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 id="2147483819" r:id="rId3"/>
    <p:sldMasterId id="2147483879" r:id="rId4"/>
    <p:sldMasterId id="2147483929" r:id="rId5"/>
    <p:sldMasterId id="2147483941" r:id="rId6"/>
    <p:sldMasterId id="2147483955" r:id="rId7"/>
    <p:sldMasterId id="2147483967" r:id="rId8"/>
  </p:sldMasterIdLst>
  <p:notesMasterIdLst>
    <p:notesMasterId r:id="rId42"/>
  </p:notesMasterIdLst>
  <p:handoutMasterIdLst>
    <p:handoutMasterId r:id="rId43"/>
  </p:handoutMasterIdLst>
  <p:sldIdLst>
    <p:sldId id="256" r:id="rId9"/>
    <p:sldId id="257" r:id="rId10"/>
    <p:sldId id="258" r:id="rId11"/>
    <p:sldId id="263" r:id="rId12"/>
    <p:sldId id="264" r:id="rId13"/>
    <p:sldId id="265" r:id="rId14"/>
    <p:sldId id="266" r:id="rId15"/>
    <p:sldId id="267" r:id="rId16"/>
    <p:sldId id="259" r:id="rId17"/>
    <p:sldId id="268" r:id="rId18"/>
    <p:sldId id="269" r:id="rId19"/>
    <p:sldId id="283" r:id="rId20"/>
    <p:sldId id="284" r:id="rId21"/>
    <p:sldId id="274" r:id="rId22"/>
    <p:sldId id="275" r:id="rId23"/>
    <p:sldId id="285" r:id="rId24"/>
    <p:sldId id="288" r:id="rId25"/>
    <p:sldId id="297" r:id="rId26"/>
    <p:sldId id="290" r:id="rId27"/>
    <p:sldId id="261" r:id="rId28"/>
    <p:sldId id="291" r:id="rId29"/>
    <p:sldId id="280" r:id="rId30"/>
    <p:sldId id="286" r:id="rId31"/>
    <p:sldId id="296" r:id="rId32"/>
    <p:sldId id="1979" r:id="rId33"/>
    <p:sldId id="292" r:id="rId34"/>
    <p:sldId id="272" r:id="rId35"/>
    <p:sldId id="273" r:id="rId36"/>
    <p:sldId id="262" r:id="rId37"/>
    <p:sldId id="276" r:id="rId38"/>
    <p:sldId id="278" r:id="rId39"/>
    <p:sldId id="281" r:id="rId40"/>
    <p:sldId id="295" r:id="rId41"/>
  </p:sldIdLst>
  <p:sldSz cx="9144000" cy="6858000" type="screen4x3"/>
  <p:notesSz cx="6858000" cy="9774238"/>
  <p:defaultTextStyle>
    <a:defPPr>
      <a:defRPr lang="en-US"/>
    </a:defPPr>
    <a:lvl1pPr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24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24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24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2400"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6D7"/>
    <a:srgbClr val="A6C6DF"/>
    <a:srgbClr val="A6C6E4"/>
    <a:srgbClr val="FFFFFF"/>
    <a:srgbClr val="FFFFE7"/>
    <a:srgbClr val="FFFFC5"/>
    <a:srgbClr val="FFFFCC"/>
    <a:srgbClr val="B987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7"/>
    <p:restoredTop sz="94647"/>
  </p:normalViewPr>
  <p:slideViewPr>
    <p:cSldViewPr>
      <p:cViewPr varScale="1">
        <p:scale>
          <a:sx n="94" d="100"/>
          <a:sy n="94" d="100"/>
        </p:scale>
        <p:origin x="184" y="1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4819"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4820"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4821"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8AC848-544B-5648-BD8D-9BEF0C0F0F27}" type="slidenum">
              <a:rPr lang="en-US"/>
              <a:pPr>
                <a:defRPr/>
              </a:pPr>
              <a:t>‹#›</a:t>
            </a:fld>
            <a:endParaRPr lang="en-US"/>
          </a:p>
        </p:txBody>
      </p:sp>
    </p:spTree>
    <p:extLst>
      <p:ext uri="{BB962C8B-B14F-4D97-AF65-F5344CB8AC3E}">
        <p14:creationId xmlns:p14="http://schemas.microsoft.com/office/powerpoint/2010/main" val="244276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smtClean="0"/>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990600" y="762000"/>
            <a:ext cx="4876800" cy="36576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61" name="Rectangle 5"/>
          <p:cNvSpPr>
            <a:spLocks noGrp="1" noChangeArrowheads="1"/>
          </p:cNvSpPr>
          <p:nvPr>
            <p:ph type="body" sz="quarter" idx="3"/>
          </p:nvPr>
        </p:nvSpPr>
        <p:spPr bwMode="auto">
          <a:xfrm>
            <a:off x="914400" y="4648200"/>
            <a:ext cx="5029200" cy="4419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92964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smtClean="0"/>
            </a:lvl1pPr>
          </a:lstStyle>
          <a:p>
            <a:pPr>
              <a:defRPr/>
            </a:pPr>
            <a:endParaRPr lang="en-US"/>
          </a:p>
        </p:txBody>
      </p:sp>
      <p:sp>
        <p:nvSpPr>
          <p:cNvPr id="45063" name="Rectangle 7"/>
          <p:cNvSpPr>
            <a:spLocks noGrp="1" noChangeArrowheads="1"/>
          </p:cNvSpPr>
          <p:nvPr>
            <p:ph type="sldNum" sz="quarter" idx="5"/>
          </p:nvPr>
        </p:nvSpPr>
        <p:spPr bwMode="auto">
          <a:xfrm>
            <a:off x="3886200" y="92964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smtClean="0"/>
            </a:lvl1pPr>
          </a:lstStyle>
          <a:p>
            <a:pPr>
              <a:defRPr/>
            </a:pPr>
            <a:fld id="{D403C6AD-87A4-8C46-9856-233EA69230ED}" type="slidenum">
              <a:rPr lang="en-US"/>
              <a:pPr>
                <a:defRPr/>
              </a:pPr>
              <a:t>‹#›</a:t>
            </a:fld>
            <a:endParaRPr lang="en-US"/>
          </a:p>
        </p:txBody>
      </p:sp>
    </p:spTree>
    <p:extLst>
      <p:ext uri="{BB962C8B-B14F-4D97-AF65-F5344CB8AC3E}">
        <p14:creationId xmlns:p14="http://schemas.microsoft.com/office/powerpoint/2010/main" val="67268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28" charset="0"/>
        <a:ea typeface="ＭＳ Ｐゴシック" pitchFamily="34" charset="-128"/>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3pPr>
    <a:lvl4pPr marL="13716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4pPr>
    <a:lvl5pPr marL="18288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B5336A9-E27D-FD4D-946A-F1162522BFB1}" type="slidenum">
              <a:rPr lang="en-US" sz="1200">
                <a:cs typeface="Geneva" charset="0"/>
              </a:rPr>
              <a:pPr eaLnBrk="1" hangingPunct="1"/>
              <a:t>13</a:t>
            </a:fld>
            <a:endParaRPr lang="en-US" sz="1200">
              <a:cs typeface="Geneva" charset="0"/>
            </a:endParaRPr>
          </a:p>
        </p:txBody>
      </p:sp>
      <p:sp>
        <p:nvSpPr>
          <p:cNvPr id="40962" name="Rectangle 2"/>
          <p:cNvSpPr>
            <a:spLocks noGrp="1" noRot="1" noChangeAspect="1" noChangeArrowheads="1" noTextEdit="1"/>
          </p:cNvSpPr>
          <p:nvPr>
            <p:ph type="sldImg"/>
          </p:nvPr>
        </p:nvSpPr>
        <p:spPr>
          <a:xfrm>
            <a:off x="985838" y="733425"/>
            <a:ext cx="4886325" cy="3665538"/>
          </a:xfrm>
          <a:solidFill>
            <a:srgbClr val="FFFFFF"/>
          </a:solidFill>
          <a:ln/>
        </p:spPr>
      </p:sp>
      <p:sp>
        <p:nvSpPr>
          <p:cNvPr id="40963" name="Rectangle 3"/>
          <p:cNvSpPr>
            <a:spLocks noGrp="1" noChangeArrowheads="1"/>
          </p:cNvSpPr>
          <p:nvPr>
            <p:ph type="body" idx="1"/>
          </p:nvPr>
        </p:nvSpPr>
        <p:spPr>
          <a:xfrm>
            <a:off x="914400" y="4643438"/>
            <a:ext cx="5029200" cy="4397375"/>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0B16C17E-1A55-D244-80C3-6ED9F6B7BAB7}" type="slidenum">
              <a:rPr lang="en-US" sz="1200">
                <a:cs typeface="Geneva" charset="0"/>
              </a:rPr>
              <a:pPr eaLnBrk="1" hangingPunct="1"/>
              <a:t>16</a:t>
            </a:fld>
            <a:endParaRPr lang="en-US" sz="1200">
              <a:cs typeface="Geneva" charset="0"/>
            </a:endParaRPr>
          </a:p>
        </p:txBody>
      </p:sp>
      <p:sp>
        <p:nvSpPr>
          <p:cNvPr id="45058" name="Rectangle 2"/>
          <p:cNvSpPr>
            <a:spLocks noGrp="1" noRot="1" noChangeAspect="1" noChangeArrowheads="1" noTextEdit="1"/>
          </p:cNvSpPr>
          <p:nvPr>
            <p:ph type="sldImg"/>
          </p:nvPr>
        </p:nvSpPr>
        <p:spPr>
          <a:xfrm>
            <a:off x="985838" y="733425"/>
            <a:ext cx="4886325" cy="3665538"/>
          </a:xfrm>
          <a:solidFill>
            <a:srgbClr val="FFFFFF"/>
          </a:solidFill>
          <a:ln/>
        </p:spPr>
      </p:sp>
      <p:sp>
        <p:nvSpPr>
          <p:cNvPr id="45059" name="Rectangle 3"/>
          <p:cNvSpPr>
            <a:spLocks noGrp="1" noChangeArrowheads="1"/>
          </p:cNvSpPr>
          <p:nvPr>
            <p:ph type="body" idx="1"/>
          </p:nvPr>
        </p:nvSpPr>
        <p:spPr>
          <a:xfrm>
            <a:off x="685800" y="4643438"/>
            <a:ext cx="5486400" cy="4397375"/>
          </a:xfrm>
          <a:solidFill>
            <a:srgbClr val="FFFFFF"/>
          </a:solidFill>
          <a:ln>
            <a:solidFill>
              <a:srgbClr val="000000"/>
            </a:solidFill>
          </a:ln>
        </p:spPr>
        <p:txBody>
          <a:bodyPr/>
          <a:lstStyle/>
          <a:p>
            <a:pPr eaLnBrk="1" hangingPunct="1"/>
            <a:r>
              <a:rPr lang="en-US">
                <a:latin typeface="Times New Roman" charset="0"/>
                <a:ea typeface="ＭＳ Ｐゴシック" charset="0"/>
              </a:rPr>
              <a:t>Quoted by Gerhard von Rad, Old Testament Theology (New York: ET, 1962), 2:33.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fld id="{91325E1D-E49F-7747-A79C-CAC8D6308096}" type="slidenum">
              <a:rPr lang="en-US" sz="1200">
                <a:solidFill>
                  <a:prstClr val="black"/>
                </a:solidFill>
              </a:rPr>
              <a:pPr/>
              <a:t>17</a:t>
            </a:fld>
            <a:endParaRPr lang="en-US" sz="1200">
              <a:solidFill>
                <a:prstClr val="black"/>
              </a:solidFill>
            </a:endParaRPr>
          </a:p>
        </p:txBody>
      </p:sp>
      <p:sp>
        <p:nvSpPr>
          <p:cNvPr id="525314" name="Rectangle 2"/>
          <p:cNvSpPr>
            <a:spLocks noGrp="1" noRot="1" noChangeAspect="1" noChangeArrowheads="1"/>
          </p:cNvSpPr>
          <p:nvPr>
            <p:ph type="sldImg"/>
          </p:nvPr>
        </p:nvSpPr>
        <p:spPr>
          <a:solidFill>
            <a:srgbClr val="FFFFFF"/>
          </a:solidFill>
          <a:ln/>
        </p:spPr>
      </p:sp>
      <p:sp>
        <p:nvSpPr>
          <p:cNvPr id="525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800F7735-DC7A-9C43-84E6-47E59753A714}" type="slidenum">
              <a:rPr lang="en-US" sz="1200">
                <a:solidFill>
                  <a:prstClr val="black"/>
                </a:solidFill>
              </a:rPr>
              <a:pPr eaLnBrk="1" hangingPunct="1">
                <a:defRPr/>
              </a:pPr>
              <a:t>18</a:t>
            </a:fld>
            <a:endParaRPr lang="en-US" sz="1200">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endParaRPr lang="en-US">
              <a:cs typeface="Genev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fld id="{91325E1D-E49F-7747-A79C-CAC8D6308096}" type="slidenum">
              <a:rPr lang="en-US" sz="1200">
                <a:solidFill>
                  <a:prstClr val="black"/>
                </a:solidFill>
              </a:rPr>
              <a:pPr/>
              <a:t>19</a:t>
            </a:fld>
            <a:endParaRPr lang="en-US" sz="1200">
              <a:solidFill>
                <a:prstClr val="black"/>
              </a:solidFill>
            </a:endParaRPr>
          </a:p>
        </p:txBody>
      </p:sp>
      <p:sp>
        <p:nvSpPr>
          <p:cNvPr id="525314" name="Rectangle 2"/>
          <p:cNvSpPr>
            <a:spLocks noGrp="1" noRot="1" noChangeAspect="1" noChangeArrowheads="1"/>
          </p:cNvSpPr>
          <p:nvPr>
            <p:ph type="sldImg"/>
          </p:nvPr>
        </p:nvSpPr>
        <p:spPr>
          <a:solidFill>
            <a:srgbClr val="FFFFFF"/>
          </a:solidFill>
          <a:ln/>
        </p:spPr>
      </p:sp>
      <p:sp>
        <p:nvSpPr>
          <p:cNvPr id="525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CEDA2307-67D3-E241-94EC-3EA4D3090C37}"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xfrm>
            <a:off x="914400" y="4343400"/>
            <a:ext cx="5029200" cy="860107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3200" dirty="0"/>
              <a:t>OS-03-Leviticus-239</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3200" dirty="0"/>
              <a:t>OS-05-Deut-203</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3200" dirty="0"/>
              <a:t>OS-11-1Kings-40</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altLang="zh-CN" sz="3200" b="0" dirty="0">
                <a:solidFill>
                  <a:srgbClr val="FFFF00"/>
                </a:solidFill>
                <a:latin typeface="Arial" panose="020B0604020202020204" pitchFamily="34" charset="0"/>
                <a:ea typeface="SimSun" charset="0"/>
                <a:cs typeface="Arial" panose="020B0604020202020204" pitchFamily="34" charset="0"/>
              </a:rPr>
              <a:t>OS-14-2Chron-58</a:t>
            </a:r>
            <a:endParaRPr lang="en-US" altLang="zh-CN" sz="3100" b="0" dirty="0">
              <a:solidFill>
                <a:srgbClr val="FFFF00"/>
              </a:solidFill>
              <a:latin typeface="Arial" panose="020B0604020202020204" pitchFamily="34" charset="0"/>
              <a:ea typeface="SimSun" charset="0"/>
              <a:cs typeface="Arial" panose="020B0604020202020204" pitchFamily="34" charset="0"/>
            </a:endParaRPr>
          </a:p>
          <a:p>
            <a:pPr eaLnBrk="1" hangingPunct="1">
              <a:lnSpc>
                <a:spcPct val="90000"/>
              </a:lnSpc>
              <a:spcBef>
                <a:spcPct val="20000"/>
              </a:spcBef>
              <a:buFont typeface="Wingdings" charset="0"/>
              <a:buNone/>
            </a:pPr>
            <a:endParaRPr lang="en-US" altLang="zh-CN" sz="3100" b="0" dirty="0">
              <a:solidFill>
                <a:srgbClr val="FFFF00"/>
              </a:solidFill>
              <a:latin typeface="Arial" panose="020B0604020202020204" pitchFamily="34" charset="0"/>
              <a:ea typeface="SimSun" charset="0"/>
              <a:cs typeface="Arial" panose="020B0604020202020204" pitchFamily="34" charset="0"/>
            </a:endParaRPr>
          </a:p>
          <a:p>
            <a:pPr eaLnBrk="1" hangingPunct="1">
              <a:lnSpc>
                <a:spcPct val="90000"/>
              </a:lnSpc>
              <a:spcBef>
                <a:spcPct val="20000"/>
              </a:spcBef>
              <a:buFont typeface="Wingdings" charset="0"/>
              <a:buNone/>
            </a:pPr>
            <a:r>
              <a:rPr lang="en-US" altLang="zh-CN" sz="3100" b="0" dirty="0">
                <a:solidFill>
                  <a:srgbClr val="FFFF00"/>
                </a:solidFill>
                <a:latin typeface="Arial" panose="020B0604020202020204" pitchFamily="34" charset="0"/>
                <a:ea typeface="SimSun" charset="0"/>
                <a:cs typeface="Arial" panose="020B0604020202020204" pitchFamily="34" charset="0"/>
              </a:rPr>
              <a:t>Jeremiah’s prophecy and Lamentations record his eyewitness account of Babylon’s siege and destruction of Jerusalem for the nation’s sin, the Holy Spirit moved him to record an historical compilation which provides the context and justification for God’s judgment upon these two nations. The leaders and the people sinned through ungodliness and idolatry, and true to the curses of Deut. 28, God gave the people the consequences of their obedience.</a:t>
            </a:r>
            <a:endParaRPr lang="en-US" b="0" dirty="0">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98741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33</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Backgrounds </a:t>
            </a:r>
            <a:r>
              <a:rPr lang="en-US" dirty="0">
                <a:latin typeface="Arial" charset="0"/>
              </a:rPr>
              <a:t>link address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6486 h 3264"/>
                <a:gd name="T2" fmla="*/ 0 w 1699"/>
                <a:gd name="T3" fmla="*/ 2159 h 3264"/>
                <a:gd name="T4" fmla="*/ 0 w 1699"/>
                <a:gd name="T5" fmla="*/ 397 h 3264"/>
                <a:gd name="T6" fmla="*/ 0 w 1699"/>
                <a:gd name="T7" fmla="*/ 397 h 3264"/>
                <a:gd name="T8" fmla="*/ 0 w 1699"/>
                <a:gd name="T9" fmla="*/ 126 h 3264"/>
                <a:gd name="T10" fmla="*/ 0 w 1699"/>
                <a:gd name="T11" fmla="*/ 306 h 3264"/>
                <a:gd name="T12" fmla="*/ 0 w 1699"/>
                <a:gd name="T13" fmla="*/ 1970 h 3264"/>
                <a:gd name="T14" fmla="*/ 0 w 1699"/>
                <a:gd name="T15" fmla="*/ 5008 h 3264"/>
                <a:gd name="T16" fmla="*/ 0 w 1699"/>
                <a:gd name="T17" fmla="*/ 9086 h 3264"/>
                <a:gd name="T18" fmla="*/ 0 w 1699"/>
                <a:gd name="T19" fmla="*/ 14517 h 3264"/>
                <a:gd name="T20" fmla="*/ 0 w 1699"/>
                <a:gd name="T21" fmla="*/ 19504 h 3264"/>
                <a:gd name="T22" fmla="*/ 0 w 1699"/>
                <a:gd name="T23" fmla="*/ 27534 h 3264"/>
                <a:gd name="T24" fmla="*/ 0 w 1699"/>
                <a:gd name="T25" fmla="*/ 34915 h 3264"/>
                <a:gd name="T26" fmla="*/ 0 w 1699"/>
                <a:gd name="T27" fmla="*/ 37694 h 3264"/>
                <a:gd name="T28" fmla="*/ 0 w 1699"/>
                <a:gd name="T29" fmla="*/ 39896 h 3264"/>
                <a:gd name="T30" fmla="*/ 0 w 1699"/>
                <a:gd name="T31" fmla="*/ 39896 h 3264"/>
                <a:gd name="T32" fmla="*/ 0 w 1699"/>
                <a:gd name="T33" fmla="*/ 39530 h 3264"/>
                <a:gd name="T34" fmla="*/ 0 w 1699"/>
                <a:gd name="T35" fmla="*/ 40081 h 3264"/>
                <a:gd name="T36" fmla="*/ 0 w 1699"/>
                <a:gd name="T37" fmla="*/ 39072 h 3264"/>
                <a:gd name="T38" fmla="*/ 0 w 1699"/>
                <a:gd name="T39" fmla="*/ 36393 h 3264"/>
                <a:gd name="T40" fmla="*/ 0 w 1699"/>
                <a:gd name="T41" fmla="*/ 32707 h 3264"/>
                <a:gd name="T42" fmla="*/ 0 w 1699"/>
                <a:gd name="T43" fmla="*/ 27534 h 3264"/>
                <a:gd name="T44" fmla="*/ 0 w 1699"/>
                <a:gd name="T45" fmla="*/ 22370 h 3264"/>
                <a:gd name="T46" fmla="*/ 0 w 1699"/>
                <a:gd name="T47" fmla="*/ 15534 h 3264"/>
                <a:gd name="T48" fmla="*/ 0 w 1699"/>
                <a:gd name="T49" fmla="*/ 11286 h 3264"/>
                <a:gd name="T50" fmla="*/ 0 w 1699"/>
                <a:gd name="T51" fmla="*/ 6486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71 h 457"/>
                    <a:gd name="T4" fmla="*/ 187 w 2161"/>
                    <a:gd name="T5" fmla="*/ 338 h 457"/>
                    <a:gd name="T6" fmla="*/ 351 w 2161"/>
                    <a:gd name="T7" fmla="*/ 308 h 457"/>
                    <a:gd name="T8" fmla="*/ 561 w 2161"/>
                    <a:gd name="T9" fmla="*/ 286 h 457"/>
                    <a:gd name="T10" fmla="*/ 852 w 2161"/>
                    <a:gd name="T11" fmla="*/ 264 h 457"/>
                    <a:gd name="T12" fmla="*/ 1162 w 2161"/>
                    <a:gd name="T13" fmla="*/ 264 h 457"/>
                    <a:gd name="T14" fmla="*/ 1536 w 2161"/>
                    <a:gd name="T15" fmla="*/ 323 h 457"/>
                    <a:gd name="T16" fmla="*/ 1753 w 2161"/>
                    <a:gd name="T17" fmla="*/ 406 h 457"/>
                    <a:gd name="T18" fmla="*/ 1902 w 2161"/>
                    <a:gd name="T19" fmla="*/ 458 h 457"/>
                    <a:gd name="T20" fmla="*/ 2044 w 2161"/>
                    <a:gd name="T21" fmla="*/ 428 h 457"/>
                    <a:gd name="T22" fmla="*/ 2104 w 2161"/>
                    <a:gd name="T23" fmla="*/ 353 h 457"/>
                    <a:gd name="T24" fmla="*/ 2104 w 2161"/>
                    <a:gd name="T25" fmla="*/ 256 h 457"/>
                    <a:gd name="T26" fmla="*/ 1999 w 2161"/>
                    <a:gd name="T27" fmla="*/ 154 h 457"/>
                    <a:gd name="T28" fmla="*/ 1162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6 h 585"/>
                    <a:gd name="T2" fmla="*/ 274 w 2341"/>
                    <a:gd name="T3" fmla="*/ 520 h 585"/>
                    <a:gd name="T4" fmla="*/ 72 w 2341"/>
                    <a:gd name="T5" fmla="*/ 491 h 585"/>
                    <a:gd name="T6" fmla="*/ 5 w 2341"/>
                    <a:gd name="T7" fmla="*/ 378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2 w 2341"/>
                    <a:gd name="T19" fmla="*/ 7 h 585"/>
                    <a:gd name="T20" fmla="*/ 1773 w 2341"/>
                    <a:gd name="T21" fmla="*/ 7 h 585"/>
                    <a:gd name="T22" fmla="*/ 2199 w 2341"/>
                    <a:gd name="T23" fmla="*/ 52 h 585"/>
                    <a:gd name="T24" fmla="*/ 2282 w 2341"/>
                    <a:gd name="T25" fmla="*/ 111 h 585"/>
                    <a:gd name="T26" fmla="*/ 2327 w 2341"/>
                    <a:gd name="T27" fmla="*/ 246 h 585"/>
                    <a:gd name="T28" fmla="*/ 2334 w 2341"/>
                    <a:gd name="T29" fmla="*/ 378 h 585"/>
                    <a:gd name="T30" fmla="*/ 2319 w 2341"/>
                    <a:gd name="T31" fmla="*/ 461 h 585"/>
                    <a:gd name="T32" fmla="*/ 2334 w 2341"/>
                    <a:gd name="T33" fmla="*/ 543 h 585"/>
                    <a:gd name="T34" fmla="*/ 2304 w 2341"/>
                    <a:gd name="T35" fmla="*/ 588 h 585"/>
                    <a:gd name="T36" fmla="*/ 2229 w 2341"/>
                    <a:gd name="T37" fmla="*/ 558 h 585"/>
                    <a:gd name="T38" fmla="*/ 2057 w 2341"/>
                    <a:gd name="T39" fmla="*/ 491 h 585"/>
                    <a:gd name="T40" fmla="*/ 1773 w 2341"/>
                    <a:gd name="T41" fmla="*/ 453 h 585"/>
                    <a:gd name="T42" fmla="*/ 1608 w 2341"/>
                    <a:gd name="T43" fmla="*/ 453 h 585"/>
                    <a:gd name="T44" fmla="*/ 1324 w 2341"/>
                    <a:gd name="T45" fmla="*/ 423 h 585"/>
                    <a:gd name="T46" fmla="*/ 1190 w 2341"/>
                    <a:gd name="T47" fmla="*/ 416 h 585"/>
                    <a:gd name="T48" fmla="*/ 895 w 2341"/>
                    <a:gd name="T49" fmla="*/ 431 h 585"/>
                    <a:gd name="T50" fmla="*/ 671 w 2341"/>
                    <a:gd name="T51" fmla="*/ 416 h 585"/>
                    <a:gd name="T52" fmla="*/ 506 w 2341"/>
                    <a:gd name="T53" fmla="*/ 446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5 w 157"/>
                  <a:gd name="T1" fmla="*/ 8 h 337"/>
                  <a:gd name="T2" fmla="*/ 152 w 157"/>
                  <a:gd name="T3" fmla="*/ 200 h 337"/>
                  <a:gd name="T4" fmla="*/ 137 w 157"/>
                  <a:gd name="T5" fmla="*/ 342 h 337"/>
                  <a:gd name="T6" fmla="*/ 0 w 157"/>
                  <a:gd name="T7" fmla="*/ 0 h 337"/>
                  <a:gd name="T8" fmla="*/ 85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71 h 396"/>
                  <a:gd name="T2" fmla="*/ 105 w 808"/>
                  <a:gd name="T3" fmla="*/ 371 h 396"/>
                  <a:gd name="T4" fmla="*/ 255 w 808"/>
                  <a:gd name="T5" fmla="*/ 311 h 396"/>
                  <a:gd name="T6" fmla="*/ 476 w 808"/>
                  <a:gd name="T7" fmla="*/ 112 h 396"/>
                  <a:gd name="T8" fmla="*/ 307 w 808"/>
                  <a:gd name="T9" fmla="*/ 67 h 396"/>
                  <a:gd name="T10" fmla="*/ 232 w 808"/>
                  <a:gd name="T11" fmla="*/ 22 h 396"/>
                  <a:gd name="T12" fmla="*/ 352 w 808"/>
                  <a:gd name="T13" fmla="*/ 22 h 396"/>
                  <a:gd name="T14" fmla="*/ 529 w 808"/>
                  <a:gd name="T15" fmla="*/ 74 h 396"/>
                  <a:gd name="T16" fmla="*/ 626 w 808"/>
                  <a:gd name="T17" fmla="*/ 0 h 396"/>
                  <a:gd name="T18" fmla="*/ 686 w 808"/>
                  <a:gd name="T19" fmla="*/ 0 h 396"/>
                  <a:gd name="T20" fmla="*/ 581 w 808"/>
                  <a:gd name="T21" fmla="*/ 82 h 396"/>
                  <a:gd name="T22" fmla="*/ 806 w 808"/>
                  <a:gd name="T23" fmla="*/ 134 h 396"/>
                  <a:gd name="T24" fmla="*/ 813 w 808"/>
                  <a:gd name="T25" fmla="*/ 214 h 396"/>
                  <a:gd name="T26" fmla="*/ 521 w 808"/>
                  <a:gd name="T27" fmla="*/ 134 h 396"/>
                  <a:gd name="T28" fmla="*/ 344 w 808"/>
                  <a:gd name="T29" fmla="*/ 296 h 396"/>
                  <a:gd name="T30" fmla="*/ 277 w 808"/>
                  <a:gd name="T31" fmla="*/ 349 h 396"/>
                  <a:gd name="T32" fmla="*/ 157 w 808"/>
                  <a:gd name="T33" fmla="*/ 401 h 396"/>
                  <a:gd name="T34" fmla="*/ 0 w 808"/>
                  <a:gd name="T35" fmla="*/ 371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6155"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6156"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smtClean="0"/>
            </a:lvl1pPr>
          </a:lstStyle>
          <a:p>
            <a:pPr>
              <a:defRPr/>
            </a:pPr>
            <a:fld id="{78EFF564-110F-6F4F-A7FF-41622D851C57}" type="slidenum">
              <a:rPr lang="en-US"/>
              <a:pPr>
                <a:defRPr/>
              </a:pPr>
              <a:t>‹#›</a:t>
            </a:fld>
            <a:endParaRPr lang="en-US"/>
          </a:p>
        </p:txBody>
      </p:sp>
    </p:spTree>
    <p:extLst>
      <p:ext uri="{BB962C8B-B14F-4D97-AF65-F5344CB8AC3E}">
        <p14:creationId xmlns:p14="http://schemas.microsoft.com/office/powerpoint/2010/main" val="148901065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FE427F5-D2A6-7C48-B291-6EE9CB444664}" type="slidenum">
              <a:rPr lang="en-US"/>
              <a:pPr>
                <a:defRPr/>
              </a:pPr>
              <a:t>‹#›</a:t>
            </a:fld>
            <a:endParaRPr lang="en-US"/>
          </a:p>
        </p:txBody>
      </p:sp>
    </p:spTree>
    <p:extLst>
      <p:ext uri="{BB962C8B-B14F-4D97-AF65-F5344CB8AC3E}">
        <p14:creationId xmlns:p14="http://schemas.microsoft.com/office/powerpoint/2010/main" val="179022537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26E1416-DDB5-B441-91C3-9414B68CA092}" type="slidenum">
              <a:rPr lang="en-US"/>
              <a:pPr>
                <a:defRPr/>
              </a:pPr>
              <a:t>‹#›</a:t>
            </a:fld>
            <a:endParaRPr lang="en-US"/>
          </a:p>
        </p:txBody>
      </p:sp>
    </p:spTree>
    <p:extLst>
      <p:ext uri="{BB962C8B-B14F-4D97-AF65-F5344CB8AC3E}">
        <p14:creationId xmlns:p14="http://schemas.microsoft.com/office/powerpoint/2010/main" val="1020628414"/>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grpSp>
      <p:sp>
        <p:nvSpPr>
          <p:cNvPr id="4919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28" charset="0"/>
              <a:buNone/>
              <a:defRPr/>
            </a:lvl1pPr>
          </a:lstStyle>
          <a:p>
            <a:r>
              <a:rPr lang="en-US"/>
              <a:t>Click to edit Master subtitle style</a:t>
            </a:r>
          </a:p>
        </p:txBody>
      </p:sp>
      <p:sp>
        <p:nvSpPr>
          <p:cNvPr id="4919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smtClean="0"/>
            </a:lvl1pPr>
          </a:lstStyle>
          <a:p>
            <a:pPr>
              <a:defRPr/>
            </a:pPr>
            <a:endParaRPr lang="en-US"/>
          </a:p>
        </p:txBody>
      </p:sp>
      <p:sp>
        <p:nvSpPr>
          <p:cNvPr id="40" name="Rectangle 38"/>
          <p:cNvSpPr>
            <a:spLocks noGrp="1" noChangeArrowheads="1"/>
          </p:cNvSpPr>
          <p:nvPr>
            <p:ph type="ftr" sz="quarter" idx="11"/>
          </p:nvPr>
        </p:nvSpPr>
        <p:spPr/>
        <p:txBody>
          <a:bodyPr/>
          <a:lstStyle>
            <a:lvl1pPr>
              <a:defRPr smtClean="0"/>
            </a:lvl1pPr>
          </a:lstStyle>
          <a:p>
            <a:pPr>
              <a:defRPr/>
            </a:pPr>
            <a:endParaRPr lang="en-US"/>
          </a:p>
        </p:txBody>
      </p:sp>
      <p:sp>
        <p:nvSpPr>
          <p:cNvPr id="41" name="Rectangle 41"/>
          <p:cNvSpPr>
            <a:spLocks noGrp="1" noChangeArrowheads="1"/>
          </p:cNvSpPr>
          <p:nvPr>
            <p:ph type="sldNum" sz="quarter" idx="12"/>
          </p:nvPr>
        </p:nvSpPr>
        <p:spPr/>
        <p:txBody>
          <a:bodyPr/>
          <a:lstStyle>
            <a:lvl1pPr>
              <a:defRPr smtClean="0"/>
            </a:lvl1pPr>
          </a:lstStyle>
          <a:p>
            <a:pPr>
              <a:defRPr/>
            </a:pPr>
            <a:fld id="{45A70634-8A45-194F-B7DF-3BC6A125ABE5}" type="slidenum">
              <a:rPr lang="en-US"/>
              <a:pPr>
                <a:defRPr/>
              </a:pPr>
              <a:t>‹#›</a:t>
            </a:fld>
            <a:endParaRPr lang="en-US"/>
          </a:p>
        </p:txBody>
      </p:sp>
    </p:spTree>
    <p:extLst>
      <p:ext uri="{BB962C8B-B14F-4D97-AF65-F5344CB8AC3E}">
        <p14:creationId xmlns:p14="http://schemas.microsoft.com/office/powerpoint/2010/main" val="278661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61F705-4E1C-A641-BE5D-3734EAF466DF}" type="slidenum">
              <a:rPr lang="en-US"/>
              <a:pPr>
                <a:defRPr/>
              </a:pPr>
              <a:t>‹#›</a:t>
            </a:fld>
            <a:endParaRPr lang="en-US"/>
          </a:p>
        </p:txBody>
      </p:sp>
    </p:spTree>
    <p:extLst>
      <p:ext uri="{BB962C8B-B14F-4D97-AF65-F5344CB8AC3E}">
        <p14:creationId xmlns:p14="http://schemas.microsoft.com/office/powerpoint/2010/main" val="28026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4C5E959B-05DE-6246-956B-3E4AD6061BC0}" type="slidenum">
              <a:rPr lang="en-US"/>
              <a:pPr>
                <a:defRPr/>
              </a:pPr>
              <a:t>‹#›</a:t>
            </a:fld>
            <a:endParaRPr lang="en-US"/>
          </a:p>
        </p:txBody>
      </p:sp>
    </p:spTree>
    <p:extLst>
      <p:ext uri="{BB962C8B-B14F-4D97-AF65-F5344CB8AC3E}">
        <p14:creationId xmlns:p14="http://schemas.microsoft.com/office/powerpoint/2010/main" val="47355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A0FA303-0718-4743-AAB7-4707C761D1BD}" type="slidenum">
              <a:rPr lang="en-US"/>
              <a:pPr>
                <a:defRPr/>
              </a:pPr>
              <a:t>‹#›</a:t>
            </a:fld>
            <a:endParaRPr lang="en-US"/>
          </a:p>
        </p:txBody>
      </p:sp>
    </p:spTree>
    <p:extLst>
      <p:ext uri="{BB962C8B-B14F-4D97-AF65-F5344CB8AC3E}">
        <p14:creationId xmlns:p14="http://schemas.microsoft.com/office/powerpoint/2010/main" val="207441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8D1A9E9F-ABCC-8344-BE01-C763033B32A9}" type="slidenum">
              <a:rPr lang="en-US"/>
              <a:pPr>
                <a:defRPr/>
              </a:pPr>
              <a:t>‹#›</a:t>
            </a:fld>
            <a:endParaRPr lang="en-US"/>
          </a:p>
        </p:txBody>
      </p:sp>
    </p:spTree>
    <p:extLst>
      <p:ext uri="{BB962C8B-B14F-4D97-AF65-F5344CB8AC3E}">
        <p14:creationId xmlns:p14="http://schemas.microsoft.com/office/powerpoint/2010/main" val="834968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1F04712D-A8DC-F949-915A-5200D818134D}" type="slidenum">
              <a:rPr lang="en-US"/>
              <a:pPr>
                <a:defRPr/>
              </a:pPr>
              <a:t>‹#›</a:t>
            </a:fld>
            <a:endParaRPr lang="en-US"/>
          </a:p>
        </p:txBody>
      </p:sp>
    </p:spTree>
    <p:extLst>
      <p:ext uri="{BB962C8B-B14F-4D97-AF65-F5344CB8AC3E}">
        <p14:creationId xmlns:p14="http://schemas.microsoft.com/office/powerpoint/2010/main" val="508409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E752B268-B8B7-E843-8135-427F211BAE24}" type="slidenum">
              <a:rPr lang="en-US"/>
              <a:pPr>
                <a:defRPr/>
              </a:pPr>
              <a:t>‹#›</a:t>
            </a:fld>
            <a:endParaRPr lang="en-US"/>
          </a:p>
        </p:txBody>
      </p:sp>
    </p:spTree>
    <p:extLst>
      <p:ext uri="{BB962C8B-B14F-4D97-AF65-F5344CB8AC3E}">
        <p14:creationId xmlns:p14="http://schemas.microsoft.com/office/powerpoint/2010/main" val="433290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02796D0-613C-8D4F-9C34-63A2C36AAAAB}" type="slidenum">
              <a:rPr lang="en-US"/>
              <a:pPr>
                <a:defRPr/>
              </a:pPr>
              <a:t>‹#›</a:t>
            </a:fld>
            <a:endParaRPr lang="en-US"/>
          </a:p>
        </p:txBody>
      </p:sp>
    </p:spTree>
    <p:extLst>
      <p:ext uri="{BB962C8B-B14F-4D97-AF65-F5344CB8AC3E}">
        <p14:creationId xmlns:p14="http://schemas.microsoft.com/office/powerpoint/2010/main" val="9587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5F2118E-5C36-8B4B-AEFA-C047DD12CF3F}" type="slidenum">
              <a:rPr lang="en-US"/>
              <a:pPr>
                <a:defRPr/>
              </a:pPr>
              <a:t>‹#›</a:t>
            </a:fld>
            <a:endParaRPr lang="en-US"/>
          </a:p>
        </p:txBody>
      </p:sp>
    </p:spTree>
    <p:extLst>
      <p:ext uri="{BB962C8B-B14F-4D97-AF65-F5344CB8AC3E}">
        <p14:creationId xmlns:p14="http://schemas.microsoft.com/office/powerpoint/2010/main" val="2827868017"/>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A89083BB-D378-514E-964C-C4B44A77B755}" type="slidenum">
              <a:rPr lang="en-US"/>
              <a:pPr>
                <a:defRPr/>
              </a:pPr>
              <a:t>‹#›</a:t>
            </a:fld>
            <a:endParaRPr lang="en-US"/>
          </a:p>
        </p:txBody>
      </p:sp>
    </p:spTree>
    <p:extLst>
      <p:ext uri="{BB962C8B-B14F-4D97-AF65-F5344CB8AC3E}">
        <p14:creationId xmlns:p14="http://schemas.microsoft.com/office/powerpoint/2010/main" val="354225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457E1A32-6757-D649-A6B4-743059AD0AAF}" type="slidenum">
              <a:rPr lang="en-US"/>
              <a:pPr>
                <a:defRPr/>
              </a:pPr>
              <a:t>‹#›</a:t>
            </a:fld>
            <a:endParaRPr lang="en-US"/>
          </a:p>
        </p:txBody>
      </p:sp>
    </p:spTree>
    <p:extLst>
      <p:ext uri="{BB962C8B-B14F-4D97-AF65-F5344CB8AC3E}">
        <p14:creationId xmlns:p14="http://schemas.microsoft.com/office/powerpoint/2010/main" val="3049244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E1D2850C-3970-D147-857B-EB8F8B29B440}" type="slidenum">
              <a:rPr lang="en-US"/>
              <a:pPr>
                <a:defRPr/>
              </a:pPr>
              <a:t>‹#›</a:t>
            </a:fld>
            <a:endParaRPr lang="en-US"/>
          </a:p>
        </p:txBody>
      </p:sp>
    </p:spTree>
    <p:extLst>
      <p:ext uri="{BB962C8B-B14F-4D97-AF65-F5344CB8AC3E}">
        <p14:creationId xmlns:p14="http://schemas.microsoft.com/office/powerpoint/2010/main" val="1586273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3924 h 3264"/>
                <a:gd name="T2" fmla="*/ 0 w 1699"/>
                <a:gd name="T3" fmla="*/ 1306 h 3264"/>
                <a:gd name="T4" fmla="*/ 0 w 1699"/>
                <a:gd name="T5" fmla="*/ 240 h 3264"/>
                <a:gd name="T6" fmla="*/ 0 w 1699"/>
                <a:gd name="T7" fmla="*/ 240 h 3264"/>
                <a:gd name="T8" fmla="*/ 0 w 1699"/>
                <a:gd name="T9" fmla="*/ 76 h 3264"/>
                <a:gd name="T10" fmla="*/ 0 w 1699"/>
                <a:gd name="T11" fmla="*/ 185 h 3264"/>
                <a:gd name="T12" fmla="*/ 0 w 1699"/>
                <a:gd name="T13" fmla="*/ 1192 h 3264"/>
                <a:gd name="T14" fmla="*/ 0 w 1699"/>
                <a:gd name="T15" fmla="*/ 3030 h 3264"/>
                <a:gd name="T16" fmla="*/ 0 w 1699"/>
                <a:gd name="T17" fmla="*/ 5497 h 3264"/>
                <a:gd name="T18" fmla="*/ 0 w 1699"/>
                <a:gd name="T19" fmla="*/ 8783 h 3264"/>
                <a:gd name="T20" fmla="*/ 0 w 1699"/>
                <a:gd name="T21" fmla="*/ 11800 h 3264"/>
                <a:gd name="T22" fmla="*/ 0 w 1699"/>
                <a:gd name="T23" fmla="*/ 16658 h 3264"/>
                <a:gd name="T24" fmla="*/ 0 w 1699"/>
                <a:gd name="T25" fmla="*/ 21124 h 3264"/>
                <a:gd name="T26" fmla="*/ 0 w 1699"/>
                <a:gd name="T27" fmla="*/ 22805 h 3264"/>
                <a:gd name="T28" fmla="*/ 0 w 1699"/>
                <a:gd name="T29" fmla="*/ 24137 h 3264"/>
                <a:gd name="T30" fmla="*/ 0 w 1699"/>
                <a:gd name="T31" fmla="*/ 24137 h 3264"/>
                <a:gd name="T32" fmla="*/ 0 w 1699"/>
                <a:gd name="T33" fmla="*/ 23916 h 3264"/>
                <a:gd name="T34" fmla="*/ 0 w 1699"/>
                <a:gd name="T35" fmla="*/ 24249 h 3264"/>
                <a:gd name="T36" fmla="*/ 0 w 1699"/>
                <a:gd name="T37" fmla="*/ 23639 h 3264"/>
                <a:gd name="T38" fmla="*/ 0 w 1699"/>
                <a:gd name="T39" fmla="*/ 22018 h 3264"/>
                <a:gd name="T40" fmla="*/ 0 w 1699"/>
                <a:gd name="T41" fmla="*/ 19788 h 3264"/>
                <a:gd name="T42" fmla="*/ 0 w 1699"/>
                <a:gd name="T43" fmla="*/ 16658 h 3264"/>
                <a:gd name="T44" fmla="*/ 0 w 1699"/>
                <a:gd name="T45" fmla="*/ 13534 h 3264"/>
                <a:gd name="T46" fmla="*/ 0 w 1699"/>
                <a:gd name="T47" fmla="*/ 9398 h 3264"/>
                <a:gd name="T48" fmla="*/ 0 w 1699"/>
                <a:gd name="T49" fmla="*/ 6828 h 3264"/>
                <a:gd name="T50" fmla="*/ 0 w 1699"/>
                <a:gd name="T51" fmla="*/ 392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0 h 457"/>
                    <a:gd name="T4" fmla="*/ 187 w 2161"/>
                    <a:gd name="T5" fmla="*/ 337 h 457"/>
                    <a:gd name="T6" fmla="*/ 351 w 2161"/>
                    <a:gd name="T7" fmla="*/ 307 h 457"/>
                    <a:gd name="T8" fmla="*/ 561 w 2161"/>
                    <a:gd name="T9" fmla="*/ 285 h 457"/>
                    <a:gd name="T10" fmla="*/ 852 w 2161"/>
                    <a:gd name="T11" fmla="*/ 263 h 457"/>
                    <a:gd name="T12" fmla="*/ 1163 w 2161"/>
                    <a:gd name="T13" fmla="*/ 263 h 457"/>
                    <a:gd name="T14" fmla="*/ 1537 w 2161"/>
                    <a:gd name="T15" fmla="*/ 322 h 457"/>
                    <a:gd name="T16" fmla="*/ 1754 w 2161"/>
                    <a:gd name="T17" fmla="*/ 405 h 457"/>
                    <a:gd name="T18" fmla="*/ 1903 w 2161"/>
                    <a:gd name="T19" fmla="*/ 457 h 457"/>
                    <a:gd name="T20" fmla="*/ 2045 w 2161"/>
                    <a:gd name="T21" fmla="*/ 427 h 457"/>
                    <a:gd name="T22" fmla="*/ 2105 w 2161"/>
                    <a:gd name="T23" fmla="*/ 352 h 457"/>
                    <a:gd name="T24" fmla="*/ 2105 w 2161"/>
                    <a:gd name="T25" fmla="*/ 255 h 457"/>
                    <a:gd name="T26" fmla="*/ 2000 w 2161"/>
                    <a:gd name="T27" fmla="*/ 154 h 457"/>
                    <a:gd name="T28" fmla="*/ 1163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5 h 585"/>
                    <a:gd name="T2" fmla="*/ 274 w 2341"/>
                    <a:gd name="T3" fmla="*/ 519 h 585"/>
                    <a:gd name="T4" fmla="*/ 72 w 2341"/>
                    <a:gd name="T5" fmla="*/ 490 h 585"/>
                    <a:gd name="T6" fmla="*/ 5 w 2341"/>
                    <a:gd name="T7" fmla="*/ 377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3 w 2341"/>
                    <a:gd name="T19" fmla="*/ 7 h 585"/>
                    <a:gd name="T20" fmla="*/ 1774 w 2341"/>
                    <a:gd name="T21" fmla="*/ 7 h 585"/>
                    <a:gd name="T22" fmla="*/ 2200 w 2341"/>
                    <a:gd name="T23" fmla="*/ 52 h 585"/>
                    <a:gd name="T24" fmla="*/ 2283 w 2341"/>
                    <a:gd name="T25" fmla="*/ 111 h 585"/>
                    <a:gd name="T26" fmla="*/ 2328 w 2341"/>
                    <a:gd name="T27" fmla="*/ 246 h 585"/>
                    <a:gd name="T28" fmla="*/ 2335 w 2341"/>
                    <a:gd name="T29" fmla="*/ 377 h 585"/>
                    <a:gd name="T30" fmla="*/ 2320 w 2341"/>
                    <a:gd name="T31" fmla="*/ 460 h 585"/>
                    <a:gd name="T32" fmla="*/ 2335 w 2341"/>
                    <a:gd name="T33" fmla="*/ 542 h 585"/>
                    <a:gd name="T34" fmla="*/ 2305 w 2341"/>
                    <a:gd name="T35" fmla="*/ 587 h 585"/>
                    <a:gd name="T36" fmla="*/ 2230 w 2341"/>
                    <a:gd name="T37" fmla="*/ 557 h 585"/>
                    <a:gd name="T38" fmla="*/ 2058 w 2341"/>
                    <a:gd name="T39" fmla="*/ 490 h 585"/>
                    <a:gd name="T40" fmla="*/ 1774 w 2341"/>
                    <a:gd name="T41" fmla="*/ 452 h 585"/>
                    <a:gd name="T42" fmla="*/ 1609 w 2341"/>
                    <a:gd name="T43" fmla="*/ 452 h 585"/>
                    <a:gd name="T44" fmla="*/ 1325 w 2341"/>
                    <a:gd name="T45" fmla="*/ 422 h 585"/>
                    <a:gd name="T46" fmla="*/ 1191 w 2341"/>
                    <a:gd name="T47" fmla="*/ 415 h 585"/>
                    <a:gd name="T48" fmla="*/ 895 w 2341"/>
                    <a:gd name="T49" fmla="*/ 430 h 585"/>
                    <a:gd name="T50" fmla="*/ 671 w 2341"/>
                    <a:gd name="T51" fmla="*/ 415 h 585"/>
                    <a:gd name="T52" fmla="*/ 506 w 2341"/>
                    <a:gd name="T53" fmla="*/ 445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6 w 157"/>
                  <a:gd name="T1" fmla="*/ 8 h 337"/>
                  <a:gd name="T2" fmla="*/ 153 w 157"/>
                  <a:gd name="T3" fmla="*/ 199 h 337"/>
                  <a:gd name="T4" fmla="*/ 138 w 157"/>
                  <a:gd name="T5" fmla="*/ 341 h 337"/>
                  <a:gd name="T6" fmla="*/ 0 w 157"/>
                  <a:gd name="T7" fmla="*/ 0 h 337"/>
                  <a:gd name="T8" fmla="*/ 86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70 h 396"/>
                  <a:gd name="T2" fmla="*/ 105 w 808"/>
                  <a:gd name="T3" fmla="*/ 370 h 396"/>
                  <a:gd name="T4" fmla="*/ 255 w 808"/>
                  <a:gd name="T5" fmla="*/ 310 h 396"/>
                  <a:gd name="T6" fmla="*/ 475 w 808"/>
                  <a:gd name="T7" fmla="*/ 112 h 396"/>
                  <a:gd name="T8" fmla="*/ 307 w 808"/>
                  <a:gd name="T9" fmla="*/ 67 h 396"/>
                  <a:gd name="T10" fmla="*/ 232 w 808"/>
                  <a:gd name="T11" fmla="*/ 22 h 396"/>
                  <a:gd name="T12" fmla="*/ 352 w 808"/>
                  <a:gd name="T13" fmla="*/ 22 h 396"/>
                  <a:gd name="T14" fmla="*/ 528 w 808"/>
                  <a:gd name="T15" fmla="*/ 74 h 396"/>
                  <a:gd name="T16" fmla="*/ 625 w 808"/>
                  <a:gd name="T17" fmla="*/ 0 h 396"/>
                  <a:gd name="T18" fmla="*/ 685 w 808"/>
                  <a:gd name="T19" fmla="*/ 0 h 396"/>
                  <a:gd name="T20" fmla="*/ 580 w 808"/>
                  <a:gd name="T21" fmla="*/ 82 h 396"/>
                  <a:gd name="T22" fmla="*/ 805 w 808"/>
                  <a:gd name="T23" fmla="*/ 134 h 396"/>
                  <a:gd name="T24" fmla="*/ 812 w 808"/>
                  <a:gd name="T25" fmla="*/ 213 h 396"/>
                  <a:gd name="T26" fmla="*/ 520 w 808"/>
                  <a:gd name="T27" fmla="*/ 134 h 396"/>
                  <a:gd name="T28" fmla="*/ 344 w 808"/>
                  <a:gd name="T29" fmla="*/ 295 h 396"/>
                  <a:gd name="T30" fmla="*/ 277 w 808"/>
                  <a:gd name="T31" fmla="*/ 348 h 396"/>
                  <a:gd name="T32" fmla="*/ 157 w 808"/>
                  <a:gd name="T33" fmla="*/ 400 h 396"/>
                  <a:gd name="T34" fmla="*/ 0 w 808"/>
                  <a:gd name="T35" fmla="*/ 37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75787"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75788"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00651CFE-E91E-AC49-9936-B7F5871361FA}" type="slidenum">
              <a:rPr lang="en-US"/>
              <a:pPr>
                <a:defRPr/>
              </a:pPr>
              <a:t>‹#›</a:t>
            </a:fld>
            <a:endParaRPr lang="en-US"/>
          </a:p>
        </p:txBody>
      </p:sp>
    </p:spTree>
    <p:extLst>
      <p:ext uri="{BB962C8B-B14F-4D97-AF65-F5344CB8AC3E}">
        <p14:creationId xmlns:p14="http://schemas.microsoft.com/office/powerpoint/2010/main" val="571946762"/>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B960216-91B9-EB4B-A960-450EEBE19FE0}" type="slidenum">
              <a:rPr lang="en-US"/>
              <a:pPr>
                <a:defRPr/>
              </a:pPr>
              <a:t>‹#›</a:t>
            </a:fld>
            <a:endParaRPr lang="en-US"/>
          </a:p>
        </p:txBody>
      </p:sp>
    </p:spTree>
    <p:extLst>
      <p:ext uri="{BB962C8B-B14F-4D97-AF65-F5344CB8AC3E}">
        <p14:creationId xmlns:p14="http://schemas.microsoft.com/office/powerpoint/2010/main" val="108862437"/>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404442C-30F0-DB4D-B264-97CA5A4A8A53}" type="slidenum">
              <a:rPr lang="en-US"/>
              <a:pPr>
                <a:defRPr/>
              </a:pPr>
              <a:t>‹#›</a:t>
            </a:fld>
            <a:endParaRPr lang="en-US"/>
          </a:p>
        </p:txBody>
      </p:sp>
    </p:spTree>
    <p:extLst>
      <p:ext uri="{BB962C8B-B14F-4D97-AF65-F5344CB8AC3E}">
        <p14:creationId xmlns:p14="http://schemas.microsoft.com/office/powerpoint/2010/main" val="2414064580"/>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91954DC-8AE1-C448-B73A-BF139E88D13D}" type="slidenum">
              <a:rPr lang="en-US"/>
              <a:pPr>
                <a:defRPr/>
              </a:pPr>
              <a:t>‹#›</a:t>
            </a:fld>
            <a:endParaRPr lang="en-US"/>
          </a:p>
        </p:txBody>
      </p:sp>
    </p:spTree>
    <p:extLst>
      <p:ext uri="{BB962C8B-B14F-4D97-AF65-F5344CB8AC3E}">
        <p14:creationId xmlns:p14="http://schemas.microsoft.com/office/powerpoint/2010/main" val="3808729235"/>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EECF25D3-15A6-F346-B66D-062956B98DC0}" type="slidenum">
              <a:rPr lang="en-US"/>
              <a:pPr>
                <a:defRPr/>
              </a:pPr>
              <a:t>‹#›</a:t>
            </a:fld>
            <a:endParaRPr lang="en-US"/>
          </a:p>
        </p:txBody>
      </p:sp>
    </p:spTree>
    <p:extLst>
      <p:ext uri="{BB962C8B-B14F-4D97-AF65-F5344CB8AC3E}">
        <p14:creationId xmlns:p14="http://schemas.microsoft.com/office/powerpoint/2010/main" val="2606574908"/>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80D98AA-C493-FD49-856E-8165837EB499}" type="slidenum">
              <a:rPr lang="en-US"/>
              <a:pPr>
                <a:defRPr/>
              </a:pPr>
              <a:t>‹#›</a:t>
            </a:fld>
            <a:endParaRPr lang="en-US"/>
          </a:p>
        </p:txBody>
      </p:sp>
    </p:spTree>
    <p:extLst>
      <p:ext uri="{BB962C8B-B14F-4D97-AF65-F5344CB8AC3E}">
        <p14:creationId xmlns:p14="http://schemas.microsoft.com/office/powerpoint/2010/main" val="1932296916"/>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CD47659A-44A2-2944-B3A3-8CCC11C01253}" type="slidenum">
              <a:rPr lang="en-US"/>
              <a:pPr>
                <a:defRPr/>
              </a:pPr>
              <a:t>‹#›</a:t>
            </a:fld>
            <a:endParaRPr lang="en-US"/>
          </a:p>
        </p:txBody>
      </p:sp>
    </p:spTree>
    <p:extLst>
      <p:ext uri="{BB962C8B-B14F-4D97-AF65-F5344CB8AC3E}">
        <p14:creationId xmlns:p14="http://schemas.microsoft.com/office/powerpoint/2010/main" val="167975521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866B46E-CCE1-1B4D-B69F-79F86F1892E0}" type="slidenum">
              <a:rPr lang="en-US"/>
              <a:pPr>
                <a:defRPr/>
              </a:pPr>
              <a:t>‹#›</a:t>
            </a:fld>
            <a:endParaRPr lang="en-US"/>
          </a:p>
        </p:txBody>
      </p:sp>
    </p:spTree>
    <p:extLst>
      <p:ext uri="{BB962C8B-B14F-4D97-AF65-F5344CB8AC3E}">
        <p14:creationId xmlns:p14="http://schemas.microsoft.com/office/powerpoint/2010/main" val="1943376648"/>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FA54E9C-A28A-9448-B265-9D022716D953}" type="slidenum">
              <a:rPr lang="en-US"/>
              <a:pPr>
                <a:defRPr/>
              </a:pPr>
              <a:t>‹#›</a:t>
            </a:fld>
            <a:endParaRPr lang="en-US"/>
          </a:p>
        </p:txBody>
      </p:sp>
    </p:spTree>
    <p:extLst>
      <p:ext uri="{BB962C8B-B14F-4D97-AF65-F5344CB8AC3E}">
        <p14:creationId xmlns:p14="http://schemas.microsoft.com/office/powerpoint/2010/main" val="2327074429"/>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D4BCDB6-13A2-7547-BF64-29C7114B3C6B}" type="slidenum">
              <a:rPr lang="en-US"/>
              <a:pPr>
                <a:defRPr/>
              </a:pPr>
              <a:t>‹#›</a:t>
            </a:fld>
            <a:endParaRPr lang="en-US"/>
          </a:p>
        </p:txBody>
      </p:sp>
    </p:spTree>
    <p:extLst>
      <p:ext uri="{BB962C8B-B14F-4D97-AF65-F5344CB8AC3E}">
        <p14:creationId xmlns:p14="http://schemas.microsoft.com/office/powerpoint/2010/main" val="2772663386"/>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793BAE7-C77D-424C-B84E-ED52DABAAE05}" type="slidenum">
              <a:rPr lang="en-US"/>
              <a:pPr>
                <a:defRPr/>
              </a:pPr>
              <a:t>‹#›</a:t>
            </a:fld>
            <a:endParaRPr lang="en-US"/>
          </a:p>
        </p:txBody>
      </p:sp>
    </p:spTree>
    <p:extLst>
      <p:ext uri="{BB962C8B-B14F-4D97-AF65-F5344CB8AC3E}">
        <p14:creationId xmlns:p14="http://schemas.microsoft.com/office/powerpoint/2010/main" val="2565035584"/>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C94FCAE-AF1B-F248-B9C1-F877D5266AA5}" type="slidenum">
              <a:rPr lang="en-US"/>
              <a:pPr>
                <a:defRPr/>
              </a:pPr>
              <a:t>‹#›</a:t>
            </a:fld>
            <a:endParaRPr lang="en-US"/>
          </a:p>
        </p:txBody>
      </p:sp>
    </p:spTree>
    <p:extLst>
      <p:ext uri="{BB962C8B-B14F-4D97-AF65-F5344CB8AC3E}">
        <p14:creationId xmlns:p14="http://schemas.microsoft.com/office/powerpoint/2010/main" val="2216824177"/>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380931"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669B4-5BC8-7B4B-B28F-43D230B874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8465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C936EF-0F6F-CC44-8754-7505F12CF3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768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02F7BB-E9CD-B542-95CA-427F9E9501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0125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980A55-FD46-9A4D-94B5-D2A0B7351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71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6C2886-B518-8245-8212-26259B510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690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23C10F-C838-0542-B740-FDF7E90BA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70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0B5C76E-13B8-7A47-9AE9-8CE823FA7CAD}" type="slidenum">
              <a:rPr lang="en-US"/>
              <a:pPr>
                <a:defRPr/>
              </a:pPr>
              <a:t>‹#›</a:t>
            </a:fld>
            <a:endParaRPr lang="en-US"/>
          </a:p>
        </p:txBody>
      </p:sp>
    </p:spTree>
    <p:extLst>
      <p:ext uri="{BB962C8B-B14F-4D97-AF65-F5344CB8AC3E}">
        <p14:creationId xmlns:p14="http://schemas.microsoft.com/office/powerpoint/2010/main" val="31298267"/>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929278-7F57-734F-AA1C-DFC4D9DB8E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565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6C24A-0393-E84E-8B71-29B7D44227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887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0DE40-3D35-A941-B796-D91626368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1068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FEBE9-401F-184D-8F29-615E641D3F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8753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D10731-8E62-5C48-B73D-0A3F44EC61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9813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564828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2054816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1245651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1178962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22321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B252D959-6545-394D-B413-F0622BFC8BA0}" type="slidenum">
              <a:rPr lang="en-US"/>
              <a:pPr>
                <a:defRPr/>
              </a:pPr>
              <a:t>‹#›</a:t>
            </a:fld>
            <a:endParaRPr lang="en-US"/>
          </a:p>
        </p:txBody>
      </p:sp>
    </p:spTree>
    <p:extLst>
      <p:ext uri="{BB962C8B-B14F-4D97-AF65-F5344CB8AC3E}">
        <p14:creationId xmlns:p14="http://schemas.microsoft.com/office/powerpoint/2010/main" val="1948699704"/>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2764532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215411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15230071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4140027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4221912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1132603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363494-E9D7-C842-89B0-97A94E81F9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6662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7DCBC1-BB4B-C749-9BF8-64DF00B18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617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DC4D77-F545-F44C-B03A-89A7AD91A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7921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3E4596-EDC1-634A-B8B5-B4E45D281A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8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11621D3-0A2D-334C-838F-3F388A4DEA1D}" type="slidenum">
              <a:rPr lang="en-US"/>
              <a:pPr>
                <a:defRPr/>
              </a:pPr>
              <a:t>‹#›</a:t>
            </a:fld>
            <a:endParaRPr lang="en-US"/>
          </a:p>
        </p:txBody>
      </p:sp>
    </p:spTree>
    <p:extLst>
      <p:ext uri="{BB962C8B-B14F-4D97-AF65-F5344CB8AC3E}">
        <p14:creationId xmlns:p14="http://schemas.microsoft.com/office/powerpoint/2010/main" val="1576296360"/>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A3CE27-D5C2-FE45-9830-3BE89527BD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0925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9F4923-AA80-9545-BEC0-CA8396E8A5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393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F0F07BF-B28E-9944-B1E6-5DECA603A4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2594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DA24EE-D4A7-1E4B-BA06-DCF93BA4D8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2211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75FC6F-BB9F-B347-9467-6FC0B17B5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5666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01290F-D555-8043-8886-AE4522376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7852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CBBB47-5FF0-294F-8EE0-F96FF5F475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6550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06C67D-1D8C-1E40-9237-F12C39652D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2473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0BD9FD-17C4-6A4F-8D36-4F2675C92D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90619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80024 h 3264"/>
                <a:gd name="T2" fmla="*/ 0 w 1699"/>
                <a:gd name="T3" fmla="*/ 26638 h 3264"/>
                <a:gd name="T4" fmla="*/ 0 w 1699"/>
                <a:gd name="T5" fmla="*/ 4896 h 3264"/>
                <a:gd name="T6" fmla="*/ 0 w 1699"/>
                <a:gd name="T7" fmla="*/ 4896 h 3264"/>
                <a:gd name="T8" fmla="*/ 0 w 1699"/>
                <a:gd name="T9" fmla="*/ 1554 h 3264"/>
                <a:gd name="T10" fmla="*/ 0 w 1699"/>
                <a:gd name="T11" fmla="*/ 3775 h 3264"/>
                <a:gd name="T12" fmla="*/ 0 w 1699"/>
                <a:gd name="T13" fmla="*/ 24304 h 3264"/>
                <a:gd name="T14" fmla="*/ 0 w 1699"/>
                <a:gd name="T15" fmla="*/ 61788 h 3264"/>
                <a:gd name="T16" fmla="*/ 0 w 1699"/>
                <a:gd name="T17" fmla="*/ 112092 h 3264"/>
                <a:gd name="T18" fmla="*/ 0 w 1699"/>
                <a:gd name="T19" fmla="*/ 179098 h 3264"/>
                <a:gd name="T20" fmla="*/ 0 w 1699"/>
                <a:gd name="T21" fmla="*/ 240621 h 3264"/>
                <a:gd name="T22" fmla="*/ 0 w 1699"/>
                <a:gd name="T23" fmla="*/ 339685 h 3264"/>
                <a:gd name="T24" fmla="*/ 0 w 1699"/>
                <a:gd name="T25" fmla="*/ 430742 h 3264"/>
                <a:gd name="T26" fmla="*/ 0 w 1699"/>
                <a:gd name="T27" fmla="*/ 465029 h 3264"/>
                <a:gd name="T28" fmla="*/ 0 w 1699"/>
                <a:gd name="T29" fmla="*/ 492191 h 3264"/>
                <a:gd name="T30" fmla="*/ 0 w 1699"/>
                <a:gd name="T31" fmla="*/ 492191 h 3264"/>
                <a:gd name="T32" fmla="*/ 0 w 1699"/>
                <a:gd name="T33" fmla="*/ 487676 h 3264"/>
                <a:gd name="T34" fmla="*/ 0 w 1699"/>
                <a:gd name="T35" fmla="*/ 494477 h 3264"/>
                <a:gd name="T36" fmla="*/ 0 w 1699"/>
                <a:gd name="T37" fmla="*/ 482028 h 3264"/>
                <a:gd name="T38" fmla="*/ 0 w 1699"/>
                <a:gd name="T39" fmla="*/ 448977 h 3264"/>
                <a:gd name="T40" fmla="*/ 0 w 1699"/>
                <a:gd name="T41" fmla="*/ 403504 h 3264"/>
                <a:gd name="T42" fmla="*/ 0 w 1699"/>
                <a:gd name="T43" fmla="*/ 339685 h 3264"/>
                <a:gd name="T44" fmla="*/ 0 w 1699"/>
                <a:gd name="T45" fmla="*/ 275976 h 3264"/>
                <a:gd name="T46" fmla="*/ 0 w 1699"/>
                <a:gd name="T47" fmla="*/ 191643 h 3264"/>
                <a:gd name="T48" fmla="*/ 0 w 1699"/>
                <a:gd name="T49" fmla="*/ 139232 h 3264"/>
                <a:gd name="T50" fmla="*/ 0 w 1699"/>
                <a:gd name="T51" fmla="*/ 8002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6 h 457"/>
                    <a:gd name="T4" fmla="*/ 187 w 2161"/>
                    <a:gd name="T5" fmla="*/ 343 h 457"/>
                    <a:gd name="T6" fmla="*/ 351 w 2161"/>
                    <a:gd name="T7" fmla="*/ 313 h 457"/>
                    <a:gd name="T8" fmla="*/ 561 w 2161"/>
                    <a:gd name="T9" fmla="*/ 291 h 457"/>
                    <a:gd name="T10" fmla="*/ 852 w 2161"/>
                    <a:gd name="T11" fmla="*/ 269 h 457"/>
                    <a:gd name="T12" fmla="*/ 1157 w 2161"/>
                    <a:gd name="T13" fmla="*/ 269 h 457"/>
                    <a:gd name="T14" fmla="*/ 1531 w 2161"/>
                    <a:gd name="T15" fmla="*/ 328 h 457"/>
                    <a:gd name="T16" fmla="*/ 1748 w 2161"/>
                    <a:gd name="T17" fmla="*/ 411 h 457"/>
                    <a:gd name="T18" fmla="*/ 1897 w 2161"/>
                    <a:gd name="T19" fmla="*/ 463 h 457"/>
                    <a:gd name="T20" fmla="*/ 2039 w 2161"/>
                    <a:gd name="T21" fmla="*/ 433 h 457"/>
                    <a:gd name="T22" fmla="*/ 2099 w 2161"/>
                    <a:gd name="T23" fmla="*/ 358 h 457"/>
                    <a:gd name="T24" fmla="*/ 2099 w 2161"/>
                    <a:gd name="T25" fmla="*/ 261 h 457"/>
                    <a:gd name="T26" fmla="*/ 1994 w 2161"/>
                    <a:gd name="T27" fmla="*/ 154 h 457"/>
                    <a:gd name="T28" fmla="*/ 1157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12" name="Freeform 7"/>
                <p:cNvSpPr>
                  <a:spLocks/>
                </p:cNvSpPr>
                <p:nvPr/>
              </p:nvSpPr>
              <p:spPr bwMode="auto">
                <a:xfrm>
                  <a:off x="1865" y="1810"/>
                  <a:ext cx="2340" cy="586"/>
                </a:xfrm>
                <a:custGeom>
                  <a:avLst/>
                  <a:gdLst>
                    <a:gd name="T0" fmla="*/ 506 w 2341"/>
                    <a:gd name="T1" fmla="*/ 451 h 585"/>
                    <a:gd name="T2" fmla="*/ 274 w 2341"/>
                    <a:gd name="T3" fmla="*/ 525 h 585"/>
                    <a:gd name="T4" fmla="*/ 72 w 2341"/>
                    <a:gd name="T5" fmla="*/ 496 h 585"/>
                    <a:gd name="T6" fmla="*/ 5 w 2341"/>
                    <a:gd name="T7" fmla="*/ 383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57 w 2341"/>
                    <a:gd name="T19" fmla="*/ 7 h 585"/>
                    <a:gd name="T20" fmla="*/ 1768 w 2341"/>
                    <a:gd name="T21" fmla="*/ 7 h 585"/>
                    <a:gd name="T22" fmla="*/ 2194 w 2341"/>
                    <a:gd name="T23" fmla="*/ 52 h 585"/>
                    <a:gd name="T24" fmla="*/ 2277 w 2341"/>
                    <a:gd name="T25" fmla="*/ 111 h 585"/>
                    <a:gd name="T26" fmla="*/ 2322 w 2341"/>
                    <a:gd name="T27" fmla="*/ 246 h 585"/>
                    <a:gd name="T28" fmla="*/ 2329 w 2341"/>
                    <a:gd name="T29" fmla="*/ 383 h 585"/>
                    <a:gd name="T30" fmla="*/ 2314 w 2341"/>
                    <a:gd name="T31" fmla="*/ 466 h 585"/>
                    <a:gd name="T32" fmla="*/ 2329 w 2341"/>
                    <a:gd name="T33" fmla="*/ 548 h 585"/>
                    <a:gd name="T34" fmla="*/ 2299 w 2341"/>
                    <a:gd name="T35" fmla="*/ 593 h 585"/>
                    <a:gd name="T36" fmla="*/ 2224 w 2341"/>
                    <a:gd name="T37" fmla="*/ 563 h 585"/>
                    <a:gd name="T38" fmla="*/ 2052 w 2341"/>
                    <a:gd name="T39" fmla="*/ 496 h 585"/>
                    <a:gd name="T40" fmla="*/ 1768 w 2341"/>
                    <a:gd name="T41" fmla="*/ 458 h 585"/>
                    <a:gd name="T42" fmla="*/ 1603 w 2341"/>
                    <a:gd name="T43" fmla="*/ 458 h 585"/>
                    <a:gd name="T44" fmla="*/ 1319 w 2341"/>
                    <a:gd name="T45" fmla="*/ 428 h 585"/>
                    <a:gd name="T46" fmla="*/ 1185 w 2341"/>
                    <a:gd name="T47" fmla="*/ 421 h 585"/>
                    <a:gd name="T48" fmla="*/ 895 w 2341"/>
                    <a:gd name="T49" fmla="*/ 436 h 585"/>
                    <a:gd name="T50" fmla="*/ 671 w 2341"/>
                    <a:gd name="T51" fmla="*/ 421 h 585"/>
                    <a:gd name="T52" fmla="*/ 506 w 2341"/>
                    <a:gd name="T53" fmla="*/ 451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9" name="Freeform 9"/>
              <p:cNvSpPr>
                <a:spLocks/>
              </p:cNvSpPr>
              <p:nvPr/>
            </p:nvSpPr>
            <p:spPr bwMode="auto">
              <a:xfrm>
                <a:off x="3352" y="3074"/>
                <a:ext cx="156" cy="338"/>
              </a:xfrm>
              <a:custGeom>
                <a:avLst/>
                <a:gdLst>
                  <a:gd name="T0" fmla="*/ 80 w 157"/>
                  <a:gd name="T1" fmla="*/ 8 h 337"/>
                  <a:gd name="T2" fmla="*/ 147 w 157"/>
                  <a:gd name="T3" fmla="*/ 205 h 337"/>
                  <a:gd name="T4" fmla="*/ 132 w 157"/>
                  <a:gd name="T5" fmla="*/ 347 h 337"/>
                  <a:gd name="T6" fmla="*/ 0 w 157"/>
                  <a:gd name="T7" fmla="*/ 0 h 337"/>
                  <a:gd name="T8" fmla="*/ 80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sp>
            <p:nvSpPr>
              <p:cNvPr id="10" name="Freeform 10"/>
              <p:cNvSpPr>
                <a:spLocks/>
              </p:cNvSpPr>
              <p:nvPr/>
            </p:nvSpPr>
            <p:spPr bwMode="auto">
              <a:xfrm>
                <a:off x="3306" y="3127"/>
                <a:ext cx="809" cy="397"/>
              </a:xfrm>
              <a:custGeom>
                <a:avLst/>
                <a:gdLst>
                  <a:gd name="T0" fmla="*/ 0 w 808"/>
                  <a:gd name="T1" fmla="*/ 376 h 396"/>
                  <a:gd name="T2" fmla="*/ 105 w 808"/>
                  <a:gd name="T3" fmla="*/ 376 h 396"/>
                  <a:gd name="T4" fmla="*/ 255 w 808"/>
                  <a:gd name="T5" fmla="*/ 316 h 396"/>
                  <a:gd name="T6" fmla="*/ 481 w 808"/>
                  <a:gd name="T7" fmla="*/ 112 h 396"/>
                  <a:gd name="T8" fmla="*/ 307 w 808"/>
                  <a:gd name="T9" fmla="*/ 67 h 396"/>
                  <a:gd name="T10" fmla="*/ 232 w 808"/>
                  <a:gd name="T11" fmla="*/ 22 h 396"/>
                  <a:gd name="T12" fmla="*/ 352 w 808"/>
                  <a:gd name="T13" fmla="*/ 22 h 396"/>
                  <a:gd name="T14" fmla="*/ 534 w 808"/>
                  <a:gd name="T15" fmla="*/ 74 h 396"/>
                  <a:gd name="T16" fmla="*/ 631 w 808"/>
                  <a:gd name="T17" fmla="*/ 0 h 396"/>
                  <a:gd name="T18" fmla="*/ 691 w 808"/>
                  <a:gd name="T19" fmla="*/ 0 h 396"/>
                  <a:gd name="T20" fmla="*/ 586 w 808"/>
                  <a:gd name="T21" fmla="*/ 82 h 396"/>
                  <a:gd name="T22" fmla="*/ 811 w 808"/>
                  <a:gd name="T23" fmla="*/ 134 h 396"/>
                  <a:gd name="T24" fmla="*/ 818 w 808"/>
                  <a:gd name="T25" fmla="*/ 219 h 396"/>
                  <a:gd name="T26" fmla="*/ 526 w 808"/>
                  <a:gd name="T27" fmla="*/ 134 h 396"/>
                  <a:gd name="T28" fmla="*/ 344 w 808"/>
                  <a:gd name="T29" fmla="*/ 301 h 396"/>
                  <a:gd name="T30" fmla="*/ 277 w 808"/>
                  <a:gd name="T31" fmla="*/ 354 h 396"/>
                  <a:gd name="T32" fmla="*/ 157 w 808"/>
                  <a:gd name="T33" fmla="*/ 406 h 396"/>
                  <a:gd name="T34" fmla="*/ 0 w 808"/>
                  <a:gd name="T35" fmla="*/ 376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grpSp>
      </p:grpSp>
      <p:sp>
        <p:nvSpPr>
          <p:cNvPr id="57355"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57356"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cs typeface="MS PGothic" charset="0"/>
              </a:defRPr>
            </a:lvl1pPr>
          </a:lstStyle>
          <a:p>
            <a:pPr>
              <a:defRPr/>
            </a:pPr>
            <a:fld id="{1769AFA3-9DCA-5745-8D3C-9EB5AAE0B621}" type="slidenum">
              <a:rPr lang="en-US"/>
              <a:pPr>
                <a:defRPr/>
              </a:pPr>
              <a:t>‹#›</a:t>
            </a:fld>
            <a:endParaRPr lang="en-US"/>
          </a:p>
        </p:txBody>
      </p:sp>
    </p:spTree>
    <p:extLst>
      <p:ext uri="{BB962C8B-B14F-4D97-AF65-F5344CB8AC3E}">
        <p14:creationId xmlns:p14="http://schemas.microsoft.com/office/powerpoint/2010/main" val="67714485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1E33F35E-D7B9-704F-B034-40A541B64BBC}" type="slidenum">
              <a:rPr lang="en-US"/>
              <a:pPr>
                <a:defRPr/>
              </a:pPr>
              <a:t>‹#›</a:t>
            </a:fld>
            <a:endParaRPr lang="en-US"/>
          </a:p>
        </p:txBody>
      </p:sp>
    </p:spTree>
    <p:extLst>
      <p:ext uri="{BB962C8B-B14F-4D97-AF65-F5344CB8AC3E}">
        <p14:creationId xmlns:p14="http://schemas.microsoft.com/office/powerpoint/2010/main" val="1628436388"/>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38901D88-D977-8842-ACD1-52C016C573BB}" type="slidenum">
              <a:rPr lang="en-US"/>
              <a:pPr>
                <a:defRPr/>
              </a:pPr>
              <a:t>‹#›</a:t>
            </a:fld>
            <a:endParaRPr lang="en-US"/>
          </a:p>
        </p:txBody>
      </p:sp>
    </p:spTree>
    <p:extLst>
      <p:ext uri="{BB962C8B-B14F-4D97-AF65-F5344CB8AC3E}">
        <p14:creationId xmlns:p14="http://schemas.microsoft.com/office/powerpoint/2010/main" val="3625536809"/>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AED3BA61-B845-844E-A21B-E6AAF8B84C0A}" type="slidenum">
              <a:rPr lang="en-US"/>
              <a:pPr>
                <a:defRPr/>
              </a:pPr>
              <a:t>‹#›</a:t>
            </a:fld>
            <a:endParaRPr lang="en-US"/>
          </a:p>
        </p:txBody>
      </p:sp>
    </p:spTree>
    <p:extLst>
      <p:ext uri="{BB962C8B-B14F-4D97-AF65-F5344CB8AC3E}">
        <p14:creationId xmlns:p14="http://schemas.microsoft.com/office/powerpoint/2010/main" val="4259549700"/>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cs typeface="MS PGothic" charset="0"/>
              </a:defRPr>
            </a:lvl1pPr>
          </a:lstStyle>
          <a:p>
            <a:pPr>
              <a:defRPr/>
            </a:pPr>
            <a:fld id="{3199DE27-675B-894E-AAE0-2521D472EEE0}" type="slidenum">
              <a:rPr lang="en-US"/>
              <a:pPr>
                <a:defRPr/>
              </a:pPr>
              <a:t>‹#›</a:t>
            </a:fld>
            <a:endParaRPr lang="en-US"/>
          </a:p>
        </p:txBody>
      </p:sp>
    </p:spTree>
    <p:extLst>
      <p:ext uri="{BB962C8B-B14F-4D97-AF65-F5344CB8AC3E}">
        <p14:creationId xmlns:p14="http://schemas.microsoft.com/office/powerpoint/2010/main" val="2819544671"/>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cs typeface="MS PGothic" charset="0"/>
              </a:defRPr>
            </a:lvl1pPr>
          </a:lstStyle>
          <a:p>
            <a:pPr>
              <a:defRPr/>
            </a:pPr>
            <a:fld id="{C6A7680B-420E-3B4F-8477-D06E2B804EA3}" type="slidenum">
              <a:rPr lang="en-US"/>
              <a:pPr>
                <a:defRPr/>
              </a:pPr>
              <a:t>‹#›</a:t>
            </a:fld>
            <a:endParaRPr lang="en-US"/>
          </a:p>
        </p:txBody>
      </p:sp>
    </p:spTree>
    <p:extLst>
      <p:ext uri="{BB962C8B-B14F-4D97-AF65-F5344CB8AC3E}">
        <p14:creationId xmlns:p14="http://schemas.microsoft.com/office/powerpoint/2010/main" val="449255361"/>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cs typeface="MS PGothic" charset="0"/>
              </a:defRPr>
            </a:lvl1pPr>
          </a:lstStyle>
          <a:p>
            <a:pPr>
              <a:defRPr/>
            </a:pPr>
            <a:fld id="{2F06EDB4-A3EB-8840-8986-9D615CE189DD}" type="slidenum">
              <a:rPr lang="en-US"/>
              <a:pPr>
                <a:defRPr/>
              </a:pPr>
              <a:t>‹#›</a:t>
            </a:fld>
            <a:endParaRPr lang="en-US"/>
          </a:p>
        </p:txBody>
      </p:sp>
    </p:spTree>
    <p:extLst>
      <p:ext uri="{BB962C8B-B14F-4D97-AF65-F5344CB8AC3E}">
        <p14:creationId xmlns:p14="http://schemas.microsoft.com/office/powerpoint/2010/main" val="292130507"/>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cs typeface="MS PGothic" charset="0"/>
              </a:defRPr>
            </a:lvl1pPr>
          </a:lstStyle>
          <a:p>
            <a:pPr>
              <a:defRPr/>
            </a:pPr>
            <a:fld id="{16D9A2E7-3FF1-2E4E-BC27-70ED676F6A16}" type="slidenum">
              <a:rPr lang="en-US"/>
              <a:pPr>
                <a:defRPr/>
              </a:pPr>
              <a:t>‹#›</a:t>
            </a:fld>
            <a:endParaRPr lang="en-US"/>
          </a:p>
        </p:txBody>
      </p:sp>
    </p:spTree>
    <p:extLst>
      <p:ext uri="{BB962C8B-B14F-4D97-AF65-F5344CB8AC3E}">
        <p14:creationId xmlns:p14="http://schemas.microsoft.com/office/powerpoint/2010/main" val="2101836786"/>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cs typeface="MS PGothic" charset="0"/>
              </a:defRPr>
            </a:lvl1pPr>
          </a:lstStyle>
          <a:p>
            <a:pPr>
              <a:defRPr/>
            </a:pPr>
            <a:fld id="{B9577790-3371-934C-8C6C-B3B2A7ADED59}" type="slidenum">
              <a:rPr lang="en-US"/>
              <a:pPr>
                <a:defRPr/>
              </a:pPr>
              <a:t>‹#›</a:t>
            </a:fld>
            <a:endParaRPr lang="en-US"/>
          </a:p>
        </p:txBody>
      </p:sp>
    </p:spTree>
    <p:extLst>
      <p:ext uri="{BB962C8B-B14F-4D97-AF65-F5344CB8AC3E}">
        <p14:creationId xmlns:p14="http://schemas.microsoft.com/office/powerpoint/2010/main" val="3439329431"/>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cs typeface="MS PGothic" charset="0"/>
              </a:defRPr>
            </a:lvl1pPr>
          </a:lstStyle>
          <a:p>
            <a:pPr>
              <a:defRPr/>
            </a:pPr>
            <a:fld id="{90DE9AF9-5DDF-9B45-A53C-81244404624E}" type="slidenum">
              <a:rPr lang="en-US"/>
              <a:pPr>
                <a:defRPr/>
              </a:pPr>
              <a:t>‹#›</a:t>
            </a:fld>
            <a:endParaRPr lang="en-US"/>
          </a:p>
        </p:txBody>
      </p:sp>
    </p:spTree>
    <p:extLst>
      <p:ext uri="{BB962C8B-B14F-4D97-AF65-F5344CB8AC3E}">
        <p14:creationId xmlns:p14="http://schemas.microsoft.com/office/powerpoint/2010/main" val="547145316"/>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D36659B1-57FF-6847-AE7F-A263933B4DEE}" type="slidenum">
              <a:rPr lang="en-US"/>
              <a:pPr>
                <a:defRPr/>
              </a:pPr>
              <a:t>‹#›</a:t>
            </a:fld>
            <a:endParaRPr lang="en-US"/>
          </a:p>
        </p:txBody>
      </p:sp>
    </p:spTree>
    <p:extLst>
      <p:ext uri="{BB962C8B-B14F-4D97-AF65-F5344CB8AC3E}">
        <p14:creationId xmlns:p14="http://schemas.microsoft.com/office/powerpoint/2010/main" val="91449579"/>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1C80939B-7CE2-AE44-B9D5-240A519A1E36}" type="slidenum">
              <a:rPr lang="en-US"/>
              <a:pPr>
                <a:defRPr/>
              </a:pPr>
              <a:t>‹#›</a:t>
            </a:fld>
            <a:endParaRPr lang="en-US"/>
          </a:p>
        </p:txBody>
      </p:sp>
    </p:spTree>
    <p:extLst>
      <p:ext uri="{BB962C8B-B14F-4D97-AF65-F5344CB8AC3E}">
        <p14:creationId xmlns:p14="http://schemas.microsoft.com/office/powerpoint/2010/main" val="142989635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7F6DE46-7CE2-1D40-AC93-657C7E01DECD}" type="slidenum">
              <a:rPr lang="en-US"/>
              <a:pPr>
                <a:defRPr/>
              </a:pPr>
              <a:t>‹#›</a:t>
            </a:fld>
            <a:endParaRPr lang="en-US"/>
          </a:p>
        </p:txBody>
      </p:sp>
    </p:spTree>
    <p:extLst>
      <p:ext uri="{BB962C8B-B14F-4D97-AF65-F5344CB8AC3E}">
        <p14:creationId xmlns:p14="http://schemas.microsoft.com/office/powerpoint/2010/main" val="3543024847"/>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63494-E9D7-C842-89B0-97A94E81F928}" type="slidenum">
              <a:rPr lang="en-US"/>
              <a:pPr>
                <a:defRPr/>
              </a:pPr>
              <a:t>‹#›</a:t>
            </a:fld>
            <a:endParaRPr lang="en-US"/>
          </a:p>
        </p:txBody>
      </p:sp>
    </p:spTree>
    <p:extLst>
      <p:ext uri="{BB962C8B-B14F-4D97-AF65-F5344CB8AC3E}">
        <p14:creationId xmlns:p14="http://schemas.microsoft.com/office/powerpoint/2010/main" val="7057691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DCBC1-BB4B-C749-9BF8-64DF00B18B0E}" type="slidenum">
              <a:rPr lang="en-US"/>
              <a:pPr>
                <a:defRPr/>
              </a:pPr>
              <a:t>‹#›</a:t>
            </a:fld>
            <a:endParaRPr lang="en-US"/>
          </a:p>
        </p:txBody>
      </p:sp>
    </p:spTree>
    <p:extLst>
      <p:ext uri="{BB962C8B-B14F-4D97-AF65-F5344CB8AC3E}">
        <p14:creationId xmlns:p14="http://schemas.microsoft.com/office/powerpoint/2010/main" val="9504690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DC4D77-F545-F44C-B03A-89A7AD91AE3B}" type="slidenum">
              <a:rPr lang="en-US"/>
              <a:pPr>
                <a:defRPr/>
              </a:pPr>
              <a:t>‹#›</a:t>
            </a:fld>
            <a:endParaRPr lang="en-US"/>
          </a:p>
        </p:txBody>
      </p:sp>
    </p:spTree>
    <p:extLst>
      <p:ext uri="{BB962C8B-B14F-4D97-AF65-F5344CB8AC3E}">
        <p14:creationId xmlns:p14="http://schemas.microsoft.com/office/powerpoint/2010/main" val="3406923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3E4596-EDC1-634A-B8B5-B4E45D281A98}" type="slidenum">
              <a:rPr lang="en-US"/>
              <a:pPr>
                <a:defRPr/>
              </a:pPr>
              <a:t>‹#›</a:t>
            </a:fld>
            <a:endParaRPr lang="en-US"/>
          </a:p>
        </p:txBody>
      </p:sp>
    </p:spTree>
    <p:extLst>
      <p:ext uri="{BB962C8B-B14F-4D97-AF65-F5344CB8AC3E}">
        <p14:creationId xmlns:p14="http://schemas.microsoft.com/office/powerpoint/2010/main" val="33754417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A3CE27-D5C2-FE45-9830-3BE89527BD82}" type="slidenum">
              <a:rPr lang="en-US"/>
              <a:pPr>
                <a:defRPr/>
              </a:pPr>
              <a:t>‹#›</a:t>
            </a:fld>
            <a:endParaRPr lang="en-US"/>
          </a:p>
        </p:txBody>
      </p:sp>
    </p:spTree>
    <p:extLst>
      <p:ext uri="{BB962C8B-B14F-4D97-AF65-F5344CB8AC3E}">
        <p14:creationId xmlns:p14="http://schemas.microsoft.com/office/powerpoint/2010/main" val="21100784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9F4923-AA80-9545-BEC0-CA8396E8A53C}" type="slidenum">
              <a:rPr lang="en-US"/>
              <a:pPr>
                <a:defRPr/>
              </a:pPr>
              <a:t>‹#›</a:t>
            </a:fld>
            <a:endParaRPr lang="en-US"/>
          </a:p>
        </p:txBody>
      </p:sp>
    </p:spTree>
    <p:extLst>
      <p:ext uri="{BB962C8B-B14F-4D97-AF65-F5344CB8AC3E}">
        <p14:creationId xmlns:p14="http://schemas.microsoft.com/office/powerpoint/2010/main" val="3389473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0F07BF-B28E-9944-B1E6-5DECA603A4DE}" type="slidenum">
              <a:rPr lang="en-US"/>
              <a:pPr>
                <a:defRPr/>
              </a:pPr>
              <a:t>‹#›</a:t>
            </a:fld>
            <a:endParaRPr lang="en-US"/>
          </a:p>
        </p:txBody>
      </p:sp>
    </p:spTree>
    <p:extLst>
      <p:ext uri="{BB962C8B-B14F-4D97-AF65-F5344CB8AC3E}">
        <p14:creationId xmlns:p14="http://schemas.microsoft.com/office/powerpoint/2010/main" val="6150374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DA24EE-D4A7-1E4B-BA06-DCF93BA4D88B}" type="slidenum">
              <a:rPr lang="en-US"/>
              <a:pPr>
                <a:defRPr/>
              </a:pPr>
              <a:t>‹#›</a:t>
            </a:fld>
            <a:endParaRPr lang="en-US"/>
          </a:p>
        </p:txBody>
      </p:sp>
    </p:spTree>
    <p:extLst>
      <p:ext uri="{BB962C8B-B14F-4D97-AF65-F5344CB8AC3E}">
        <p14:creationId xmlns:p14="http://schemas.microsoft.com/office/powerpoint/2010/main" val="483886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75FC6F-BB9F-B347-9467-6FC0B17B5C2E}" type="slidenum">
              <a:rPr lang="en-US"/>
              <a:pPr>
                <a:defRPr/>
              </a:pPr>
              <a:t>‹#›</a:t>
            </a:fld>
            <a:endParaRPr lang="en-US"/>
          </a:p>
        </p:txBody>
      </p:sp>
    </p:spTree>
    <p:extLst>
      <p:ext uri="{BB962C8B-B14F-4D97-AF65-F5344CB8AC3E}">
        <p14:creationId xmlns:p14="http://schemas.microsoft.com/office/powerpoint/2010/main" val="13683728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1290F-D555-8043-8886-AE4522376202}" type="slidenum">
              <a:rPr lang="en-US"/>
              <a:pPr>
                <a:defRPr/>
              </a:pPr>
              <a:t>‹#›</a:t>
            </a:fld>
            <a:endParaRPr lang="en-US"/>
          </a:p>
        </p:txBody>
      </p:sp>
    </p:spTree>
    <p:extLst>
      <p:ext uri="{BB962C8B-B14F-4D97-AF65-F5344CB8AC3E}">
        <p14:creationId xmlns:p14="http://schemas.microsoft.com/office/powerpoint/2010/main" val="113278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C341515-6AED-4E46-9D99-2D2786993493}" type="slidenum">
              <a:rPr lang="en-US"/>
              <a:pPr>
                <a:defRPr/>
              </a:pPr>
              <a:t>‹#›</a:t>
            </a:fld>
            <a:endParaRPr lang="en-US"/>
          </a:p>
        </p:txBody>
      </p:sp>
    </p:spTree>
    <p:extLst>
      <p:ext uri="{BB962C8B-B14F-4D97-AF65-F5344CB8AC3E}">
        <p14:creationId xmlns:p14="http://schemas.microsoft.com/office/powerpoint/2010/main" val="1757143858"/>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BBB47-5FF0-294F-8EE0-F96FF5F475E7}" type="slidenum">
              <a:rPr lang="en-US"/>
              <a:pPr>
                <a:defRPr/>
              </a:pPr>
              <a:t>‹#›</a:t>
            </a:fld>
            <a:endParaRPr lang="en-US"/>
          </a:p>
        </p:txBody>
      </p:sp>
    </p:spTree>
    <p:extLst>
      <p:ext uri="{BB962C8B-B14F-4D97-AF65-F5344CB8AC3E}">
        <p14:creationId xmlns:p14="http://schemas.microsoft.com/office/powerpoint/2010/main" val="1413112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06C67D-1D8C-1E40-9237-F12C39652D6C}" type="slidenum">
              <a:rPr lang="en-US"/>
              <a:pPr>
                <a:defRPr/>
              </a:pPr>
              <a:t>‹#›</a:t>
            </a:fld>
            <a:endParaRPr lang="en-US"/>
          </a:p>
        </p:txBody>
      </p:sp>
    </p:spTree>
    <p:extLst>
      <p:ext uri="{BB962C8B-B14F-4D97-AF65-F5344CB8AC3E}">
        <p14:creationId xmlns:p14="http://schemas.microsoft.com/office/powerpoint/2010/main" val="36305337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0BD9FD-17C4-6A4F-8D36-4F2675C92D31}" type="slidenum">
              <a:rPr lang="en-US"/>
              <a:pPr>
                <a:defRPr/>
              </a:pPr>
              <a:t>‹#›</a:t>
            </a:fld>
            <a:endParaRPr lang="en-US"/>
          </a:p>
        </p:txBody>
      </p:sp>
    </p:spTree>
    <p:extLst>
      <p:ext uri="{BB962C8B-B14F-4D97-AF65-F5344CB8AC3E}">
        <p14:creationId xmlns:p14="http://schemas.microsoft.com/office/powerpoint/2010/main" val="347314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2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29"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F3C1326E-1EB4-E943-8D95-C7F95335D0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pitchFamily="34" charset="-128"/>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ＭＳ Ｐゴシック" pitchFamily="34" charset="-128"/>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ＭＳ Ｐゴシック" pitchFamily="34" charset="-128"/>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ＭＳ Ｐゴシック" pitchFamily="34" charset="-128"/>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ＭＳ Ｐゴシック" pitchFamily="34" charset="-128"/>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34" charset="-128"/>
          <a:cs typeface="Geneva"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800475" y="1789113"/>
            <a:ext cx="5340350" cy="5056187"/>
            <a:chOff x="2394" y="1127"/>
            <a:chExt cx="3364" cy="3185"/>
          </a:xfrm>
        </p:grpSpPr>
        <p:sp>
          <p:nvSpPr>
            <p:cNvPr id="4813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4813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3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4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4815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4815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4815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6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4816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6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4816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6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grpSp>
      <p:sp>
        <p:nvSpPr>
          <p:cNvPr id="4816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6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6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ahoma" charset="0"/>
              </a:defRPr>
            </a:lvl1pPr>
          </a:lstStyle>
          <a:p>
            <a:pPr>
              <a:defRPr/>
            </a:pPr>
            <a:endParaRPr lang="en-US"/>
          </a:p>
        </p:txBody>
      </p:sp>
      <p:sp>
        <p:nvSpPr>
          <p:cNvPr id="4816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Tahoma" charset="0"/>
              </a:defRPr>
            </a:lvl1pPr>
          </a:lstStyle>
          <a:p>
            <a:pPr>
              <a:defRPr/>
            </a:pPr>
            <a:endParaRPr lang="en-US"/>
          </a:p>
        </p:txBody>
      </p:sp>
      <p:sp>
        <p:nvSpPr>
          <p:cNvPr id="4816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ahoma" charset="0"/>
              </a:defRPr>
            </a:lvl1pPr>
          </a:lstStyle>
          <a:p>
            <a:pPr>
              <a:defRPr/>
            </a:pPr>
            <a:fld id="{35627D3D-D440-5A47-A431-7251F95C28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5"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pitchFamily="34" charset="-128"/>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pitchFamily="34" charset="-128"/>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pitchFamily="34" charset="-128"/>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pitchFamily="34" charset="-128"/>
          <a:cs typeface="Genev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34" charset="-128"/>
          <a:cs typeface="Geneva"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Geneva" pitchFamily="-108" charset="-128"/>
          <a:cs typeface="Geneva"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Geneva" pitchFamily="-108" charset="-128"/>
          <a:cs typeface="Geneva"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charset="0"/>
        </a:defRPr>
      </a:lvl5pPr>
      <a:lvl6pPr marL="25146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6pPr>
      <a:lvl7pPr marL="29718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7pPr>
      <a:lvl8pPr marL="34290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8pPr>
      <a:lvl9pPr marL="38862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734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34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734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349"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735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a:ea typeface="ＭＳ Ｐゴシック" pitchFamily="-112" charset="-128"/>
                <a:cs typeface="ＭＳ Ｐゴシック" pitchFamily="-112" charset="-128"/>
              </a:defRPr>
            </a:lvl1pPr>
          </a:lstStyle>
          <a:p>
            <a:pPr>
              <a:defRPr/>
            </a:pPr>
            <a:endParaRPr lang="en-US"/>
          </a:p>
        </p:txBody>
      </p:sp>
      <p:sp>
        <p:nvSpPr>
          <p:cNvPr id="7476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a:ea typeface="ＭＳ Ｐゴシック" pitchFamily="-112" charset="-128"/>
                <a:cs typeface="ＭＳ Ｐゴシック" pitchFamily="-112" charset="-128"/>
              </a:defRPr>
            </a:lvl1pPr>
          </a:lstStyle>
          <a:p>
            <a:pPr>
              <a:defRPr/>
            </a:pPr>
            <a:endParaRPr lang="en-US"/>
          </a:p>
        </p:txBody>
      </p:sp>
      <p:sp>
        <p:nvSpPr>
          <p:cNvPr id="7476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defRPr>
            </a:lvl1pPr>
          </a:lstStyle>
          <a:p>
            <a:pPr>
              <a:defRPr/>
            </a:pPr>
            <a:fld id="{C620CD58-6648-3D4A-8E00-621400323C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2" charset="0"/>
        </a:defRPr>
      </a:lvl6pPr>
      <a:lvl7pPr marL="914400" algn="l" rtl="0" fontAlgn="base">
        <a:spcBef>
          <a:spcPct val="0"/>
        </a:spcBef>
        <a:spcAft>
          <a:spcPct val="0"/>
        </a:spcAft>
        <a:defRPr sz="4300">
          <a:solidFill>
            <a:schemeClr val="tx2"/>
          </a:solidFill>
          <a:latin typeface="Comic Sans MS" pitchFamily="-112" charset="0"/>
        </a:defRPr>
      </a:lvl7pPr>
      <a:lvl8pPr marL="1371600" algn="l" rtl="0" fontAlgn="base">
        <a:spcBef>
          <a:spcPct val="0"/>
        </a:spcBef>
        <a:spcAft>
          <a:spcPct val="0"/>
        </a:spcAft>
        <a:defRPr sz="4300">
          <a:solidFill>
            <a:schemeClr val="tx2"/>
          </a:solidFill>
          <a:latin typeface="Comic Sans MS" pitchFamily="-112" charset="0"/>
        </a:defRPr>
      </a:lvl8pPr>
      <a:lvl9pPr marL="1828800" algn="l" rtl="0" fontAlgn="base">
        <a:spcBef>
          <a:spcPct val="0"/>
        </a:spcBef>
        <a:spcAft>
          <a:spcPct val="0"/>
        </a:spcAft>
        <a:defRPr sz="4300">
          <a:solidFill>
            <a:schemeClr val="tx2"/>
          </a:solidFill>
          <a:latin typeface="Comic Sans MS" pitchFamily="-112"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2"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rebuchet MS" pitchFamily="-112" charset="0"/>
                <a:ea typeface="+mn-ea"/>
                <a:cs typeface="+mn-cs"/>
              </a:defRPr>
            </a:lvl1pPr>
          </a:lstStyle>
          <a:p>
            <a:pPr eaLnBrk="0" hangingPunct="0">
              <a:defRPr/>
            </a:pPr>
            <a:endParaRPr lang="en-US">
              <a:solidFill>
                <a:srgbClr val="000000"/>
              </a:solidFill>
            </a:endParaRPr>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2" charset="0"/>
                <a:ea typeface="+mn-ea"/>
                <a:cs typeface="+mn-cs"/>
              </a:defRPr>
            </a:lvl1pPr>
          </a:lstStyle>
          <a:p>
            <a:pPr algn="ctr" eaLnBrk="0" hangingPunct="0">
              <a:defRPr/>
            </a:pPr>
            <a:endParaRPr lang="en-US">
              <a:solidFill>
                <a:srgbClr val="000000"/>
              </a:solidFill>
            </a:endParaRPr>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eaLnBrk="0" hangingPunct="0">
              <a:defRPr/>
            </a:pPr>
            <a:fld id="{0D01A936-1228-CA41-8BF7-5DFAD1FA2BB9}" type="slidenum">
              <a:rPr lang="en-US">
                <a:solidFill>
                  <a:srgbClr val="000000"/>
                </a:solidFill>
                <a:ea typeface="Osaka" charset="0"/>
                <a:cs typeface="Osaka" charset="0"/>
              </a:rPr>
              <a:pPr eaLnBrk="0" hangingPunct="0">
                <a:defRPr/>
              </a:pPr>
              <a:t>‹#›</a:t>
            </a:fld>
            <a:endParaRPr lang="en-US">
              <a:solidFill>
                <a:srgbClr val="000000"/>
              </a:solidFill>
              <a:ea typeface="Osaka" charset="0"/>
              <a:cs typeface="Osaka" charset="0"/>
            </a:endParaRPr>
          </a:p>
        </p:txBody>
      </p:sp>
    </p:spTree>
    <p:extLst>
      <p:ext uri="{BB962C8B-B14F-4D97-AF65-F5344CB8AC3E}">
        <p14:creationId xmlns:p14="http://schemas.microsoft.com/office/powerpoint/2010/main" val="410206891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latin typeface="Arial"/>
                <a:ea typeface="MS PGothic" charset="0"/>
                <a:cs typeface="MS PGothic" charset="0"/>
              </a:rPr>
              <a:pPr/>
              <a:t>‹#›</a:t>
            </a:fld>
            <a:endParaRPr lang="en-US">
              <a:latin typeface="Arial"/>
              <a:ea typeface="MS PGothic" charset="0"/>
              <a:cs typeface="MS PGothic" charset="0"/>
            </a:endParaRPr>
          </a:p>
        </p:txBody>
      </p:sp>
    </p:spTree>
    <p:extLst>
      <p:ext uri="{BB962C8B-B14F-4D97-AF65-F5344CB8AC3E}">
        <p14:creationId xmlns:p14="http://schemas.microsoft.com/office/powerpoint/2010/main" val="356792361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US">
              <a:solidFill>
                <a:srgbClr val="000000"/>
              </a:solidFill>
              <a:latin typeface="Times New Roman" charset="0"/>
              <a:ea typeface="MS PGothic"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solidFill>
                <a:srgbClr val="000000"/>
              </a:solidFill>
              <a:latin typeface="Times New Roman" charset="0"/>
              <a:ea typeface="MS PGothic"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63A52EEF-2133-724B-A454-985DD697B7F0}" type="slidenum">
              <a:rPr lang="en-US">
                <a:solidFill>
                  <a:srgbClr val="000000"/>
                </a:solidFill>
                <a:latin typeface="Times New Roman" charset="0"/>
                <a:ea typeface="MS PGothic" charset="0"/>
                <a:cs typeface="+mn-cs"/>
              </a:rPr>
              <a:pPr>
                <a:defRPr/>
              </a:pPr>
              <a:t>‹#›</a:t>
            </a:fld>
            <a:endParaRPr lang="en-US">
              <a:solidFill>
                <a:srgbClr val="000000"/>
              </a:solidFill>
              <a:latin typeface="Times New Roman" charset="0"/>
              <a:ea typeface="MS PGothic" charset="0"/>
              <a:cs typeface="+mn-cs"/>
            </a:endParaRPr>
          </a:p>
        </p:txBody>
      </p:sp>
    </p:spTree>
    <p:extLst>
      <p:ext uri="{BB962C8B-B14F-4D97-AF65-F5344CB8AC3E}">
        <p14:creationId xmlns:p14="http://schemas.microsoft.com/office/powerpoint/2010/main" val="354769632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11298"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311299"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sp>
        <p:nvSpPr>
          <p:cNvPr id="311300"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311301"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11302"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a:ea typeface="+mn-ea"/>
                <a:cs typeface="+mn-cs"/>
              </a:defRPr>
            </a:lvl1pPr>
          </a:lstStyle>
          <a:p>
            <a:pPr>
              <a:defRPr/>
            </a:pPr>
            <a:endParaRPr lang="en-US"/>
          </a:p>
        </p:txBody>
      </p:sp>
      <p:sp>
        <p:nvSpPr>
          <p:cNvPr id="563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a:ea typeface="+mn-ea"/>
                <a:cs typeface="+mn-cs"/>
              </a:defRPr>
            </a:lvl1pPr>
          </a:lstStyle>
          <a:p>
            <a:pPr>
              <a:defRPr/>
            </a:pPr>
            <a:endParaRPr lang="en-US"/>
          </a:p>
        </p:txBody>
      </p:sp>
      <p:sp>
        <p:nvSpPr>
          <p:cNvPr id="563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a:defRPr/>
            </a:pPr>
            <a:fld id="{2B742E7A-98F3-9B4D-AB7D-40312458A407}" type="slidenum">
              <a:rPr lang="en-US"/>
              <a:pPr>
                <a:defRPr/>
              </a:pPr>
              <a:t>‹#›</a:t>
            </a:fld>
            <a:endParaRPr lang="en-US"/>
          </a:p>
        </p:txBody>
      </p:sp>
    </p:spTree>
    <p:extLst>
      <p:ext uri="{BB962C8B-B14F-4D97-AF65-F5344CB8AC3E}">
        <p14:creationId xmlns:p14="http://schemas.microsoft.com/office/powerpoint/2010/main" val="108428913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128"/>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63A52EEF-2133-724B-A454-985DD697B7F0}" type="slidenum">
              <a:rPr lang="en-US"/>
              <a:pPr>
                <a:defRPr/>
              </a:pPr>
              <a:t>‹#›</a:t>
            </a:fld>
            <a:endParaRPr lang="en-US"/>
          </a:p>
        </p:txBody>
      </p:sp>
    </p:spTree>
    <p:extLst>
      <p:ext uri="{BB962C8B-B14F-4D97-AF65-F5344CB8AC3E}">
        <p14:creationId xmlns:p14="http://schemas.microsoft.com/office/powerpoint/2010/main" val="230866543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650" name="Picture 8" descr="OISAH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Rectangle 5"/>
          <p:cNvSpPr>
            <a:spLocks noGrp="1" noChangeArrowheads="1"/>
          </p:cNvSpPr>
          <p:nvPr>
            <p:ph type="ctrTitle"/>
          </p:nvPr>
        </p:nvSpPr>
        <p:spPr>
          <a:xfrm>
            <a:off x="609600" y="768350"/>
            <a:ext cx="7772400" cy="1016000"/>
          </a:xfrm>
          <a:effectLst>
            <a:outerShdw blurRad="63500" dist="38099" dir="2700000" algn="ctr" rotWithShape="0">
              <a:srgbClr val="800080">
                <a:alpha val="74997"/>
              </a:srgbClr>
            </a:outerShdw>
          </a:effectLst>
        </p:spPr>
        <p:txBody>
          <a:bodyPr/>
          <a:lstStyle/>
          <a:p>
            <a:pPr eaLnBrk="1" hangingPunct="1">
              <a:defRPr/>
            </a:pPr>
            <a:r>
              <a:rPr lang="zh-CN" altLang="en-US" sz="6000" b="1" dirty="0">
                <a:solidFill>
                  <a:schemeClr val="bg1"/>
                </a:solidFill>
                <a:latin typeface="KaiTi" panose="02010609060101010101" pitchFamily="49" charset="-122"/>
                <a:ea typeface="KaiTi" panose="02010609060101010101" pitchFamily="49" charset="-122"/>
              </a:rPr>
              <a:t>属灵旷野里的无畏声</a:t>
            </a:r>
            <a:endParaRPr lang="en-US" altLang="en-US" sz="6000" b="1" dirty="0">
              <a:solidFill>
                <a:schemeClr val="folHlink"/>
              </a:solidFill>
              <a:latin typeface="KaiTi" panose="02010609060101010101" pitchFamily="49" charset="-122"/>
              <a:ea typeface="KaiTi" panose="02010609060101010101" pitchFamily="49" charset="-122"/>
            </a:endParaRPr>
          </a:p>
        </p:txBody>
      </p:sp>
      <p:sp>
        <p:nvSpPr>
          <p:cNvPr id="2055" name="Text Box 7"/>
          <p:cNvSpPr txBox="1">
            <a:spLocks noChangeArrowheads="1"/>
          </p:cNvSpPr>
          <p:nvPr/>
        </p:nvSpPr>
        <p:spPr bwMode="auto">
          <a:xfrm>
            <a:off x="1511300" y="4365104"/>
            <a:ext cx="5956300" cy="830263"/>
          </a:xfrm>
          <a:prstGeom prst="rect">
            <a:avLst/>
          </a:prstGeom>
          <a:noFill/>
          <a:ln>
            <a:noFill/>
          </a:ln>
          <a:effectLst>
            <a:outerShdw blurRad="63500" dist="38099" dir="2700000" algn="ctr" rotWithShape="0">
              <a:srgbClr val="800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defRPr/>
            </a:pPr>
            <a:r>
              <a:rPr lang="zh-CN" altLang="en-US" sz="4800" b="1" dirty="0">
                <a:solidFill>
                  <a:schemeClr val="bg1"/>
                </a:solidFill>
                <a:latin typeface="KaiTi" panose="02010609060101010101" pitchFamily="49" charset="-122"/>
                <a:ea typeface="KaiTi" panose="02010609060101010101" pitchFamily="49" charset="-122"/>
                <a:cs typeface="+mn-cs"/>
              </a:rPr>
              <a:t>旧约里的先知性事工</a:t>
            </a:r>
            <a:endParaRPr lang="en-US" sz="4800" b="1" dirty="0">
              <a:solidFill>
                <a:schemeClr val="bg1"/>
              </a:solidFill>
              <a:latin typeface="KaiTi" panose="02010609060101010101" pitchFamily="49" charset="-122"/>
              <a:ea typeface="KaiTi" panose="02010609060101010101" pitchFamily="49" charset="-122"/>
              <a:cs typeface="+mn-cs"/>
            </a:endParaRPr>
          </a:p>
        </p:txBody>
      </p:sp>
      <p:sp>
        <p:nvSpPr>
          <p:cNvPr id="2058" name="Text Box 10"/>
          <p:cNvSpPr txBox="1">
            <a:spLocks noChangeArrowheads="1"/>
          </p:cNvSpPr>
          <p:nvPr/>
        </p:nvSpPr>
        <p:spPr bwMode="auto">
          <a:xfrm>
            <a:off x="7366000" y="5846242"/>
            <a:ext cx="1784350" cy="338137"/>
          </a:xfrm>
          <a:prstGeom prst="rect">
            <a:avLst/>
          </a:prstGeom>
          <a:noFill/>
          <a:ln>
            <a:noFill/>
          </a:ln>
          <a:effectLst>
            <a:outerShdw blurRad="63500" dist="38099" dir="2700000" algn="ctr" rotWithShape="0">
              <a:srgbClr val="800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sz="1600" dirty="0">
                <a:solidFill>
                  <a:schemeClr val="bg1"/>
                </a:solidFill>
                <a:latin typeface="KaiTi" panose="02010609060101010101" pitchFamily="49" charset="-122"/>
                <a:ea typeface="KaiTi" panose="02010609060101010101" pitchFamily="49" charset="-122"/>
                <a:cs typeface="+mn-cs"/>
              </a:rPr>
              <a:t>摘自 </a:t>
            </a:r>
            <a:r>
              <a:rPr lang="en-US" sz="1600" dirty="0">
                <a:solidFill>
                  <a:schemeClr val="bg1"/>
                </a:solidFill>
                <a:latin typeface="Comic Sans MS" pitchFamily="-128" charset="0"/>
                <a:ea typeface="+mn-ea"/>
                <a:cs typeface="+mn-cs"/>
              </a:rPr>
              <a:t>Aaron Chan</a:t>
            </a:r>
          </a:p>
        </p:txBody>
      </p:sp>
      <p:sp>
        <p:nvSpPr>
          <p:cNvPr id="7" name="Text Box 6"/>
          <p:cNvSpPr txBox="1">
            <a:spLocks noChangeArrowheads="1"/>
          </p:cNvSpPr>
          <p:nvPr/>
        </p:nvSpPr>
        <p:spPr bwMode="auto">
          <a:xfrm>
            <a:off x="5466" y="6220378"/>
            <a:ext cx="9138534" cy="665006"/>
          </a:xfrm>
          <a:prstGeom prst="rect">
            <a:avLst/>
          </a:prstGeom>
          <a:solidFill>
            <a:srgbClr val="020104"/>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ssolve">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19113" y="547688"/>
            <a:ext cx="8594725" cy="747712"/>
          </a:xfrm>
        </p:spPr>
        <p:txBody>
          <a:bodyPr/>
          <a:lstStyle/>
          <a:p>
            <a:pPr eaLnBrk="1" hangingPunct="1"/>
            <a:r>
              <a:rPr lang="zh-CN" altLang="en-US" b="1">
                <a:latin typeface="KaiTi" charset="0"/>
                <a:ea typeface="KaiTi" charset="0"/>
                <a:cs typeface="KaiTi" charset="0"/>
              </a:rPr>
              <a:t>文学的先知</a:t>
            </a:r>
            <a:endParaRPr lang="en-US" b="1">
              <a:latin typeface="KaiTi" charset="0"/>
              <a:ea typeface="KaiTi" charset="0"/>
              <a:cs typeface="KaiTi" charset="0"/>
            </a:endParaRPr>
          </a:p>
        </p:txBody>
      </p:sp>
      <p:sp>
        <p:nvSpPr>
          <p:cNvPr id="21507" name="Rectangle 3"/>
          <p:cNvSpPr>
            <a:spLocks noGrp="1" noChangeArrowheads="1"/>
          </p:cNvSpPr>
          <p:nvPr>
            <p:ph type="body" idx="1"/>
          </p:nvPr>
        </p:nvSpPr>
        <p:spPr/>
        <p:txBody>
          <a:bodyPr/>
          <a:lstStyle/>
          <a:p>
            <a:pPr eaLnBrk="1" hangingPunct="1"/>
            <a:r>
              <a:rPr lang="zh-CN" altLang="en-US">
                <a:latin typeface="KaiTi" charset="0"/>
                <a:ea typeface="KaiTi" charset="0"/>
                <a:cs typeface="KaiTi" charset="0"/>
              </a:rPr>
              <a:t>分为三个明显的时期</a:t>
            </a:r>
            <a:endParaRPr lang="en-US" altLang="zh-CN">
              <a:latin typeface="KaiTi" charset="0"/>
              <a:ea typeface="KaiTi" charset="0"/>
              <a:cs typeface="KaiTi" charset="0"/>
            </a:endParaRPr>
          </a:p>
          <a:p>
            <a:pPr lvl="1" eaLnBrk="1" hangingPunct="1"/>
            <a:r>
              <a:rPr lang="zh-CN" altLang="en-US">
                <a:latin typeface="KaiTi" charset="0"/>
                <a:ea typeface="KaiTi" charset="0"/>
                <a:cs typeface="KaiTi" charset="0"/>
              </a:rPr>
              <a:t>新亚述（</a:t>
            </a:r>
            <a:r>
              <a:rPr lang="en-US" altLang="ja-JP">
                <a:latin typeface="KaiTi" charset="0"/>
                <a:ea typeface="KaiTi" charset="0"/>
                <a:cs typeface="KaiTi" charset="0"/>
              </a:rPr>
              <a:t>Neo-Assyrian</a:t>
            </a:r>
            <a:r>
              <a:rPr lang="zh-CN" altLang="en-US">
                <a:latin typeface="KaiTi" charset="0"/>
                <a:ea typeface="KaiTi" charset="0"/>
                <a:cs typeface="KaiTi" charset="0"/>
              </a:rPr>
              <a:t>）</a:t>
            </a:r>
            <a:endParaRPr lang="en-US" altLang="ja-JP">
              <a:latin typeface="KaiTi" charset="0"/>
              <a:ea typeface="KaiTi" charset="0"/>
              <a:cs typeface="KaiTi" charset="0"/>
            </a:endParaRPr>
          </a:p>
          <a:p>
            <a:pPr lvl="1" eaLnBrk="1" hangingPunct="1"/>
            <a:r>
              <a:rPr lang="zh-CN" altLang="en-US">
                <a:latin typeface="KaiTi" charset="0"/>
                <a:ea typeface="KaiTi" charset="0"/>
                <a:cs typeface="KaiTi" charset="0"/>
              </a:rPr>
              <a:t>新巴比伦（</a:t>
            </a:r>
            <a:r>
              <a:rPr lang="en-US" altLang="ja-JP">
                <a:latin typeface="KaiTi" charset="0"/>
                <a:ea typeface="KaiTi" charset="0"/>
                <a:cs typeface="KaiTi" charset="0"/>
              </a:rPr>
              <a:t>Neo-Babylonian</a:t>
            </a:r>
            <a:r>
              <a:rPr lang="zh-CN" altLang="en-US">
                <a:latin typeface="KaiTi" charset="0"/>
                <a:ea typeface="KaiTi" charset="0"/>
                <a:cs typeface="KaiTi" charset="0"/>
              </a:rPr>
              <a:t>）</a:t>
            </a:r>
            <a:endParaRPr lang="en-US" altLang="ja-JP">
              <a:latin typeface="KaiTi" charset="0"/>
              <a:ea typeface="KaiTi" charset="0"/>
              <a:cs typeface="KaiTi" charset="0"/>
            </a:endParaRPr>
          </a:p>
          <a:p>
            <a:pPr lvl="1" eaLnBrk="1" hangingPunct="1"/>
            <a:r>
              <a:rPr lang="zh-CN" altLang="en-US">
                <a:latin typeface="KaiTi" charset="0"/>
                <a:ea typeface="KaiTi" charset="0"/>
                <a:cs typeface="KaiTi" charset="0"/>
              </a:rPr>
              <a:t>波斯（</a:t>
            </a:r>
            <a:r>
              <a:rPr lang="en-US" altLang="ja-JP">
                <a:latin typeface="KaiTi" charset="0"/>
                <a:ea typeface="KaiTi" charset="0"/>
                <a:cs typeface="KaiTi" charset="0"/>
              </a:rPr>
              <a:t>Persian</a:t>
            </a:r>
            <a:r>
              <a:rPr lang="zh-CN" altLang="en-US">
                <a:latin typeface="KaiTi" charset="0"/>
                <a:ea typeface="KaiTi" charset="0"/>
                <a:cs typeface="KaiTi" charset="0"/>
              </a:rPr>
              <a:t>）</a:t>
            </a:r>
            <a:endParaRPr lang="en-US">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Line 2"/>
          <p:cNvSpPr>
            <a:spLocks noChangeShapeType="1"/>
          </p:cNvSpPr>
          <p:nvPr/>
        </p:nvSpPr>
        <p:spPr bwMode="auto">
          <a:xfrm>
            <a:off x="457200" y="5562600"/>
            <a:ext cx="7848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2533" name="Text Box 5"/>
          <p:cNvSpPr txBox="1">
            <a:spLocks noChangeArrowheads="1"/>
          </p:cNvSpPr>
          <p:nvPr/>
        </p:nvSpPr>
        <p:spPr bwMode="auto">
          <a:xfrm>
            <a:off x="2590800" y="381000"/>
            <a:ext cx="11128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solidFill>
                  <a:schemeClr val="bg2"/>
                </a:solidFill>
                <a:latin typeface="KaiTi" charset="0"/>
                <a:ea typeface="KaiTi" charset="0"/>
                <a:cs typeface="KaiTi" charset="0"/>
              </a:rPr>
              <a:t>新亚述</a:t>
            </a:r>
            <a:endParaRPr lang="en-US" b="1">
              <a:solidFill>
                <a:schemeClr val="bg2"/>
              </a:solidFill>
              <a:latin typeface="KaiTi" charset="0"/>
              <a:ea typeface="KaiTi" charset="0"/>
              <a:cs typeface="KaiTi" charset="0"/>
            </a:endParaRPr>
          </a:p>
        </p:txBody>
      </p:sp>
      <p:sp>
        <p:nvSpPr>
          <p:cNvPr id="22534" name="Text Box 6"/>
          <p:cNvSpPr txBox="1">
            <a:spLocks noChangeArrowheads="1"/>
          </p:cNvSpPr>
          <p:nvPr/>
        </p:nvSpPr>
        <p:spPr bwMode="auto">
          <a:xfrm>
            <a:off x="1447800" y="762000"/>
            <a:ext cx="5349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810</a:t>
            </a:r>
          </a:p>
        </p:txBody>
      </p:sp>
      <p:sp>
        <p:nvSpPr>
          <p:cNvPr id="22535" name="Text Box 7"/>
          <p:cNvSpPr txBox="1">
            <a:spLocks noChangeArrowheads="1"/>
          </p:cNvSpPr>
          <p:nvPr/>
        </p:nvSpPr>
        <p:spPr bwMode="auto">
          <a:xfrm>
            <a:off x="5257800" y="762000"/>
            <a:ext cx="5349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721</a:t>
            </a:r>
          </a:p>
        </p:txBody>
      </p:sp>
      <p:sp>
        <p:nvSpPr>
          <p:cNvPr id="37893" name="Line 8"/>
          <p:cNvSpPr>
            <a:spLocks noChangeShapeType="1"/>
          </p:cNvSpPr>
          <p:nvPr/>
        </p:nvSpPr>
        <p:spPr bwMode="auto">
          <a:xfrm>
            <a:off x="4572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7894" name="Line 9"/>
          <p:cNvSpPr>
            <a:spLocks noChangeShapeType="1"/>
          </p:cNvSpPr>
          <p:nvPr/>
        </p:nvSpPr>
        <p:spPr bwMode="auto">
          <a:xfrm>
            <a:off x="18288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7895" name="Line 10"/>
          <p:cNvSpPr>
            <a:spLocks noChangeShapeType="1"/>
          </p:cNvSpPr>
          <p:nvPr/>
        </p:nvSpPr>
        <p:spPr bwMode="auto">
          <a:xfrm>
            <a:off x="43434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7896" name="Text Box 13"/>
          <p:cNvSpPr txBox="1">
            <a:spLocks noChangeArrowheads="1"/>
          </p:cNvSpPr>
          <p:nvPr/>
        </p:nvSpPr>
        <p:spPr bwMode="auto">
          <a:xfrm>
            <a:off x="0" y="4953000"/>
            <a:ext cx="7429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1000</a:t>
            </a:r>
          </a:p>
        </p:txBody>
      </p:sp>
      <p:sp>
        <p:nvSpPr>
          <p:cNvPr id="37897" name="Text Box 14"/>
          <p:cNvSpPr txBox="1">
            <a:spLocks noChangeArrowheads="1"/>
          </p:cNvSpPr>
          <p:nvPr/>
        </p:nvSpPr>
        <p:spPr bwMode="auto">
          <a:xfrm>
            <a:off x="1447800" y="4953000"/>
            <a:ext cx="6032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900</a:t>
            </a:r>
          </a:p>
        </p:txBody>
      </p:sp>
      <p:sp>
        <p:nvSpPr>
          <p:cNvPr id="37898" name="Text Box 15"/>
          <p:cNvSpPr txBox="1">
            <a:spLocks noChangeArrowheads="1"/>
          </p:cNvSpPr>
          <p:nvPr/>
        </p:nvSpPr>
        <p:spPr bwMode="auto">
          <a:xfrm>
            <a:off x="4038600" y="4953000"/>
            <a:ext cx="6032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700</a:t>
            </a:r>
          </a:p>
        </p:txBody>
      </p:sp>
      <p:sp>
        <p:nvSpPr>
          <p:cNvPr id="37899" name="Line 16"/>
          <p:cNvSpPr>
            <a:spLocks noChangeShapeType="1"/>
          </p:cNvSpPr>
          <p:nvPr/>
        </p:nvSpPr>
        <p:spPr bwMode="auto">
          <a:xfrm>
            <a:off x="57150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7900" name="Text Box 17"/>
          <p:cNvSpPr txBox="1">
            <a:spLocks noChangeArrowheads="1"/>
          </p:cNvSpPr>
          <p:nvPr/>
        </p:nvSpPr>
        <p:spPr bwMode="auto">
          <a:xfrm>
            <a:off x="5410200" y="4953000"/>
            <a:ext cx="6032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600</a:t>
            </a:r>
          </a:p>
        </p:txBody>
      </p:sp>
      <p:sp>
        <p:nvSpPr>
          <p:cNvPr id="37901" name="Line 18"/>
          <p:cNvSpPr>
            <a:spLocks noChangeShapeType="1"/>
          </p:cNvSpPr>
          <p:nvPr/>
        </p:nvSpPr>
        <p:spPr bwMode="auto">
          <a:xfrm>
            <a:off x="70104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7902" name="Text Box 19"/>
          <p:cNvSpPr txBox="1">
            <a:spLocks noChangeArrowheads="1"/>
          </p:cNvSpPr>
          <p:nvPr/>
        </p:nvSpPr>
        <p:spPr bwMode="auto">
          <a:xfrm>
            <a:off x="6705600" y="4953000"/>
            <a:ext cx="6032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500</a:t>
            </a:r>
          </a:p>
        </p:txBody>
      </p:sp>
      <p:sp>
        <p:nvSpPr>
          <p:cNvPr id="37903" name="Line 20"/>
          <p:cNvSpPr>
            <a:spLocks noChangeShapeType="1"/>
          </p:cNvSpPr>
          <p:nvPr/>
        </p:nvSpPr>
        <p:spPr bwMode="auto">
          <a:xfrm>
            <a:off x="83058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7904" name="Text Box 21"/>
          <p:cNvSpPr txBox="1">
            <a:spLocks noChangeArrowheads="1"/>
          </p:cNvSpPr>
          <p:nvPr/>
        </p:nvSpPr>
        <p:spPr bwMode="auto">
          <a:xfrm>
            <a:off x="8001000" y="4953000"/>
            <a:ext cx="6032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400</a:t>
            </a:r>
          </a:p>
        </p:txBody>
      </p:sp>
      <p:sp>
        <p:nvSpPr>
          <p:cNvPr id="37905" name="Line 22"/>
          <p:cNvSpPr>
            <a:spLocks noChangeShapeType="1"/>
          </p:cNvSpPr>
          <p:nvPr/>
        </p:nvSpPr>
        <p:spPr bwMode="auto">
          <a:xfrm>
            <a:off x="3048000" y="53340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7906" name="Text Box 23"/>
          <p:cNvSpPr txBox="1">
            <a:spLocks noChangeArrowheads="1"/>
          </p:cNvSpPr>
          <p:nvPr/>
        </p:nvSpPr>
        <p:spPr bwMode="auto">
          <a:xfrm>
            <a:off x="2743200" y="4953000"/>
            <a:ext cx="60325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800</a:t>
            </a:r>
          </a:p>
        </p:txBody>
      </p:sp>
      <p:sp>
        <p:nvSpPr>
          <p:cNvPr id="37907" name="Text Box 24"/>
          <p:cNvSpPr txBox="1">
            <a:spLocks noChangeArrowheads="1"/>
          </p:cNvSpPr>
          <p:nvPr/>
        </p:nvSpPr>
        <p:spPr bwMode="auto">
          <a:xfrm>
            <a:off x="8316913" y="5394325"/>
            <a:ext cx="8048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b="1">
                <a:latin typeface="KaiTi" charset="0"/>
                <a:ea typeface="KaiTi" charset="0"/>
                <a:cs typeface="KaiTi" charset="0"/>
              </a:rPr>
              <a:t>公元前</a:t>
            </a:r>
            <a:endParaRPr lang="en-US" sz="1600" b="1">
              <a:latin typeface="KaiTi" charset="0"/>
              <a:ea typeface="KaiTi" charset="0"/>
              <a:cs typeface="KaiTi" charset="0"/>
            </a:endParaRPr>
          </a:p>
        </p:txBody>
      </p:sp>
      <p:sp>
        <p:nvSpPr>
          <p:cNvPr id="37908" name="Text Box 26"/>
          <p:cNvSpPr txBox="1">
            <a:spLocks noChangeArrowheads="1"/>
          </p:cNvSpPr>
          <p:nvPr/>
        </p:nvSpPr>
        <p:spPr bwMode="auto">
          <a:xfrm>
            <a:off x="2438400" y="1447800"/>
            <a:ext cx="2819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endParaRPr lang="en-US">
              <a:latin typeface="KaiTi" charset="0"/>
              <a:ea typeface="KaiTi" charset="0"/>
              <a:cs typeface="KaiTi" charset="0"/>
            </a:endParaRPr>
          </a:p>
        </p:txBody>
      </p:sp>
      <p:sp>
        <p:nvSpPr>
          <p:cNvPr id="22555" name="Text Box 27"/>
          <p:cNvSpPr txBox="1">
            <a:spLocks noChangeArrowheads="1"/>
          </p:cNvSpPr>
          <p:nvPr/>
        </p:nvSpPr>
        <p:spPr bwMode="auto">
          <a:xfrm>
            <a:off x="1905000" y="1219200"/>
            <a:ext cx="40941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b="1">
                <a:latin typeface="KaiTi" charset="0"/>
                <a:ea typeface="KaiTi" charset="0"/>
                <a:cs typeface="KaiTi" charset="0"/>
              </a:rPr>
              <a:t>俄巴底亚 约拿  阿摩司</a:t>
            </a:r>
            <a:r>
              <a:rPr lang="en-US" altLang="ja-JP" sz="2000" b="1">
                <a:latin typeface="KaiTi" charset="0"/>
                <a:ea typeface="KaiTi" charset="0"/>
                <a:cs typeface="KaiTi" charset="0"/>
              </a:rPr>
              <a:t> </a:t>
            </a:r>
          </a:p>
          <a:p>
            <a:pPr eaLnBrk="1" hangingPunct="1"/>
            <a:r>
              <a:rPr lang="en-US" sz="2000" b="1">
                <a:latin typeface="KaiTi" charset="0"/>
                <a:ea typeface="KaiTi" charset="0"/>
                <a:cs typeface="KaiTi" charset="0"/>
              </a:rPr>
              <a:t>      	</a:t>
            </a:r>
            <a:r>
              <a:rPr lang="zh-CN" altLang="en-US" sz="2000" b="1">
                <a:latin typeface="KaiTi" charset="0"/>
                <a:ea typeface="KaiTi" charset="0"/>
                <a:cs typeface="KaiTi" charset="0"/>
              </a:rPr>
              <a:t>   何西阿  弥迦  以赛亚</a:t>
            </a:r>
            <a:endParaRPr lang="en-US" sz="2000" b="1">
              <a:latin typeface="KaiTi" charset="0"/>
              <a:ea typeface="KaiTi" charset="0"/>
              <a:cs typeface="KaiTi" charset="0"/>
            </a:endParaRPr>
          </a:p>
        </p:txBody>
      </p:sp>
      <p:sp>
        <p:nvSpPr>
          <p:cNvPr id="22558" name="Text Box 30"/>
          <p:cNvSpPr txBox="1">
            <a:spLocks noChangeArrowheads="1"/>
          </p:cNvSpPr>
          <p:nvPr/>
        </p:nvSpPr>
        <p:spPr bwMode="auto">
          <a:xfrm>
            <a:off x="4572000" y="1828800"/>
            <a:ext cx="1422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solidFill>
                  <a:schemeClr val="bg2"/>
                </a:solidFill>
                <a:latin typeface="KaiTi" charset="0"/>
                <a:ea typeface="KaiTi" charset="0"/>
                <a:cs typeface="KaiTi" charset="0"/>
              </a:rPr>
              <a:t>新巴比伦</a:t>
            </a:r>
            <a:endParaRPr lang="en-US" b="1">
              <a:solidFill>
                <a:schemeClr val="bg2"/>
              </a:solidFill>
              <a:latin typeface="KaiTi" charset="0"/>
              <a:ea typeface="KaiTi" charset="0"/>
              <a:cs typeface="KaiTi" charset="0"/>
            </a:endParaRPr>
          </a:p>
        </p:txBody>
      </p:sp>
      <p:sp>
        <p:nvSpPr>
          <p:cNvPr id="22559" name="Text Box 31"/>
          <p:cNvSpPr txBox="1">
            <a:spLocks noChangeArrowheads="1"/>
          </p:cNvSpPr>
          <p:nvPr/>
        </p:nvSpPr>
        <p:spPr bwMode="auto">
          <a:xfrm>
            <a:off x="4267200" y="2205038"/>
            <a:ext cx="5349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625</a:t>
            </a:r>
          </a:p>
        </p:txBody>
      </p:sp>
      <p:sp>
        <p:nvSpPr>
          <p:cNvPr id="22560" name="Text Box 32"/>
          <p:cNvSpPr txBox="1">
            <a:spLocks noChangeArrowheads="1"/>
          </p:cNvSpPr>
          <p:nvPr/>
        </p:nvSpPr>
        <p:spPr bwMode="auto">
          <a:xfrm>
            <a:off x="6477000" y="2209800"/>
            <a:ext cx="5349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539</a:t>
            </a:r>
          </a:p>
        </p:txBody>
      </p:sp>
      <p:sp>
        <p:nvSpPr>
          <p:cNvPr id="22561" name="Text Box 33"/>
          <p:cNvSpPr txBox="1">
            <a:spLocks noChangeArrowheads="1"/>
          </p:cNvSpPr>
          <p:nvPr/>
        </p:nvSpPr>
        <p:spPr bwMode="auto">
          <a:xfrm>
            <a:off x="4191000" y="2566988"/>
            <a:ext cx="35448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b="1">
                <a:latin typeface="KaiTi" charset="0"/>
                <a:ea typeface="KaiTi" charset="0"/>
                <a:cs typeface="KaiTi" charset="0"/>
              </a:rPr>
              <a:t>西番雅     哈巴谷</a:t>
            </a:r>
            <a:endParaRPr lang="en-US" altLang="ja-JP" sz="2000" b="1">
              <a:latin typeface="KaiTi" charset="0"/>
              <a:ea typeface="KaiTi" charset="0"/>
              <a:cs typeface="KaiTi" charset="0"/>
            </a:endParaRPr>
          </a:p>
          <a:p>
            <a:pPr eaLnBrk="1" hangingPunct="1"/>
            <a:r>
              <a:rPr lang="zh-CN" altLang="en-US" sz="2000" b="1">
                <a:latin typeface="KaiTi" charset="0"/>
                <a:ea typeface="KaiTi" charset="0"/>
                <a:cs typeface="KaiTi" charset="0"/>
              </a:rPr>
              <a:t>那鸿  约珥  耶利米  以西结</a:t>
            </a:r>
            <a:endParaRPr lang="en-US" sz="2000" b="1">
              <a:latin typeface="KaiTi" charset="0"/>
              <a:ea typeface="KaiTi" charset="0"/>
              <a:cs typeface="KaiTi" charset="0"/>
            </a:endParaRPr>
          </a:p>
        </p:txBody>
      </p:sp>
      <p:sp>
        <p:nvSpPr>
          <p:cNvPr id="22563" name="Text Box 35"/>
          <p:cNvSpPr txBox="1">
            <a:spLocks noChangeArrowheads="1"/>
          </p:cNvSpPr>
          <p:nvPr/>
        </p:nvSpPr>
        <p:spPr bwMode="auto">
          <a:xfrm>
            <a:off x="6629400" y="3276600"/>
            <a:ext cx="8032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solidFill>
                  <a:schemeClr val="bg2"/>
                </a:solidFill>
                <a:latin typeface="KaiTi" charset="0"/>
                <a:ea typeface="KaiTi" charset="0"/>
                <a:cs typeface="KaiTi" charset="0"/>
              </a:rPr>
              <a:t>波斯</a:t>
            </a:r>
            <a:endParaRPr lang="en-US" b="1">
              <a:solidFill>
                <a:schemeClr val="bg2"/>
              </a:solidFill>
              <a:latin typeface="KaiTi" charset="0"/>
              <a:ea typeface="KaiTi" charset="0"/>
              <a:cs typeface="KaiTi" charset="0"/>
            </a:endParaRPr>
          </a:p>
        </p:txBody>
      </p:sp>
      <p:sp>
        <p:nvSpPr>
          <p:cNvPr id="22564" name="Text Box 36"/>
          <p:cNvSpPr txBox="1">
            <a:spLocks noChangeArrowheads="1"/>
          </p:cNvSpPr>
          <p:nvPr/>
        </p:nvSpPr>
        <p:spPr bwMode="auto">
          <a:xfrm>
            <a:off x="5562600" y="3505200"/>
            <a:ext cx="5349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550</a:t>
            </a:r>
          </a:p>
        </p:txBody>
      </p:sp>
      <p:sp>
        <p:nvSpPr>
          <p:cNvPr id="22565" name="Text Box 37"/>
          <p:cNvSpPr txBox="1">
            <a:spLocks noChangeArrowheads="1"/>
          </p:cNvSpPr>
          <p:nvPr/>
        </p:nvSpPr>
        <p:spPr bwMode="auto">
          <a:xfrm>
            <a:off x="5486400" y="3886200"/>
            <a:ext cx="21018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b="1">
                <a:latin typeface="KaiTi" charset="0"/>
                <a:ea typeface="KaiTi" charset="0"/>
                <a:cs typeface="KaiTi" charset="0"/>
              </a:rPr>
              <a:t>但以理</a:t>
            </a:r>
            <a:r>
              <a:rPr lang="en-US" altLang="ja-JP" sz="2000" b="1">
                <a:latin typeface="KaiTi" charset="0"/>
                <a:ea typeface="KaiTi" charset="0"/>
                <a:cs typeface="KaiTi" charset="0"/>
              </a:rPr>
              <a:t>  </a:t>
            </a:r>
            <a:r>
              <a:rPr lang="zh-CN" altLang="en-US" sz="2000" b="1">
                <a:latin typeface="KaiTi" charset="0"/>
                <a:ea typeface="KaiTi" charset="0"/>
                <a:cs typeface="KaiTi" charset="0"/>
              </a:rPr>
              <a:t>哈该</a:t>
            </a:r>
            <a:endParaRPr lang="en-US" altLang="ja-JP" sz="2000" b="1">
              <a:latin typeface="KaiTi" charset="0"/>
              <a:ea typeface="KaiTi" charset="0"/>
              <a:cs typeface="KaiTi" charset="0"/>
            </a:endParaRPr>
          </a:p>
          <a:p>
            <a:pPr eaLnBrk="1" hangingPunct="1"/>
            <a:r>
              <a:rPr lang="zh-CN" altLang="en-US" sz="2000" b="1">
                <a:latin typeface="KaiTi" charset="0"/>
                <a:ea typeface="KaiTi" charset="0"/>
                <a:cs typeface="KaiTi" charset="0"/>
              </a:rPr>
              <a:t>撒迦利亚 玛拉基</a:t>
            </a:r>
            <a:endParaRPr lang="en-US" sz="2000" b="1">
              <a:latin typeface="KaiTi" charset="0"/>
              <a:ea typeface="KaiTi" charset="0"/>
              <a:cs typeface="KaiTi" charset="0"/>
            </a:endParaRPr>
          </a:p>
        </p:txBody>
      </p:sp>
      <p:sp>
        <p:nvSpPr>
          <p:cNvPr id="22567" name="Line 39"/>
          <p:cNvSpPr>
            <a:spLocks noChangeShapeType="1"/>
          </p:cNvSpPr>
          <p:nvPr/>
        </p:nvSpPr>
        <p:spPr bwMode="auto">
          <a:xfrm>
            <a:off x="2133600" y="990600"/>
            <a:ext cx="3124200" cy="0"/>
          </a:xfrm>
          <a:prstGeom prst="line">
            <a:avLst/>
          </a:prstGeom>
          <a:noFill/>
          <a:ln w="38100">
            <a:solidFill>
              <a:srgbClr val="0C5A31"/>
            </a:solidFill>
            <a:round/>
            <a:headEnd/>
            <a:tailEnd type="triangle" w="lg" len="lg"/>
          </a:ln>
          <a:extLst>
            <a:ext uri="{909E8E84-426E-40dd-AFC4-6F175D3DCCD1}">
              <a14:hiddenFill xmlns:a14="http://schemas.microsoft.com/office/drawing/2010/main" xmlns="">
                <a:noFill/>
              </a14:hiddenFill>
            </a:ext>
          </a:extLst>
        </p:spPr>
        <p:txBody>
          <a:bodyPr wrap="none"/>
          <a:lstStyle/>
          <a:p>
            <a:endParaRPr lang="en-US"/>
          </a:p>
        </p:txBody>
      </p:sp>
      <p:sp>
        <p:nvSpPr>
          <p:cNvPr id="22568" name="Line 40"/>
          <p:cNvSpPr>
            <a:spLocks noChangeShapeType="1"/>
          </p:cNvSpPr>
          <p:nvPr/>
        </p:nvSpPr>
        <p:spPr bwMode="auto">
          <a:xfrm>
            <a:off x="4876800" y="2362200"/>
            <a:ext cx="1600200" cy="0"/>
          </a:xfrm>
          <a:prstGeom prst="line">
            <a:avLst/>
          </a:prstGeom>
          <a:noFill/>
          <a:ln w="38100">
            <a:solidFill>
              <a:srgbClr val="0C5A31"/>
            </a:solidFill>
            <a:round/>
            <a:headEnd/>
            <a:tailEnd type="triangle" w="lg" len="lg"/>
          </a:ln>
          <a:extLst>
            <a:ext uri="{909E8E84-426E-40dd-AFC4-6F175D3DCCD1}">
              <a14:hiddenFill xmlns:a14="http://schemas.microsoft.com/office/drawing/2010/main" xmlns="">
                <a:noFill/>
              </a14:hiddenFill>
            </a:ext>
          </a:extLst>
        </p:spPr>
        <p:txBody>
          <a:bodyPr wrap="none"/>
          <a:lstStyle/>
          <a:p>
            <a:endParaRPr lang="en-US"/>
          </a:p>
        </p:txBody>
      </p:sp>
      <p:sp>
        <p:nvSpPr>
          <p:cNvPr id="22569" name="Line 41"/>
          <p:cNvSpPr>
            <a:spLocks noChangeShapeType="1"/>
          </p:cNvSpPr>
          <p:nvPr/>
        </p:nvSpPr>
        <p:spPr bwMode="auto">
          <a:xfrm>
            <a:off x="6172200" y="3733800"/>
            <a:ext cx="2133600" cy="0"/>
          </a:xfrm>
          <a:prstGeom prst="line">
            <a:avLst/>
          </a:prstGeom>
          <a:noFill/>
          <a:ln w="38100">
            <a:solidFill>
              <a:srgbClr val="0C5A31"/>
            </a:solidFill>
            <a:round/>
            <a:headEnd/>
            <a:tailEnd type="triangle" w="lg" len="lg"/>
          </a:ln>
          <a:extLst>
            <a:ext uri="{909E8E84-426E-40dd-AFC4-6F175D3DCCD1}">
              <a14:hiddenFill xmlns:a14="http://schemas.microsoft.com/office/drawing/2010/main" xmlns="">
                <a:noFill/>
              </a14:hiddenFill>
            </a:ext>
          </a:extLst>
        </p:spPr>
        <p:txBody>
          <a:bodyPr wrap="none"/>
          <a:lstStyle/>
          <a:p>
            <a:endParaRPr lang="en-US"/>
          </a:p>
        </p:txBody>
      </p:sp>
      <p:sp>
        <p:nvSpPr>
          <p:cNvPr id="37920" name="Rectangle 42"/>
          <p:cNvSpPr>
            <a:spLocks noGrp="1" noChangeArrowheads="1"/>
          </p:cNvSpPr>
          <p:nvPr>
            <p:ph type="title" idx="4294967295"/>
          </p:nvPr>
        </p:nvSpPr>
        <p:spPr>
          <a:xfrm>
            <a:off x="304800" y="6054725"/>
            <a:ext cx="8594725" cy="754063"/>
          </a:xfrm>
        </p:spPr>
        <p:txBody>
          <a:bodyPr/>
          <a:lstStyle/>
          <a:p>
            <a:pPr algn="ctr" eaLnBrk="1" hangingPunct="1"/>
            <a:r>
              <a:rPr lang="zh-CN" altLang="en-US" b="1">
                <a:latin typeface="KaiTi" charset="0"/>
                <a:ea typeface="KaiTi" charset="0"/>
                <a:cs typeface="KaiTi" charset="0"/>
              </a:rPr>
              <a:t>先知年表</a:t>
            </a:r>
            <a:endParaRPr lang="en-US" b="1">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arn(inHorizontal)">
                                      <p:cBhvr>
                                        <p:cTn id="7" dur="500"/>
                                        <p:tgtEl>
                                          <p:spTgt spid="22533"/>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barn(inHorizontal)">
                                      <p:cBhvr>
                                        <p:cTn id="11" dur="500"/>
                                        <p:tgtEl>
                                          <p:spTgt spid="22534"/>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22567"/>
                                        </p:tgtEl>
                                        <p:attrNameLst>
                                          <p:attrName>style.visibility</p:attrName>
                                        </p:attrNameLst>
                                      </p:cBhvr>
                                      <p:to>
                                        <p:strVal val="visible"/>
                                      </p:to>
                                    </p:set>
                                    <p:anim calcmode="lin" valueType="num">
                                      <p:cBhvr>
                                        <p:cTn id="15" dur="500" fill="hold"/>
                                        <p:tgtEl>
                                          <p:spTgt spid="22567"/>
                                        </p:tgtEl>
                                        <p:attrNameLst>
                                          <p:attrName>ppt_x</p:attrName>
                                        </p:attrNameLst>
                                      </p:cBhvr>
                                      <p:tavLst>
                                        <p:tav tm="0">
                                          <p:val>
                                            <p:strVal val="#ppt_x-#ppt_w/2"/>
                                          </p:val>
                                        </p:tav>
                                        <p:tav tm="100000">
                                          <p:val>
                                            <p:strVal val="#ppt_x"/>
                                          </p:val>
                                        </p:tav>
                                      </p:tavLst>
                                    </p:anim>
                                    <p:anim calcmode="lin" valueType="num">
                                      <p:cBhvr>
                                        <p:cTn id="16" dur="500" fill="hold"/>
                                        <p:tgtEl>
                                          <p:spTgt spid="22567"/>
                                        </p:tgtEl>
                                        <p:attrNameLst>
                                          <p:attrName>ppt_y</p:attrName>
                                        </p:attrNameLst>
                                      </p:cBhvr>
                                      <p:tavLst>
                                        <p:tav tm="0">
                                          <p:val>
                                            <p:strVal val="#ppt_y"/>
                                          </p:val>
                                        </p:tav>
                                        <p:tav tm="100000">
                                          <p:val>
                                            <p:strVal val="#ppt_y"/>
                                          </p:val>
                                        </p:tav>
                                      </p:tavLst>
                                    </p:anim>
                                    <p:anim calcmode="lin" valueType="num">
                                      <p:cBhvr>
                                        <p:cTn id="17" dur="500" fill="hold"/>
                                        <p:tgtEl>
                                          <p:spTgt spid="22567"/>
                                        </p:tgtEl>
                                        <p:attrNameLst>
                                          <p:attrName>ppt_w</p:attrName>
                                        </p:attrNameLst>
                                      </p:cBhvr>
                                      <p:tavLst>
                                        <p:tav tm="0">
                                          <p:val>
                                            <p:fltVal val="0"/>
                                          </p:val>
                                        </p:tav>
                                        <p:tav tm="100000">
                                          <p:val>
                                            <p:strVal val="#ppt_w"/>
                                          </p:val>
                                        </p:tav>
                                      </p:tavLst>
                                    </p:anim>
                                    <p:anim calcmode="lin" valueType="num">
                                      <p:cBhvr>
                                        <p:cTn id="18" dur="500" fill="hold"/>
                                        <p:tgtEl>
                                          <p:spTgt spid="22567"/>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6" presetClass="entr" presetSubtype="26" fill="hold" grpId="0" nodeType="after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barn(inHorizontal)">
                                      <p:cBhvr>
                                        <p:cTn id="22" dur="500"/>
                                        <p:tgtEl>
                                          <p:spTgt spid="22535"/>
                                        </p:tgtEl>
                                      </p:cBhvr>
                                    </p:animEffect>
                                  </p:childTnLst>
                                </p:cTn>
                              </p:par>
                            </p:childTnLst>
                          </p:cTn>
                        </p:par>
                        <p:par>
                          <p:cTn id="23" fill="hold" nodeType="afterGroup">
                            <p:stCondLst>
                              <p:cond delay="2000"/>
                            </p:stCondLst>
                            <p:childTnLst>
                              <p:par>
                                <p:cTn id="24" presetID="16" presetClass="entr" presetSubtype="26" fill="hold" grpId="0" nodeType="afterEffect">
                                  <p:stCondLst>
                                    <p:cond delay="0"/>
                                  </p:stCondLst>
                                  <p:childTnLst>
                                    <p:set>
                                      <p:cBhvr>
                                        <p:cTn id="25" dur="1" fill="hold">
                                          <p:stCondLst>
                                            <p:cond delay="0"/>
                                          </p:stCondLst>
                                        </p:cTn>
                                        <p:tgtEl>
                                          <p:spTgt spid="22555"/>
                                        </p:tgtEl>
                                        <p:attrNameLst>
                                          <p:attrName>style.visibility</p:attrName>
                                        </p:attrNameLst>
                                      </p:cBhvr>
                                      <p:to>
                                        <p:strVal val="visible"/>
                                      </p:to>
                                    </p:set>
                                    <p:animEffect transition="in" filter="barn(inHorizontal)">
                                      <p:cBhvr>
                                        <p:cTn id="26" dur="500"/>
                                        <p:tgtEl>
                                          <p:spTgt spid="225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22558"/>
                                        </p:tgtEl>
                                        <p:attrNameLst>
                                          <p:attrName>style.visibility</p:attrName>
                                        </p:attrNameLst>
                                      </p:cBhvr>
                                      <p:to>
                                        <p:strVal val="visible"/>
                                      </p:to>
                                    </p:set>
                                    <p:animEffect transition="in" filter="barn(inHorizontal)">
                                      <p:cBhvr>
                                        <p:cTn id="31" dur="500"/>
                                        <p:tgtEl>
                                          <p:spTgt spid="22558"/>
                                        </p:tgtEl>
                                      </p:cBhvr>
                                    </p:animEffect>
                                  </p:childTnLst>
                                </p:cTn>
                              </p:par>
                            </p:childTnLst>
                          </p:cTn>
                        </p:par>
                        <p:par>
                          <p:cTn id="32" fill="hold" nodeType="afterGroup">
                            <p:stCondLst>
                              <p:cond delay="500"/>
                            </p:stCondLst>
                            <p:childTnLst>
                              <p:par>
                                <p:cTn id="33" presetID="16" presetClass="entr" presetSubtype="26" fill="hold" grpId="0" nodeType="afterEffect">
                                  <p:stCondLst>
                                    <p:cond delay="0"/>
                                  </p:stCondLst>
                                  <p:childTnLst>
                                    <p:set>
                                      <p:cBhvr>
                                        <p:cTn id="34" dur="1" fill="hold">
                                          <p:stCondLst>
                                            <p:cond delay="0"/>
                                          </p:stCondLst>
                                        </p:cTn>
                                        <p:tgtEl>
                                          <p:spTgt spid="22559"/>
                                        </p:tgtEl>
                                        <p:attrNameLst>
                                          <p:attrName>style.visibility</p:attrName>
                                        </p:attrNameLst>
                                      </p:cBhvr>
                                      <p:to>
                                        <p:strVal val="visible"/>
                                      </p:to>
                                    </p:set>
                                    <p:animEffect transition="in" filter="barn(inHorizontal)">
                                      <p:cBhvr>
                                        <p:cTn id="35" dur="500"/>
                                        <p:tgtEl>
                                          <p:spTgt spid="22559"/>
                                        </p:tgtEl>
                                      </p:cBhvr>
                                    </p:animEffect>
                                  </p:childTnLst>
                                </p:cTn>
                              </p:par>
                            </p:childTnLst>
                          </p:cTn>
                        </p:par>
                        <p:par>
                          <p:cTn id="36" fill="hold" nodeType="afterGroup">
                            <p:stCondLst>
                              <p:cond delay="1000"/>
                            </p:stCondLst>
                            <p:childTnLst>
                              <p:par>
                                <p:cTn id="37" presetID="17" presetClass="entr" presetSubtype="8" fill="hold" grpId="0" nodeType="afterEffect">
                                  <p:stCondLst>
                                    <p:cond delay="0"/>
                                  </p:stCondLst>
                                  <p:childTnLst>
                                    <p:set>
                                      <p:cBhvr>
                                        <p:cTn id="38" dur="1" fill="hold">
                                          <p:stCondLst>
                                            <p:cond delay="0"/>
                                          </p:stCondLst>
                                        </p:cTn>
                                        <p:tgtEl>
                                          <p:spTgt spid="22568"/>
                                        </p:tgtEl>
                                        <p:attrNameLst>
                                          <p:attrName>style.visibility</p:attrName>
                                        </p:attrNameLst>
                                      </p:cBhvr>
                                      <p:to>
                                        <p:strVal val="visible"/>
                                      </p:to>
                                    </p:set>
                                    <p:anim calcmode="lin" valueType="num">
                                      <p:cBhvr>
                                        <p:cTn id="39" dur="500" fill="hold"/>
                                        <p:tgtEl>
                                          <p:spTgt spid="22568"/>
                                        </p:tgtEl>
                                        <p:attrNameLst>
                                          <p:attrName>ppt_x</p:attrName>
                                        </p:attrNameLst>
                                      </p:cBhvr>
                                      <p:tavLst>
                                        <p:tav tm="0">
                                          <p:val>
                                            <p:strVal val="#ppt_x-#ppt_w/2"/>
                                          </p:val>
                                        </p:tav>
                                        <p:tav tm="100000">
                                          <p:val>
                                            <p:strVal val="#ppt_x"/>
                                          </p:val>
                                        </p:tav>
                                      </p:tavLst>
                                    </p:anim>
                                    <p:anim calcmode="lin" valueType="num">
                                      <p:cBhvr>
                                        <p:cTn id="40" dur="500" fill="hold"/>
                                        <p:tgtEl>
                                          <p:spTgt spid="22568"/>
                                        </p:tgtEl>
                                        <p:attrNameLst>
                                          <p:attrName>ppt_y</p:attrName>
                                        </p:attrNameLst>
                                      </p:cBhvr>
                                      <p:tavLst>
                                        <p:tav tm="0">
                                          <p:val>
                                            <p:strVal val="#ppt_y"/>
                                          </p:val>
                                        </p:tav>
                                        <p:tav tm="100000">
                                          <p:val>
                                            <p:strVal val="#ppt_y"/>
                                          </p:val>
                                        </p:tav>
                                      </p:tavLst>
                                    </p:anim>
                                    <p:anim calcmode="lin" valueType="num">
                                      <p:cBhvr>
                                        <p:cTn id="41" dur="500" fill="hold"/>
                                        <p:tgtEl>
                                          <p:spTgt spid="22568"/>
                                        </p:tgtEl>
                                        <p:attrNameLst>
                                          <p:attrName>ppt_w</p:attrName>
                                        </p:attrNameLst>
                                      </p:cBhvr>
                                      <p:tavLst>
                                        <p:tav tm="0">
                                          <p:val>
                                            <p:fltVal val="0"/>
                                          </p:val>
                                        </p:tav>
                                        <p:tav tm="100000">
                                          <p:val>
                                            <p:strVal val="#ppt_w"/>
                                          </p:val>
                                        </p:tav>
                                      </p:tavLst>
                                    </p:anim>
                                    <p:anim calcmode="lin" valueType="num">
                                      <p:cBhvr>
                                        <p:cTn id="42" dur="500" fill="hold"/>
                                        <p:tgtEl>
                                          <p:spTgt spid="22568"/>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1500"/>
                            </p:stCondLst>
                            <p:childTnLst>
                              <p:par>
                                <p:cTn id="44" presetID="16" presetClass="entr" presetSubtype="26" fill="hold" grpId="0" nodeType="afterEffect">
                                  <p:stCondLst>
                                    <p:cond delay="0"/>
                                  </p:stCondLst>
                                  <p:childTnLst>
                                    <p:set>
                                      <p:cBhvr>
                                        <p:cTn id="45" dur="1" fill="hold">
                                          <p:stCondLst>
                                            <p:cond delay="0"/>
                                          </p:stCondLst>
                                        </p:cTn>
                                        <p:tgtEl>
                                          <p:spTgt spid="22560"/>
                                        </p:tgtEl>
                                        <p:attrNameLst>
                                          <p:attrName>style.visibility</p:attrName>
                                        </p:attrNameLst>
                                      </p:cBhvr>
                                      <p:to>
                                        <p:strVal val="visible"/>
                                      </p:to>
                                    </p:set>
                                    <p:animEffect transition="in" filter="barn(inHorizontal)">
                                      <p:cBhvr>
                                        <p:cTn id="46" dur="500"/>
                                        <p:tgtEl>
                                          <p:spTgt spid="22560"/>
                                        </p:tgtEl>
                                      </p:cBhvr>
                                    </p:animEffect>
                                  </p:childTnLst>
                                </p:cTn>
                              </p:par>
                            </p:childTnLst>
                          </p:cTn>
                        </p:par>
                        <p:par>
                          <p:cTn id="47" fill="hold" nodeType="afterGroup">
                            <p:stCondLst>
                              <p:cond delay="2000"/>
                            </p:stCondLst>
                            <p:childTnLst>
                              <p:par>
                                <p:cTn id="48" presetID="16" presetClass="entr" presetSubtype="26" fill="hold" grpId="0" nodeType="afterEffect">
                                  <p:stCondLst>
                                    <p:cond delay="0"/>
                                  </p:stCondLst>
                                  <p:childTnLst>
                                    <p:set>
                                      <p:cBhvr>
                                        <p:cTn id="49" dur="1" fill="hold">
                                          <p:stCondLst>
                                            <p:cond delay="0"/>
                                          </p:stCondLst>
                                        </p:cTn>
                                        <p:tgtEl>
                                          <p:spTgt spid="22561"/>
                                        </p:tgtEl>
                                        <p:attrNameLst>
                                          <p:attrName>style.visibility</p:attrName>
                                        </p:attrNameLst>
                                      </p:cBhvr>
                                      <p:to>
                                        <p:strVal val="visible"/>
                                      </p:to>
                                    </p:set>
                                    <p:animEffect transition="in" filter="barn(inHorizontal)">
                                      <p:cBhvr>
                                        <p:cTn id="50" dur="500"/>
                                        <p:tgtEl>
                                          <p:spTgt spid="225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22563"/>
                                        </p:tgtEl>
                                        <p:attrNameLst>
                                          <p:attrName>style.visibility</p:attrName>
                                        </p:attrNameLst>
                                      </p:cBhvr>
                                      <p:to>
                                        <p:strVal val="visible"/>
                                      </p:to>
                                    </p:set>
                                    <p:animEffect transition="in" filter="barn(inHorizontal)">
                                      <p:cBhvr>
                                        <p:cTn id="55" dur="500"/>
                                        <p:tgtEl>
                                          <p:spTgt spid="22563"/>
                                        </p:tgtEl>
                                      </p:cBhvr>
                                    </p:animEffect>
                                  </p:childTnLst>
                                </p:cTn>
                              </p:par>
                            </p:childTnLst>
                          </p:cTn>
                        </p:par>
                        <p:par>
                          <p:cTn id="56" fill="hold" nodeType="afterGroup">
                            <p:stCondLst>
                              <p:cond delay="500"/>
                            </p:stCondLst>
                            <p:childTnLst>
                              <p:par>
                                <p:cTn id="57" presetID="16" presetClass="entr" presetSubtype="26" fill="hold" grpId="0" nodeType="afterEffect">
                                  <p:stCondLst>
                                    <p:cond delay="0"/>
                                  </p:stCondLst>
                                  <p:childTnLst>
                                    <p:set>
                                      <p:cBhvr>
                                        <p:cTn id="58" dur="1" fill="hold">
                                          <p:stCondLst>
                                            <p:cond delay="0"/>
                                          </p:stCondLst>
                                        </p:cTn>
                                        <p:tgtEl>
                                          <p:spTgt spid="22564"/>
                                        </p:tgtEl>
                                        <p:attrNameLst>
                                          <p:attrName>style.visibility</p:attrName>
                                        </p:attrNameLst>
                                      </p:cBhvr>
                                      <p:to>
                                        <p:strVal val="visible"/>
                                      </p:to>
                                    </p:set>
                                    <p:animEffect transition="in" filter="barn(inHorizontal)">
                                      <p:cBhvr>
                                        <p:cTn id="59" dur="500"/>
                                        <p:tgtEl>
                                          <p:spTgt spid="22564"/>
                                        </p:tgtEl>
                                      </p:cBhvr>
                                    </p:animEffect>
                                  </p:childTnLst>
                                </p:cTn>
                              </p:par>
                            </p:childTnLst>
                          </p:cTn>
                        </p:par>
                        <p:par>
                          <p:cTn id="60" fill="hold" nodeType="afterGroup">
                            <p:stCondLst>
                              <p:cond delay="1000"/>
                            </p:stCondLst>
                            <p:childTnLst>
                              <p:par>
                                <p:cTn id="61" presetID="17" presetClass="entr" presetSubtype="8" fill="hold" grpId="0" nodeType="afterEffect">
                                  <p:stCondLst>
                                    <p:cond delay="0"/>
                                  </p:stCondLst>
                                  <p:childTnLst>
                                    <p:set>
                                      <p:cBhvr>
                                        <p:cTn id="62" dur="1" fill="hold">
                                          <p:stCondLst>
                                            <p:cond delay="0"/>
                                          </p:stCondLst>
                                        </p:cTn>
                                        <p:tgtEl>
                                          <p:spTgt spid="22569"/>
                                        </p:tgtEl>
                                        <p:attrNameLst>
                                          <p:attrName>style.visibility</p:attrName>
                                        </p:attrNameLst>
                                      </p:cBhvr>
                                      <p:to>
                                        <p:strVal val="visible"/>
                                      </p:to>
                                    </p:set>
                                    <p:anim calcmode="lin" valueType="num">
                                      <p:cBhvr>
                                        <p:cTn id="63" dur="500" fill="hold"/>
                                        <p:tgtEl>
                                          <p:spTgt spid="22569"/>
                                        </p:tgtEl>
                                        <p:attrNameLst>
                                          <p:attrName>ppt_x</p:attrName>
                                        </p:attrNameLst>
                                      </p:cBhvr>
                                      <p:tavLst>
                                        <p:tav tm="0">
                                          <p:val>
                                            <p:strVal val="#ppt_x-#ppt_w/2"/>
                                          </p:val>
                                        </p:tav>
                                        <p:tav tm="100000">
                                          <p:val>
                                            <p:strVal val="#ppt_x"/>
                                          </p:val>
                                        </p:tav>
                                      </p:tavLst>
                                    </p:anim>
                                    <p:anim calcmode="lin" valueType="num">
                                      <p:cBhvr>
                                        <p:cTn id="64" dur="500" fill="hold"/>
                                        <p:tgtEl>
                                          <p:spTgt spid="22569"/>
                                        </p:tgtEl>
                                        <p:attrNameLst>
                                          <p:attrName>ppt_y</p:attrName>
                                        </p:attrNameLst>
                                      </p:cBhvr>
                                      <p:tavLst>
                                        <p:tav tm="0">
                                          <p:val>
                                            <p:strVal val="#ppt_y"/>
                                          </p:val>
                                        </p:tav>
                                        <p:tav tm="100000">
                                          <p:val>
                                            <p:strVal val="#ppt_y"/>
                                          </p:val>
                                        </p:tav>
                                      </p:tavLst>
                                    </p:anim>
                                    <p:anim calcmode="lin" valueType="num">
                                      <p:cBhvr>
                                        <p:cTn id="65" dur="500" fill="hold"/>
                                        <p:tgtEl>
                                          <p:spTgt spid="22569"/>
                                        </p:tgtEl>
                                        <p:attrNameLst>
                                          <p:attrName>ppt_w</p:attrName>
                                        </p:attrNameLst>
                                      </p:cBhvr>
                                      <p:tavLst>
                                        <p:tav tm="0">
                                          <p:val>
                                            <p:fltVal val="0"/>
                                          </p:val>
                                        </p:tav>
                                        <p:tav tm="100000">
                                          <p:val>
                                            <p:strVal val="#ppt_w"/>
                                          </p:val>
                                        </p:tav>
                                      </p:tavLst>
                                    </p:anim>
                                    <p:anim calcmode="lin" valueType="num">
                                      <p:cBhvr>
                                        <p:cTn id="66" dur="500" fill="hold"/>
                                        <p:tgtEl>
                                          <p:spTgt spid="22569"/>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1500"/>
                            </p:stCondLst>
                            <p:childTnLst>
                              <p:par>
                                <p:cTn id="68" presetID="16" presetClass="entr" presetSubtype="26" fill="hold" grpId="0" nodeType="afterEffect">
                                  <p:stCondLst>
                                    <p:cond delay="0"/>
                                  </p:stCondLst>
                                  <p:childTnLst>
                                    <p:set>
                                      <p:cBhvr>
                                        <p:cTn id="69" dur="1" fill="hold">
                                          <p:stCondLst>
                                            <p:cond delay="0"/>
                                          </p:stCondLst>
                                        </p:cTn>
                                        <p:tgtEl>
                                          <p:spTgt spid="22565"/>
                                        </p:tgtEl>
                                        <p:attrNameLst>
                                          <p:attrName>style.visibility</p:attrName>
                                        </p:attrNameLst>
                                      </p:cBhvr>
                                      <p:to>
                                        <p:strVal val="visible"/>
                                      </p:to>
                                    </p:set>
                                    <p:animEffect transition="in" filter="barn(inHorizontal)">
                                      <p:cBhvr>
                                        <p:cTn id="70" dur="500"/>
                                        <p:tgtEl>
                                          <p:spTgt spid="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P spid="22535" grpId="0" autoUpdateAnimBg="0"/>
      <p:bldP spid="22555" grpId="0" autoUpdateAnimBg="0"/>
      <p:bldP spid="22558" grpId="0" autoUpdateAnimBg="0"/>
      <p:bldP spid="22559" grpId="0" autoUpdateAnimBg="0"/>
      <p:bldP spid="22560" grpId="0" autoUpdateAnimBg="0"/>
      <p:bldP spid="22561" grpId="0" autoUpdateAnimBg="0"/>
      <p:bldP spid="22563" grpId="0" autoUpdateAnimBg="0"/>
      <p:bldP spid="22564" grpId="0" autoUpdateAnimBg="0"/>
      <p:bldP spid="22565" grpId="0" autoUpdateAnimBg="0"/>
      <p:bldP spid="22567" grpId="0" animBg="1"/>
      <p:bldP spid="22568" grpId="0" animBg="1"/>
      <p:bldP spid="225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en-US">
                <a:latin typeface="Comic Sans MS" charset="0"/>
                <a:ea typeface="ＭＳ Ｐゴシック" charset="0"/>
              </a:rPr>
              <a:t>Placing the Prophetic Books</a:t>
            </a:r>
          </a:p>
        </p:txBody>
      </p:sp>
      <p:pic>
        <p:nvPicPr>
          <p:cNvPr id="38915" name="Picture 4" descr="Propohets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920" t="5841" r="752" b="50513"/>
          <a:stretch>
            <a:fillRect/>
          </a:stretch>
        </p:blipFill>
        <p:spPr>
          <a:xfrm>
            <a:off x="0" y="376238"/>
            <a:ext cx="9144000" cy="6248400"/>
          </a:xfrm>
          <a:noFill/>
        </p:spPr>
      </p:pic>
      <p:sp>
        <p:nvSpPr>
          <p:cNvPr id="38916" name="Text Box 7"/>
          <p:cNvSpPr txBox="1">
            <a:spLocks noChangeArrowheads="1"/>
          </p:cNvSpPr>
          <p:nvPr/>
        </p:nvSpPr>
        <p:spPr bwMode="auto">
          <a:xfrm>
            <a:off x="8213725" y="-77788"/>
            <a:ext cx="742950" cy="517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a:solidFill>
                  <a:schemeClr val="bg1"/>
                </a:solidFill>
                <a:cs typeface="Geneva" charset="0"/>
              </a:rPr>
              <a:t>445</a:t>
            </a:r>
            <a:endParaRPr lang="en-US">
              <a:cs typeface="Geneva" charset="0"/>
            </a:endParaRPr>
          </a:p>
        </p:txBody>
      </p:sp>
      <p:sp>
        <p:nvSpPr>
          <p:cNvPr id="38917" name="Text Box 4"/>
          <p:cNvSpPr txBox="1">
            <a:spLocks noChangeArrowheads="1"/>
          </p:cNvSpPr>
          <p:nvPr/>
        </p:nvSpPr>
        <p:spPr bwMode="auto">
          <a:xfrm>
            <a:off x="2411413" y="417513"/>
            <a:ext cx="4968875" cy="460375"/>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9pPr>
          </a:lstStyle>
          <a:p>
            <a:pPr algn="ctr" eaLnBrk="1" hangingPunct="1">
              <a:spcBef>
                <a:spcPts val="1500"/>
              </a:spcBef>
            </a:pPr>
            <a:r>
              <a:rPr lang="en-US" b="1">
                <a:latin typeface="KaiTi" charset="0"/>
                <a:ea typeface="KaiTi" charset="0"/>
                <a:cs typeface="KaiTi" charset="0"/>
              </a:rPr>
              <a:t>先知书的排列</a:t>
            </a:r>
          </a:p>
        </p:txBody>
      </p:sp>
      <p:sp>
        <p:nvSpPr>
          <p:cNvPr id="38918" name="TextBox 2"/>
          <p:cNvSpPr txBox="1">
            <a:spLocks noChangeArrowheads="1"/>
          </p:cNvSpPr>
          <p:nvPr/>
        </p:nvSpPr>
        <p:spPr bwMode="auto">
          <a:xfrm>
            <a:off x="34925" y="2792413"/>
            <a:ext cx="323850" cy="7080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a:latin typeface="KaiTi" charset="0"/>
                <a:ea typeface="KaiTi" charset="0"/>
                <a:cs typeface="KaiTi" charset="0"/>
              </a:rPr>
              <a:t>扫罗</a:t>
            </a:r>
            <a:endParaRPr lang="en-US" sz="2000">
              <a:latin typeface="KaiTi" charset="0"/>
              <a:ea typeface="KaiTi" charset="0"/>
              <a:cs typeface="KaiTi" charset="0"/>
            </a:endParaRPr>
          </a:p>
        </p:txBody>
      </p:sp>
      <p:sp>
        <p:nvSpPr>
          <p:cNvPr id="38919" name="TextBox 8"/>
          <p:cNvSpPr txBox="1">
            <a:spLocks noChangeArrowheads="1"/>
          </p:cNvSpPr>
          <p:nvPr/>
        </p:nvSpPr>
        <p:spPr bwMode="auto">
          <a:xfrm>
            <a:off x="504825" y="2565400"/>
            <a:ext cx="250825" cy="9350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a:latin typeface="KaiTi" charset="0"/>
                <a:ea typeface="KaiTi" charset="0"/>
                <a:cs typeface="KaiTi" charset="0"/>
              </a:rPr>
              <a:t>大卫</a:t>
            </a:r>
            <a:endParaRPr lang="en-US" sz="2000">
              <a:latin typeface="KaiTi" charset="0"/>
              <a:ea typeface="KaiTi" charset="0"/>
              <a:cs typeface="KaiTi" charset="0"/>
            </a:endParaRPr>
          </a:p>
        </p:txBody>
      </p:sp>
      <p:sp>
        <p:nvSpPr>
          <p:cNvPr id="38920" name="TextBox 9"/>
          <p:cNvSpPr txBox="1">
            <a:spLocks noChangeArrowheads="1"/>
          </p:cNvSpPr>
          <p:nvPr/>
        </p:nvSpPr>
        <p:spPr bwMode="auto">
          <a:xfrm>
            <a:off x="863600" y="2276475"/>
            <a:ext cx="252413" cy="1223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a:latin typeface="KaiTi" charset="0"/>
                <a:ea typeface="KaiTi" charset="0"/>
                <a:cs typeface="KaiTi" charset="0"/>
              </a:rPr>
              <a:t>所罗门</a:t>
            </a:r>
            <a:endParaRPr lang="en-US" sz="2000">
              <a:latin typeface="KaiTi" charset="0"/>
              <a:ea typeface="KaiTi" charset="0"/>
              <a:cs typeface="KaiTi" charset="0"/>
            </a:endParaRPr>
          </a:p>
        </p:txBody>
      </p:sp>
      <p:sp>
        <p:nvSpPr>
          <p:cNvPr id="38921" name="TextBox 3"/>
          <p:cNvSpPr txBox="1">
            <a:spLocks noChangeArrowheads="1"/>
          </p:cNvSpPr>
          <p:nvPr/>
        </p:nvSpPr>
        <p:spPr bwMode="auto">
          <a:xfrm>
            <a:off x="1619250" y="1590675"/>
            <a:ext cx="3581400" cy="476250"/>
          </a:xfrm>
          <a:prstGeom prst="rect">
            <a:avLst/>
          </a:prstGeom>
          <a:solidFill>
            <a:srgbClr val="A6C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600" b="1">
                <a:latin typeface="KaiTi" charset="0"/>
                <a:ea typeface="KaiTi" charset="0"/>
                <a:cs typeface="KaiTi" charset="0"/>
              </a:rPr>
              <a:t>被掳前</a:t>
            </a:r>
            <a:endParaRPr lang="en-US" altLang="zh-CN" sz="1600" b="1">
              <a:latin typeface="KaiTi" charset="0"/>
              <a:ea typeface="KaiTi" charset="0"/>
              <a:cs typeface="KaiTi" charset="0"/>
            </a:endParaRPr>
          </a:p>
          <a:p>
            <a:pPr algn="ctr" eaLnBrk="1" hangingPunct="1"/>
            <a:r>
              <a:rPr lang="zh-CN" altLang="en-US" sz="1100">
                <a:latin typeface="KaiTi" charset="0"/>
                <a:ea typeface="KaiTi" charset="0"/>
                <a:cs typeface="KaiTi" charset="0"/>
              </a:rPr>
              <a:t>（公元前</a:t>
            </a:r>
            <a:r>
              <a:rPr lang="en-US" altLang="zh-CN" sz="1100">
                <a:latin typeface="KaiTi" charset="0"/>
                <a:ea typeface="KaiTi" charset="0"/>
                <a:cs typeface="KaiTi" charset="0"/>
              </a:rPr>
              <a:t>800-606</a:t>
            </a:r>
            <a:r>
              <a:rPr lang="zh-CN" altLang="en-US" sz="1100">
                <a:latin typeface="KaiTi" charset="0"/>
                <a:ea typeface="KaiTi" charset="0"/>
                <a:cs typeface="KaiTi" charset="0"/>
              </a:rPr>
              <a:t>）</a:t>
            </a:r>
            <a:endParaRPr lang="en-US" sz="1100">
              <a:latin typeface="KaiTi" charset="0"/>
              <a:ea typeface="KaiTi" charset="0"/>
              <a:cs typeface="KaiTi" charset="0"/>
            </a:endParaRPr>
          </a:p>
        </p:txBody>
      </p:sp>
      <p:sp>
        <p:nvSpPr>
          <p:cNvPr id="38922" name="TextBox 11"/>
          <p:cNvSpPr txBox="1">
            <a:spLocks noChangeArrowheads="1"/>
          </p:cNvSpPr>
          <p:nvPr/>
        </p:nvSpPr>
        <p:spPr bwMode="auto">
          <a:xfrm>
            <a:off x="5232400" y="1576388"/>
            <a:ext cx="2006600" cy="488950"/>
          </a:xfrm>
          <a:prstGeom prst="rect">
            <a:avLst/>
          </a:prstGeom>
          <a:solidFill>
            <a:srgbClr val="A6C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600" b="1">
                <a:latin typeface="KaiTi" charset="0"/>
                <a:ea typeface="KaiTi" charset="0"/>
                <a:cs typeface="KaiTi" charset="0"/>
              </a:rPr>
              <a:t>被掳期</a:t>
            </a:r>
            <a:endParaRPr lang="en-US" altLang="zh-CN" sz="1600" b="1">
              <a:latin typeface="KaiTi" charset="0"/>
              <a:ea typeface="KaiTi" charset="0"/>
              <a:cs typeface="KaiTi" charset="0"/>
            </a:endParaRPr>
          </a:p>
          <a:p>
            <a:pPr algn="ctr" eaLnBrk="1" hangingPunct="1"/>
            <a:r>
              <a:rPr lang="zh-CN" altLang="en-US" sz="1100">
                <a:latin typeface="KaiTi" charset="0"/>
                <a:ea typeface="KaiTi" charset="0"/>
                <a:cs typeface="KaiTi" charset="0"/>
              </a:rPr>
              <a:t>（公元前</a:t>
            </a:r>
            <a:r>
              <a:rPr lang="en-US" altLang="zh-CN" sz="1100">
                <a:latin typeface="KaiTi" charset="0"/>
                <a:ea typeface="KaiTi" charset="0"/>
                <a:cs typeface="KaiTi" charset="0"/>
              </a:rPr>
              <a:t>606</a:t>
            </a:r>
            <a:r>
              <a:rPr lang="zh-CN" altLang="en-US" sz="1100">
                <a:latin typeface="KaiTi" charset="0"/>
                <a:ea typeface="KaiTi" charset="0"/>
                <a:cs typeface="KaiTi" charset="0"/>
              </a:rPr>
              <a:t>－</a:t>
            </a:r>
            <a:r>
              <a:rPr lang="en-US" altLang="zh-CN" sz="1100">
                <a:latin typeface="KaiTi" charset="0"/>
                <a:ea typeface="KaiTi" charset="0"/>
                <a:cs typeface="KaiTi" charset="0"/>
              </a:rPr>
              <a:t>536</a:t>
            </a:r>
            <a:r>
              <a:rPr lang="zh-CN" altLang="en-US" sz="1100">
                <a:latin typeface="KaiTi" charset="0"/>
                <a:ea typeface="KaiTi" charset="0"/>
                <a:cs typeface="KaiTi" charset="0"/>
              </a:rPr>
              <a:t>）</a:t>
            </a:r>
            <a:endParaRPr lang="en-US" sz="1100">
              <a:latin typeface="KaiTi" charset="0"/>
              <a:ea typeface="KaiTi" charset="0"/>
              <a:cs typeface="KaiTi" charset="0"/>
            </a:endParaRPr>
          </a:p>
        </p:txBody>
      </p:sp>
      <p:sp>
        <p:nvSpPr>
          <p:cNvPr id="38923" name="TextBox 12"/>
          <p:cNvSpPr txBox="1">
            <a:spLocks noChangeArrowheads="1"/>
          </p:cNvSpPr>
          <p:nvPr/>
        </p:nvSpPr>
        <p:spPr bwMode="auto">
          <a:xfrm>
            <a:off x="7269163" y="1570038"/>
            <a:ext cx="1636712" cy="493712"/>
          </a:xfrm>
          <a:prstGeom prst="rect">
            <a:avLst/>
          </a:prstGeom>
          <a:solidFill>
            <a:srgbClr val="A6C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600" b="1">
                <a:latin typeface="KaiTi" charset="0"/>
                <a:ea typeface="KaiTi" charset="0"/>
                <a:cs typeface="KaiTi" charset="0"/>
              </a:rPr>
              <a:t>被掳后</a:t>
            </a:r>
            <a:endParaRPr lang="en-US" altLang="zh-CN" sz="1600" b="1">
              <a:latin typeface="KaiTi" charset="0"/>
              <a:ea typeface="KaiTi" charset="0"/>
              <a:cs typeface="KaiTi" charset="0"/>
            </a:endParaRPr>
          </a:p>
          <a:p>
            <a:pPr algn="ctr" eaLnBrk="1" hangingPunct="1"/>
            <a:r>
              <a:rPr lang="zh-CN" altLang="en-US" sz="1100">
                <a:latin typeface="KaiTi" charset="0"/>
                <a:ea typeface="KaiTi" charset="0"/>
                <a:cs typeface="KaiTi" charset="0"/>
              </a:rPr>
              <a:t>（公元前</a:t>
            </a:r>
            <a:r>
              <a:rPr lang="en-US" altLang="zh-CN" sz="1100">
                <a:latin typeface="KaiTi" charset="0"/>
                <a:ea typeface="KaiTi" charset="0"/>
                <a:cs typeface="KaiTi" charset="0"/>
              </a:rPr>
              <a:t>536-400</a:t>
            </a:r>
            <a:r>
              <a:rPr lang="zh-CN" altLang="en-US" sz="1100">
                <a:latin typeface="KaiTi" charset="0"/>
                <a:ea typeface="KaiTi" charset="0"/>
                <a:cs typeface="KaiTi" charset="0"/>
              </a:rPr>
              <a:t>）</a:t>
            </a:r>
            <a:endParaRPr lang="en-US" sz="1100">
              <a:latin typeface="KaiTi" charset="0"/>
              <a:ea typeface="KaiTi" charset="0"/>
              <a:cs typeface="KaiTi" charset="0"/>
            </a:endParaRPr>
          </a:p>
        </p:txBody>
      </p:sp>
      <p:sp>
        <p:nvSpPr>
          <p:cNvPr id="38924" name="TextBox 13"/>
          <p:cNvSpPr txBox="1">
            <a:spLocks noChangeArrowheads="1"/>
          </p:cNvSpPr>
          <p:nvPr/>
        </p:nvSpPr>
        <p:spPr bwMode="auto">
          <a:xfrm>
            <a:off x="1595438" y="2317750"/>
            <a:ext cx="1609725" cy="220663"/>
          </a:xfrm>
          <a:prstGeom prst="rect">
            <a:avLst/>
          </a:prstGeom>
          <a:solidFill>
            <a:srgbClr val="A6C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以色列</a:t>
            </a:r>
            <a:endParaRPr lang="en-US" sz="1100" b="1">
              <a:latin typeface="KaiTi" charset="0"/>
              <a:ea typeface="KaiTi" charset="0"/>
              <a:cs typeface="KaiTi" charset="0"/>
            </a:endParaRPr>
          </a:p>
        </p:txBody>
      </p:sp>
      <p:sp>
        <p:nvSpPr>
          <p:cNvPr id="38925" name="TextBox 14"/>
          <p:cNvSpPr txBox="1">
            <a:spLocks noChangeArrowheads="1"/>
          </p:cNvSpPr>
          <p:nvPr/>
        </p:nvSpPr>
        <p:spPr bwMode="auto">
          <a:xfrm>
            <a:off x="3608388" y="2317750"/>
            <a:ext cx="1587500" cy="214313"/>
          </a:xfrm>
          <a:prstGeom prst="rect">
            <a:avLst/>
          </a:prstGeom>
          <a:solidFill>
            <a:srgbClr val="A6C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亚述</a:t>
            </a:r>
            <a:endParaRPr lang="en-US" sz="1100" b="1">
              <a:latin typeface="KaiTi" charset="0"/>
              <a:ea typeface="KaiTi" charset="0"/>
              <a:cs typeface="KaiTi" charset="0"/>
            </a:endParaRPr>
          </a:p>
        </p:txBody>
      </p:sp>
      <p:sp>
        <p:nvSpPr>
          <p:cNvPr id="38926" name="TextBox 15"/>
          <p:cNvSpPr txBox="1">
            <a:spLocks noChangeArrowheads="1"/>
          </p:cNvSpPr>
          <p:nvPr/>
        </p:nvSpPr>
        <p:spPr bwMode="auto">
          <a:xfrm>
            <a:off x="1589088" y="3754438"/>
            <a:ext cx="1606550" cy="222250"/>
          </a:xfrm>
          <a:prstGeom prst="rect">
            <a:avLst/>
          </a:prstGeom>
          <a:solidFill>
            <a:srgbClr val="A6C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犹大</a:t>
            </a:r>
            <a:endParaRPr lang="en-US" sz="1100" b="1">
              <a:latin typeface="KaiTi" charset="0"/>
              <a:ea typeface="KaiTi" charset="0"/>
              <a:cs typeface="KaiTi" charset="0"/>
            </a:endParaRPr>
          </a:p>
        </p:txBody>
      </p:sp>
      <p:sp>
        <p:nvSpPr>
          <p:cNvPr id="38927" name="TextBox 16"/>
          <p:cNvSpPr txBox="1">
            <a:spLocks noChangeArrowheads="1"/>
          </p:cNvSpPr>
          <p:nvPr/>
        </p:nvSpPr>
        <p:spPr bwMode="auto">
          <a:xfrm>
            <a:off x="3595688" y="4429125"/>
            <a:ext cx="1597025" cy="211138"/>
          </a:xfrm>
          <a:prstGeom prst="rect">
            <a:avLst/>
          </a:prstGeom>
          <a:solidFill>
            <a:srgbClr val="A6C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以东</a:t>
            </a:r>
            <a:endParaRPr lang="en-US" sz="1100" b="1">
              <a:latin typeface="KaiTi" charset="0"/>
              <a:ea typeface="KaiTi" charset="0"/>
              <a:cs typeface="KaiTi" charset="0"/>
            </a:endParaRPr>
          </a:p>
        </p:txBody>
      </p:sp>
      <p:sp>
        <p:nvSpPr>
          <p:cNvPr id="38928" name="TextBox 17"/>
          <p:cNvSpPr txBox="1">
            <a:spLocks noChangeArrowheads="1"/>
          </p:cNvSpPr>
          <p:nvPr/>
        </p:nvSpPr>
        <p:spPr bwMode="auto">
          <a:xfrm>
            <a:off x="5418138" y="3749675"/>
            <a:ext cx="1649412" cy="220663"/>
          </a:xfrm>
          <a:prstGeom prst="rect">
            <a:avLst/>
          </a:prstGeom>
          <a:solidFill>
            <a:srgbClr val="A6C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被掳中的犹太人</a:t>
            </a:r>
            <a:endParaRPr lang="en-US" sz="1100" b="1">
              <a:latin typeface="KaiTi" charset="0"/>
              <a:ea typeface="KaiTi" charset="0"/>
              <a:cs typeface="KaiTi" charset="0"/>
            </a:endParaRPr>
          </a:p>
        </p:txBody>
      </p:sp>
      <p:sp>
        <p:nvSpPr>
          <p:cNvPr id="38929" name="TextBox 18"/>
          <p:cNvSpPr txBox="1">
            <a:spLocks noChangeArrowheads="1"/>
          </p:cNvSpPr>
          <p:nvPr/>
        </p:nvSpPr>
        <p:spPr bwMode="auto">
          <a:xfrm>
            <a:off x="7261225" y="3414713"/>
            <a:ext cx="1649413" cy="219075"/>
          </a:xfrm>
          <a:prstGeom prst="rect">
            <a:avLst/>
          </a:prstGeom>
          <a:solidFill>
            <a:srgbClr val="A6C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在耶路撒冷的犹太人</a:t>
            </a:r>
            <a:endParaRPr lang="en-US" sz="1100" b="1">
              <a:latin typeface="KaiTi" charset="0"/>
              <a:ea typeface="KaiTi" charset="0"/>
              <a:cs typeface="KaiTi" charset="0"/>
            </a:endParaRPr>
          </a:p>
        </p:txBody>
      </p:sp>
      <p:sp>
        <p:nvSpPr>
          <p:cNvPr id="38930" name="TextBox 5"/>
          <p:cNvSpPr txBox="1">
            <a:spLocks noChangeArrowheads="1"/>
          </p:cNvSpPr>
          <p:nvPr/>
        </p:nvSpPr>
        <p:spPr bwMode="auto">
          <a:xfrm>
            <a:off x="1692275" y="2565400"/>
            <a:ext cx="1366838" cy="2809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何西阿书</a:t>
            </a:r>
            <a:endParaRPr lang="en-US" sz="1600">
              <a:latin typeface="KaiTi" charset="0"/>
              <a:ea typeface="KaiTi" charset="0"/>
              <a:cs typeface="KaiTi" charset="0"/>
            </a:endParaRPr>
          </a:p>
        </p:txBody>
      </p:sp>
      <p:sp>
        <p:nvSpPr>
          <p:cNvPr id="38931" name="TextBox 20"/>
          <p:cNvSpPr txBox="1">
            <a:spLocks noChangeArrowheads="1"/>
          </p:cNvSpPr>
          <p:nvPr/>
        </p:nvSpPr>
        <p:spPr bwMode="auto">
          <a:xfrm>
            <a:off x="1692275" y="2879725"/>
            <a:ext cx="1366838"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阿摩司书</a:t>
            </a:r>
            <a:endParaRPr lang="en-US" sz="1600">
              <a:latin typeface="KaiTi" charset="0"/>
              <a:ea typeface="KaiTi" charset="0"/>
              <a:cs typeface="KaiTi" charset="0"/>
            </a:endParaRPr>
          </a:p>
        </p:txBody>
      </p:sp>
      <p:sp>
        <p:nvSpPr>
          <p:cNvPr id="38932" name="TextBox 21"/>
          <p:cNvSpPr txBox="1">
            <a:spLocks noChangeArrowheads="1"/>
          </p:cNvSpPr>
          <p:nvPr/>
        </p:nvSpPr>
        <p:spPr bwMode="auto">
          <a:xfrm>
            <a:off x="3924300" y="2570163"/>
            <a:ext cx="935038" cy="2587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约拿书</a:t>
            </a:r>
            <a:endParaRPr lang="en-US" sz="1600">
              <a:latin typeface="KaiTi" charset="0"/>
              <a:ea typeface="KaiTi" charset="0"/>
              <a:cs typeface="KaiTi" charset="0"/>
            </a:endParaRPr>
          </a:p>
        </p:txBody>
      </p:sp>
      <p:sp>
        <p:nvSpPr>
          <p:cNvPr id="38933" name="TextBox 22"/>
          <p:cNvSpPr txBox="1">
            <a:spLocks noChangeArrowheads="1"/>
          </p:cNvSpPr>
          <p:nvPr/>
        </p:nvSpPr>
        <p:spPr bwMode="auto">
          <a:xfrm>
            <a:off x="3924300" y="2876550"/>
            <a:ext cx="935038" cy="2524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那鸿书</a:t>
            </a:r>
            <a:endParaRPr lang="en-US" sz="1600">
              <a:latin typeface="KaiTi" charset="0"/>
              <a:ea typeface="KaiTi" charset="0"/>
              <a:cs typeface="KaiTi" charset="0"/>
            </a:endParaRPr>
          </a:p>
        </p:txBody>
      </p:sp>
      <p:sp>
        <p:nvSpPr>
          <p:cNvPr id="38934" name="TextBox 23"/>
          <p:cNvSpPr txBox="1">
            <a:spLocks noChangeArrowheads="1"/>
          </p:cNvSpPr>
          <p:nvPr/>
        </p:nvSpPr>
        <p:spPr bwMode="auto">
          <a:xfrm>
            <a:off x="1692275" y="4005263"/>
            <a:ext cx="1439863" cy="2809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哈巴谷书</a:t>
            </a:r>
            <a:endParaRPr lang="en-US" sz="1600">
              <a:latin typeface="KaiTi" charset="0"/>
              <a:ea typeface="KaiTi" charset="0"/>
              <a:cs typeface="KaiTi" charset="0"/>
            </a:endParaRPr>
          </a:p>
        </p:txBody>
      </p:sp>
      <p:sp>
        <p:nvSpPr>
          <p:cNvPr id="38935" name="TextBox 24"/>
          <p:cNvSpPr txBox="1">
            <a:spLocks noChangeArrowheads="1"/>
          </p:cNvSpPr>
          <p:nvPr/>
        </p:nvSpPr>
        <p:spPr bwMode="auto">
          <a:xfrm>
            <a:off x="1835150" y="4330700"/>
            <a:ext cx="1152525" cy="273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以赛亚书</a:t>
            </a:r>
            <a:endParaRPr lang="en-US" sz="1600">
              <a:latin typeface="KaiTi" charset="0"/>
              <a:ea typeface="KaiTi" charset="0"/>
              <a:cs typeface="KaiTi" charset="0"/>
            </a:endParaRPr>
          </a:p>
        </p:txBody>
      </p:sp>
      <p:sp>
        <p:nvSpPr>
          <p:cNvPr id="38936" name="TextBox 25"/>
          <p:cNvSpPr txBox="1">
            <a:spLocks noChangeArrowheads="1"/>
          </p:cNvSpPr>
          <p:nvPr/>
        </p:nvSpPr>
        <p:spPr bwMode="auto">
          <a:xfrm>
            <a:off x="1816100" y="4651375"/>
            <a:ext cx="1152525" cy="2349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耶利米书</a:t>
            </a:r>
            <a:endParaRPr lang="en-US" sz="1600">
              <a:latin typeface="KaiTi" charset="0"/>
              <a:ea typeface="KaiTi" charset="0"/>
              <a:cs typeface="KaiTi" charset="0"/>
            </a:endParaRPr>
          </a:p>
        </p:txBody>
      </p:sp>
      <p:sp>
        <p:nvSpPr>
          <p:cNvPr id="38937" name="TextBox 26"/>
          <p:cNvSpPr txBox="1">
            <a:spLocks noChangeArrowheads="1"/>
          </p:cNvSpPr>
          <p:nvPr/>
        </p:nvSpPr>
        <p:spPr bwMode="auto">
          <a:xfrm>
            <a:off x="1824038" y="4941888"/>
            <a:ext cx="1152525" cy="2492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约珥书</a:t>
            </a:r>
            <a:endParaRPr lang="en-US" sz="1600">
              <a:latin typeface="KaiTi" charset="0"/>
              <a:ea typeface="KaiTi" charset="0"/>
              <a:cs typeface="KaiTi" charset="0"/>
            </a:endParaRPr>
          </a:p>
        </p:txBody>
      </p:sp>
      <p:sp>
        <p:nvSpPr>
          <p:cNvPr id="38938" name="TextBox 27"/>
          <p:cNvSpPr txBox="1">
            <a:spLocks noChangeArrowheads="1"/>
          </p:cNvSpPr>
          <p:nvPr/>
        </p:nvSpPr>
        <p:spPr bwMode="auto">
          <a:xfrm>
            <a:off x="1816100" y="5257800"/>
            <a:ext cx="1152525" cy="2349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弥迦书</a:t>
            </a:r>
            <a:endParaRPr lang="en-US" sz="1600">
              <a:latin typeface="KaiTi" charset="0"/>
              <a:ea typeface="KaiTi" charset="0"/>
              <a:cs typeface="KaiTi" charset="0"/>
            </a:endParaRPr>
          </a:p>
        </p:txBody>
      </p:sp>
      <p:sp>
        <p:nvSpPr>
          <p:cNvPr id="38939" name="TextBox 28"/>
          <p:cNvSpPr txBox="1">
            <a:spLocks noChangeArrowheads="1"/>
          </p:cNvSpPr>
          <p:nvPr/>
        </p:nvSpPr>
        <p:spPr bwMode="auto">
          <a:xfrm>
            <a:off x="1835150" y="5556250"/>
            <a:ext cx="1152525" cy="273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西番雅书</a:t>
            </a:r>
            <a:endParaRPr lang="en-US" sz="1600">
              <a:latin typeface="KaiTi" charset="0"/>
              <a:ea typeface="KaiTi" charset="0"/>
              <a:cs typeface="KaiTi" charset="0"/>
            </a:endParaRPr>
          </a:p>
        </p:txBody>
      </p:sp>
      <p:sp>
        <p:nvSpPr>
          <p:cNvPr id="38940" name="TextBox 29"/>
          <p:cNvSpPr txBox="1">
            <a:spLocks noChangeArrowheads="1"/>
          </p:cNvSpPr>
          <p:nvPr/>
        </p:nvSpPr>
        <p:spPr bwMode="auto">
          <a:xfrm>
            <a:off x="1619250" y="5884863"/>
            <a:ext cx="1512888" cy="2349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耶利米哀歌</a:t>
            </a:r>
            <a:endParaRPr lang="en-US" sz="1600">
              <a:latin typeface="KaiTi" charset="0"/>
              <a:ea typeface="KaiTi" charset="0"/>
              <a:cs typeface="KaiTi" charset="0"/>
            </a:endParaRPr>
          </a:p>
        </p:txBody>
      </p:sp>
      <p:sp>
        <p:nvSpPr>
          <p:cNvPr id="38941" name="TextBox 30"/>
          <p:cNvSpPr txBox="1">
            <a:spLocks noChangeArrowheads="1"/>
          </p:cNvSpPr>
          <p:nvPr/>
        </p:nvSpPr>
        <p:spPr bwMode="auto">
          <a:xfrm>
            <a:off x="3635375" y="4691063"/>
            <a:ext cx="1512888" cy="254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俄巴底亚书</a:t>
            </a:r>
            <a:endParaRPr lang="en-US" sz="1600">
              <a:latin typeface="KaiTi" charset="0"/>
              <a:ea typeface="KaiTi" charset="0"/>
              <a:cs typeface="KaiTi" charset="0"/>
            </a:endParaRPr>
          </a:p>
        </p:txBody>
      </p:sp>
      <p:sp>
        <p:nvSpPr>
          <p:cNvPr id="38942" name="TextBox 31"/>
          <p:cNvSpPr txBox="1">
            <a:spLocks noChangeArrowheads="1"/>
          </p:cNvSpPr>
          <p:nvPr/>
        </p:nvSpPr>
        <p:spPr bwMode="auto">
          <a:xfrm>
            <a:off x="5491163" y="4332288"/>
            <a:ext cx="1511300" cy="2524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但以理书</a:t>
            </a:r>
            <a:endParaRPr lang="en-US" sz="1600">
              <a:latin typeface="KaiTi" charset="0"/>
              <a:ea typeface="KaiTi" charset="0"/>
              <a:cs typeface="KaiTi" charset="0"/>
            </a:endParaRPr>
          </a:p>
        </p:txBody>
      </p:sp>
      <p:sp>
        <p:nvSpPr>
          <p:cNvPr id="38943" name="TextBox 32"/>
          <p:cNvSpPr txBox="1">
            <a:spLocks noChangeArrowheads="1"/>
          </p:cNvSpPr>
          <p:nvPr/>
        </p:nvSpPr>
        <p:spPr bwMode="auto">
          <a:xfrm>
            <a:off x="5481638" y="4013200"/>
            <a:ext cx="1511300" cy="2524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以西结书</a:t>
            </a:r>
            <a:endParaRPr lang="en-US" sz="1600">
              <a:latin typeface="KaiTi" charset="0"/>
              <a:ea typeface="KaiTi" charset="0"/>
              <a:cs typeface="KaiTi" charset="0"/>
            </a:endParaRPr>
          </a:p>
        </p:txBody>
      </p:sp>
      <p:sp>
        <p:nvSpPr>
          <p:cNvPr id="38944" name="TextBox 33"/>
          <p:cNvSpPr txBox="1">
            <a:spLocks noChangeArrowheads="1"/>
          </p:cNvSpPr>
          <p:nvPr/>
        </p:nvSpPr>
        <p:spPr bwMode="auto">
          <a:xfrm>
            <a:off x="7326313" y="3676650"/>
            <a:ext cx="1511300" cy="2524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哈该书书</a:t>
            </a:r>
            <a:endParaRPr lang="en-US" sz="1600">
              <a:latin typeface="KaiTi" charset="0"/>
              <a:ea typeface="KaiTi" charset="0"/>
              <a:cs typeface="KaiTi" charset="0"/>
            </a:endParaRPr>
          </a:p>
        </p:txBody>
      </p:sp>
      <p:sp>
        <p:nvSpPr>
          <p:cNvPr id="38945" name="TextBox 34"/>
          <p:cNvSpPr txBox="1">
            <a:spLocks noChangeArrowheads="1"/>
          </p:cNvSpPr>
          <p:nvPr/>
        </p:nvSpPr>
        <p:spPr bwMode="auto">
          <a:xfrm>
            <a:off x="7331075" y="4002088"/>
            <a:ext cx="1511300" cy="254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撒迦利亚书</a:t>
            </a:r>
            <a:endParaRPr lang="en-US" sz="1600">
              <a:latin typeface="KaiTi" charset="0"/>
              <a:ea typeface="KaiTi" charset="0"/>
              <a:cs typeface="KaiTi" charset="0"/>
            </a:endParaRPr>
          </a:p>
        </p:txBody>
      </p:sp>
      <p:sp>
        <p:nvSpPr>
          <p:cNvPr id="38946" name="TextBox 35"/>
          <p:cNvSpPr txBox="1">
            <a:spLocks noChangeArrowheads="1"/>
          </p:cNvSpPr>
          <p:nvPr/>
        </p:nvSpPr>
        <p:spPr bwMode="auto">
          <a:xfrm>
            <a:off x="7326313" y="4316413"/>
            <a:ext cx="1512887" cy="2524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玛拉基书</a:t>
            </a:r>
            <a:endParaRPr lang="en-US" sz="1600">
              <a:latin typeface="KaiTi" charset="0"/>
              <a:ea typeface="KaiTi" charset="0"/>
              <a:cs typeface="KaiTi" charset="0"/>
            </a:endParaRPr>
          </a:p>
        </p:txBody>
      </p:sp>
      <p:sp>
        <p:nvSpPr>
          <p:cNvPr id="38947" name="TextBox 39"/>
          <p:cNvSpPr txBox="1">
            <a:spLocks noChangeArrowheads="1"/>
          </p:cNvSpPr>
          <p:nvPr/>
        </p:nvSpPr>
        <p:spPr bwMode="auto">
          <a:xfrm>
            <a:off x="5813425" y="6259513"/>
            <a:ext cx="936625" cy="1682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Ins="0"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r>
              <a:rPr lang="zh-CN" altLang="en-US" sz="1100">
                <a:latin typeface="KaiTi" charset="0"/>
                <a:ea typeface="KaiTi" charset="0"/>
                <a:cs typeface="KaiTi" charset="0"/>
              </a:rPr>
              <a:t>摘自</a:t>
            </a:r>
            <a:endParaRPr lang="en-US" sz="1100">
              <a:latin typeface="KaiTi" charset="0"/>
              <a:ea typeface="KaiTi" charset="0"/>
              <a:cs typeface="KaiTi"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7" name="Picture 2" descr="Picture"/>
          <p:cNvPicPr>
            <a:picLocks noChangeArrowheads="1"/>
          </p:cNvPicPr>
          <p:nvPr/>
        </p:nvPicPr>
        <p:blipFill>
          <a:blip r:embed="rId3">
            <a:extLst>
              <a:ext uri="{28A0092B-C50C-407E-A947-70E740481C1C}">
                <a14:useLocalDpi xmlns:a14="http://schemas.microsoft.com/office/drawing/2010/main" val="0"/>
              </a:ext>
            </a:extLst>
          </a:blip>
          <a:srcRect r="839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Text Box 3"/>
          <p:cNvSpPr txBox="1">
            <a:spLocks noChangeArrowheads="1"/>
          </p:cNvSpPr>
          <p:nvPr/>
        </p:nvSpPr>
        <p:spPr bwMode="auto">
          <a:xfrm>
            <a:off x="3962400" y="2459038"/>
            <a:ext cx="1266825" cy="523875"/>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sz="2800" b="1" dirty="0">
                <a:solidFill>
                  <a:srgbClr val="F9055C"/>
                </a:solidFill>
                <a:latin typeface="KaiTi" panose="02010609060101010101" pitchFamily="49" charset="-122"/>
                <a:ea typeface="KaiTi" panose="02010609060101010101" pitchFamily="49" charset="-122"/>
                <a:cs typeface="+mn-cs"/>
              </a:rPr>
              <a:t>阿摩司</a:t>
            </a:r>
            <a:endParaRPr lang="en-US" sz="2800" b="1" dirty="0">
              <a:solidFill>
                <a:srgbClr val="F9055C"/>
              </a:solidFill>
              <a:latin typeface="KaiTi" panose="02010609060101010101" pitchFamily="49" charset="-122"/>
              <a:ea typeface="KaiTi" panose="02010609060101010101" pitchFamily="49" charset="-122"/>
              <a:cs typeface="+mn-cs"/>
            </a:endParaRPr>
          </a:p>
        </p:txBody>
      </p:sp>
      <p:sp>
        <p:nvSpPr>
          <p:cNvPr id="44036" name="Text Box 4"/>
          <p:cNvSpPr txBox="1">
            <a:spLocks noChangeArrowheads="1"/>
          </p:cNvSpPr>
          <p:nvPr/>
        </p:nvSpPr>
        <p:spPr bwMode="auto">
          <a:xfrm>
            <a:off x="3962400" y="2078038"/>
            <a:ext cx="1266825" cy="523875"/>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sz="2800" b="1" dirty="0">
                <a:solidFill>
                  <a:srgbClr val="F9055C"/>
                </a:solidFill>
                <a:latin typeface="KaiTi" panose="02010609060101010101" pitchFamily="49" charset="-122"/>
                <a:ea typeface="KaiTi" panose="02010609060101010101" pitchFamily="49" charset="-122"/>
                <a:cs typeface="+mn-cs"/>
              </a:rPr>
              <a:t>何西阿</a:t>
            </a:r>
            <a:endParaRPr lang="en-US" sz="2800" b="1" dirty="0">
              <a:solidFill>
                <a:srgbClr val="F9055C"/>
              </a:solidFill>
              <a:latin typeface="KaiTi" panose="02010609060101010101" pitchFamily="49" charset="-122"/>
              <a:ea typeface="KaiTi" panose="02010609060101010101" pitchFamily="49" charset="-122"/>
              <a:cs typeface="+mn-cs"/>
            </a:endParaRPr>
          </a:p>
        </p:txBody>
      </p:sp>
      <p:sp>
        <p:nvSpPr>
          <p:cNvPr id="17413" name="Text Box 5"/>
          <p:cNvSpPr txBox="1">
            <a:spLocks noChangeArrowheads="1"/>
          </p:cNvSpPr>
          <p:nvPr/>
        </p:nvSpPr>
        <p:spPr bwMode="auto">
          <a:xfrm>
            <a:off x="3373438" y="3267075"/>
            <a:ext cx="225425" cy="523875"/>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defRPr/>
            </a:pPr>
            <a:endParaRPr lang="en-US" sz="2800" b="1">
              <a:latin typeface="KaiTi" charset="0"/>
              <a:ea typeface="KaiTi" charset="0"/>
              <a:cs typeface="KaiTi" charset="0"/>
            </a:endParaRPr>
          </a:p>
        </p:txBody>
      </p:sp>
      <p:sp>
        <p:nvSpPr>
          <p:cNvPr id="17414" name="Text Box 6"/>
          <p:cNvSpPr txBox="1">
            <a:spLocks noChangeArrowheads="1"/>
          </p:cNvSpPr>
          <p:nvPr/>
        </p:nvSpPr>
        <p:spPr bwMode="auto">
          <a:xfrm>
            <a:off x="3349625" y="3581400"/>
            <a:ext cx="12731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defRPr/>
            </a:pPr>
            <a:r>
              <a:rPr lang="zh-CN" altLang="en-US" sz="2400" b="1">
                <a:latin typeface="KaiTi" charset="0"/>
                <a:ea typeface="KaiTi" charset="0"/>
                <a:cs typeface="KaiTi" charset="0"/>
              </a:rPr>
              <a:t>弥加</a:t>
            </a:r>
            <a:endParaRPr lang="en-US" sz="2400" b="1">
              <a:latin typeface="KaiTi" charset="0"/>
              <a:ea typeface="KaiTi" charset="0"/>
              <a:cs typeface="KaiTi" charset="0"/>
            </a:endParaRPr>
          </a:p>
        </p:txBody>
      </p:sp>
      <p:sp>
        <p:nvSpPr>
          <p:cNvPr id="17415" name="Text Box 7"/>
          <p:cNvSpPr txBox="1">
            <a:spLocks noChangeArrowheads="1"/>
          </p:cNvSpPr>
          <p:nvPr/>
        </p:nvSpPr>
        <p:spPr bwMode="auto">
          <a:xfrm>
            <a:off x="1889125" y="3905250"/>
            <a:ext cx="134302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defRPr/>
            </a:pPr>
            <a:r>
              <a:rPr lang="zh-CN" altLang="en-US" sz="2400" b="1">
                <a:latin typeface="KaiTi" charset="0"/>
                <a:ea typeface="KaiTi" charset="0"/>
                <a:cs typeface="KaiTi" charset="0"/>
              </a:rPr>
              <a:t>以赛亚</a:t>
            </a:r>
            <a:endParaRPr lang="en-US" sz="2400" b="1">
              <a:latin typeface="KaiTi" charset="0"/>
              <a:ea typeface="KaiTi" charset="0"/>
              <a:cs typeface="KaiTi" charset="0"/>
            </a:endParaRPr>
          </a:p>
        </p:txBody>
      </p:sp>
      <p:sp>
        <p:nvSpPr>
          <p:cNvPr id="17416" name="Rectangle 8"/>
          <p:cNvSpPr>
            <a:spLocks noChangeArrowheads="1"/>
          </p:cNvSpPr>
          <p:nvPr/>
        </p:nvSpPr>
        <p:spPr bwMode="auto">
          <a:xfrm>
            <a:off x="1828800" y="5715000"/>
            <a:ext cx="1676400"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zh-CN" altLang="en-US" b="1">
                <a:latin typeface="KaiTi" charset="0"/>
                <a:ea typeface="KaiTi" charset="0"/>
                <a:cs typeface="KaiTi" charset="0"/>
              </a:rPr>
              <a:t>俄巴底亚</a:t>
            </a:r>
            <a:endParaRPr lang="en-US" b="1">
              <a:latin typeface="KaiTi" charset="0"/>
              <a:ea typeface="KaiTi" charset="0"/>
              <a:cs typeface="KaiTi" charset="0"/>
            </a:endParaRPr>
          </a:p>
        </p:txBody>
      </p:sp>
      <p:sp>
        <p:nvSpPr>
          <p:cNvPr id="17417" name="Text Box 9"/>
          <p:cNvSpPr txBox="1">
            <a:spLocks noChangeArrowheads="1"/>
          </p:cNvSpPr>
          <p:nvPr/>
        </p:nvSpPr>
        <p:spPr bwMode="auto">
          <a:xfrm>
            <a:off x="3525838" y="3419475"/>
            <a:ext cx="225425" cy="523875"/>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defRPr/>
            </a:pPr>
            <a:endParaRPr lang="en-US" sz="2800" b="1">
              <a:latin typeface="KaiTi" charset="0"/>
              <a:ea typeface="KaiTi" charset="0"/>
              <a:cs typeface="KaiTi" charset="0"/>
            </a:endParaRPr>
          </a:p>
        </p:txBody>
      </p:sp>
      <p:sp>
        <p:nvSpPr>
          <p:cNvPr id="17418" name="Rectangle 10"/>
          <p:cNvSpPr>
            <a:spLocks noChangeArrowheads="1"/>
          </p:cNvSpPr>
          <p:nvPr/>
        </p:nvSpPr>
        <p:spPr bwMode="auto">
          <a:xfrm>
            <a:off x="3211513" y="3981450"/>
            <a:ext cx="20351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zh-CN" altLang="en-US" b="1">
                <a:latin typeface="KaiTi" charset="0"/>
                <a:ea typeface="KaiTi" charset="0"/>
                <a:cs typeface="KaiTi" charset="0"/>
              </a:rPr>
              <a:t>西番雅</a:t>
            </a:r>
            <a:endParaRPr lang="en-US" b="1">
              <a:latin typeface="KaiTi" charset="0"/>
              <a:ea typeface="KaiTi" charset="0"/>
              <a:cs typeface="KaiTi" charset="0"/>
            </a:endParaRPr>
          </a:p>
        </p:txBody>
      </p:sp>
      <p:sp>
        <p:nvSpPr>
          <p:cNvPr id="17419" name="Rectangle 11"/>
          <p:cNvSpPr>
            <a:spLocks noChangeArrowheads="1"/>
          </p:cNvSpPr>
          <p:nvPr/>
        </p:nvSpPr>
        <p:spPr bwMode="auto">
          <a:xfrm>
            <a:off x="1790700" y="4362450"/>
            <a:ext cx="1884363"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zh-CN" altLang="en-US" b="1">
                <a:latin typeface="KaiTi" charset="0"/>
                <a:ea typeface="KaiTi" charset="0"/>
                <a:cs typeface="KaiTi" charset="0"/>
              </a:rPr>
              <a:t>耶利米</a:t>
            </a:r>
            <a:endParaRPr lang="en-US" b="1">
              <a:latin typeface="KaiTi" charset="0"/>
              <a:ea typeface="KaiTi" charset="0"/>
              <a:cs typeface="KaiTi" charset="0"/>
            </a:endParaRPr>
          </a:p>
        </p:txBody>
      </p:sp>
      <p:sp>
        <p:nvSpPr>
          <p:cNvPr id="17420" name="Rectangle 12"/>
          <p:cNvSpPr>
            <a:spLocks noChangeArrowheads="1"/>
          </p:cNvSpPr>
          <p:nvPr/>
        </p:nvSpPr>
        <p:spPr bwMode="auto">
          <a:xfrm>
            <a:off x="1979613" y="3448050"/>
            <a:ext cx="1944687"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zh-CN" altLang="en-US" b="1">
                <a:latin typeface="KaiTi" charset="0"/>
                <a:ea typeface="KaiTi" charset="0"/>
                <a:cs typeface="KaiTi" charset="0"/>
              </a:rPr>
              <a:t>哈巴谷</a:t>
            </a:r>
            <a:endParaRPr lang="en-US" b="1">
              <a:latin typeface="KaiTi" charset="0"/>
              <a:ea typeface="KaiTi" charset="0"/>
              <a:cs typeface="KaiTi" charset="0"/>
            </a:endParaRPr>
          </a:p>
        </p:txBody>
      </p:sp>
      <p:sp>
        <p:nvSpPr>
          <p:cNvPr id="44045" name="Rectangle 13"/>
          <p:cNvSpPr>
            <a:spLocks noChangeArrowheads="1"/>
          </p:cNvSpPr>
          <p:nvPr/>
        </p:nvSpPr>
        <p:spPr bwMode="auto">
          <a:xfrm>
            <a:off x="7983538" y="781050"/>
            <a:ext cx="8032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b="1" dirty="0">
                <a:solidFill>
                  <a:srgbClr val="0033CC"/>
                </a:solidFill>
                <a:latin typeface="KaiTi" panose="02010609060101010101" pitchFamily="49" charset="-122"/>
                <a:ea typeface="KaiTi" panose="02010609060101010101" pitchFamily="49" charset="-122"/>
                <a:cs typeface="+mn-cs"/>
              </a:rPr>
              <a:t>那鸿</a:t>
            </a:r>
            <a:endParaRPr lang="en-US" b="1" dirty="0">
              <a:solidFill>
                <a:srgbClr val="0033CC"/>
              </a:solidFill>
              <a:latin typeface="KaiTi" panose="02010609060101010101" pitchFamily="49" charset="-122"/>
              <a:ea typeface="KaiTi" panose="02010609060101010101" pitchFamily="49" charset="-122"/>
              <a:cs typeface="+mn-cs"/>
            </a:endParaRPr>
          </a:p>
        </p:txBody>
      </p:sp>
      <p:sp>
        <p:nvSpPr>
          <p:cNvPr id="44046" name="Rectangle 14"/>
          <p:cNvSpPr>
            <a:spLocks noChangeArrowheads="1"/>
          </p:cNvSpPr>
          <p:nvPr/>
        </p:nvSpPr>
        <p:spPr bwMode="auto">
          <a:xfrm>
            <a:off x="7696200" y="2609850"/>
            <a:ext cx="1112838"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b="1" dirty="0">
                <a:solidFill>
                  <a:srgbClr val="FF3300"/>
                </a:solidFill>
                <a:latin typeface="KaiTi" panose="02010609060101010101" pitchFamily="49" charset="-122"/>
                <a:ea typeface="KaiTi" panose="02010609060101010101" pitchFamily="49" charset="-122"/>
                <a:cs typeface="+mn-cs"/>
              </a:rPr>
              <a:t>以西结</a:t>
            </a:r>
            <a:endParaRPr lang="en-US" b="1" dirty="0">
              <a:solidFill>
                <a:srgbClr val="FF3300"/>
              </a:solidFill>
              <a:latin typeface="KaiTi" panose="02010609060101010101" pitchFamily="49" charset="-122"/>
              <a:ea typeface="KaiTi" panose="02010609060101010101" pitchFamily="49" charset="-122"/>
              <a:cs typeface="+mn-cs"/>
            </a:endParaRPr>
          </a:p>
        </p:txBody>
      </p:sp>
      <p:sp>
        <p:nvSpPr>
          <p:cNvPr id="17423" name="Rectangle 15"/>
          <p:cNvSpPr>
            <a:spLocks noChangeArrowheads="1"/>
          </p:cNvSpPr>
          <p:nvPr/>
        </p:nvSpPr>
        <p:spPr bwMode="auto">
          <a:xfrm>
            <a:off x="3217863" y="5573713"/>
            <a:ext cx="1582737" cy="461962"/>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zh-CN" altLang="en-US" b="1">
                <a:latin typeface="KaiTi" charset="0"/>
                <a:ea typeface="KaiTi" charset="0"/>
                <a:cs typeface="KaiTi" charset="0"/>
              </a:rPr>
              <a:t>玛拉基</a:t>
            </a:r>
            <a:endParaRPr lang="en-US" b="1">
              <a:latin typeface="KaiTi" charset="0"/>
              <a:ea typeface="KaiTi" charset="0"/>
              <a:cs typeface="KaiTi" charset="0"/>
            </a:endParaRPr>
          </a:p>
        </p:txBody>
      </p:sp>
      <p:sp>
        <p:nvSpPr>
          <p:cNvPr id="44048" name="Rectangle 16"/>
          <p:cNvSpPr>
            <a:spLocks noChangeArrowheads="1"/>
          </p:cNvSpPr>
          <p:nvPr/>
        </p:nvSpPr>
        <p:spPr bwMode="auto">
          <a:xfrm>
            <a:off x="7696200" y="2990850"/>
            <a:ext cx="1112838"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b="1" dirty="0">
                <a:solidFill>
                  <a:srgbClr val="FF3300"/>
                </a:solidFill>
                <a:latin typeface="KaiTi" panose="02010609060101010101" pitchFamily="49" charset="-122"/>
                <a:ea typeface="KaiTi" panose="02010609060101010101" pitchFamily="49" charset="-122"/>
                <a:cs typeface="+mn-cs"/>
              </a:rPr>
              <a:t>但以理</a:t>
            </a:r>
            <a:endParaRPr lang="en-US" b="1" dirty="0">
              <a:solidFill>
                <a:srgbClr val="FF3300"/>
              </a:solidFill>
              <a:latin typeface="KaiTi" panose="02010609060101010101" pitchFamily="49" charset="-122"/>
              <a:ea typeface="KaiTi" panose="02010609060101010101" pitchFamily="49" charset="-122"/>
              <a:cs typeface="+mn-cs"/>
            </a:endParaRPr>
          </a:p>
        </p:txBody>
      </p:sp>
      <p:sp>
        <p:nvSpPr>
          <p:cNvPr id="17425" name="Rectangle 17"/>
          <p:cNvSpPr>
            <a:spLocks noChangeArrowheads="1"/>
          </p:cNvSpPr>
          <p:nvPr/>
        </p:nvSpPr>
        <p:spPr bwMode="auto">
          <a:xfrm>
            <a:off x="3246438" y="4743450"/>
            <a:ext cx="1423987"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zh-CN" altLang="en-US" b="1">
                <a:latin typeface="KaiTi" charset="0"/>
                <a:ea typeface="KaiTi" charset="0"/>
                <a:cs typeface="KaiTi" charset="0"/>
              </a:rPr>
              <a:t>哈该</a:t>
            </a:r>
            <a:endParaRPr lang="en-US" b="1">
              <a:latin typeface="KaiTi" charset="0"/>
              <a:ea typeface="KaiTi" charset="0"/>
              <a:cs typeface="KaiTi" charset="0"/>
            </a:endParaRPr>
          </a:p>
        </p:txBody>
      </p:sp>
      <p:sp>
        <p:nvSpPr>
          <p:cNvPr id="17426" name="Rectangle 18"/>
          <p:cNvSpPr>
            <a:spLocks noChangeArrowheads="1"/>
          </p:cNvSpPr>
          <p:nvPr/>
        </p:nvSpPr>
        <p:spPr bwMode="auto">
          <a:xfrm>
            <a:off x="3140075" y="5124450"/>
            <a:ext cx="20097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zh-CN" altLang="en-US" b="1">
                <a:latin typeface="KaiTi" charset="0"/>
                <a:ea typeface="KaiTi" charset="0"/>
                <a:cs typeface="KaiTi" charset="0"/>
              </a:rPr>
              <a:t>撒迦利亚</a:t>
            </a:r>
            <a:endParaRPr lang="en-US" b="1">
              <a:latin typeface="KaiTi" charset="0"/>
              <a:ea typeface="KaiTi" charset="0"/>
              <a:cs typeface="KaiTi" charset="0"/>
            </a:endParaRPr>
          </a:p>
        </p:txBody>
      </p:sp>
      <p:sp>
        <p:nvSpPr>
          <p:cNvPr id="17427" name="Rectangle 19"/>
          <p:cNvSpPr>
            <a:spLocks noChangeArrowheads="1"/>
          </p:cNvSpPr>
          <p:nvPr/>
        </p:nvSpPr>
        <p:spPr bwMode="auto">
          <a:xfrm>
            <a:off x="1912938" y="4876800"/>
            <a:ext cx="1211262"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zh-CN" altLang="en-US" b="1">
                <a:latin typeface="KaiTi" charset="0"/>
                <a:ea typeface="KaiTi" charset="0"/>
                <a:cs typeface="KaiTi" charset="0"/>
              </a:rPr>
              <a:t>约珥</a:t>
            </a:r>
            <a:endParaRPr lang="en-US" b="1">
              <a:latin typeface="KaiTi" charset="0"/>
              <a:ea typeface="KaiTi" charset="0"/>
              <a:cs typeface="KaiTi" charset="0"/>
            </a:endParaRPr>
          </a:p>
        </p:txBody>
      </p:sp>
      <p:sp>
        <p:nvSpPr>
          <p:cNvPr id="44052" name="Text Box 20"/>
          <p:cNvSpPr txBox="1">
            <a:spLocks noChangeArrowheads="1"/>
          </p:cNvSpPr>
          <p:nvPr/>
        </p:nvSpPr>
        <p:spPr bwMode="auto">
          <a:xfrm>
            <a:off x="7983538" y="400050"/>
            <a:ext cx="8032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b="1" dirty="0">
                <a:solidFill>
                  <a:srgbClr val="0033CC"/>
                </a:solidFill>
                <a:latin typeface="KaiTi" panose="02010609060101010101" pitchFamily="49" charset="-122"/>
                <a:ea typeface="KaiTi" panose="02010609060101010101" pitchFamily="49" charset="-122"/>
                <a:cs typeface="+mn-cs"/>
              </a:rPr>
              <a:t>约拿</a:t>
            </a:r>
            <a:endParaRPr lang="en-US" b="1" dirty="0">
              <a:solidFill>
                <a:srgbClr val="0033CC"/>
              </a:solidFill>
              <a:latin typeface="KaiTi" panose="02010609060101010101" pitchFamily="49" charset="-122"/>
              <a:ea typeface="KaiTi" panose="02010609060101010101" pitchFamily="49" charset="-122"/>
              <a:cs typeface="+mn-cs"/>
            </a:endParaRPr>
          </a:p>
        </p:txBody>
      </p:sp>
      <p:sp>
        <p:nvSpPr>
          <p:cNvPr id="44053" name="Text Box 21"/>
          <p:cNvSpPr txBox="1">
            <a:spLocks noChangeArrowheads="1"/>
          </p:cNvSpPr>
          <p:nvPr/>
        </p:nvSpPr>
        <p:spPr bwMode="auto">
          <a:xfrm>
            <a:off x="6019800" y="838200"/>
            <a:ext cx="1266825" cy="523875"/>
          </a:xfrm>
          <a:prstGeom prst="rect">
            <a:avLst/>
          </a:prstGeom>
          <a:solidFill>
            <a:schemeClr val="bg1"/>
          </a:solidFill>
          <a:ln>
            <a:noFill/>
          </a:ln>
          <a:effectLst>
            <a:outerShdw blurRad="63500" dist="38099" dir="2700000" algn="ctr" rotWithShape="0">
              <a:srgbClr val="FFFFFF">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zh-CN" altLang="en-US" sz="2800" b="1" dirty="0">
                <a:solidFill>
                  <a:srgbClr val="0033CC"/>
                </a:solidFill>
                <a:latin typeface="KaiTi" panose="02010609060101010101" pitchFamily="49" charset="-122"/>
                <a:ea typeface="KaiTi" panose="02010609060101010101" pitchFamily="49" charset="-122"/>
                <a:cs typeface="+mn-cs"/>
              </a:rPr>
              <a:t>亚述国</a:t>
            </a:r>
            <a:endParaRPr lang="en-US" sz="2800" b="1" dirty="0">
              <a:solidFill>
                <a:srgbClr val="0033CC"/>
              </a:solidFill>
              <a:latin typeface="KaiTi" panose="02010609060101010101" pitchFamily="49" charset="-122"/>
              <a:ea typeface="KaiTi" panose="02010609060101010101" pitchFamily="49" charset="-122"/>
              <a:cs typeface="+mn-cs"/>
            </a:endParaRPr>
          </a:p>
        </p:txBody>
      </p:sp>
      <p:sp>
        <p:nvSpPr>
          <p:cNvPr id="39957" name="Line 22"/>
          <p:cNvSpPr>
            <a:spLocks noChangeShapeType="1"/>
          </p:cNvSpPr>
          <p:nvPr/>
        </p:nvSpPr>
        <p:spPr bwMode="auto">
          <a:xfrm>
            <a:off x="7239000" y="2667000"/>
            <a:ext cx="1905000" cy="0"/>
          </a:xfrm>
          <a:prstGeom prst="line">
            <a:avLst/>
          </a:prstGeom>
          <a:noFill/>
          <a:ln w="38100">
            <a:solidFill>
              <a:srgbClr val="FF0000"/>
            </a:solidFill>
            <a:round/>
            <a:headEnd/>
            <a:tailEnd type="triangle" w="lg" len="lg"/>
          </a:ln>
          <a:extLst>
            <a:ext uri="{909E8E84-426E-40dd-AFC4-6F175D3DCCD1}">
              <a14:hiddenFill xmlns:a14="http://schemas.microsoft.com/office/drawing/2010/main" xmlns="">
                <a:noFill/>
              </a14:hiddenFill>
            </a:ext>
          </a:extLst>
        </p:spPr>
        <p:txBody>
          <a:bodyPr wrap="none"/>
          <a:lstStyle/>
          <a:p>
            <a:endParaRPr lang="en-US"/>
          </a:p>
        </p:txBody>
      </p:sp>
      <p:sp>
        <p:nvSpPr>
          <p:cNvPr id="44055" name="Text Box 23"/>
          <p:cNvSpPr txBox="1">
            <a:spLocks noChangeArrowheads="1"/>
          </p:cNvSpPr>
          <p:nvPr/>
        </p:nvSpPr>
        <p:spPr bwMode="auto">
          <a:xfrm>
            <a:off x="5867400" y="2057400"/>
            <a:ext cx="1676400" cy="954088"/>
          </a:xfrm>
          <a:prstGeom prst="rect">
            <a:avLst/>
          </a:prstGeom>
          <a:solidFill>
            <a:schemeClr val="bg1"/>
          </a:solidFill>
          <a:ln>
            <a:noFill/>
          </a:ln>
          <a:effectLst>
            <a:outerShdw blurRad="63500" dist="38099" dir="2700000" algn="ctr" rotWithShape="0">
              <a:srgbClr val="FFFFFF">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zh-CN" altLang="en-US" sz="2800" b="1" dirty="0">
                <a:solidFill>
                  <a:srgbClr val="FF3300"/>
                </a:solidFill>
                <a:latin typeface="KaiTi" panose="02010609060101010101" pitchFamily="49" charset="-122"/>
                <a:ea typeface="KaiTi" panose="02010609060101010101" pitchFamily="49" charset="-122"/>
                <a:cs typeface="+mn-cs"/>
              </a:rPr>
              <a:t>巴比伦国与波斯国</a:t>
            </a:r>
            <a:endParaRPr lang="en-US" sz="2800" b="1" dirty="0">
              <a:solidFill>
                <a:srgbClr val="FF3300"/>
              </a:solidFill>
              <a:latin typeface="KaiTi" panose="02010609060101010101" pitchFamily="49" charset="-122"/>
              <a:ea typeface="KaiTi" panose="02010609060101010101" pitchFamily="49" charset="-122"/>
              <a:cs typeface="+mn-cs"/>
            </a:endParaRPr>
          </a:p>
        </p:txBody>
      </p:sp>
      <p:sp>
        <p:nvSpPr>
          <p:cNvPr id="39959" name="Text Box 24"/>
          <p:cNvSpPr txBox="1">
            <a:spLocks noChangeArrowheads="1"/>
          </p:cNvSpPr>
          <p:nvPr/>
        </p:nvSpPr>
        <p:spPr bwMode="auto">
          <a:xfrm>
            <a:off x="8077200" y="15875"/>
            <a:ext cx="9906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en-US" b="1">
                <a:latin typeface="KaiTi" charset="0"/>
                <a:ea typeface="KaiTi" charset="0"/>
                <a:cs typeface="KaiTi" charset="0"/>
              </a:rPr>
              <a:t>446</a:t>
            </a:r>
          </a:p>
        </p:txBody>
      </p:sp>
      <p:sp>
        <p:nvSpPr>
          <p:cNvPr id="39960" name="Line 25"/>
          <p:cNvSpPr>
            <a:spLocks noChangeShapeType="1"/>
          </p:cNvSpPr>
          <p:nvPr/>
        </p:nvSpPr>
        <p:spPr bwMode="auto">
          <a:xfrm flipV="1">
            <a:off x="6858000" y="304800"/>
            <a:ext cx="1371600" cy="762000"/>
          </a:xfrm>
          <a:prstGeom prst="line">
            <a:avLst/>
          </a:prstGeom>
          <a:noFill/>
          <a:ln w="38100">
            <a:solidFill>
              <a:srgbClr val="4017C5"/>
            </a:solidFill>
            <a:round/>
            <a:headEnd/>
            <a:tailEnd type="triangle" w="lg" len="lg"/>
          </a:ln>
          <a:extLst>
            <a:ext uri="{909E8E84-426E-40dd-AFC4-6F175D3DCCD1}">
              <a14:hiddenFill xmlns:a14="http://schemas.microsoft.com/office/drawing/2010/main" xmlns="">
                <a:noFill/>
              </a14:hiddenFill>
            </a:ext>
          </a:extLst>
        </p:spPr>
        <p:txBody>
          <a:bodyPr wrap="none"/>
          <a:lstStyle/>
          <a:p>
            <a:endParaRPr lang="en-US"/>
          </a:p>
        </p:txBody>
      </p:sp>
      <p:sp>
        <p:nvSpPr>
          <p:cNvPr id="39961" name="Rectangle 26"/>
          <p:cNvSpPr>
            <a:spLocks noGrp="1" noChangeArrowheads="1"/>
          </p:cNvSpPr>
          <p:nvPr>
            <p:ph type="title" idx="4294967295"/>
          </p:nvPr>
        </p:nvSpPr>
        <p:spPr>
          <a:xfrm>
            <a:off x="0" y="0"/>
            <a:ext cx="6248400" cy="523875"/>
          </a:xfrm>
          <a:solidFill>
            <a:schemeClr val="accent2"/>
          </a:solidFill>
        </p:spPr>
        <p:txBody>
          <a:bodyPr anchor="t"/>
          <a:lstStyle/>
          <a:p>
            <a:pPr eaLnBrk="1" hangingPunct="1">
              <a:spcBef>
                <a:spcPct val="50000"/>
              </a:spcBef>
            </a:pPr>
            <a:r>
              <a:rPr lang="zh-CN" altLang="en-US" sz="2800" b="1">
                <a:solidFill>
                  <a:srgbClr val="EE3A1C"/>
                </a:solidFill>
                <a:latin typeface="KaiTi" charset="0"/>
                <a:ea typeface="KaiTi" charset="0"/>
                <a:cs typeface="KaiTi" charset="0"/>
              </a:rPr>
              <a:t>先知服事地点</a:t>
            </a:r>
            <a:endParaRPr lang="en-US" sz="2800" b="1">
              <a:solidFill>
                <a:srgbClr val="EE3A1C"/>
              </a:solidFill>
              <a:latin typeface="KaiTi" charset="0"/>
              <a:ea typeface="KaiTi" charset="0"/>
              <a:cs typeface="KaiTi"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OPROF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6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6" name="Rectangle 2"/>
          <p:cNvSpPr>
            <a:spLocks noGrp="1" noChangeArrowheads="1"/>
          </p:cNvSpPr>
          <p:nvPr>
            <p:ph type="ctrTitle"/>
          </p:nvPr>
        </p:nvSpPr>
        <p:spPr>
          <a:xfrm>
            <a:off x="838200" y="346074"/>
            <a:ext cx="7772400" cy="877163"/>
          </a:xfrm>
          <a:solidFill>
            <a:schemeClr val="tx1"/>
          </a:solidFill>
          <a:effectLst>
            <a:prstShdw prst="shdw15">
              <a:schemeClr val="bg1">
                <a:alpha val="74997"/>
              </a:schemeClr>
            </a:prstShdw>
          </a:effectLst>
        </p:spPr>
        <p:txBody>
          <a:bodyPr anchor="t"/>
          <a:lstStyle/>
          <a:p>
            <a:pPr eaLnBrk="1" hangingPunct="1"/>
            <a:r>
              <a:rPr lang="zh-CN" altLang="en-US" sz="5100" b="1" dirty="0">
                <a:solidFill>
                  <a:schemeClr val="bg1"/>
                </a:solidFill>
                <a:latin typeface="KaiTi" charset="0"/>
                <a:ea typeface="KaiTi" charset="0"/>
                <a:cs typeface="KaiTi" charset="0"/>
              </a:rPr>
              <a:t>先知的信息</a:t>
            </a:r>
            <a:endParaRPr lang="en-US" sz="5100" b="1" dirty="0">
              <a:solidFill>
                <a:schemeClr val="bg1"/>
              </a:solidFill>
              <a:latin typeface="KaiTi" charset="0"/>
              <a:ea typeface="KaiTi" charset="0"/>
              <a:cs typeface="KaiTi"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Picture 2" descr="End of the world -- certai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96200" cy="572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Rectangle 3"/>
          <p:cNvSpPr>
            <a:spLocks noGrp="1" noChangeArrowheads="1"/>
          </p:cNvSpPr>
          <p:nvPr>
            <p:ph type="title" idx="4294967295"/>
          </p:nvPr>
        </p:nvSpPr>
        <p:spPr>
          <a:xfrm>
            <a:off x="0" y="6054725"/>
            <a:ext cx="9144000" cy="754063"/>
          </a:xfrm>
        </p:spPr>
        <p:txBody>
          <a:bodyPr/>
          <a:lstStyle/>
          <a:p>
            <a:pPr algn="ctr" eaLnBrk="1" hangingPunct="1"/>
            <a:r>
              <a:rPr lang="zh-CN" altLang="en-US" b="1">
                <a:latin typeface="KaiTi" charset="0"/>
                <a:ea typeface="KaiTi" charset="0"/>
                <a:cs typeface="KaiTi" charset="0"/>
              </a:rPr>
              <a:t>现代的假预言</a:t>
            </a:r>
            <a:endParaRPr lang="en-US" b="1">
              <a:latin typeface="KaiTi" charset="0"/>
              <a:ea typeface="KaiTi" charset="0"/>
              <a:cs typeface="KaiTi" charset="0"/>
            </a:endParaRPr>
          </a:p>
        </p:txBody>
      </p:sp>
      <p:sp>
        <p:nvSpPr>
          <p:cNvPr id="43011" name="TextBox 2"/>
          <p:cNvSpPr txBox="1">
            <a:spLocks noChangeArrowheads="1"/>
          </p:cNvSpPr>
          <p:nvPr/>
        </p:nvSpPr>
        <p:spPr bwMode="auto">
          <a:xfrm>
            <a:off x="3348038" y="2708275"/>
            <a:ext cx="2663825" cy="13684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600">
                <a:latin typeface="KaiTi" charset="0"/>
                <a:ea typeface="KaiTi" charset="0"/>
                <a:cs typeface="KaiTi" charset="0"/>
              </a:rPr>
              <a:t>我非常肯定这世界将在今天结束！！！</a:t>
            </a:r>
            <a:endParaRPr lang="en-US" sz="2600">
              <a:latin typeface="KaiTi" charset="0"/>
              <a:ea typeface="KaiTi" charset="0"/>
              <a:cs typeface="KaiTi"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extLst>
              <a:ext uri="{28A0092B-C50C-407E-A947-70E740481C1C}">
                <a14:useLocalDpi xmlns:a14="http://schemas.microsoft.com/office/drawing/2010/main" val="0"/>
              </a:ext>
            </a:extLst>
          </a:blip>
          <a:srcRect b="4745"/>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4" name="Rectangle 3"/>
          <p:cNvSpPr>
            <a:spLocks noChangeArrowheads="1"/>
          </p:cNvSpPr>
          <p:nvPr/>
        </p:nvSpPr>
        <p:spPr bwMode="auto">
          <a:xfrm>
            <a:off x="4343400" y="0"/>
            <a:ext cx="4800600" cy="70104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Geneva" charset="0"/>
            </a:endParaRPr>
          </a:p>
        </p:txBody>
      </p:sp>
      <p:sp>
        <p:nvSpPr>
          <p:cNvPr id="50181" name="Rectangle 5"/>
          <p:cNvSpPr>
            <a:spLocks noGrp="1" noChangeArrowheads="1"/>
          </p:cNvSpPr>
          <p:nvPr>
            <p:ph type="ctrTitle"/>
          </p:nvPr>
        </p:nvSpPr>
        <p:spPr>
          <a:xfrm>
            <a:off x="152400" y="152400"/>
            <a:ext cx="8915400" cy="838200"/>
          </a:xfrm>
          <a:effectLst>
            <a:outerShdw blurRad="63500" dist="38099" dir="2700000" algn="ctr" rotWithShape="0">
              <a:srgbClr val="000000">
                <a:alpha val="74997"/>
              </a:srgbClr>
            </a:outerShdw>
          </a:effectLst>
        </p:spPr>
        <p:txBody>
          <a:bodyPr/>
          <a:lstStyle/>
          <a:p>
            <a:pPr eaLnBrk="1" hangingPunct="1">
              <a:defRPr/>
            </a:pPr>
            <a:r>
              <a:rPr lang="zh-CN" altLang="en-US" b="1" dirty="0">
                <a:latin typeface="KaiTi" panose="02010609060101010101" pitchFamily="49" charset="-122"/>
                <a:ea typeface="KaiTi" panose="02010609060101010101" pitchFamily="49" charset="-122"/>
              </a:rPr>
              <a:t>路德对先知的看法</a:t>
            </a:r>
            <a:endParaRPr lang="en-US" altLang="en-US" dirty="0">
              <a:latin typeface="KaiTi" panose="02010609060101010101" pitchFamily="49" charset="-122"/>
              <a:ea typeface="KaiTi" panose="02010609060101010101" pitchFamily="49" charset="-122"/>
            </a:endParaRPr>
          </a:p>
        </p:txBody>
      </p:sp>
      <p:sp>
        <p:nvSpPr>
          <p:cNvPr id="50182" name="Rectangle 6"/>
          <p:cNvSpPr>
            <a:spLocks noChangeArrowheads="1"/>
          </p:cNvSpPr>
          <p:nvPr/>
        </p:nvSpPr>
        <p:spPr bwMode="auto">
          <a:xfrm>
            <a:off x="304800" y="3429000"/>
            <a:ext cx="8610600" cy="3429000"/>
          </a:xfrm>
          <a:prstGeom prst="rect">
            <a:avLst/>
          </a:prstGeom>
          <a:noFill/>
          <a:ln w="9525">
            <a:noFill/>
            <a:miter lim="800000"/>
            <a:headEnd/>
            <a:tailEnd/>
          </a:ln>
          <a:effectLst/>
        </p:spPr>
        <p:txBody>
          <a:bodyPr/>
          <a:lstStyle/>
          <a:p>
            <a:pPr algn="r">
              <a:spcBef>
                <a:spcPct val="20000"/>
              </a:spcBef>
              <a:buClr>
                <a:schemeClr val="hlink"/>
              </a:buClr>
              <a:buSzPct val="65000"/>
              <a:buFont typeface="Wingdings" charset="0"/>
              <a:buNone/>
              <a:defRPr/>
            </a:pPr>
            <a:r>
              <a:rPr lang="zh-CN" altLang="en-US" sz="4800">
                <a:effectLst>
                  <a:outerShdw blurRad="38100" dist="38100" dir="2700000" algn="tl">
                    <a:srgbClr val="000000"/>
                  </a:outerShdw>
                </a:effectLst>
                <a:latin typeface="KaiTi" charset="0"/>
                <a:ea typeface="KaiTi" charset="0"/>
                <a:cs typeface="KaiTi" charset="0"/>
              </a:rPr>
              <a:t>“他们（先知）讲起话来古里古怪，不像一般的人说起话来有条有理，反而是跳东跳西，不知道讲些什么，无从抓摸。”</a:t>
            </a:r>
            <a:endParaRPr lang="en-US" sz="4800">
              <a:effectLst>
                <a:outerShdw blurRad="38100" dist="38100" dir="2700000" algn="tl">
                  <a:srgbClr val="000000"/>
                </a:outerShdw>
              </a:effectLst>
              <a:latin typeface="KaiTi" charset="0"/>
              <a:ea typeface="KaiTi" charset="0"/>
              <a:cs typeface="KaiTi"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4289"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algn="ctr" eaLnBrk="0" hangingPunct="0"/>
            <a:endParaRPr lang="en-US">
              <a:solidFill>
                <a:srgbClr val="000000"/>
              </a:solidFill>
              <a:latin typeface="Times New Roman" charset="0"/>
              <a:ea typeface="Osaka" charset="0"/>
              <a:cs typeface="Osaka" charset="0"/>
            </a:endParaRPr>
          </a:p>
        </p:txBody>
      </p:sp>
      <p:sp>
        <p:nvSpPr>
          <p:cNvPr id="123907" name="Rectangle 3"/>
          <p:cNvSpPr>
            <a:spLocks noGrp="1" noChangeArrowheads="1"/>
          </p:cNvSpPr>
          <p:nvPr>
            <p:ph type="title" idx="4294967295"/>
          </p:nvPr>
        </p:nvSpPr>
        <p:spPr>
          <a:xfrm>
            <a:off x="0" y="0"/>
            <a:ext cx="9144000" cy="692696"/>
          </a:xfrm>
          <a:effectLst/>
        </p:spPr>
        <p:txBody>
          <a:bodyPr/>
          <a:lstStyle/>
          <a:p>
            <a:pPr eaLnBrk="1" hangingPunct="1">
              <a:defRPr/>
            </a:pPr>
            <a:r>
              <a:rPr lang="en-US" altLang="ja-JP" sz="4000" b="1" dirty="0">
                <a:solidFill>
                  <a:srgbClr val="FFFFFF"/>
                </a:solidFill>
                <a:latin typeface="Arial"/>
                <a:ea typeface="Osaka" charset="0"/>
                <a:cs typeface="Arial"/>
              </a:rPr>
              <a:t>Approaching a Summit</a:t>
            </a:r>
            <a:endParaRPr lang="en-US" sz="4000" b="1" dirty="0">
              <a:latin typeface="Arial"/>
              <a:ea typeface="Osaka" charset="0"/>
              <a:cs typeface="Arial"/>
            </a:endParaRPr>
          </a:p>
        </p:txBody>
      </p:sp>
      <p:pic>
        <p:nvPicPr>
          <p:cNvPr id="2" name="Picture 1"/>
          <p:cNvPicPr>
            <a:picLocks noChangeAspect="1"/>
          </p:cNvPicPr>
          <p:nvPr/>
        </p:nvPicPr>
        <p:blipFill>
          <a:blip r:embed="rId3"/>
          <a:stretch>
            <a:fillRect/>
          </a:stretch>
        </p:blipFill>
        <p:spPr>
          <a:xfrm>
            <a:off x="-23860" y="751814"/>
            <a:ext cx="9144000" cy="6093619"/>
          </a:xfrm>
          <a:prstGeom prst="rect">
            <a:avLst/>
          </a:prstGeom>
        </p:spPr>
      </p:pic>
    </p:spTree>
    <p:extLst>
      <p:ext uri="{BB962C8B-B14F-4D97-AF65-F5344CB8AC3E}">
        <p14:creationId xmlns:p14="http://schemas.microsoft.com/office/powerpoint/2010/main" val="345287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4546" name="Picture 5" descr="Propohets Diagram"/>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750" y="4292600"/>
            <a:ext cx="9144000"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45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70025"/>
            <a:ext cx="1751013"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4548" name="Text Box 4"/>
          <p:cNvSpPr txBox="1">
            <a:spLocks noChangeArrowheads="1"/>
          </p:cNvSpPr>
          <p:nvPr/>
        </p:nvSpPr>
        <p:spPr bwMode="auto">
          <a:xfrm>
            <a:off x="8305800" y="15875"/>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000000"/>
                </a:solidFill>
                <a:latin typeface="Comic Sans MS" charset="0"/>
              </a:rPr>
              <a:t>442</a:t>
            </a:r>
          </a:p>
        </p:txBody>
      </p:sp>
      <p:grpSp>
        <p:nvGrpSpPr>
          <p:cNvPr id="24" name="Group 23"/>
          <p:cNvGrpSpPr>
            <a:grpSpLocks/>
          </p:cNvGrpSpPr>
          <p:nvPr/>
        </p:nvGrpSpPr>
        <p:grpSpPr bwMode="auto">
          <a:xfrm>
            <a:off x="5003800" y="1268413"/>
            <a:ext cx="6086475" cy="3313112"/>
            <a:chOff x="5004048" y="1268760"/>
            <a:chExt cx="6085956" cy="3312368"/>
          </a:xfrm>
        </p:grpSpPr>
        <p:sp>
          <p:nvSpPr>
            <p:cNvPr id="364568" name="Freeform 12"/>
            <p:cNvSpPr>
              <a:spLocks/>
            </p:cNvSpPr>
            <p:nvPr/>
          </p:nvSpPr>
          <p:spPr bwMode="auto">
            <a:xfrm>
              <a:off x="5004048" y="1268760"/>
              <a:ext cx="6085956" cy="3312368"/>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rgbClr val="6600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endParaRPr lang="en-US">
                <a:solidFill>
                  <a:srgbClr val="000000"/>
                </a:solidFill>
                <a:latin typeface="Times New Roman" charset="0"/>
              </a:endParaRPr>
            </a:p>
          </p:txBody>
        </p:sp>
        <p:sp>
          <p:nvSpPr>
            <p:cNvPr id="364569" name="TextBox 19"/>
            <p:cNvSpPr txBox="1">
              <a:spLocks noChangeArrowheads="1"/>
            </p:cNvSpPr>
            <p:nvPr/>
          </p:nvSpPr>
          <p:spPr bwMode="auto">
            <a:xfrm>
              <a:off x="7848600" y="1455003"/>
              <a:ext cx="990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新天新地</a:t>
              </a:r>
            </a:p>
          </p:txBody>
        </p:sp>
      </p:grpSp>
      <p:cxnSp>
        <p:nvCxnSpPr>
          <p:cNvPr id="9" name="Straight Arrow Connector 8"/>
          <p:cNvCxnSpPr>
            <a:cxnSpLocks noChangeShapeType="1"/>
          </p:cNvCxnSpPr>
          <p:nvPr/>
        </p:nvCxnSpPr>
        <p:spPr bwMode="auto">
          <a:xfrm>
            <a:off x="1476375" y="2060575"/>
            <a:ext cx="647700" cy="431800"/>
          </a:xfrm>
          <a:prstGeom prst="straightConnector1">
            <a:avLst/>
          </a:prstGeom>
          <a:noFill/>
          <a:ln w="76200">
            <a:solidFill>
              <a:schemeClr val="tx1"/>
            </a:solidFill>
            <a:round/>
            <a:headEnd/>
            <a:tailEnd type="triangle" w="med" len="med"/>
          </a:ln>
        </p:spPr>
      </p:cxnSp>
      <p:grpSp>
        <p:nvGrpSpPr>
          <p:cNvPr id="23" name="Group 22"/>
          <p:cNvGrpSpPr>
            <a:grpSpLocks/>
          </p:cNvGrpSpPr>
          <p:nvPr/>
        </p:nvGrpSpPr>
        <p:grpSpPr bwMode="auto">
          <a:xfrm>
            <a:off x="3132138" y="1700213"/>
            <a:ext cx="6084887" cy="3168650"/>
            <a:chOff x="3131840" y="1700808"/>
            <a:chExt cx="6085956" cy="3168352"/>
          </a:xfrm>
        </p:grpSpPr>
        <p:sp>
          <p:nvSpPr>
            <p:cNvPr id="364566" name="Freeform 11"/>
            <p:cNvSpPr>
              <a:spLocks/>
            </p:cNvSpPr>
            <p:nvPr/>
          </p:nvSpPr>
          <p:spPr bwMode="auto">
            <a:xfrm>
              <a:off x="3131840" y="1700808"/>
              <a:ext cx="6085956" cy="3168352"/>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rgbClr val="6600C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endParaRPr lang="en-US">
                <a:solidFill>
                  <a:srgbClr val="000000"/>
                </a:solidFill>
                <a:latin typeface="Times New Roman" charset="0"/>
              </a:endParaRPr>
            </a:p>
          </p:txBody>
        </p:sp>
        <p:sp>
          <p:nvSpPr>
            <p:cNvPr id="364567" name="TextBox 18"/>
            <p:cNvSpPr txBox="1">
              <a:spLocks noChangeArrowheads="1"/>
            </p:cNvSpPr>
            <p:nvPr/>
          </p:nvSpPr>
          <p:spPr bwMode="auto">
            <a:xfrm>
              <a:off x="5724128" y="1844824"/>
              <a:ext cx="1872208"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b="1">
                  <a:solidFill>
                    <a:srgbClr val="FFFFFF"/>
                  </a:solidFill>
                  <a:latin typeface="Arial" charset="0"/>
                  <a:cs typeface="Arial" charset="0"/>
                </a:rPr>
                <a:t>基督</a:t>
              </a:r>
            </a:p>
            <a:p>
              <a:pPr algn="ctr" eaLnBrk="1" hangingPunct="1"/>
              <a:r>
                <a:rPr lang="zh-TW" altLang="en-US" b="1">
                  <a:solidFill>
                    <a:srgbClr val="FFFFFF"/>
                  </a:solidFill>
                  <a:latin typeface="Arial" charset="0"/>
                  <a:cs typeface="Arial" charset="0"/>
                </a:rPr>
                <a:t>统治的弥赛亚</a:t>
              </a:r>
            </a:p>
            <a:p>
              <a:pPr algn="ctr" eaLnBrk="1" hangingPunct="1"/>
              <a:r>
                <a:rPr lang="en-US" altLang="zh-TW" b="1">
                  <a:solidFill>
                    <a:srgbClr val="FFFFFF"/>
                  </a:solidFill>
                  <a:latin typeface="Arial" charset="0"/>
                  <a:cs typeface="Arial" charset="0"/>
                </a:rPr>
                <a:t>(</a:t>
              </a:r>
              <a:r>
                <a:rPr lang="zh-TW" altLang="en-US" b="1">
                  <a:solidFill>
                    <a:srgbClr val="FFFFFF"/>
                  </a:solidFill>
                  <a:latin typeface="Arial" charset="0"/>
                  <a:cs typeface="Arial" charset="0"/>
                </a:rPr>
                <a:t>第二次来临</a:t>
              </a:r>
              <a:r>
                <a:rPr lang="en-US" altLang="zh-TW" b="1">
                  <a:solidFill>
                    <a:srgbClr val="FFFFFF"/>
                  </a:solidFill>
                  <a:latin typeface="Arial" charset="0"/>
                  <a:cs typeface="Arial" charset="0"/>
                </a:rPr>
                <a:t>)</a:t>
              </a:r>
            </a:p>
            <a:p>
              <a:pPr algn="ctr" eaLnBrk="1" hangingPunct="1"/>
              <a:r>
                <a:rPr lang="zh-TW" altLang="en-US" b="1">
                  <a:solidFill>
                    <a:srgbClr val="FFFFFF"/>
                  </a:solidFill>
                  <a:latin typeface="Arial" charset="0"/>
                  <a:cs typeface="Arial" charset="0"/>
                </a:rPr>
                <a:t>千喜年</a:t>
              </a:r>
            </a:p>
          </p:txBody>
        </p:sp>
      </p:grpSp>
      <p:grpSp>
        <p:nvGrpSpPr>
          <p:cNvPr id="22" name="Group 21"/>
          <p:cNvGrpSpPr>
            <a:grpSpLocks/>
          </p:cNvGrpSpPr>
          <p:nvPr/>
        </p:nvGrpSpPr>
        <p:grpSpPr bwMode="auto">
          <a:xfrm>
            <a:off x="1042988" y="1989138"/>
            <a:ext cx="5543550" cy="3025775"/>
            <a:chOff x="1043608" y="1988840"/>
            <a:chExt cx="5542448" cy="3026250"/>
          </a:xfrm>
        </p:grpSpPr>
        <p:sp>
          <p:nvSpPr>
            <p:cNvPr id="364564" name="Freeform 10"/>
            <p:cNvSpPr>
              <a:spLocks/>
            </p:cNvSpPr>
            <p:nvPr/>
          </p:nvSpPr>
          <p:spPr bwMode="auto">
            <a:xfrm>
              <a:off x="1043608" y="1988840"/>
              <a:ext cx="5542448" cy="3026250"/>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endParaRPr lang="en-US">
                <a:solidFill>
                  <a:srgbClr val="000000"/>
                </a:solidFill>
                <a:latin typeface="Times New Roman" charset="0"/>
              </a:endParaRPr>
            </a:p>
          </p:txBody>
        </p:sp>
        <p:sp>
          <p:nvSpPr>
            <p:cNvPr id="364565" name="TextBox 17"/>
            <p:cNvSpPr txBox="1">
              <a:spLocks noChangeArrowheads="1"/>
            </p:cNvSpPr>
            <p:nvPr/>
          </p:nvSpPr>
          <p:spPr bwMode="auto">
            <a:xfrm>
              <a:off x="3500264" y="2204864"/>
              <a:ext cx="168133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b="1">
                  <a:solidFill>
                    <a:srgbClr val="FFFFFF"/>
                  </a:solidFill>
                  <a:latin typeface="Arial" charset="0"/>
                  <a:cs typeface="Arial" charset="0"/>
                </a:rPr>
                <a:t>基督</a:t>
              </a:r>
            </a:p>
            <a:p>
              <a:pPr algn="ctr" eaLnBrk="1" hangingPunct="1"/>
              <a:r>
                <a:rPr lang="zh-TW" altLang="en-US" b="1">
                  <a:solidFill>
                    <a:srgbClr val="FFFFFF"/>
                  </a:solidFill>
                  <a:latin typeface="Arial" charset="0"/>
                  <a:cs typeface="Arial" charset="0"/>
                </a:rPr>
                <a:t>受难的弥赛亚</a:t>
              </a:r>
            </a:p>
            <a:p>
              <a:pPr algn="ctr" eaLnBrk="1" hangingPunct="1"/>
              <a:r>
                <a:rPr lang="en-US" altLang="zh-TW" b="1">
                  <a:solidFill>
                    <a:srgbClr val="FFFFFF"/>
                  </a:solidFill>
                  <a:latin typeface="Arial" charset="0"/>
                  <a:cs typeface="Arial" charset="0"/>
                </a:rPr>
                <a:t>(</a:t>
              </a:r>
              <a:r>
                <a:rPr lang="zh-TW" altLang="en-US" b="1">
                  <a:solidFill>
                    <a:srgbClr val="FFFFFF"/>
                  </a:solidFill>
                  <a:latin typeface="Arial" charset="0"/>
                  <a:cs typeface="Arial" charset="0"/>
                </a:rPr>
                <a:t>第一次来临</a:t>
              </a:r>
              <a:r>
                <a:rPr lang="en-US" altLang="zh-TW" b="1">
                  <a:solidFill>
                    <a:srgbClr val="FFFFFF"/>
                  </a:solidFill>
                  <a:latin typeface="Arial" charset="0"/>
                  <a:cs typeface="Arial" charset="0"/>
                </a:rPr>
                <a:t>)</a:t>
              </a:r>
            </a:p>
          </p:txBody>
        </p:sp>
      </p:grpSp>
      <p:grpSp>
        <p:nvGrpSpPr>
          <p:cNvPr id="21" name="Group 20"/>
          <p:cNvGrpSpPr>
            <a:grpSpLocks/>
          </p:cNvGrpSpPr>
          <p:nvPr/>
        </p:nvGrpSpPr>
        <p:grpSpPr bwMode="auto">
          <a:xfrm>
            <a:off x="-36513" y="2276475"/>
            <a:ext cx="4537076" cy="2738438"/>
            <a:chOff x="-36512" y="2276872"/>
            <a:chExt cx="4536504" cy="2738218"/>
          </a:xfrm>
        </p:grpSpPr>
        <p:sp>
          <p:nvSpPr>
            <p:cNvPr id="10" name="Freeform 9"/>
            <p:cNvSpPr/>
            <p:nvPr/>
          </p:nvSpPr>
          <p:spPr>
            <a:xfrm>
              <a:off x="-36512" y="2276872"/>
              <a:ext cx="4536504" cy="2738218"/>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chemeClr val="accent1">
                <a:lumMod val="75000"/>
              </a:schemeClr>
            </a:solidFill>
          </p:spPr>
          <p:txBody>
            <a:bodyPr wrap="none"/>
            <a:lstStyle/>
            <a:p>
              <a:pPr>
                <a:defRPr/>
              </a:pPr>
              <a:endParaRPr lang="en-US">
                <a:solidFill>
                  <a:srgbClr val="000000"/>
                </a:solidFill>
                <a:latin typeface="Times New Roman" pitchFamily="-128" charset="0"/>
              </a:endParaRPr>
            </a:p>
          </p:txBody>
        </p:sp>
        <p:sp>
          <p:nvSpPr>
            <p:cNvPr id="364563" name="TextBox 16"/>
            <p:cNvSpPr txBox="1">
              <a:spLocks noChangeArrowheads="1"/>
            </p:cNvSpPr>
            <p:nvPr/>
          </p:nvSpPr>
          <p:spPr bwMode="auto">
            <a:xfrm>
              <a:off x="1600200" y="2924944"/>
              <a:ext cx="18722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b="1">
                  <a:solidFill>
                    <a:srgbClr val="FFFFFF"/>
                  </a:solidFill>
                  <a:latin typeface="Arial" charset="0"/>
                  <a:cs typeface="Arial" charset="0"/>
                </a:rPr>
                <a:t>被掳与回归</a:t>
              </a:r>
            </a:p>
          </p:txBody>
        </p:sp>
      </p:grpSp>
      <p:grpSp>
        <p:nvGrpSpPr>
          <p:cNvPr id="364554" name="Group 15"/>
          <p:cNvGrpSpPr>
            <a:grpSpLocks/>
          </p:cNvGrpSpPr>
          <p:nvPr/>
        </p:nvGrpSpPr>
        <p:grpSpPr bwMode="auto">
          <a:xfrm>
            <a:off x="-2122488" y="2492375"/>
            <a:ext cx="4894263" cy="2665413"/>
            <a:chOff x="-2122576" y="2492896"/>
            <a:chExt cx="4894376" cy="2664296"/>
          </a:xfrm>
        </p:grpSpPr>
        <p:sp>
          <p:nvSpPr>
            <p:cNvPr id="364560" name="Freeform 4"/>
            <p:cNvSpPr>
              <a:spLocks/>
            </p:cNvSpPr>
            <p:nvPr/>
          </p:nvSpPr>
          <p:spPr bwMode="auto">
            <a:xfrm>
              <a:off x="-2122576" y="2492896"/>
              <a:ext cx="4894376" cy="2664296"/>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rgbClr val="DACA9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endParaRPr lang="en-US">
                <a:solidFill>
                  <a:srgbClr val="000000"/>
                </a:solidFill>
                <a:latin typeface="Times New Roman" charset="0"/>
              </a:endParaRPr>
            </a:p>
          </p:txBody>
        </p:sp>
        <p:sp>
          <p:nvSpPr>
            <p:cNvPr id="364561" name="TextBox 5"/>
            <p:cNvSpPr txBox="1">
              <a:spLocks noChangeArrowheads="1"/>
            </p:cNvSpPr>
            <p:nvPr/>
          </p:nvSpPr>
          <p:spPr bwMode="auto">
            <a:xfrm>
              <a:off x="-32320" y="3284984"/>
              <a:ext cx="163252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b="1">
                  <a:solidFill>
                    <a:srgbClr val="000000"/>
                  </a:solidFill>
                  <a:latin typeface="Arial" charset="0"/>
                  <a:cs typeface="Arial" charset="0"/>
                </a:rPr>
                <a:t>先知所处的时代</a:t>
              </a:r>
            </a:p>
          </p:txBody>
        </p:sp>
      </p:grpSp>
      <p:cxnSp>
        <p:nvCxnSpPr>
          <p:cNvPr id="29" name="Straight Arrow Connector 28"/>
          <p:cNvCxnSpPr>
            <a:cxnSpLocks noChangeShapeType="1"/>
          </p:cNvCxnSpPr>
          <p:nvPr/>
        </p:nvCxnSpPr>
        <p:spPr bwMode="auto">
          <a:xfrm>
            <a:off x="1547813" y="2076450"/>
            <a:ext cx="1944687" cy="128588"/>
          </a:xfrm>
          <a:prstGeom prst="straightConnector1">
            <a:avLst/>
          </a:prstGeom>
          <a:noFill/>
          <a:ln w="76200">
            <a:solidFill>
              <a:schemeClr val="tx1"/>
            </a:solidFill>
            <a:round/>
            <a:headEnd/>
            <a:tailEnd type="triangle" w="med" len="med"/>
          </a:ln>
        </p:spPr>
      </p:cxnSp>
      <p:cxnSp>
        <p:nvCxnSpPr>
          <p:cNvPr id="30" name="Straight Arrow Connector 29"/>
          <p:cNvCxnSpPr>
            <a:cxnSpLocks noChangeShapeType="1"/>
          </p:cNvCxnSpPr>
          <p:nvPr/>
        </p:nvCxnSpPr>
        <p:spPr bwMode="auto">
          <a:xfrm flipV="1">
            <a:off x="1476375" y="1773238"/>
            <a:ext cx="4608513" cy="287337"/>
          </a:xfrm>
          <a:prstGeom prst="straightConnector1">
            <a:avLst/>
          </a:prstGeom>
          <a:noFill/>
          <a:ln w="76200">
            <a:solidFill>
              <a:schemeClr val="tx1"/>
            </a:solidFill>
            <a:round/>
            <a:headEnd/>
            <a:tailEnd type="triangle" w="med" len="med"/>
          </a:ln>
        </p:spPr>
      </p:cxnSp>
      <p:cxnSp>
        <p:nvCxnSpPr>
          <p:cNvPr id="31" name="Straight Arrow Connector 30"/>
          <p:cNvCxnSpPr>
            <a:cxnSpLocks noChangeShapeType="1"/>
          </p:cNvCxnSpPr>
          <p:nvPr/>
        </p:nvCxnSpPr>
        <p:spPr bwMode="auto">
          <a:xfrm flipV="1">
            <a:off x="1476375" y="1268413"/>
            <a:ext cx="6480175" cy="792162"/>
          </a:xfrm>
          <a:prstGeom prst="straightConnector1">
            <a:avLst/>
          </a:prstGeom>
          <a:noFill/>
          <a:ln w="76200">
            <a:solidFill>
              <a:schemeClr val="tx1"/>
            </a:solidFill>
            <a:round/>
            <a:headEnd/>
            <a:tailEnd type="triangle" w="med" len="med"/>
          </a:ln>
        </p:spPr>
      </p:cxnSp>
      <p:sp>
        <p:nvSpPr>
          <p:cNvPr id="57346" name="Rectangle 2"/>
          <p:cNvSpPr>
            <a:spLocks noChangeArrowheads="1"/>
          </p:cNvSpPr>
          <p:nvPr/>
        </p:nvSpPr>
        <p:spPr bwMode="auto">
          <a:xfrm>
            <a:off x="0" y="4419600"/>
            <a:ext cx="9144000" cy="2438400"/>
          </a:xfrm>
          <a:prstGeom prst="rect">
            <a:avLst/>
          </a:prstGeom>
          <a:solidFill>
            <a:schemeClr val="accent4"/>
          </a:solidFill>
          <a:ln w="9525">
            <a:solidFill>
              <a:schemeClr val="tx1"/>
            </a:solidFill>
            <a:miter lim="800000"/>
            <a:headEnd/>
            <a:tailEnd/>
          </a:ln>
        </p:spPr>
        <p:txBody>
          <a:bodyPr wrap="none" anchor="ctr"/>
          <a:lstStyle/>
          <a:p>
            <a:pPr algn="ctr">
              <a:defRPr/>
            </a:pPr>
            <a:r>
              <a:rPr lang="zh-TW" altLang="en-US" sz="3200" b="1" dirty="0">
                <a:solidFill>
                  <a:srgbClr val="FFFFFF"/>
                </a:solidFill>
                <a:effectLst>
                  <a:outerShdw blurRad="38100" dist="38100" dir="2700000" algn="tl">
                    <a:srgbClr val="000000"/>
                  </a:outerShdw>
                </a:effectLst>
              </a:rPr>
              <a:t>克班</a:t>
            </a:r>
            <a:r>
              <a:rPr lang="en-US" altLang="zh-TW" sz="3200" b="1" dirty="0">
                <a:solidFill>
                  <a:srgbClr val="FFFFFF"/>
                </a:solidFill>
                <a:effectLst>
                  <a:outerShdw blurRad="38100" dist="38100" dir="2700000" algn="tl">
                    <a:srgbClr val="000000"/>
                  </a:outerShdw>
                </a:effectLst>
              </a:rPr>
              <a:t>.</a:t>
            </a:r>
            <a:r>
              <a:rPr lang="zh-TW" altLang="en-US" sz="3200" b="1" dirty="0">
                <a:solidFill>
                  <a:srgbClr val="FFFFFF"/>
                </a:solidFill>
                <a:effectLst>
                  <a:outerShdw blurRad="38100" dist="38100" dir="2700000" algn="tl">
                    <a:srgbClr val="000000"/>
                  </a:outerShdw>
                </a:effectLst>
              </a:rPr>
              <a:t>萨利姆</a:t>
            </a:r>
            <a:r>
              <a:rPr lang="en-US" altLang="zh-TW" sz="3200" b="1" dirty="0">
                <a:solidFill>
                  <a:srgbClr val="FFFFFF"/>
                </a:solidFill>
                <a:effectLst>
                  <a:outerShdw blurRad="38100" dist="38100" dir="2700000" algn="tl">
                    <a:srgbClr val="000000"/>
                  </a:outerShdw>
                </a:effectLst>
              </a:rPr>
              <a:t>, </a:t>
            </a:r>
            <a:r>
              <a:rPr lang="zh-TW" altLang="en-US" sz="3200" b="1" dirty="0">
                <a:solidFill>
                  <a:srgbClr val="FFFFFF"/>
                </a:solidFill>
                <a:effectLst>
                  <a:outerShdw blurRad="38100" dist="38100" dir="2700000" algn="tl">
                    <a:srgbClr val="000000"/>
                  </a:outerShdw>
                </a:effectLst>
              </a:rPr>
              <a:t>启示录图表 </a:t>
            </a:r>
            <a:r>
              <a:rPr lang="en-US" altLang="zh-TW" sz="3200" b="1" dirty="0">
                <a:solidFill>
                  <a:srgbClr val="FFFFFF"/>
                </a:solidFill>
                <a:effectLst>
                  <a:outerShdw blurRad="38100" dist="38100" dir="2700000" algn="tl">
                    <a:srgbClr val="000000"/>
                  </a:outerShdw>
                </a:effectLst>
              </a:rPr>
              <a:t>(1979), 49 </a:t>
            </a:r>
          </a:p>
          <a:p>
            <a:pPr algn="ctr">
              <a:defRPr/>
            </a:pPr>
            <a:r>
              <a:rPr lang="en-US" sz="3200" b="1" dirty="0">
                <a:solidFill>
                  <a:srgbClr val="FFFFFF"/>
                </a:solidFill>
                <a:effectLst>
                  <a:outerShdw blurRad="38100" dist="38100" dir="2700000" algn="tl">
                    <a:srgbClr val="000000"/>
                  </a:outerShdw>
                </a:effectLst>
              </a:rPr>
              <a:t> </a:t>
            </a:r>
          </a:p>
        </p:txBody>
      </p:sp>
      <p:sp>
        <p:nvSpPr>
          <p:cNvPr id="57349" name="Rectangle 6"/>
          <p:cNvSpPr>
            <a:spLocks noGrp="1" noChangeArrowheads="1"/>
          </p:cNvSpPr>
          <p:nvPr>
            <p:ph type="title" idx="4294967295"/>
          </p:nvPr>
        </p:nvSpPr>
        <p:spPr>
          <a:xfrm>
            <a:off x="0" y="4165600"/>
            <a:ext cx="9144000" cy="1016000"/>
          </a:xfrm>
          <a:solidFill>
            <a:schemeClr val="accent4"/>
          </a:solidFill>
        </p:spPr>
        <p:txBody>
          <a:bodyPr/>
          <a:lstStyle/>
          <a:p>
            <a:pPr algn="ctr" eaLnBrk="1" hangingPunct="1">
              <a:defRPr/>
            </a:pPr>
            <a:r>
              <a:rPr lang="zh-TW" altLang="en-US" sz="6000" b="1" dirty="0">
                <a:solidFill>
                  <a:srgbClr val="FFFFFF"/>
                </a:solidFill>
                <a:latin typeface="Comic Sans MS" charset="0"/>
                <a:cs typeface="Geneva" charset="0"/>
              </a:rPr>
              <a:t>先知们的时间段</a:t>
            </a:r>
            <a:endParaRPr lang="en-US" sz="6000" b="1" dirty="0">
              <a:solidFill>
                <a:srgbClr val="FFFFFF"/>
              </a:solidFill>
              <a:latin typeface="Comic Sans MS" charset="0"/>
              <a:cs typeface="Geneva" charset="0"/>
            </a:endParaRPr>
          </a:p>
        </p:txBody>
      </p:sp>
    </p:spTree>
    <p:extLst>
      <p:ext uri="{BB962C8B-B14F-4D97-AF65-F5344CB8AC3E}">
        <p14:creationId xmlns:p14="http://schemas.microsoft.com/office/powerpoint/2010/main" val="5832789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4289"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algn="ctr" eaLnBrk="0" hangingPunct="0"/>
            <a:endParaRPr lang="en-US">
              <a:solidFill>
                <a:srgbClr val="000000"/>
              </a:solidFill>
              <a:latin typeface="Times New Roman" charset="0"/>
              <a:ea typeface="Osaka" charset="0"/>
              <a:cs typeface="Osaka" charset="0"/>
            </a:endParaRPr>
          </a:p>
        </p:txBody>
      </p:sp>
      <p:sp>
        <p:nvSpPr>
          <p:cNvPr id="123907" name="Rectangle 3"/>
          <p:cNvSpPr>
            <a:spLocks noGrp="1" noChangeArrowheads="1"/>
          </p:cNvSpPr>
          <p:nvPr>
            <p:ph type="title" idx="4294967295"/>
          </p:nvPr>
        </p:nvSpPr>
        <p:spPr>
          <a:xfrm>
            <a:off x="0" y="0"/>
            <a:ext cx="9144000" cy="692696"/>
          </a:xfrm>
          <a:effectLst/>
        </p:spPr>
        <p:txBody>
          <a:bodyPr/>
          <a:lstStyle/>
          <a:p>
            <a:pPr eaLnBrk="1" hangingPunct="1">
              <a:defRPr/>
            </a:pPr>
            <a:r>
              <a:rPr lang="en-US" altLang="ja-JP" sz="4000" b="1" dirty="0">
                <a:solidFill>
                  <a:srgbClr val="FFFFFF"/>
                </a:solidFill>
                <a:latin typeface="Arial"/>
                <a:ea typeface="Osaka" charset="0"/>
                <a:cs typeface="Arial"/>
              </a:rPr>
              <a:t>We See the Valleys</a:t>
            </a:r>
            <a:endParaRPr lang="en-US" sz="4000" b="1" dirty="0">
              <a:latin typeface="Arial"/>
              <a:ea typeface="Osaka" charset="0"/>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386650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519113" y="547688"/>
            <a:ext cx="8594725" cy="747712"/>
          </a:xfrm>
        </p:spPr>
        <p:txBody>
          <a:bodyPr/>
          <a:lstStyle/>
          <a:p>
            <a:pPr eaLnBrk="1" hangingPunct="1"/>
            <a:r>
              <a:rPr lang="zh-CN" altLang="en-US" b="1">
                <a:latin typeface="KaiTi" charset="0"/>
                <a:ea typeface="KaiTi" charset="0"/>
                <a:cs typeface="KaiTi" charset="0"/>
              </a:rPr>
              <a:t>范围</a:t>
            </a:r>
            <a:endParaRPr lang="en-US" b="1">
              <a:latin typeface="KaiTi" charset="0"/>
              <a:ea typeface="KaiTi" charset="0"/>
              <a:cs typeface="KaiTi" charset="0"/>
            </a:endParaRPr>
          </a:p>
        </p:txBody>
      </p:sp>
      <p:sp>
        <p:nvSpPr>
          <p:cNvPr id="7171" name="Rectangle 3"/>
          <p:cNvSpPr>
            <a:spLocks noGrp="1" noChangeArrowheads="1"/>
          </p:cNvSpPr>
          <p:nvPr>
            <p:ph type="body" idx="1"/>
          </p:nvPr>
        </p:nvSpPr>
        <p:spPr/>
        <p:txBody>
          <a:bodyPr/>
          <a:lstStyle/>
          <a:p>
            <a:pPr eaLnBrk="1" hangingPunct="1"/>
            <a:r>
              <a:rPr lang="zh-CN" altLang="en-US">
                <a:latin typeface="KaiTi" charset="0"/>
                <a:ea typeface="KaiTi" charset="0"/>
                <a:cs typeface="KaiTi" charset="0"/>
              </a:rPr>
              <a:t>先知性事工的崛起</a:t>
            </a:r>
            <a:endParaRPr lang="en-US" altLang="ja-JP">
              <a:latin typeface="KaiTi" charset="0"/>
              <a:ea typeface="KaiTi" charset="0"/>
              <a:cs typeface="KaiTi" charset="0"/>
            </a:endParaRPr>
          </a:p>
          <a:p>
            <a:pPr eaLnBrk="1" hangingPunct="1"/>
            <a:r>
              <a:rPr lang="zh-CN" altLang="en-US">
                <a:latin typeface="KaiTi" charset="0"/>
                <a:ea typeface="KaiTi" charset="0"/>
                <a:cs typeface="KaiTi" charset="0"/>
              </a:rPr>
              <a:t>预言的类型</a:t>
            </a:r>
            <a:endParaRPr lang="en-US" altLang="zh-CN">
              <a:latin typeface="KaiTi" charset="0"/>
              <a:ea typeface="KaiTi" charset="0"/>
              <a:cs typeface="KaiTi" charset="0"/>
            </a:endParaRPr>
          </a:p>
          <a:p>
            <a:pPr eaLnBrk="1" hangingPunct="1"/>
            <a:r>
              <a:rPr lang="zh-CN" altLang="en-US">
                <a:latin typeface="KaiTi" charset="0"/>
                <a:ea typeface="KaiTi" charset="0"/>
                <a:cs typeface="KaiTi" charset="0"/>
              </a:rPr>
              <a:t>预言的信息</a:t>
            </a:r>
            <a:endParaRPr lang="en-US" altLang="ja-JP">
              <a:latin typeface="KaiTi" charset="0"/>
              <a:ea typeface="KaiTi" charset="0"/>
              <a:cs typeface="KaiTi" charset="0"/>
            </a:endParaRPr>
          </a:p>
          <a:p>
            <a:pPr eaLnBrk="1" hangingPunct="1"/>
            <a:r>
              <a:rPr lang="zh-CN" altLang="en-US">
                <a:latin typeface="KaiTi" charset="0"/>
                <a:ea typeface="KaiTi" charset="0"/>
                <a:cs typeface="KaiTi" charset="0"/>
              </a:rPr>
              <a:t>对古老事工的当代呼声</a:t>
            </a:r>
            <a:endParaRPr lang="en-US">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19113" y="544513"/>
            <a:ext cx="8594725" cy="754062"/>
          </a:xfrm>
        </p:spPr>
        <p:txBody>
          <a:bodyPr/>
          <a:lstStyle/>
          <a:p>
            <a:pPr eaLnBrk="1" hangingPunct="1"/>
            <a:r>
              <a:rPr lang="zh-CN" altLang="en-US" b="1">
                <a:latin typeface="KaiTi" charset="0"/>
                <a:ea typeface="KaiTi" charset="0"/>
                <a:cs typeface="KaiTi" charset="0"/>
              </a:rPr>
              <a:t>先知的信息</a:t>
            </a:r>
            <a:endParaRPr lang="en-US" b="1">
              <a:latin typeface="KaiTi" charset="0"/>
              <a:ea typeface="KaiTi" charset="0"/>
              <a:cs typeface="KaiTi" charset="0"/>
            </a:endParaRPr>
          </a:p>
        </p:txBody>
      </p:sp>
      <p:sp>
        <p:nvSpPr>
          <p:cNvPr id="12291" name="Rectangle 3"/>
          <p:cNvSpPr>
            <a:spLocks noGrp="1" noChangeArrowheads="1"/>
          </p:cNvSpPr>
          <p:nvPr>
            <p:ph type="body" idx="1"/>
          </p:nvPr>
        </p:nvSpPr>
        <p:spPr/>
        <p:txBody>
          <a:bodyPr/>
          <a:lstStyle/>
          <a:p>
            <a:pPr eaLnBrk="1" hangingPunct="1"/>
            <a:r>
              <a:rPr lang="zh-CN" altLang="en-US" sz="2800" dirty="0">
                <a:latin typeface="KaiTi" charset="0"/>
                <a:ea typeface="KaiTi" charset="0"/>
                <a:cs typeface="KaiTi" charset="0"/>
              </a:rPr>
              <a:t>传讲神</a:t>
            </a:r>
            <a:endParaRPr lang="en-GB" altLang="zh-CN" sz="2800" dirty="0">
              <a:latin typeface="KaiTi" charset="0"/>
              <a:ea typeface="KaiTi" charset="0"/>
              <a:cs typeface="KaiTi" charset="0"/>
            </a:endParaRPr>
          </a:p>
          <a:p>
            <a:pPr marL="0" indent="0" eaLnBrk="1" hangingPunct="1">
              <a:buNone/>
            </a:pPr>
            <a:r>
              <a:rPr lang="zh-CN" altLang="en-US" sz="2800" dirty="0">
                <a:latin typeface="KaiTi" charset="0"/>
                <a:ea typeface="KaiTi" charset="0"/>
                <a:cs typeface="KaiTi" charset="0"/>
              </a:rPr>
              <a:t>的信息</a:t>
            </a:r>
            <a:endParaRPr lang="en-GB" altLang="zh-CN" sz="2800" dirty="0">
              <a:latin typeface="KaiTi" charset="0"/>
              <a:ea typeface="KaiTi" charset="0"/>
              <a:cs typeface="KaiTi" charset="0"/>
            </a:endParaRPr>
          </a:p>
          <a:p>
            <a:pPr marL="0" indent="0" eaLnBrk="1" hangingPunct="1">
              <a:buNone/>
            </a:pPr>
            <a:r>
              <a:rPr lang="zh-CN" altLang="en-US" sz="2800" dirty="0">
                <a:latin typeface="KaiTi" charset="0"/>
                <a:ea typeface="KaiTi" charset="0"/>
                <a:cs typeface="KaiTi" charset="0"/>
              </a:rPr>
              <a:t>（</a:t>
            </a:r>
            <a:r>
              <a:rPr lang="en-US" altLang="ja-JP" sz="2800" dirty="0">
                <a:latin typeface="Arial" charset="0"/>
                <a:ea typeface="Arial" charset="0"/>
                <a:cs typeface="Arial" charset="0"/>
              </a:rPr>
              <a:t>Forth-telling</a:t>
            </a:r>
            <a:r>
              <a:rPr lang="zh-CN" altLang="en-US" sz="2800" dirty="0">
                <a:latin typeface="KaiTi" charset="0"/>
                <a:ea typeface="KaiTi" charset="0"/>
                <a:cs typeface="KaiTi" charset="0"/>
              </a:rPr>
              <a:t>）</a:t>
            </a:r>
            <a:endParaRPr lang="en-GB" altLang="zh-CN" sz="2800" dirty="0">
              <a:latin typeface="KaiTi" charset="0"/>
              <a:ea typeface="KaiTi" charset="0"/>
              <a:cs typeface="KaiTi" charset="0"/>
            </a:endParaRPr>
          </a:p>
          <a:p>
            <a:pPr eaLnBrk="1" hangingPunct="1"/>
            <a:endParaRPr lang="en-GB" altLang="zh-CN" sz="2800" dirty="0">
              <a:latin typeface="KaiTi" charset="0"/>
              <a:ea typeface="KaiTi" charset="0"/>
              <a:cs typeface="KaiTi" charset="0"/>
            </a:endParaRPr>
          </a:p>
          <a:p>
            <a:pPr marL="0" indent="0" eaLnBrk="1" hangingPunct="1">
              <a:buNone/>
            </a:pPr>
            <a:endParaRPr lang="en-GB" altLang="zh-CN" sz="2800" dirty="0">
              <a:latin typeface="KaiTi" charset="0"/>
              <a:ea typeface="KaiTi" charset="0"/>
              <a:cs typeface="KaiTi" charset="0"/>
            </a:endParaRPr>
          </a:p>
          <a:p>
            <a:pPr eaLnBrk="1" hangingPunct="1"/>
            <a:r>
              <a:rPr lang="zh-CN" altLang="en-US" sz="2800" dirty="0">
                <a:latin typeface="KaiTi" charset="0"/>
                <a:ea typeface="KaiTi" charset="0"/>
                <a:cs typeface="KaiTi" charset="0"/>
              </a:rPr>
              <a:t>先知主要是约的执行者</a:t>
            </a:r>
            <a:endParaRPr lang="en-US" altLang="ja-JP" sz="2800" dirty="0">
              <a:latin typeface="KaiTi" charset="0"/>
              <a:ea typeface="KaiTi" charset="0"/>
              <a:cs typeface="KaiTi" charset="0"/>
            </a:endParaRPr>
          </a:p>
        </p:txBody>
      </p:sp>
      <p:sp>
        <p:nvSpPr>
          <p:cNvPr id="4" name="Striped Right Arrow 3"/>
          <p:cNvSpPr/>
          <p:nvPr/>
        </p:nvSpPr>
        <p:spPr bwMode="auto">
          <a:xfrm rot="10800000">
            <a:off x="3563888" y="2996952"/>
            <a:ext cx="648072"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solidFill>
                <a:srgbClr val="000000"/>
              </a:solidFill>
              <a:latin typeface="Comic Sans MS" pitchFamily="-128"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42500" flipH="1">
            <a:off x="4038474" y="2725233"/>
            <a:ext cx="1377674" cy="1401264"/>
          </a:xfrm>
          <a:prstGeom prst="rect">
            <a:avLst/>
          </a:prstGeom>
        </p:spPr>
      </p:pic>
      <p:sp>
        <p:nvSpPr>
          <p:cNvPr id="6" name="Striped Right Arrow 5"/>
          <p:cNvSpPr/>
          <p:nvPr/>
        </p:nvSpPr>
        <p:spPr bwMode="auto">
          <a:xfrm>
            <a:off x="5256584" y="2996952"/>
            <a:ext cx="648072"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solidFill>
                <a:srgbClr val="000000"/>
              </a:solidFill>
              <a:latin typeface="Comic Sans MS" pitchFamily="-128" charset="0"/>
            </a:endParaRPr>
          </a:p>
        </p:txBody>
      </p:sp>
      <p:sp>
        <p:nvSpPr>
          <p:cNvPr id="2" name="TextBox 1"/>
          <p:cNvSpPr txBox="1"/>
          <p:nvPr/>
        </p:nvSpPr>
        <p:spPr>
          <a:xfrm>
            <a:off x="6516216" y="2225536"/>
            <a:ext cx="2342308" cy="1200329"/>
          </a:xfrm>
          <a:prstGeom prst="rect">
            <a:avLst/>
          </a:prstGeom>
          <a:noFill/>
        </p:spPr>
        <p:txBody>
          <a:bodyPr wrap="none" rtlCol="0">
            <a:spAutoFit/>
          </a:bodyPr>
          <a:lstStyle/>
          <a:p>
            <a:pPr marL="0" indent="0" eaLnBrk="1" hangingPunct="1">
              <a:buNone/>
            </a:pPr>
            <a:r>
              <a:rPr lang="zh-CN" altLang="en-US" dirty="0">
                <a:latin typeface="KaiTi" charset="0"/>
                <a:ea typeface="KaiTi" charset="0"/>
                <a:cs typeface="KaiTi" charset="0"/>
              </a:rPr>
              <a:t>对比预告将要</a:t>
            </a:r>
            <a:endParaRPr lang="en-GB" altLang="zh-CN" dirty="0">
              <a:latin typeface="KaiTi" charset="0"/>
              <a:ea typeface="KaiTi" charset="0"/>
              <a:cs typeface="KaiTi" charset="0"/>
            </a:endParaRPr>
          </a:p>
          <a:p>
            <a:pPr marL="0" indent="0" eaLnBrk="1" hangingPunct="1">
              <a:buNone/>
            </a:pPr>
            <a:r>
              <a:rPr lang="zh-CN" altLang="en-US" dirty="0">
                <a:latin typeface="KaiTi" charset="0"/>
                <a:ea typeface="KaiTi" charset="0"/>
                <a:cs typeface="KaiTi" charset="0"/>
              </a:rPr>
              <a:t>发生的事</a:t>
            </a:r>
            <a:endParaRPr lang="en-GB" altLang="zh-CN" dirty="0">
              <a:latin typeface="KaiTi" charset="0"/>
              <a:ea typeface="KaiTi" charset="0"/>
              <a:cs typeface="KaiTi" charset="0"/>
            </a:endParaRPr>
          </a:p>
          <a:p>
            <a:pPr marL="0" indent="0" eaLnBrk="1" hangingPunct="1">
              <a:buNone/>
            </a:pPr>
            <a:r>
              <a:rPr lang="zh-CN" altLang="en-US" dirty="0">
                <a:latin typeface="KaiTi" charset="0"/>
                <a:ea typeface="KaiTi" charset="0"/>
                <a:cs typeface="KaiTi" charset="0"/>
              </a:rPr>
              <a:t>（</a:t>
            </a:r>
            <a:r>
              <a:rPr lang="en-US" altLang="ja-JP" dirty="0">
                <a:latin typeface="Arial" charset="0"/>
                <a:ea typeface="KaiTi" charset="0"/>
                <a:cs typeface="KaiTi" charset="0"/>
              </a:rPr>
              <a:t>Fore-telling</a:t>
            </a:r>
            <a:r>
              <a:rPr lang="zh-CN" altLang="en-US" dirty="0">
                <a:latin typeface="KaiTi" charset="0"/>
                <a:ea typeface="KaiTi" charset="0"/>
                <a:cs typeface="KaiTi" charset="0"/>
              </a:rPr>
              <a:t>）</a:t>
            </a:r>
            <a:endParaRPr lang="en-US" altLang="ja-JP" dirty="0">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anim calcmode="lin" valueType="num">
                                      <p:cBhvr additive="base">
                                        <p:cTn id="25"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19113" y="544513"/>
            <a:ext cx="8594725" cy="754062"/>
          </a:xfrm>
        </p:spPr>
        <p:txBody>
          <a:bodyPr/>
          <a:lstStyle/>
          <a:p>
            <a:pPr eaLnBrk="1" hangingPunct="1"/>
            <a:r>
              <a:rPr lang="zh-CN" altLang="en-US" b="1">
                <a:latin typeface="KaiTi" charset="0"/>
                <a:ea typeface="KaiTi" charset="0"/>
                <a:cs typeface="KaiTi" charset="0"/>
              </a:rPr>
              <a:t>先知的信息</a:t>
            </a:r>
            <a:endParaRPr lang="en-US" b="1">
              <a:latin typeface="KaiTi" charset="0"/>
              <a:ea typeface="KaiTi" charset="0"/>
              <a:cs typeface="KaiTi" charset="0"/>
            </a:endParaRPr>
          </a:p>
        </p:txBody>
      </p:sp>
      <p:sp>
        <p:nvSpPr>
          <p:cNvPr id="12291" name="Rectangle 3"/>
          <p:cNvSpPr>
            <a:spLocks noGrp="1" noChangeArrowheads="1"/>
          </p:cNvSpPr>
          <p:nvPr>
            <p:ph type="body" idx="1"/>
          </p:nvPr>
        </p:nvSpPr>
        <p:spPr/>
        <p:txBody>
          <a:bodyPr/>
          <a:lstStyle/>
          <a:p>
            <a:pPr eaLnBrk="1" hangingPunct="1"/>
            <a:r>
              <a:rPr lang="zh-CN" altLang="en-US" sz="2800" dirty="0">
                <a:latin typeface="KaiTi" charset="0"/>
                <a:ea typeface="KaiTi" charset="0"/>
                <a:cs typeface="KaiTi" charset="0"/>
              </a:rPr>
              <a:t>摩西律法成为他们教导的原则</a:t>
            </a:r>
            <a:endParaRPr lang="en-US" altLang="ja-JP" sz="2800" dirty="0">
              <a:latin typeface="KaiTi" charset="0"/>
              <a:ea typeface="KaiTi" charset="0"/>
              <a:cs typeface="KaiTi" charset="0"/>
            </a:endParaRPr>
          </a:p>
          <a:p>
            <a:pPr eaLnBrk="1" hangingPunct="1"/>
            <a:r>
              <a:rPr lang="zh-CN" altLang="en-US" sz="2800" dirty="0">
                <a:latin typeface="KaiTi" charset="0"/>
                <a:ea typeface="KaiTi" charset="0"/>
                <a:cs typeface="KaiTi" charset="0"/>
              </a:rPr>
              <a:t>先知们不是好欺负的。他们逆着局势向悖逆的国家宣讲耶和华的话语。</a:t>
            </a:r>
            <a:endParaRPr lang="en-US" sz="2800" dirty="0">
              <a:latin typeface="KaiTi" charset="0"/>
              <a:ea typeface="KaiTi" charset="0"/>
              <a:cs typeface="KaiTi" charset="0"/>
            </a:endParaRPr>
          </a:p>
        </p:txBody>
      </p:sp>
    </p:spTree>
    <p:extLst>
      <p:ext uri="{BB962C8B-B14F-4D97-AF65-F5344CB8AC3E}">
        <p14:creationId xmlns:p14="http://schemas.microsoft.com/office/powerpoint/2010/main" val="295640002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519113" y="544513"/>
            <a:ext cx="8594725" cy="75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zh-CN" altLang="en-US" sz="4300" b="1">
                <a:solidFill>
                  <a:schemeClr val="tx2"/>
                </a:solidFill>
                <a:latin typeface="KaiTi" charset="0"/>
                <a:ea typeface="KaiTi" charset="0"/>
                <a:cs typeface="KaiTi" charset="0"/>
              </a:rPr>
              <a:t>先知的信息</a:t>
            </a:r>
            <a:endParaRPr lang="en-US" sz="4300" b="1">
              <a:solidFill>
                <a:schemeClr val="tx2"/>
              </a:solidFill>
              <a:latin typeface="KaiTi" charset="0"/>
              <a:ea typeface="KaiTi" charset="0"/>
              <a:cs typeface="KaiTi" charset="0"/>
            </a:endParaRPr>
          </a:p>
        </p:txBody>
      </p:sp>
      <p:sp>
        <p:nvSpPr>
          <p:cNvPr id="38915" name="Rectangle 3"/>
          <p:cNvSpPr>
            <a:spLocks noGrp="1" noChangeArrowheads="1"/>
          </p:cNvSpPr>
          <p:nvPr>
            <p:ph type="body" idx="1"/>
          </p:nvPr>
        </p:nvSpPr>
        <p:spPr/>
        <p:txBody>
          <a:bodyPr/>
          <a:lstStyle/>
          <a:p>
            <a:pPr eaLnBrk="1" hangingPunct="1"/>
            <a:r>
              <a:rPr lang="zh-CN" altLang="en-US" sz="2800">
                <a:latin typeface="KaiTi" charset="0"/>
                <a:ea typeface="KaiTi" charset="0"/>
                <a:cs typeface="KaiTi" charset="0"/>
              </a:rPr>
              <a:t>先知提出的主要问题是偶像崇拜。</a:t>
            </a:r>
            <a:endParaRPr lang="en-US" altLang="ja-JP" sz="2800">
              <a:latin typeface="KaiTi" charset="0"/>
              <a:ea typeface="KaiTi" charset="0"/>
              <a:cs typeface="KaiTi" charset="0"/>
            </a:endParaRPr>
          </a:p>
          <a:p>
            <a:pPr eaLnBrk="1" hangingPunct="1"/>
            <a:r>
              <a:rPr lang="zh-CN" altLang="en-US" sz="2800">
                <a:latin typeface="KaiTi" charset="0"/>
                <a:ea typeface="KaiTi" charset="0"/>
                <a:cs typeface="KaiTi" charset="0"/>
              </a:rPr>
              <a:t>但是这不是惟一被提的问题。在多处，先知表现出对社会和经济的关注。</a:t>
            </a:r>
            <a:endParaRPr lang="en-US" altLang="ja-JP" sz="2800">
              <a:latin typeface="KaiTi" charset="0"/>
              <a:ea typeface="KaiTi" charset="0"/>
              <a:cs typeface="KaiTi" charset="0"/>
            </a:endParaRPr>
          </a:p>
          <a:p>
            <a:pPr eaLnBrk="1" hangingPunct="1"/>
            <a:r>
              <a:rPr lang="zh-CN" altLang="en-US" sz="2800">
                <a:latin typeface="KaiTi" charset="0"/>
                <a:ea typeface="KaiTi" charset="0"/>
                <a:cs typeface="KaiTi" charset="0"/>
              </a:rPr>
              <a:t>他们所宣讲的审判是盼望他们能够把他们的国家转离咒诅。</a:t>
            </a:r>
            <a:endParaRPr lang="en-US" sz="2800">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29"/>
          <p:cNvSpPr txBox="1">
            <a:spLocks noChangeArrowheads="1"/>
          </p:cNvSpPr>
          <p:nvPr/>
        </p:nvSpPr>
        <p:spPr bwMode="auto">
          <a:xfrm>
            <a:off x="3495675" y="3275013"/>
            <a:ext cx="296863" cy="298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394" name="Rectangle 20"/>
          <p:cNvSpPr>
            <a:spLocks noGrp="1" noChangeArrowheads="1"/>
          </p:cNvSpPr>
          <p:nvPr>
            <p:ph type="title"/>
          </p:nvPr>
        </p:nvSpPr>
        <p:spPr>
          <a:xfrm>
            <a:off x="519113" y="544513"/>
            <a:ext cx="8594725" cy="754062"/>
          </a:xfrm>
        </p:spPr>
        <p:txBody>
          <a:bodyPr/>
          <a:lstStyle/>
          <a:p>
            <a:pPr eaLnBrk="1" hangingPunct="1"/>
            <a:r>
              <a:rPr lang="en-US">
                <a:latin typeface="KaiTi" charset="0"/>
                <a:ea typeface="KaiTi" charset="0"/>
                <a:cs typeface="KaiTi" charset="0"/>
              </a:rPr>
              <a:t>Purpose of the Prophetic Books</a:t>
            </a:r>
          </a:p>
        </p:txBody>
      </p:sp>
      <p:pic>
        <p:nvPicPr>
          <p:cNvPr id="59395" name="Picture 4" descr="Propohets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681" t="7379" b="5322"/>
          <a:stretch>
            <a:fillRect/>
          </a:stretch>
        </p:blipFill>
        <p:spPr>
          <a:xfrm>
            <a:off x="-74613" y="-11113"/>
            <a:ext cx="9371013" cy="6943726"/>
          </a:xfrm>
          <a:solidFill>
            <a:srgbClr val="99CCFF"/>
          </a:solidFill>
        </p:spPr>
      </p:pic>
      <p:sp>
        <p:nvSpPr>
          <p:cNvPr id="36878" name="Text Box 14"/>
          <p:cNvSpPr txBox="1">
            <a:spLocks noChangeArrowheads="1"/>
          </p:cNvSpPr>
          <p:nvPr/>
        </p:nvSpPr>
        <p:spPr bwMode="auto">
          <a:xfrm>
            <a:off x="71438" y="5653088"/>
            <a:ext cx="197961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申廿八；利廿六</a:t>
            </a:r>
            <a:endParaRPr lang="en-US" sz="2000" b="1">
              <a:solidFill>
                <a:srgbClr val="FF0000"/>
              </a:solidFill>
              <a:latin typeface="KaiTi" charset="0"/>
              <a:ea typeface="KaiTi" charset="0"/>
              <a:cs typeface="KaiTi" charset="0"/>
            </a:endParaRPr>
          </a:p>
        </p:txBody>
      </p:sp>
      <p:sp>
        <p:nvSpPr>
          <p:cNvPr id="36879" name="Text Box 15"/>
          <p:cNvSpPr txBox="1">
            <a:spLocks noChangeArrowheads="1"/>
          </p:cNvSpPr>
          <p:nvPr/>
        </p:nvSpPr>
        <p:spPr bwMode="auto">
          <a:xfrm>
            <a:off x="71438" y="5984875"/>
            <a:ext cx="9540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有条件</a:t>
            </a:r>
            <a:endParaRPr lang="en-US" sz="2000" b="1">
              <a:solidFill>
                <a:srgbClr val="FF0000"/>
              </a:solidFill>
              <a:latin typeface="KaiTi" charset="0"/>
              <a:ea typeface="KaiTi" charset="0"/>
              <a:cs typeface="KaiTi" charset="0"/>
            </a:endParaRPr>
          </a:p>
        </p:txBody>
      </p:sp>
      <p:sp>
        <p:nvSpPr>
          <p:cNvPr id="36880" name="Text Box 16"/>
          <p:cNvSpPr txBox="1">
            <a:spLocks noChangeArrowheads="1"/>
          </p:cNvSpPr>
          <p:nvPr/>
        </p:nvSpPr>
        <p:spPr bwMode="auto">
          <a:xfrm>
            <a:off x="71438" y="6316663"/>
            <a:ext cx="6969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审判</a:t>
            </a:r>
            <a:endParaRPr lang="en-US" sz="2000" b="1">
              <a:solidFill>
                <a:srgbClr val="FF0000"/>
              </a:solidFill>
              <a:latin typeface="KaiTi" charset="0"/>
              <a:ea typeface="KaiTi" charset="0"/>
              <a:cs typeface="KaiTi" charset="0"/>
            </a:endParaRPr>
          </a:p>
        </p:txBody>
      </p:sp>
      <p:sp>
        <p:nvSpPr>
          <p:cNvPr id="59402" name="Text Box 17"/>
          <p:cNvSpPr txBox="1">
            <a:spLocks noChangeArrowheads="1"/>
          </p:cNvSpPr>
          <p:nvPr/>
        </p:nvSpPr>
        <p:spPr bwMode="auto">
          <a:xfrm>
            <a:off x="8458200" y="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b="1">
                <a:solidFill>
                  <a:srgbClr val="000000"/>
                </a:solidFill>
                <a:latin typeface="KaiTi" charset="0"/>
                <a:ea typeface="KaiTi" charset="0"/>
                <a:cs typeface="KaiTi" charset="0"/>
              </a:rPr>
              <a:t>440</a:t>
            </a:r>
            <a:endParaRPr lang="en-US">
              <a:solidFill>
                <a:srgbClr val="000000"/>
              </a:solidFill>
              <a:latin typeface="KaiTi" charset="0"/>
              <a:ea typeface="KaiTi" charset="0"/>
              <a:cs typeface="KaiTi" charset="0"/>
            </a:endParaRPr>
          </a:p>
        </p:txBody>
      </p:sp>
      <p:sp>
        <p:nvSpPr>
          <p:cNvPr id="36883" name="Text Box 19"/>
          <p:cNvSpPr txBox="1">
            <a:spLocks noChangeArrowheads="1"/>
          </p:cNvSpPr>
          <p:nvPr/>
        </p:nvSpPr>
        <p:spPr bwMode="auto">
          <a:xfrm>
            <a:off x="71438" y="5322888"/>
            <a:ext cx="12112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摩西之约</a:t>
            </a:r>
            <a:endParaRPr lang="en-US" sz="2000" b="1">
              <a:solidFill>
                <a:srgbClr val="FF0000"/>
              </a:solidFill>
              <a:latin typeface="KaiTi" charset="0"/>
              <a:ea typeface="KaiTi" charset="0"/>
              <a:cs typeface="KaiTi" charset="0"/>
            </a:endParaRPr>
          </a:p>
        </p:txBody>
      </p:sp>
      <p:sp>
        <p:nvSpPr>
          <p:cNvPr id="59405" name="TextBox 17"/>
          <p:cNvSpPr txBox="1">
            <a:spLocks noChangeArrowheads="1"/>
          </p:cNvSpPr>
          <p:nvPr/>
        </p:nvSpPr>
        <p:spPr bwMode="auto">
          <a:xfrm>
            <a:off x="250825" y="981075"/>
            <a:ext cx="3529013" cy="1257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历史书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（约书亚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以斯帖）</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有约之民</a:t>
            </a:r>
            <a:endParaRPr lang="en-US" sz="700" b="1">
              <a:solidFill>
                <a:srgbClr val="000000"/>
              </a:solidFill>
              <a:latin typeface="KaiTi" charset="0"/>
              <a:ea typeface="KaiTi" charset="0"/>
              <a:cs typeface="KaiTi" charset="0"/>
            </a:endParaRPr>
          </a:p>
        </p:txBody>
      </p:sp>
      <p:sp>
        <p:nvSpPr>
          <p:cNvPr id="59406" name="TextBox 1"/>
          <p:cNvSpPr txBox="1">
            <a:spLocks noChangeArrowheads="1"/>
          </p:cNvSpPr>
          <p:nvPr/>
        </p:nvSpPr>
        <p:spPr bwMode="auto">
          <a:xfrm>
            <a:off x="774700" y="44450"/>
            <a:ext cx="6461125"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b="1">
                <a:solidFill>
                  <a:srgbClr val="000000"/>
                </a:solidFill>
                <a:latin typeface="KaiTi" charset="0"/>
                <a:ea typeface="KaiTi" charset="0"/>
                <a:cs typeface="KaiTi" charset="0"/>
              </a:rPr>
              <a:t>先知书的目的</a:t>
            </a:r>
            <a:endParaRPr lang="en-US" b="1">
              <a:solidFill>
                <a:srgbClr val="000000"/>
              </a:solidFill>
              <a:latin typeface="KaiTi" charset="0"/>
              <a:ea typeface="KaiTi" charset="0"/>
              <a:cs typeface="KaiTi" charset="0"/>
            </a:endParaRPr>
          </a:p>
        </p:txBody>
      </p:sp>
      <p:sp>
        <p:nvSpPr>
          <p:cNvPr id="59407" name="TextBox 18"/>
          <p:cNvSpPr txBox="1">
            <a:spLocks noChangeArrowheads="1"/>
          </p:cNvSpPr>
          <p:nvPr/>
        </p:nvSpPr>
        <p:spPr bwMode="auto">
          <a:xfrm>
            <a:off x="5472113" y="981075"/>
            <a:ext cx="3529012" cy="1257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诗歌书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（约伯记</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雅歌）</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预言信息的目标</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有约之行为</a:t>
            </a:r>
            <a:endParaRPr lang="en-US" sz="700" b="1">
              <a:solidFill>
                <a:srgbClr val="000000"/>
              </a:solidFill>
              <a:latin typeface="KaiTi" charset="0"/>
              <a:ea typeface="KaiTi" charset="0"/>
              <a:cs typeface="KaiTi" charset="0"/>
            </a:endParaRPr>
          </a:p>
        </p:txBody>
      </p:sp>
      <p:sp>
        <p:nvSpPr>
          <p:cNvPr id="36872" name="Oval 8"/>
          <p:cNvSpPr>
            <a:spLocks noChangeArrowheads="1"/>
          </p:cNvSpPr>
          <p:nvPr/>
        </p:nvSpPr>
        <p:spPr bwMode="auto">
          <a:xfrm>
            <a:off x="838200" y="879475"/>
            <a:ext cx="2590800" cy="720725"/>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36873" name="Oval 9"/>
          <p:cNvSpPr>
            <a:spLocks noChangeArrowheads="1"/>
          </p:cNvSpPr>
          <p:nvPr/>
        </p:nvSpPr>
        <p:spPr bwMode="auto">
          <a:xfrm>
            <a:off x="5867400" y="879475"/>
            <a:ext cx="2590800" cy="720725"/>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10" name="TextBox 19"/>
          <p:cNvSpPr txBox="1">
            <a:spLocks noChangeArrowheads="1"/>
          </p:cNvSpPr>
          <p:nvPr/>
        </p:nvSpPr>
        <p:spPr bwMode="auto">
          <a:xfrm>
            <a:off x="314325" y="3573463"/>
            <a:ext cx="1954213" cy="5302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人民</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对约不忠</a:t>
            </a:r>
            <a:endParaRPr lang="en-US" sz="1600" b="1">
              <a:solidFill>
                <a:srgbClr val="000000"/>
              </a:solidFill>
              <a:latin typeface="KaiTi" charset="0"/>
              <a:ea typeface="KaiTi" charset="0"/>
              <a:cs typeface="KaiTi" charset="0"/>
            </a:endParaRPr>
          </a:p>
        </p:txBody>
      </p:sp>
      <p:sp>
        <p:nvSpPr>
          <p:cNvPr id="59411" name="TextBox 20"/>
          <p:cNvSpPr txBox="1">
            <a:spLocks noChangeArrowheads="1"/>
          </p:cNvSpPr>
          <p:nvPr/>
        </p:nvSpPr>
        <p:spPr bwMode="auto">
          <a:xfrm>
            <a:off x="6804025" y="3573463"/>
            <a:ext cx="2197100" cy="5302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行为</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对约无动于衷</a:t>
            </a:r>
            <a:endParaRPr lang="en-US" sz="1600" b="1">
              <a:solidFill>
                <a:srgbClr val="000000"/>
              </a:solidFill>
              <a:latin typeface="KaiTi" charset="0"/>
              <a:ea typeface="KaiTi" charset="0"/>
              <a:cs typeface="KaiTi" charset="0"/>
            </a:endParaRPr>
          </a:p>
        </p:txBody>
      </p:sp>
      <p:sp>
        <p:nvSpPr>
          <p:cNvPr id="59412" name="TextBox 23"/>
          <p:cNvSpPr txBox="1">
            <a:spLocks noChangeArrowheads="1"/>
          </p:cNvSpPr>
          <p:nvPr/>
        </p:nvSpPr>
        <p:spPr bwMode="auto">
          <a:xfrm>
            <a:off x="2863850" y="5675313"/>
            <a:ext cx="982663" cy="995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3" name="TextBox 24"/>
          <p:cNvSpPr txBox="1">
            <a:spLocks noChangeArrowheads="1"/>
          </p:cNvSpPr>
          <p:nvPr/>
        </p:nvSpPr>
        <p:spPr bwMode="auto">
          <a:xfrm>
            <a:off x="5299075" y="5819775"/>
            <a:ext cx="742950" cy="8620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4" name="TextBox 25"/>
          <p:cNvSpPr txBox="1">
            <a:spLocks noChangeArrowheads="1"/>
          </p:cNvSpPr>
          <p:nvPr/>
        </p:nvSpPr>
        <p:spPr bwMode="auto">
          <a:xfrm>
            <a:off x="6042025" y="6553200"/>
            <a:ext cx="18415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5" name="TextBox 26"/>
          <p:cNvSpPr txBox="1">
            <a:spLocks noChangeArrowheads="1"/>
          </p:cNvSpPr>
          <p:nvPr/>
        </p:nvSpPr>
        <p:spPr bwMode="auto">
          <a:xfrm flipH="1" flipV="1">
            <a:off x="5364163" y="5732463"/>
            <a:ext cx="252412" cy="2016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6" name="TextBox 28"/>
          <p:cNvSpPr txBox="1">
            <a:spLocks noChangeArrowheads="1"/>
          </p:cNvSpPr>
          <p:nvPr/>
        </p:nvSpPr>
        <p:spPr bwMode="auto">
          <a:xfrm>
            <a:off x="3563938" y="3236913"/>
            <a:ext cx="2106612" cy="1190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先知书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（以赛亚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玛拉基）</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约的传道者</a:t>
            </a:r>
            <a:endParaRPr lang="en-US" sz="800" b="1">
              <a:solidFill>
                <a:srgbClr val="000000"/>
              </a:solidFill>
              <a:latin typeface="KaiTi" charset="0"/>
              <a:ea typeface="KaiTi" charset="0"/>
              <a:cs typeface="KaiTi" charset="0"/>
            </a:endParaRPr>
          </a:p>
        </p:txBody>
      </p:sp>
      <p:sp>
        <p:nvSpPr>
          <p:cNvPr id="59417" name="TextBox 1"/>
          <p:cNvSpPr txBox="1">
            <a:spLocks noChangeArrowheads="1"/>
          </p:cNvSpPr>
          <p:nvPr/>
        </p:nvSpPr>
        <p:spPr bwMode="auto">
          <a:xfrm>
            <a:off x="2889250" y="2482850"/>
            <a:ext cx="593725" cy="596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谁</a:t>
            </a:r>
            <a:endParaRPr lang="en-US" sz="1400">
              <a:solidFill>
                <a:srgbClr val="000000"/>
              </a:solidFill>
              <a:latin typeface="KaiTi" charset="0"/>
              <a:ea typeface="KaiTi" charset="0"/>
              <a:cs typeface="KaiTi" charset="0"/>
            </a:endParaRPr>
          </a:p>
        </p:txBody>
      </p:sp>
      <p:sp>
        <p:nvSpPr>
          <p:cNvPr id="59418" name="TextBox 28"/>
          <p:cNvSpPr txBox="1">
            <a:spLocks noChangeArrowheads="1"/>
          </p:cNvSpPr>
          <p:nvPr/>
        </p:nvSpPr>
        <p:spPr bwMode="auto">
          <a:xfrm>
            <a:off x="5772150" y="2495550"/>
            <a:ext cx="558800" cy="596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什么</a:t>
            </a:r>
            <a:endParaRPr lang="en-US" sz="1400">
              <a:solidFill>
                <a:srgbClr val="000000"/>
              </a:solidFill>
              <a:latin typeface="KaiTi" charset="0"/>
              <a:ea typeface="KaiTi" charset="0"/>
              <a:cs typeface="KaiTi" charset="0"/>
            </a:endParaRPr>
          </a:p>
        </p:txBody>
      </p:sp>
      <p:sp>
        <p:nvSpPr>
          <p:cNvPr id="59419" name="TextBox 30"/>
          <p:cNvSpPr txBox="1">
            <a:spLocks noChangeArrowheads="1"/>
          </p:cNvSpPr>
          <p:nvPr/>
        </p:nvSpPr>
        <p:spPr bwMode="auto">
          <a:xfrm>
            <a:off x="5508625" y="3071813"/>
            <a:ext cx="373063" cy="4508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420" name="TextBox 31"/>
          <p:cNvSpPr txBox="1">
            <a:spLocks noChangeArrowheads="1"/>
          </p:cNvSpPr>
          <p:nvPr/>
        </p:nvSpPr>
        <p:spPr bwMode="auto">
          <a:xfrm>
            <a:off x="3308350" y="2901950"/>
            <a:ext cx="374650" cy="620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36874" name="Oval 10"/>
          <p:cNvSpPr>
            <a:spLocks noChangeArrowheads="1"/>
          </p:cNvSpPr>
          <p:nvPr/>
        </p:nvSpPr>
        <p:spPr bwMode="auto">
          <a:xfrm>
            <a:off x="3352800" y="3213100"/>
            <a:ext cx="2590800" cy="7493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22" name="TextBox 23"/>
          <p:cNvSpPr txBox="1">
            <a:spLocks noChangeArrowheads="1"/>
          </p:cNvSpPr>
          <p:nvPr/>
        </p:nvSpPr>
        <p:spPr bwMode="auto">
          <a:xfrm>
            <a:off x="3779838" y="5445125"/>
            <a:ext cx="1584325" cy="1223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3" name="TextBox 24"/>
          <p:cNvSpPr txBox="1">
            <a:spLocks noChangeArrowheads="1"/>
          </p:cNvSpPr>
          <p:nvPr/>
        </p:nvSpPr>
        <p:spPr bwMode="auto">
          <a:xfrm rot="-2007350">
            <a:off x="4876800" y="5507038"/>
            <a:ext cx="742950" cy="8620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4" name="TextBox 22"/>
          <p:cNvSpPr txBox="1">
            <a:spLocks noChangeArrowheads="1"/>
          </p:cNvSpPr>
          <p:nvPr/>
        </p:nvSpPr>
        <p:spPr bwMode="auto">
          <a:xfrm>
            <a:off x="3492500" y="5445125"/>
            <a:ext cx="2232025" cy="123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b="1">
                <a:solidFill>
                  <a:srgbClr val="000000"/>
                </a:solidFill>
                <a:latin typeface="KaiTi" charset="0"/>
                <a:ea typeface="KaiTi" charset="0"/>
                <a:cs typeface="KaiTi" charset="0"/>
              </a:rPr>
              <a:t>五经</a:t>
            </a: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（创世记</a:t>
            </a:r>
            <a:r>
              <a:rPr lang="en-US" altLang="zh-CN" sz="1400" b="1">
                <a:solidFill>
                  <a:srgbClr val="000000"/>
                </a:solidFill>
                <a:latin typeface="KaiTi" charset="0"/>
                <a:ea typeface="KaiTi" charset="0"/>
                <a:cs typeface="KaiTi" charset="0"/>
              </a:rPr>
              <a:t>-</a:t>
            </a:r>
            <a:r>
              <a:rPr lang="zh-CN" altLang="en-US" sz="1400" b="1">
                <a:solidFill>
                  <a:srgbClr val="000000"/>
                </a:solidFill>
                <a:latin typeface="KaiTi" charset="0"/>
                <a:ea typeface="KaiTi" charset="0"/>
                <a:cs typeface="KaiTi" charset="0"/>
              </a:rPr>
              <a:t>申命记）</a:t>
            </a:r>
            <a:endParaRPr lang="en-US" altLang="zh-CN" sz="14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预言信息的根基</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约：以色列与上帝</a:t>
            </a:r>
            <a:endParaRPr lang="en-US" sz="700" b="1">
              <a:solidFill>
                <a:srgbClr val="000000"/>
              </a:solidFill>
              <a:latin typeface="KaiTi" charset="0"/>
              <a:ea typeface="KaiTi" charset="0"/>
              <a:cs typeface="KaiTi" charset="0"/>
            </a:endParaRPr>
          </a:p>
        </p:txBody>
      </p:sp>
      <p:sp>
        <p:nvSpPr>
          <p:cNvPr id="36871" name="Oval 7"/>
          <p:cNvSpPr>
            <a:spLocks noChangeArrowheads="1"/>
          </p:cNvSpPr>
          <p:nvPr/>
        </p:nvSpPr>
        <p:spPr bwMode="auto">
          <a:xfrm>
            <a:off x="3349625" y="5516563"/>
            <a:ext cx="2590800" cy="720725"/>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dissolve">
                                      <p:cBhvr>
                                        <p:cTn id="7" dur="5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dissolve">
                                      <p:cBhvr>
                                        <p:cTn id="12" dur="500"/>
                                        <p:tgtEl>
                                          <p:spTgt spid="368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dissolve">
                                      <p:cBhvr>
                                        <p:cTn id="17" dur="500"/>
                                        <p:tgtEl>
                                          <p:spTgt spid="36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6874"/>
                                        </p:tgtEl>
                                        <p:attrNameLst>
                                          <p:attrName>style.visibility</p:attrName>
                                        </p:attrNameLst>
                                      </p:cBhvr>
                                      <p:to>
                                        <p:strVal val="visible"/>
                                      </p:to>
                                    </p:set>
                                    <p:anim calcmode="lin" valueType="num">
                                      <p:cBhvr>
                                        <p:cTn id="22" dur="1000" fill="hold"/>
                                        <p:tgtEl>
                                          <p:spTgt spid="36874"/>
                                        </p:tgtEl>
                                        <p:attrNameLst>
                                          <p:attrName>ppt_w</p:attrName>
                                        </p:attrNameLst>
                                      </p:cBhvr>
                                      <p:tavLst>
                                        <p:tav tm="0">
                                          <p:val>
                                            <p:fltVal val="0"/>
                                          </p:val>
                                        </p:tav>
                                        <p:tav tm="100000">
                                          <p:val>
                                            <p:strVal val="#ppt_w"/>
                                          </p:val>
                                        </p:tav>
                                      </p:tavLst>
                                    </p:anim>
                                    <p:anim calcmode="lin" valueType="num">
                                      <p:cBhvr>
                                        <p:cTn id="23" dur="1000" fill="hold"/>
                                        <p:tgtEl>
                                          <p:spTgt spid="36874"/>
                                        </p:tgtEl>
                                        <p:attrNameLst>
                                          <p:attrName>ppt_h</p:attrName>
                                        </p:attrNameLst>
                                      </p:cBhvr>
                                      <p:tavLst>
                                        <p:tav tm="0">
                                          <p:val>
                                            <p:fltVal val="0"/>
                                          </p:val>
                                        </p:tav>
                                        <p:tav tm="100000">
                                          <p:val>
                                            <p:strVal val="#ppt_h"/>
                                          </p:val>
                                        </p:tav>
                                      </p:tavLst>
                                    </p:anim>
                                    <p:anim calcmode="lin" valueType="num">
                                      <p:cBhvr>
                                        <p:cTn id="24" dur="1000" fill="hold"/>
                                        <p:tgtEl>
                                          <p:spTgt spid="3687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6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688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687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687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6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autoUpdateAnimBg="0"/>
      <p:bldP spid="36879" grpId="0" autoUpdateAnimBg="0"/>
      <p:bldP spid="36880" grpId="0" autoUpdateAnimBg="0"/>
      <p:bldP spid="36883" grpId="0" autoUpdateAnimBg="0"/>
      <p:bldP spid="36872" grpId="0" animBg="1" autoUpdateAnimBg="0"/>
      <p:bldP spid="36873" grpId="0" animBg="1" autoUpdateAnimBg="0"/>
      <p:bldP spid="36874" grpId="0" animBg="1" autoUpdateAnimBg="0"/>
      <p:bldP spid="3687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427538" y="0"/>
            <a:ext cx="4716462" cy="6858000"/>
          </a:xfrm>
          <a:prstGeom prst="rect">
            <a:avLst/>
          </a:prstGeom>
          <a:solidFill>
            <a:schemeClr val="tx1"/>
          </a:soli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a:spAutoFit/>
          </a:bodyPr>
          <a:lstStyle/>
          <a:p>
            <a:endParaRPr lang="en-US">
              <a:solidFill>
                <a:srgbClr val="000000"/>
              </a:solidFill>
              <a:latin typeface="Times New Roman" charset="0"/>
              <a:ea typeface="MS PGothic" charset="0"/>
              <a:cs typeface="+mn-cs"/>
            </a:endParaRPr>
          </a:p>
        </p:txBody>
      </p:sp>
      <p:sp>
        <p:nvSpPr>
          <p:cNvPr id="379906" name="Title 1"/>
          <p:cNvSpPr>
            <a:spLocks noGrp="1"/>
          </p:cNvSpPr>
          <p:nvPr>
            <p:ph type="title"/>
          </p:nvPr>
        </p:nvSpPr>
        <p:spPr>
          <a:xfrm>
            <a:off x="973138" y="115888"/>
            <a:ext cx="8135937" cy="792162"/>
          </a:xfrm>
        </p:spPr>
        <p:txBody>
          <a:bodyPr/>
          <a:lstStyle/>
          <a:p>
            <a:r>
              <a:rPr lang="zh-CN" altLang="en-US" sz="4000" b="1">
                <a:solidFill>
                  <a:srgbClr val="000090"/>
                </a:solidFill>
                <a:latin typeface="Arial" charset="0"/>
                <a:ea typeface="MS PGothic" charset="0"/>
              </a:rPr>
              <a:t>祝福</a:t>
            </a:r>
            <a:r>
              <a:rPr lang="en-US" altLang="zh-CN" sz="4000" b="1">
                <a:solidFill>
                  <a:srgbClr val="000090"/>
                </a:solidFill>
                <a:latin typeface="Arial" charset="0"/>
                <a:ea typeface="MS PGothic" charset="0"/>
              </a:rPr>
              <a:t>	</a:t>
            </a:r>
            <a:r>
              <a:rPr lang="zh-CN" altLang="en-US" sz="4000" b="1">
                <a:solidFill>
                  <a:schemeClr val="tx1"/>
                </a:solidFill>
                <a:latin typeface="Arial" charset="0"/>
                <a:ea typeface="MS PGothic" charset="0"/>
              </a:rPr>
              <a:t>与 </a:t>
            </a:r>
            <a:r>
              <a:rPr lang="zh-CN" altLang="en-US" sz="4000" b="1">
                <a:solidFill>
                  <a:schemeClr val="bg1"/>
                </a:solidFill>
                <a:latin typeface="Arial" charset="0"/>
                <a:ea typeface="MS PGothic" charset="0"/>
              </a:rPr>
              <a:t>     咒诅</a:t>
            </a:r>
            <a:r>
              <a:rPr lang="en-US" altLang="ja-JP" sz="4000" b="1">
                <a:solidFill>
                  <a:srgbClr val="FFFFFF"/>
                </a:solidFill>
                <a:latin typeface="Arial" charset="0"/>
                <a:ea typeface="MS PGothic" charset="0"/>
              </a:rPr>
              <a:t> (</a:t>
            </a:r>
            <a:r>
              <a:rPr lang="zh-CN" altLang="en-US" sz="4000" b="1">
                <a:solidFill>
                  <a:srgbClr val="FFFFFF"/>
                </a:solidFill>
                <a:latin typeface="Arial" charset="0"/>
                <a:ea typeface="MS PGothic" charset="0"/>
              </a:rPr>
              <a:t>申</a:t>
            </a:r>
            <a:r>
              <a:rPr lang="en-US" altLang="ja-JP" sz="4000" b="1">
                <a:solidFill>
                  <a:srgbClr val="FFFFFF"/>
                </a:solidFill>
                <a:latin typeface="Arial" charset="0"/>
                <a:ea typeface="MS PGothic" charset="0"/>
              </a:rPr>
              <a:t> 28)</a:t>
            </a:r>
            <a:endParaRPr lang="en-US" sz="4000" b="1">
              <a:solidFill>
                <a:srgbClr val="FFFFFF"/>
              </a:solidFill>
              <a:latin typeface="Arial" charset="0"/>
              <a:ea typeface="MS PGothic" charset="0"/>
            </a:endParaRPr>
          </a:p>
        </p:txBody>
      </p:sp>
      <p:sp>
        <p:nvSpPr>
          <p:cNvPr id="4" name="Title 1"/>
          <p:cNvSpPr txBox="1">
            <a:spLocks/>
          </p:cNvSpPr>
          <p:nvPr/>
        </p:nvSpPr>
        <p:spPr bwMode="auto">
          <a:xfrm>
            <a:off x="34925" y="1196975"/>
            <a:ext cx="4392613"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你的城里和田间必蒙福 </a:t>
            </a:r>
            <a:r>
              <a:rPr lang="en-US" sz="2000" b="1">
                <a:solidFill>
                  <a:srgbClr val="000090"/>
                </a:solidFill>
                <a:latin typeface="Arial" charset="0"/>
              </a:rPr>
              <a:t>(3)</a:t>
            </a:r>
          </a:p>
        </p:txBody>
      </p:sp>
      <p:sp>
        <p:nvSpPr>
          <p:cNvPr id="5" name="Title 1"/>
          <p:cNvSpPr txBox="1">
            <a:spLocks/>
          </p:cNvSpPr>
          <p:nvPr/>
        </p:nvSpPr>
        <p:spPr bwMode="auto">
          <a:xfrm>
            <a:off x="34925" y="2074863"/>
            <a:ext cx="439261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你的孩子和地所产的必蒙福</a:t>
            </a:r>
            <a:r>
              <a:rPr lang="en-US" altLang="ja-JP" sz="2000" b="1">
                <a:solidFill>
                  <a:srgbClr val="000090"/>
                </a:solidFill>
                <a:latin typeface="Arial" charset="0"/>
              </a:rPr>
              <a:t> (4)</a:t>
            </a:r>
            <a:endParaRPr lang="en-US" sz="2000" b="1">
              <a:solidFill>
                <a:srgbClr val="000090"/>
              </a:solidFill>
              <a:latin typeface="Arial" charset="0"/>
            </a:endParaRPr>
          </a:p>
        </p:txBody>
      </p:sp>
      <p:sp>
        <p:nvSpPr>
          <p:cNvPr id="6" name="Title 1"/>
          <p:cNvSpPr txBox="1">
            <a:spLocks/>
          </p:cNvSpPr>
          <p:nvPr/>
        </p:nvSpPr>
        <p:spPr bwMode="auto">
          <a:xfrm>
            <a:off x="34925" y="2954338"/>
            <a:ext cx="4392613"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你的筐子和你的摶麵盆必蒙福</a:t>
            </a:r>
            <a:r>
              <a:rPr lang="en-US" altLang="ja-JP" sz="2000" b="1">
                <a:solidFill>
                  <a:srgbClr val="000090"/>
                </a:solidFill>
                <a:latin typeface="Arial" charset="0"/>
              </a:rPr>
              <a:t> (5)</a:t>
            </a:r>
            <a:endParaRPr lang="en-US" sz="2000" b="1">
              <a:solidFill>
                <a:srgbClr val="000090"/>
              </a:solidFill>
              <a:latin typeface="Arial" charset="0"/>
            </a:endParaRPr>
          </a:p>
        </p:txBody>
      </p:sp>
      <p:sp>
        <p:nvSpPr>
          <p:cNvPr id="7" name="Title 1"/>
          <p:cNvSpPr txBox="1">
            <a:spLocks/>
          </p:cNvSpPr>
          <p:nvPr/>
        </p:nvSpPr>
        <p:spPr bwMode="auto">
          <a:xfrm>
            <a:off x="34925" y="3832225"/>
            <a:ext cx="439261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你出你如必蒙福</a:t>
            </a:r>
            <a:r>
              <a:rPr lang="en-US" altLang="ja-JP" sz="2000" b="1">
                <a:solidFill>
                  <a:srgbClr val="000090"/>
                </a:solidFill>
                <a:latin typeface="Arial" charset="0"/>
              </a:rPr>
              <a:t> (6)</a:t>
            </a:r>
            <a:endParaRPr lang="en-US" sz="2000" b="1">
              <a:solidFill>
                <a:srgbClr val="000090"/>
              </a:solidFill>
              <a:latin typeface="Arial" charset="0"/>
            </a:endParaRPr>
          </a:p>
        </p:txBody>
      </p:sp>
      <p:sp>
        <p:nvSpPr>
          <p:cNvPr id="8" name="Title 1"/>
          <p:cNvSpPr txBox="1">
            <a:spLocks/>
          </p:cNvSpPr>
          <p:nvPr/>
        </p:nvSpPr>
        <p:spPr bwMode="auto">
          <a:xfrm>
            <a:off x="34925" y="4710113"/>
            <a:ext cx="4392613"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你的仇敌从一条路来攻击你， 必从七条路逃跑！</a:t>
            </a:r>
            <a:r>
              <a:rPr lang="en-US" altLang="ja-JP" sz="2000" b="1">
                <a:solidFill>
                  <a:srgbClr val="000090"/>
                </a:solidFill>
                <a:latin typeface="Arial" charset="0"/>
              </a:rPr>
              <a:t>(7)</a:t>
            </a:r>
            <a:endParaRPr lang="en-US" sz="2000" b="1">
              <a:solidFill>
                <a:srgbClr val="000090"/>
              </a:solidFill>
              <a:latin typeface="Arial" charset="0"/>
            </a:endParaRPr>
          </a:p>
        </p:txBody>
      </p:sp>
      <p:sp>
        <p:nvSpPr>
          <p:cNvPr id="9" name="Title 1"/>
          <p:cNvSpPr txBox="1">
            <a:spLocks/>
          </p:cNvSpPr>
          <p:nvPr/>
        </p:nvSpPr>
        <p:spPr bwMode="auto">
          <a:xfrm>
            <a:off x="34925" y="5805488"/>
            <a:ext cx="4392613"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TW" altLang="en-US" sz="2000" b="1">
                <a:solidFill>
                  <a:srgbClr val="000090"/>
                </a:solidFill>
                <a:latin typeface="Arial" charset="0"/>
              </a:rPr>
              <a:t>．你必借給許多國民、卻不至向他們借貸 </a:t>
            </a:r>
            <a:r>
              <a:rPr lang="en-US" sz="2000" b="1">
                <a:solidFill>
                  <a:srgbClr val="000090"/>
                </a:solidFill>
                <a:latin typeface="Arial" charset="0"/>
              </a:rPr>
              <a:t>(12)</a:t>
            </a:r>
          </a:p>
        </p:txBody>
      </p:sp>
      <p:sp>
        <p:nvSpPr>
          <p:cNvPr id="10" name="Title 1"/>
          <p:cNvSpPr txBox="1">
            <a:spLocks/>
          </p:cNvSpPr>
          <p:nvPr/>
        </p:nvSpPr>
        <p:spPr bwMode="auto">
          <a:xfrm>
            <a:off x="4572000" y="1196975"/>
            <a:ext cx="4392613"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FFFFFF"/>
                </a:solidFill>
                <a:latin typeface="Arial" charset="0"/>
              </a:rPr>
              <a:t>你在城里在田间必受咒诅</a:t>
            </a:r>
            <a:r>
              <a:rPr lang="en-US" altLang="ja-JP" sz="2000" b="1">
                <a:solidFill>
                  <a:srgbClr val="FFFFFF"/>
                </a:solidFill>
                <a:latin typeface="Arial" charset="0"/>
              </a:rPr>
              <a:t> (16)</a:t>
            </a:r>
            <a:endParaRPr lang="en-US" sz="2000" b="1">
              <a:solidFill>
                <a:srgbClr val="FFFFFF"/>
              </a:solidFill>
              <a:latin typeface="Arial" charset="0"/>
            </a:endParaRPr>
          </a:p>
        </p:txBody>
      </p:sp>
      <p:sp>
        <p:nvSpPr>
          <p:cNvPr id="11" name="Title 1"/>
          <p:cNvSpPr txBox="1">
            <a:spLocks/>
          </p:cNvSpPr>
          <p:nvPr/>
        </p:nvSpPr>
        <p:spPr bwMode="auto">
          <a:xfrm>
            <a:off x="4572000" y="2074863"/>
            <a:ext cx="439261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FFFFFF"/>
                </a:solidFill>
                <a:latin typeface="Arial" charset="0"/>
              </a:rPr>
              <a:t> 你的孩子和地所产的必受咒诅 </a:t>
            </a:r>
            <a:r>
              <a:rPr lang="en-US" sz="2000" b="1">
                <a:solidFill>
                  <a:srgbClr val="FFFFFF"/>
                </a:solidFill>
                <a:latin typeface="Arial" charset="0"/>
              </a:rPr>
              <a:t>(17)</a:t>
            </a:r>
          </a:p>
        </p:txBody>
      </p:sp>
      <p:sp>
        <p:nvSpPr>
          <p:cNvPr id="12" name="Title 1"/>
          <p:cNvSpPr txBox="1">
            <a:spLocks/>
          </p:cNvSpPr>
          <p:nvPr/>
        </p:nvSpPr>
        <p:spPr bwMode="auto">
          <a:xfrm>
            <a:off x="4572000" y="2954338"/>
            <a:ext cx="4392613"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TW" altLang="en-US" sz="2000" b="1">
                <a:solidFill>
                  <a:srgbClr val="FFFFFF"/>
                </a:solidFill>
                <a:latin typeface="Arial" charset="0"/>
              </a:rPr>
              <a:t>你的筐子和你的摶麵盆必</a:t>
            </a:r>
            <a:r>
              <a:rPr lang="zh-CN" altLang="en-US" sz="2000" b="1">
                <a:solidFill>
                  <a:srgbClr val="FFFFFF"/>
                </a:solidFill>
                <a:latin typeface="Arial" charset="0"/>
              </a:rPr>
              <a:t>受咒诅 </a:t>
            </a:r>
            <a:r>
              <a:rPr lang="en-US" altLang="ja-JP" sz="2000" b="1">
                <a:solidFill>
                  <a:srgbClr val="FFFFFF"/>
                </a:solidFill>
                <a:latin typeface="Arial" charset="0"/>
              </a:rPr>
              <a:t>(18)</a:t>
            </a:r>
            <a:endParaRPr lang="en-US" sz="2000" b="1">
              <a:solidFill>
                <a:srgbClr val="FFFFFF"/>
              </a:solidFill>
              <a:latin typeface="Arial" charset="0"/>
            </a:endParaRPr>
          </a:p>
        </p:txBody>
      </p:sp>
      <p:sp>
        <p:nvSpPr>
          <p:cNvPr id="13" name="Title 1"/>
          <p:cNvSpPr txBox="1">
            <a:spLocks/>
          </p:cNvSpPr>
          <p:nvPr/>
        </p:nvSpPr>
        <p:spPr bwMode="auto">
          <a:xfrm>
            <a:off x="4572000" y="3832225"/>
            <a:ext cx="439261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FFFFFF"/>
                </a:solidFill>
                <a:latin typeface="Arial" charset="0"/>
              </a:rPr>
              <a:t>你出你如必受咒诅 </a:t>
            </a:r>
            <a:r>
              <a:rPr lang="en-US" sz="2000" b="1">
                <a:solidFill>
                  <a:srgbClr val="FFFFFF"/>
                </a:solidFill>
                <a:latin typeface="Arial" charset="0"/>
              </a:rPr>
              <a:t>(19)</a:t>
            </a:r>
          </a:p>
        </p:txBody>
      </p:sp>
      <p:sp>
        <p:nvSpPr>
          <p:cNvPr id="14" name="Title 1"/>
          <p:cNvSpPr txBox="1">
            <a:spLocks/>
          </p:cNvSpPr>
          <p:nvPr/>
        </p:nvSpPr>
        <p:spPr bwMode="auto">
          <a:xfrm>
            <a:off x="4572000" y="4710113"/>
            <a:ext cx="4392613"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TW" altLang="en-US" sz="2000" b="1">
                <a:solidFill>
                  <a:srgbClr val="FFFFFF"/>
                </a:solidFill>
                <a:latin typeface="Arial" charset="0"/>
              </a:rPr>
              <a:t>你從一條路去攻擊他們、必從七條路逃跑</a:t>
            </a:r>
            <a:r>
              <a:rPr lang="zh-CN" altLang="en-US" sz="2000" b="1">
                <a:solidFill>
                  <a:srgbClr val="FFFFFF"/>
                </a:solidFill>
                <a:latin typeface="Arial" charset="0"/>
              </a:rPr>
              <a:t>！</a:t>
            </a:r>
            <a:r>
              <a:rPr lang="en-US" altLang="ja-JP" sz="2000" b="1">
                <a:solidFill>
                  <a:srgbClr val="FFFFFF"/>
                </a:solidFill>
                <a:latin typeface="Arial" charset="0"/>
              </a:rPr>
              <a:t>(25)</a:t>
            </a:r>
            <a:endParaRPr lang="en-US" sz="2000" b="1">
              <a:solidFill>
                <a:srgbClr val="FFFFFF"/>
              </a:solidFill>
              <a:latin typeface="Arial" charset="0"/>
            </a:endParaRPr>
          </a:p>
        </p:txBody>
      </p:sp>
      <p:sp>
        <p:nvSpPr>
          <p:cNvPr id="15" name="Title 1"/>
          <p:cNvSpPr txBox="1">
            <a:spLocks/>
          </p:cNvSpPr>
          <p:nvPr/>
        </p:nvSpPr>
        <p:spPr bwMode="auto">
          <a:xfrm>
            <a:off x="4427538" y="5805488"/>
            <a:ext cx="453707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FFFFFF"/>
                </a:solidFill>
                <a:latin typeface="Arial" charset="0"/>
              </a:rPr>
              <a:t>他必借給你、你卻不能借給他 </a:t>
            </a:r>
            <a:r>
              <a:rPr lang="en-US" sz="2000" b="1">
                <a:solidFill>
                  <a:srgbClr val="FFFFFF"/>
                </a:solidFill>
                <a:latin typeface="Arial" charset="0"/>
              </a:rPr>
              <a:t>(44)</a:t>
            </a:r>
          </a:p>
        </p:txBody>
      </p:sp>
      <p:sp>
        <p:nvSpPr>
          <p:cNvPr id="379919" name="Rectangle 15"/>
          <p:cNvSpPr>
            <a:spLocks noChangeArrowheads="1"/>
          </p:cNvSpPr>
          <p:nvPr/>
        </p:nvSpPr>
        <p:spPr bwMode="auto">
          <a:xfrm>
            <a:off x="-252413" y="908050"/>
            <a:ext cx="9577388" cy="217488"/>
          </a:xfrm>
          <a:prstGeom prst="rect">
            <a:avLst/>
          </a:prstGeom>
          <a:solidFill>
            <a:srgbClr val="FF0000"/>
          </a:soli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a:spAutoFit/>
          </a:bodyPr>
          <a:lstStyle/>
          <a:p>
            <a:endParaRPr lang="en-US">
              <a:solidFill>
                <a:srgbClr val="000000"/>
              </a:solidFill>
              <a:latin typeface="Times New Roman" charset="0"/>
              <a:ea typeface="MS PGothic" charset="0"/>
              <a:cs typeface="+mn-cs"/>
            </a:endParaRPr>
          </a:p>
        </p:txBody>
      </p:sp>
    </p:spTree>
    <p:extLst>
      <p:ext uri="{BB962C8B-B14F-4D97-AF65-F5344CB8AC3E}">
        <p14:creationId xmlns:p14="http://schemas.microsoft.com/office/powerpoint/2010/main" val="7365598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10"/>
          <p:cNvSpPr>
            <a:spLocks noChangeArrowheads="1"/>
          </p:cNvSpPr>
          <p:nvPr/>
        </p:nvSpPr>
        <p:spPr bwMode="auto">
          <a:xfrm>
            <a:off x="457200" y="457200"/>
            <a:ext cx="8229600" cy="5943600"/>
          </a:xfrm>
          <a:prstGeom prst="rect">
            <a:avLst/>
          </a:prstGeom>
          <a:solidFill>
            <a:schemeClr val="accent2"/>
          </a:solidFill>
          <a:ln w="9525">
            <a:miter lim="800000"/>
            <a:headEnd/>
            <a:tailEnd/>
          </a:ln>
          <a:scene3d>
            <a:camera prst="legacyObliqueTopRight"/>
            <a:lightRig rig="legacyFlat4" dir="t"/>
          </a:scene3d>
          <a:sp3d extrusionH="430200" prstMaterial="legacyMetal">
            <a:bevelT w="13500" h="13500" prst="angle"/>
            <a:bevelB w="13500" h="13500" prst="angle"/>
            <a:extrusionClr>
              <a:schemeClr val="accent2"/>
            </a:extrusionClr>
          </a:sp3d>
        </p:spPr>
        <p:txBody>
          <a:bodyPr wrap="none" anchor="ctr">
            <a:spAutoFit/>
            <a:flatTx/>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cs typeface="+mn-cs"/>
            </a:endParaRPr>
          </a:p>
        </p:txBody>
      </p:sp>
      <p:sp>
        <p:nvSpPr>
          <p:cNvPr id="380930" name="Rectangle 3"/>
          <p:cNvSpPr>
            <a:spLocks noChangeArrowheads="1"/>
          </p:cNvSpPr>
          <p:nvPr/>
        </p:nvSpPr>
        <p:spPr bwMode="auto">
          <a:xfrm>
            <a:off x="685800" y="3276600"/>
            <a:ext cx="80010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ct val="90000"/>
              </a:lnSpc>
              <a:spcBef>
                <a:spcPct val="20000"/>
              </a:spcBef>
              <a:spcAft>
                <a:spcPct val="0"/>
              </a:spcAft>
              <a:buClrTx/>
              <a:buSzTx/>
              <a:buFont typeface="Wingdings" charset="0"/>
              <a:buChar char="v"/>
              <a:tabLst/>
              <a:defRPr/>
            </a:pPr>
            <a:endParaRPr kumimoji="0" lang="en-US" altLang="zh-CN" sz="3100" b="1" i="0" u="none" strike="noStrike" kern="1200" cap="none" spc="0" normalizeH="0" baseline="0" noProof="0">
              <a:ln>
                <a:noFill/>
              </a:ln>
              <a:solidFill>
                <a:srgbClr val="FFFF00"/>
              </a:solidFill>
              <a:effectLst/>
              <a:uLnTx/>
              <a:uFillTx/>
              <a:latin typeface="Times" charset="0"/>
              <a:ea typeface="SimSun" charset="0"/>
              <a:cs typeface="SimSun" charset="0"/>
            </a:endParaRPr>
          </a:p>
        </p:txBody>
      </p:sp>
      <p:sp>
        <p:nvSpPr>
          <p:cNvPr id="380931"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MS PGothic" charset="0"/>
              </a:rPr>
              <a:t>220</a:t>
            </a:r>
            <a:endParaRPr kumimoji="0" lang="en-US" sz="24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380932" name="Rectangle 11"/>
          <p:cNvSpPr>
            <a:spLocks noGrp="1" noChangeArrowheads="1"/>
          </p:cNvSpPr>
          <p:nvPr>
            <p:ph type="title" idx="4294967295"/>
          </p:nvPr>
        </p:nvSpPr>
        <p:spPr>
          <a:xfrm>
            <a:off x="1447800" y="228600"/>
            <a:ext cx="6248400" cy="762000"/>
          </a:xfrm>
          <a:solidFill>
            <a:schemeClr val="tx1"/>
          </a:solidFill>
          <a:ln cap="flat">
            <a:solidFill>
              <a:schemeClr val="tx1"/>
            </a:solidFill>
            <a:miter lim="800000"/>
            <a:headEnd/>
            <a:tailEnd/>
          </a:ln>
        </p:spPr>
        <p:txBody>
          <a:bodyPr/>
          <a:lstStyle/>
          <a:p>
            <a:pPr eaLnBrk="1" hangingPunct="1"/>
            <a:r>
              <a:rPr lang="ja-JP" altLang="en-US" sz="4800" b="1">
                <a:solidFill>
                  <a:schemeClr val="bg1"/>
                </a:solidFill>
                <a:latin typeface="Arial Black" charset="0"/>
                <a:ea typeface="MS PGothic" charset="0"/>
              </a:rPr>
              <a:t>场合</a:t>
            </a:r>
            <a:endParaRPr lang="en-US" sz="4800" b="1">
              <a:solidFill>
                <a:schemeClr val="bg1"/>
              </a:solidFill>
              <a:latin typeface="Arial Black" charset="0"/>
              <a:ea typeface="MS PGothic" charset="0"/>
            </a:endParaRPr>
          </a:p>
        </p:txBody>
      </p:sp>
      <p:pic>
        <p:nvPicPr>
          <p:cNvPr id="380933" name="Picture 6" descr="BS00606_"/>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2139950" cy="173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92" name="AutoShape 12"/>
          <p:cNvSpPr>
            <a:spLocks noChangeArrowheads="1"/>
          </p:cNvSpPr>
          <p:nvPr/>
        </p:nvSpPr>
        <p:spPr bwMode="auto">
          <a:xfrm>
            <a:off x="6407150" y="1371600"/>
            <a:ext cx="2508250" cy="749300"/>
          </a:xfrm>
          <a:prstGeom prst="cloudCallout">
            <a:avLst>
              <a:gd name="adj1" fmla="val -42847"/>
              <a:gd name="adj2" fmla="val 205722"/>
            </a:avLst>
          </a:prstGeom>
          <a:solidFill>
            <a:schemeClr val="bg1"/>
          </a:solidFill>
          <a:ln>
            <a:noFill/>
          </a:ln>
          <a:extLst>
            <a:ext uri="{91240B29-F687-4f45-9708-019B960494DF}">
              <a14:hiddenLine xmlns="" xmlns:a14="http://schemas.microsoft.com/office/drawing/2010/main" w="12700" cap="sq">
                <a:solidFill>
                  <a:srgbClr val="000000"/>
                </a:solidFill>
                <a:round/>
                <a:headEnd/>
                <a:tailEnd/>
              </a14:hiddenLine>
            </a:ext>
          </a:extLst>
        </p:spPr>
        <p:txBody>
          <a:bodyPr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cs typeface="+mn-cs"/>
            </a:endParaRPr>
          </a:p>
        </p:txBody>
      </p:sp>
      <p:sp>
        <p:nvSpPr>
          <p:cNvPr id="97293" name="Text Box 13"/>
          <p:cNvSpPr txBox="1">
            <a:spLocks noChangeArrowheads="1"/>
          </p:cNvSpPr>
          <p:nvPr/>
        </p:nvSpPr>
        <p:spPr bwMode="auto">
          <a:xfrm>
            <a:off x="7010400" y="1462088"/>
            <a:ext cx="17526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2800" b="1" i="0" u="none" strike="noStrike" kern="1200" cap="none" spc="0" normalizeH="0" baseline="0" noProof="0">
                <a:ln>
                  <a:noFill/>
                </a:ln>
                <a:solidFill>
                  <a:srgbClr val="000000"/>
                </a:solidFill>
                <a:effectLst/>
                <a:uLnTx/>
                <a:uFillTx/>
                <a:latin typeface="Times New Roman" charset="0"/>
                <a:ea typeface="MS PGothic" charset="0"/>
                <a:cs typeface="Times New Roman" charset="0"/>
              </a:rPr>
              <a:t>为什么</a:t>
            </a:r>
            <a:r>
              <a:rPr kumimoji="0" lang="en-US" altLang="ja-JP" sz="2800" b="0" i="0" u="none" strike="noStrike" kern="1200" cap="none" spc="0" normalizeH="0" baseline="0" noProof="0">
                <a:ln>
                  <a:noFill/>
                </a:ln>
                <a:solidFill>
                  <a:srgbClr val="000000"/>
                </a:solidFill>
                <a:effectLst/>
                <a:uLnTx/>
                <a:uFillTx/>
                <a:latin typeface="Times New Roman" charset="0"/>
                <a:ea typeface="MS PGothic" charset="0"/>
                <a:cs typeface="Times New Roman" charset="0"/>
              </a:rPr>
              <a:t> </a:t>
            </a:r>
            <a:r>
              <a:rPr kumimoji="0" lang="en-US" altLang="ja-JP" sz="2800" b="1" i="0" u="none" strike="noStrike" kern="1200" cap="none" spc="0" normalizeH="0" baseline="0" noProof="0">
                <a:ln>
                  <a:noFill/>
                </a:ln>
                <a:solidFill>
                  <a:srgbClr val="000000"/>
                </a:solidFill>
                <a:effectLst/>
                <a:uLnTx/>
                <a:uFillTx/>
                <a:latin typeface="Times New Roman" charset="0"/>
                <a:ea typeface="MS PGothic" charset="0"/>
                <a:cs typeface="Times New Roman" charset="0"/>
              </a:rPr>
              <a:t>?</a:t>
            </a:r>
            <a:endParaRPr kumimoji="0" lang="en-US" sz="2800" b="1" i="0" u="none" strike="noStrike" kern="1200" cap="none" spc="0" normalizeH="0" baseline="0" noProof="0">
              <a:ln>
                <a:noFill/>
              </a:ln>
              <a:solidFill>
                <a:srgbClr val="000000"/>
              </a:solidFill>
              <a:effectLst/>
              <a:uLnTx/>
              <a:uFillTx/>
              <a:latin typeface="Times New Roman" charset="0"/>
              <a:ea typeface="MS PGothic" charset="0"/>
              <a:cs typeface="Times New Roman" charset="0"/>
            </a:endParaRPr>
          </a:p>
        </p:txBody>
      </p:sp>
      <p:sp>
        <p:nvSpPr>
          <p:cNvPr id="97294" name="AutoShape 14"/>
          <p:cNvSpPr>
            <a:spLocks noChangeArrowheads="1"/>
          </p:cNvSpPr>
          <p:nvPr/>
        </p:nvSpPr>
        <p:spPr bwMode="auto">
          <a:xfrm>
            <a:off x="4397375" y="3554413"/>
            <a:ext cx="2152650" cy="1987550"/>
          </a:xfrm>
          <a:prstGeom prst="irregularSeal1">
            <a:avLst/>
          </a:prstGeom>
          <a:solidFill>
            <a:srgbClr val="990000"/>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wrap="non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uLnTx/>
                <a:uFillTx/>
                <a:latin typeface="Times New Roman" charset="0"/>
                <a:ea typeface="MS PGothic" charset="0"/>
                <a:cs typeface="+mn-cs"/>
              </a:rPr>
              <a:t>被掳</a:t>
            </a:r>
            <a:endParaRPr kumimoji="0" lang="en-US" sz="4000" b="1" i="0" u="none" strike="noStrike" kern="1200" cap="none" spc="0" normalizeH="0" baseline="0" noProof="0">
              <a:ln>
                <a:noFill/>
              </a:ln>
              <a:solidFill>
                <a:srgbClr val="FFFFFF"/>
              </a:solidFill>
              <a:effectLst/>
              <a:uLnTx/>
              <a:uFillTx/>
              <a:latin typeface="Times New Roman" charset="0"/>
              <a:ea typeface="MS PGothic" charset="0"/>
              <a:cs typeface="+mn-cs"/>
            </a:endParaRPr>
          </a:p>
        </p:txBody>
      </p:sp>
      <p:sp>
        <p:nvSpPr>
          <p:cNvPr id="97296" name="AutoShape 16"/>
          <p:cNvSpPr>
            <a:spLocks noChangeArrowheads="1"/>
          </p:cNvSpPr>
          <p:nvPr/>
        </p:nvSpPr>
        <p:spPr bwMode="auto">
          <a:xfrm>
            <a:off x="457200" y="4184650"/>
            <a:ext cx="2438400" cy="782638"/>
          </a:xfrm>
          <a:prstGeom prst="horizontalScroll">
            <a:avLst>
              <a:gd name="adj" fmla="val 12500"/>
            </a:avLst>
          </a:prstGeom>
          <a:solidFill>
            <a:srgbClr val="FFFF66"/>
          </a:solidFill>
          <a:ln w="38100" cap="sq">
            <a:solidFill>
              <a:srgbClr val="663300"/>
            </a:solidFill>
            <a:round/>
            <a:headEnd/>
            <a:tailEnd/>
          </a:ln>
        </p:spPr>
        <p:txBody>
          <a:bodyPr wrap="non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3200" b="1" i="0" u="none" strike="noStrike" kern="1200" cap="none" spc="0" normalizeH="0" baseline="0" noProof="0">
                <a:ln>
                  <a:noFill/>
                </a:ln>
                <a:solidFill>
                  <a:srgbClr val="000000"/>
                </a:solidFill>
                <a:effectLst/>
                <a:uLnTx/>
                <a:uFillTx/>
                <a:latin typeface="Times New Roman" charset="0"/>
                <a:ea typeface="MS PGothic" charset="0"/>
                <a:cs typeface="+mn-cs"/>
              </a:rPr>
              <a:t>申命记</a:t>
            </a:r>
            <a:r>
              <a:rPr kumimoji="0" lang="en-US" altLang="ja-JP" sz="3200" b="1" i="0" u="none" strike="noStrike" kern="1200" cap="none" spc="0" normalizeH="0" baseline="0" noProof="0">
                <a:ln>
                  <a:noFill/>
                </a:ln>
                <a:solidFill>
                  <a:srgbClr val="000000"/>
                </a:solidFill>
                <a:effectLst/>
                <a:uLnTx/>
                <a:uFillTx/>
                <a:latin typeface="Times New Roman" charset="0"/>
                <a:ea typeface="MS PGothic" charset="0"/>
                <a:cs typeface="+mn-cs"/>
              </a:rPr>
              <a:t> 28</a:t>
            </a:r>
            <a:r>
              <a:rPr kumimoji="0" lang="ja-JP" altLang="en-US" sz="2800" b="1" i="0" u="none" strike="noStrike" kern="1200" cap="none" spc="0" normalizeH="0" baseline="0" noProof="0">
                <a:ln>
                  <a:noFill/>
                </a:ln>
                <a:solidFill>
                  <a:srgbClr val="000000"/>
                </a:solidFill>
                <a:effectLst/>
                <a:uLnTx/>
                <a:uFillTx/>
                <a:latin typeface="Times New Roman" charset="0"/>
                <a:ea typeface="MS PGothic" charset="0"/>
                <a:cs typeface="+mn-cs"/>
              </a:rPr>
              <a:t>章</a:t>
            </a:r>
            <a:endParaRPr kumimoji="0" lang="en-US" sz="2800" b="1" i="0" u="none" strike="noStrike" kern="1200" cap="none" spc="0" normalizeH="0" baseline="0" noProof="0">
              <a:ln>
                <a:noFill/>
              </a:ln>
              <a:solidFill>
                <a:srgbClr val="000000"/>
              </a:solidFill>
              <a:effectLst/>
              <a:uLnTx/>
              <a:uFillTx/>
              <a:latin typeface="Times New Roman" charset="0"/>
              <a:ea typeface="MS PGothic" charset="0"/>
              <a:cs typeface="+mn-cs"/>
            </a:endParaRPr>
          </a:p>
        </p:txBody>
      </p:sp>
      <p:sp>
        <p:nvSpPr>
          <p:cNvPr id="97298" name="AutoShape 18"/>
          <p:cNvSpPr>
            <a:spLocks noChangeArrowheads="1"/>
          </p:cNvSpPr>
          <p:nvPr/>
        </p:nvSpPr>
        <p:spPr bwMode="auto">
          <a:xfrm>
            <a:off x="979488" y="1282700"/>
            <a:ext cx="6019800" cy="2743200"/>
          </a:xfrm>
          <a:prstGeom prst="curvedDownArrow">
            <a:avLst>
              <a:gd name="adj1" fmla="val 43889"/>
              <a:gd name="adj2" fmla="val 87778"/>
              <a:gd name="adj3" fmla="val 33333"/>
            </a:avLst>
          </a:prstGeom>
          <a:solidFill>
            <a:srgbClr val="FFFF66"/>
          </a:solidFill>
          <a:ln w="38100" cap="sq">
            <a:solidFill>
              <a:schemeClr val="tx2"/>
            </a:solidFill>
            <a:miter lim="800000"/>
            <a:headEnd/>
            <a:tailEnd/>
          </a:ln>
        </p:spPr>
        <p:txBody>
          <a:bodyPr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cs typeface="+mn-cs"/>
            </a:endParaRPr>
          </a:p>
        </p:txBody>
      </p:sp>
    </p:spTree>
    <p:extLst>
      <p:ext uri="{BB962C8B-B14F-4D97-AF65-F5344CB8AC3E}">
        <p14:creationId xmlns:p14="http://schemas.microsoft.com/office/powerpoint/2010/main" val="3298305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7298"/>
                                        </p:tgtEl>
                                        <p:attrNameLst>
                                          <p:attrName>style.visibility</p:attrName>
                                        </p:attrNameLst>
                                      </p:cBhvr>
                                      <p:to>
                                        <p:strVal val="visible"/>
                                      </p:to>
                                    </p:set>
                                    <p:animEffect transition="in" filter="wipe(left)">
                                      <p:cBhvr>
                                        <p:cTn id="23" dur="500"/>
                                        <p:tgtEl>
                                          <p:spTgt spid="9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2" grpId="0" animBg="1"/>
      <p:bldP spid="97293" grpId="0"/>
      <p:bldP spid="97294" grpId="0" animBg="1"/>
      <p:bldP spid="97296" grpId="0" animBg="1"/>
      <p:bldP spid="972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29"/>
          <p:cNvSpPr txBox="1">
            <a:spLocks noChangeArrowheads="1"/>
          </p:cNvSpPr>
          <p:nvPr/>
        </p:nvSpPr>
        <p:spPr bwMode="auto">
          <a:xfrm>
            <a:off x="3495675" y="3275013"/>
            <a:ext cx="296863" cy="298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394" name="Rectangle 20"/>
          <p:cNvSpPr>
            <a:spLocks noGrp="1" noChangeArrowheads="1"/>
          </p:cNvSpPr>
          <p:nvPr>
            <p:ph type="title"/>
          </p:nvPr>
        </p:nvSpPr>
        <p:spPr>
          <a:xfrm>
            <a:off x="519113" y="544513"/>
            <a:ext cx="8594725" cy="754062"/>
          </a:xfrm>
        </p:spPr>
        <p:txBody>
          <a:bodyPr/>
          <a:lstStyle/>
          <a:p>
            <a:pPr eaLnBrk="1" hangingPunct="1"/>
            <a:r>
              <a:rPr lang="en-US">
                <a:latin typeface="KaiTi" charset="0"/>
                <a:ea typeface="KaiTi" charset="0"/>
                <a:cs typeface="KaiTi" charset="0"/>
              </a:rPr>
              <a:t>Purpose of the Prophetic Books</a:t>
            </a:r>
          </a:p>
        </p:txBody>
      </p:sp>
      <p:pic>
        <p:nvPicPr>
          <p:cNvPr id="59395" name="Picture 4" descr="Propohets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681" t="7379" b="5322"/>
          <a:stretch>
            <a:fillRect/>
          </a:stretch>
        </p:blipFill>
        <p:spPr>
          <a:xfrm>
            <a:off x="-74613" y="-11113"/>
            <a:ext cx="9371013" cy="6943726"/>
          </a:xfrm>
          <a:solidFill>
            <a:srgbClr val="99CCFF"/>
          </a:solidFill>
        </p:spPr>
      </p:pic>
      <p:sp>
        <p:nvSpPr>
          <p:cNvPr id="36875" name="Text Box 11"/>
          <p:cNvSpPr txBox="1">
            <a:spLocks noChangeArrowheads="1"/>
          </p:cNvSpPr>
          <p:nvPr/>
        </p:nvSpPr>
        <p:spPr bwMode="auto">
          <a:xfrm>
            <a:off x="6729413" y="5678488"/>
            <a:ext cx="23796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创十二</a:t>
            </a:r>
            <a:r>
              <a:rPr lang="en-US" altLang="ja-JP" sz="2000" b="1">
                <a:solidFill>
                  <a:srgbClr val="0033CC"/>
                </a:solidFill>
                <a:latin typeface="KaiTi" charset="0"/>
                <a:ea typeface="KaiTi" charset="0"/>
                <a:cs typeface="KaiTi" charset="0"/>
              </a:rPr>
              <a:t>1-3</a:t>
            </a:r>
            <a:r>
              <a:rPr lang="zh-CN" altLang="en-US" sz="2000" b="1">
                <a:solidFill>
                  <a:srgbClr val="0033CC"/>
                </a:solidFill>
                <a:latin typeface="KaiTi" charset="0"/>
                <a:ea typeface="KaiTi" charset="0"/>
                <a:cs typeface="KaiTi" charset="0"/>
              </a:rPr>
              <a:t>、十五</a:t>
            </a:r>
            <a:r>
              <a:rPr lang="en-US" altLang="zh-CN" sz="2000" b="1">
                <a:solidFill>
                  <a:srgbClr val="0033CC"/>
                </a:solidFill>
                <a:latin typeface="KaiTi" charset="0"/>
                <a:ea typeface="KaiTi" charset="0"/>
                <a:cs typeface="KaiTi" charset="0"/>
              </a:rPr>
              <a:t>18</a:t>
            </a:r>
            <a:endParaRPr lang="en-US" sz="2000" b="1">
              <a:solidFill>
                <a:srgbClr val="0033CC"/>
              </a:solidFill>
              <a:latin typeface="KaiTi" charset="0"/>
              <a:ea typeface="KaiTi" charset="0"/>
              <a:cs typeface="KaiTi" charset="0"/>
            </a:endParaRPr>
          </a:p>
        </p:txBody>
      </p:sp>
      <p:sp>
        <p:nvSpPr>
          <p:cNvPr id="36876" name="Text Box 12"/>
          <p:cNvSpPr txBox="1">
            <a:spLocks noChangeArrowheads="1"/>
          </p:cNvSpPr>
          <p:nvPr/>
        </p:nvSpPr>
        <p:spPr bwMode="auto">
          <a:xfrm>
            <a:off x="8154988" y="6010275"/>
            <a:ext cx="9540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无条件</a:t>
            </a:r>
            <a:endParaRPr lang="en-US" sz="2000" b="1">
              <a:solidFill>
                <a:srgbClr val="0033CC"/>
              </a:solidFill>
              <a:latin typeface="KaiTi" charset="0"/>
              <a:ea typeface="KaiTi" charset="0"/>
              <a:cs typeface="KaiTi" charset="0"/>
            </a:endParaRPr>
          </a:p>
        </p:txBody>
      </p:sp>
      <p:sp>
        <p:nvSpPr>
          <p:cNvPr id="36877" name="Text Box 13"/>
          <p:cNvSpPr txBox="1">
            <a:spLocks noChangeArrowheads="1"/>
          </p:cNvSpPr>
          <p:nvPr/>
        </p:nvSpPr>
        <p:spPr bwMode="auto">
          <a:xfrm>
            <a:off x="8410575" y="6340475"/>
            <a:ext cx="698500"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祝福</a:t>
            </a:r>
            <a:endParaRPr lang="en-US" sz="2000" b="1">
              <a:solidFill>
                <a:srgbClr val="0033CC"/>
              </a:solidFill>
              <a:latin typeface="KaiTi" charset="0"/>
              <a:ea typeface="KaiTi" charset="0"/>
              <a:cs typeface="KaiTi" charset="0"/>
            </a:endParaRPr>
          </a:p>
        </p:txBody>
      </p:sp>
      <p:sp>
        <p:nvSpPr>
          <p:cNvPr id="36878" name="Text Box 14"/>
          <p:cNvSpPr txBox="1">
            <a:spLocks noChangeArrowheads="1"/>
          </p:cNvSpPr>
          <p:nvPr/>
        </p:nvSpPr>
        <p:spPr bwMode="auto">
          <a:xfrm>
            <a:off x="71438" y="5653088"/>
            <a:ext cx="197961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申廿八；利廿六</a:t>
            </a:r>
            <a:endParaRPr lang="en-US" sz="2000" b="1">
              <a:solidFill>
                <a:srgbClr val="FF0000"/>
              </a:solidFill>
              <a:latin typeface="KaiTi" charset="0"/>
              <a:ea typeface="KaiTi" charset="0"/>
              <a:cs typeface="KaiTi" charset="0"/>
            </a:endParaRPr>
          </a:p>
        </p:txBody>
      </p:sp>
      <p:sp>
        <p:nvSpPr>
          <p:cNvPr id="36879" name="Text Box 15"/>
          <p:cNvSpPr txBox="1">
            <a:spLocks noChangeArrowheads="1"/>
          </p:cNvSpPr>
          <p:nvPr/>
        </p:nvSpPr>
        <p:spPr bwMode="auto">
          <a:xfrm>
            <a:off x="71438" y="5984875"/>
            <a:ext cx="9540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有条件</a:t>
            </a:r>
            <a:endParaRPr lang="en-US" sz="2000" b="1">
              <a:solidFill>
                <a:srgbClr val="FF0000"/>
              </a:solidFill>
              <a:latin typeface="KaiTi" charset="0"/>
              <a:ea typeface="KaiTi" charset="0"/>
              <a:cs typeface="KaiTi" charset="0"/>
            </a:endParaRPr>
          </a:p>
        </p:txBody>
      </p:sp>
      <p:sp>
        <p:nvSpPr>
          <p:cNvPr id="36880" name="Text Box 16"/>
          <p:cNvSpPr txBox="1">
            <a:spLocks noChangeArrowheads="1"/>
          </p:cNvSpPr>
          <p:nvPr/>
        </p:nvSpPr>
        <p:spPr bwMode="auto">
          <a:xfrm>
            <a:off x="71438" y="6316663"/>
            <a:ext cx="6969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审判</a:t>
            </a:r>
            <a:endParaRPr lang="en-US" sz="2000" b="1">
              <a:solidFill>
                <a:srgbClr val="FF0000"/>
              </a:solidFill>
              <a:latin typeface="KaiTi" charset="0"/>
              <a:ea typeface="KaiTi" charset="0"/>
              <a:cs typeface="KaiTi" charset="0"/>
            </a:endParaRPr>
          </a:p>
        </p:txBody>
      </p:sp>
      <p:sp>
        <p:nvSpPr>
          <p:cNvPr id="59402" name="Text Box 17"/>
          <p:cNvSpPr txBox="1">
            <a:spLocks noChangeArrowheads="1"/>
          </p:cNvSpPr>
          <p:nvPr/>
        </p:nvSpPr>
        <p:spPr bwMode="auto">
          <a:xfrm>
            <a:off x="8458200" y="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b="1">
                <a:solidFill>
                  <a:srgbClr val="000000"/>
                </a:solidFill>
                <a:latin typeface="KaiTi" charset="0"/>
                <a:ea typeface="KaiTi" charset="0"/>
                <a:cs typeface="KaiTi" charset="0"/>
              </a:rPr>
              <a:t>440</a:t>
            </a:r>
            <a:endParaRPr lang="en-US">
              <a:solidFill>
                <a:srgbClr val="000000"/>
              </a:solidFill>
              <a:latin typeface="KaiTi" charset="0"/>
              <a:ea typeface="KaiTi" charset="0"/>
              <a:cs typeface="KaiTi" charset="0"/>
            </a:endParaRPr>
          </a:p>
        </p:txBody>
      </p:sp>
      <p:sp>
        <p:nvSpPr>
          <p:cNvPr id="36882" name="Text Box 18"/>
          <p:cNvSpPr txBox="1">
            <a:spLocks noChangeArrowheads="1"/>
          </p:cNvSpPr>
          <p:nvPr/>
        </p:nvSpPr>
        <p:spPr bwMode="auto">
          <a:xfrm>
            <a:off x="7385050" y="5348288"/>
            <a:ext cx="1724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亚伯拉罕之约</a:t>
            </a:r>
            <a:endParaRPr lang="en-US" sz="2000" b="1">
              <a:solidFill>
                <a:srgbClr val="0033CC"/>
              </a:solidFill>
              <a:latin typeface="KaiTi" charset="0"/>
              <a:ea typeface="KaiTi" charset="0"/>
              <a:cs typeface="KaiTi" charset="0"/>
            </a:endParaRPr>
          </a:p>
        </p:txBody>
      </p:sp>
      <p:sp>
        <p:nvSpPr>
          <p:cNvPr id="36883" name="Text Box 19"/>
          <p:cNvSpPr txBox="1">
            <a:spLocks noChangeArrowheads="1"/>
          </p:cNvSpPr>
          <p:nvPr/>
        </p:nvSpPr>
        <p:spPr bwMode="auto">
          <a:xfrm>
            <a:off x="71438" y="5322888"/>
            <a:ext cx="12112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摩西之约</a:t>
            </a:r>
            <a:endParaRPr lang="en-US" sz="2000" b="1">
              <a:solidFill>
                <a:srgbClr val="FF0000"/>
              </a:solidFill>
              <a:latin typeface="KaiTi" charset="0"/>
              <a:ea typeface="KaiTi" charset="0"/>
              <a:cs typeface="KaiTi" charset="0"/>
            </a:endParaRPr>
          </a:p>
        </p:txBody>
      </p:sp>
      <p:sp>
        <p:nvSpPr>
          <p:cNvPr id="59405" name="TextBox 17"/>
          <p:cNvSpPr txBox="1">
            <a:spLocks noChangeArrowheads="1"/>
          </p:cNvSpPr>
          <p:nvPr/>
        </p:nvSpPr>
        <p:spPr bwMode="auto">
          <a:xfrm>
            <a:off x="250825" y="981075"/>
            <a:ext cx="3529013" cy="1257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历史书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（约书亚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以斯帖）</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有约之民</a:t>
            </a:r>
            <a:endParaRPr lang="en-US" sz="700" b="1">
              <a:solidFill>
                <a:srgbClr val="000000"/>
              </a:solidFill>
              <a:latin typeface="KaiTi" charset="0"/>
              <a:ea typeface="KaiTi" charset="0"/>
              <a:cs typeface="KaiTi" charset="0"/>
            </a:endParaRPr>
          </a:p>
        </p:txBody>
      </p:sp>
      <p:sp>
        <p:nvSpPr>
          <p:cNvPr id="59406" name="TextBox 1"/>
          <p:cNvSpPr txBox="1">
            <a:spLocks noChangeArrowheads="1"/>
          </p:cNvSpPr>
          <p:nvPr/>
        </p:nvSpPr>
        <p:spPr bwMode="auto">
          <a:xfrm>
            <a:off x="774700" y="44450"/>
            <a:ext cx="6461125"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b="1">
                <a:solidFill>
                  <a:srgbClr val="000000"/>
                </a:solidFill>
                <a:latin typeface="KaiTi" charset="0"/>
                <a:ea typeface="KaiTi" charset="0"/>
                <a:cs typeface="KaiTi" charset="0"/>
              </a:rPr>
              <a:t>先知书的目的</a:t>
            </a:r>
            <a:endParaRPr lang="en-US" b="1">
              <a:solidFill>
                <a:srgbClr val="000000"/>
              </a:solidFill>
              <a:latin typeface="KaiTi" charset="0"/>
              <a:ea typeface="KaiTi" charset="0"/>
              <a:cs typeface="KaiTi" charset="0"/>
            </a:endParaRPr>
          </a:p>
        </p:txBody>
      </p:sp>
      <p:sp>
        <p:nvSpPr>
          <p:cNvPr id="59407" name="TextBox 18"/>
          <p:cNvSpPr txBox="1">
            <a:spLocks noChangeArrowheads="1"/>
          </p:cNvSpPr>
          <p:nvPr/>
        </p:nvSpPr>
        <p:spPr bwMode="auto">
          <a:xfrm>
            <a:off x="5472113" y="981075"/>
            <a:ext cx="3529012" cy="1257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诗歌书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（约伯记</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雅歌）</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预言信息的目标</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有约之行为</a:t>
            </a:r>
            <a:endParaRPr lang="en-US" sz="700" b="1">
              <a:solidFill>
                <a:srgbClr val="000000"/>
              </a:solidFill>
              <a:latin typeface="KaiTi" charset="0"/>
              <a:ea typeface="KaiTi" charset="0"/>
              <a:cs typeface="KaiTi" charset="0"/>
            </a:endParaRPr>
          </a:p>
        </p:txBody>
      </p:sp>
      <p:sp>
        <p:nvSpPr>
          <p:cNvPr id="36872" name="Oval 8"/>
          <p:cNvSpPr>
            <a:spLocks noChangeArrowheads="1"/>
          </p:cNvSpPr>
          <p:nvPr/>
        </p:nvSpPr>
        <p:spPr bwMode="auto">
          <a:xfrm>
            <a:off x="838200" y="879475"/>
            <a:ext cx="2590800" cy="720725"/>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36873" name="Oval 9"/>
          <p:cNvSpPr>
            <a:spLocks noChangeArrowheads="1"/>
          </p:cNvSpPr>
          <p:nvPr/>
        </p:nvSpPr>
        <p:spPr bwMode="auto">
          <a:xfrm>
            <a:off x="5867400" y="879475"/>
            <a:ext cx="2590800" cy="720725"/>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10" name="TextBox 19"/>
          <p:cNvSpPr txBox="1">
            <a:spLocks noChangeArrowheads="1"/>
          </p:cNvSpPr>
          <p:nvPr/>
        </p:nvSpPr>
        <p:spPr bwMode="auto">
          <a:xfrm>
            <a:off x="314325" y="3573463"/>
            <a:ext cx="1954213" cy="5302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人民</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对约不忠</a:t>
            </a:r>
            <a:endParaRPr lang="en-US" sz="1600" b="1">
              <a:solidFill>
                <a:srgbClr val="000000"/>
              </a:solidFill>
              <a:latin typeface="KaiTi" charset="0"/>
              <a:ea typeface="KaiTi" charset="0"/>
              <a:cs typeface="KaiTi" charset="0"/>
            </a:endParaRPr>
          </a:p>
        </p:txBody>
      </p:sp>
      <p:sp>
        <p:nvSpPr>
          <p:cNvPr id="59411" name="TextBox 20"/>
          <p:cNvSpPr txBox="1">
            <a:spLocks noChangeArrowheads="1"/>
          </p:cNvSpPr>
          <p:nvPr/>
        </p:nvSpPr>
        <p:spPr bwMode="auto">
          <a:xfrm>
            <a:off x="6804025" y="3573463"/>
            <a:ext cx="2197100" cy="5302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行为</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对约无动于衷</a:t>
            </a:r>
            <a:endParaRPr lang="en-US" sz="1600" b="1">
              <a:solidFill>
                <a:srgbClr val="000000"/>
              </a:solidFill>
              <a:latin typeface="KaiTi" charset="0"/>
              <a:ea typeface="KaiTi" charset="0"/>
              <a:cs typeface="KaiTi" charset="0"/>
            </a:endParaRPr>
          </a:p>
        </p:txBody>
      </p:sp>
      <p:sp>
        <p:nvSpPr>
          <p:cNvPr id="59412" name="TextBox 23"/>
          <p:cNvSpPr txBox="1">
            <a:spLocks noChangeArrowheads="1"/>
          </p:cNvSpPr>
          <p:nvPr/>
        </p:nvSpPr>
        <p:spPr bwMode="auto">
          <a:xfrm>
            <a:off x="2863850" y="5675313"/>
            <a:ext cx="982663" cy="995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3" name="TextBox 24"/>
          <p:cNvSpPr txBox="1">
            <a:spLocks noChangeArrowheads="1"/>
          </p:cNvSpPr>
          <p:nvPr/>
        </p:nvSpPr>
        <p:spPr bwMode="auto">
          <a:xfrm>
            <a:off x="5299075" y="5819775"/>
            <a:ext cx="742950" cy="8620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4" name="TextBox 25"/>
          <p:cNvSpPr txBox="1">
            <a:spLocks noChangeArrowheads="1"/>
          </p:cNvSpPr>
          <p:nvPr/>
        </p:nvSpPr>
        <p:spPr bwMode="auto">
          <a:xfrm>
            <a:off x="6042025" y="6553200"/>
            <a:ext cx="18415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5" name="TextBox 26"/>
          <p:cNvSpPr txBox="1">
            <a:spLocks noChangeArrowheads="1"/>
          </p:cNvSpPr>
          <p:nvPr/>
        </p:nvSpPr>
        <p:spPr bwMode="auto">
          <a:xfrm flipH="1" flipV="1">
            <a:off x="5364163" y="5732463"/>
            <a:ext cx="252412" cy="2016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6" name="TextBox 28"/>
          <p:cNvSpPr txBox="1">
            <a:spLocks noChangeArrowheads="1"/>
          </p:cNvSpPr>
          <p:nvPr/>
        </p:nvSpPr>
        <p:spPr bwMode="auto">
          <a:xfrm>
            <a:off x="3563938" y="3236913"/>
            <a:ext cx="2106612" cy="1190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先知书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（以赛亚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玛拉基）</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约的传道者</a:t>
            </a:r>
            <a:endParaRPr lang="en-US" sz="800" b="1">
              <a:solidFill>
                <a:srgbClr val="000000"/>
              </a:solidFill>
              <a:latin typeface="KaiTi" charset="0"/>
              <a:ea typeface="KaiTi" charset="0"/>
              <a:cs typeface="KaiTi" charset="0"/>
            </a:endParaRPr>
          </a:p>
        </p:txBody>
      </p:sp>
      <p:sp>
        <p:nvSpPr>
          <p:cNvPr id="59417" name="TextBox 1"/>
          <p:cNvSpPr txBox="1">
            <a:spLocks noChangeArrowheads="1"/>
          </p:cNvSpPr>
          <p:nvPr/>
        </p:nvSpPr>
        <p:spPr bwMode="auto">
          <a:xfrm>
            <a:off x="2889250" y="2482850"/>
            <a:ext cx="593725" cy="596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谁</a:t>
            </a:r>
            <a:endParaRPr lang="en-US" sz="1400">
              <a:solidFill>
                <a:srgbClr val="000000"/>
              </a:solidFill>
              <a:latin typeface="KaiTi" charset="0"/>
              <a:ea typeface="KaiTi" charset="0"/>
              <a:cs typeface="KaiTi" charset="0"/>
            </a:endParaRPr>
          </a:p>
        </p:txBody>
      </p:sp>
      <p:sp>
        <p:nvSpPr>
          <p:cNvPr id="59418" name="TextBox 28"/>
          <p:cNvSpPr txBox="1">
            <a:spLocks noChangeArrowheads="1"/>
          </p:cNvSpPr>
          <p:nvPr/>
        </p:nvSpPr>
        <p:spPr bwMode="auto">
          <a:xfrm>
            <a:off x="5772150" y="2495550"/>
            <a:ext cx="558800" cy="596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什么</a:t>
            </a:r>
            <a:endParaRPr lang="en-US" sz="1400">
              <a:solidFill>
                <a:srgbClr val="000000"/>
              </a:solidFill>
              <a:latin typeface="KaiTi" charset="0"/>
              <a:ea typeface="KaiTi" charset="0"/>
              <a:cs typeface="KaiTi" charset="0"/>
            </a:endParaRPr>
          </a:p>
        </p:txBody>
      </p:sp>
      <p:sp>
        <p:nvSpPr>
          <p:cNvPr id="59419" name="TextBox 30"/>
          <p:cNvSpPr txBox="1">
            <a:spLocks noChangeArrowheads="1"/>
          </p:cNvSpPr>
          <p:nvPr/>
        </p:nvSpPr>
        <p:spPr bwMode="auto">
          <a:xfrm>
            <a:off x="5508625" y="3071813"/>
            <a:ext cx="373063" cy="4508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420" name="TextBox 31"/>
          <p:cNvSpPr txBox="1">
            <a:spLocks noChangeArrowheads="1"/>
          </p:cNvSpPr>
          <p:nvPr/>
        </p:nvSpPr>
        <p:spPr bwMode="auto">
          <a:xfrm>
            <a:off x="3308350" y="2901950"/>
            <a:ext cx="374650" cy="620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36874" name="Oval 10"/>
          <p:cNvSpPr>
            <a:spLocks noChangeArrowheads="1"/>
          </p:cNvSpPr>
          <p:nvPr/>
        </p:nvSpPr>
        <p:spPr bwMode="auto">
          <a:xfrm>
            <a:off x="3352800" y="3213100"/>
            <a:ext cx="2590800" cy="7493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22" name="TextBox 23"/>
          <p:cNvSpPr txBox="1">
            <a:spLocks noChangeArrowheads="1"/>
          </p:cNvSpPr>
          <p:nvPr/>
        </p:nvSpPr>
        <p:spPr bwMode="auto">
          <a:xfrm>
            <a:off x="3779838" y="5445125"/>
            <a:ext cx="1584325" cy="1223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3" name="TextBox 24"/>
          <p:cNvSpPr txBox="1">
            <a:spLocks noChangeArrowheads="1"/>
          </p:cNvSpPr>
          <p:nvPr/>
        </p:nvSpPr>
        <p:spPr bwMode="auto">
          <a:xfrm rot="-2007350">
            <a:off x="4876800" y="5507038"/>
            <a:ext cx="742950" cy="8620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4" name="TextBox 22"/>
          <p:cNvSpPr txBox="1">
            <a:spLocks noChangeArrowheads="1"/>
          </p:cNvSpPr>
          <p:nvPr/>
        </p:nvSpPr>
        <p:spPr bwMode="auto">
          <a:xfrm>
            <a:off x="3492500" y="5445125"/>
            <a:ext cx="2232025" cy="123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b="1">
                <a:solidFill>
                  <a:srgbClr val="000000"/>
                </a:solidFill>
                <a:latin typeface="KaiTi" charset="0"/>
                <a:ea typeface="KaiTi" charset="0"/>
                <a:cs typeface="KaiTi" charset="0"/>
              </a:rPr>
              <a:t>五经</a:t>
            </a: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（创世记</a:t>
            </a:r>
            <a:r>
              <a:rPr lang="en-US" altLang="zh-CN" sz="1400" b="1">
                <a:solidFill>
                  <a:srgbClr val="000000"/>
                </a:solidFill>
                <a:latin typeface="KaiTi" charset="0"/>
                <a:ea typeface="KaiTi" charset="0"/>
                <a:cs typeface="KaiTi" charset="0"/>
              </a:rPr>
              <a:t>-</a:t>
            </a:r>
            <a:r>
              <a:rPr lang="zh-CN" altLang="en-US" sz="1400" b="1">
                <a:solidFill>
                  <a:srgbClr val="000000"/>
                </a:solidFill>
                <a:latin typeface="KaiTi" charset="0"/>
                <a:ea typeface="KaiTi" charset="0"/>
                <a:cs typeface="KaiTi" charset="0"/>
              </a:rPr>
              <a:t>申命记）</a:t>
            </a:r>
            <a:endParaRPr lang="en-US" altLang="zh-CN" sz="14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预言信息的根基</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约：以色列与上帝</a:t>
            </a:r>
            <a:endParaRPr lang="en-US" sz="700" b="1">
              <a:solidFill>
                <a:srgbClr val="000000"/>
              </a:solidFill>
              <a:latin typeface="KaiTi" charset="0"/>
              <a:ea typeface="KaiTi" charset="0"/>
              <a:cs typeface="KaiTi" charset="0"/>
            </a:endParaRPr>
          </a:p>
        </p:txBody>
      </p:sp>
      <p:sp>
        <p:nvSpPr>
          <p:cNvPr id="36871" name="Oval 7"/>
          <p:cNvSpPr>
            <a:spLocks noChangeArrowheads="1"/>
          </p:cNvSpPr>
          <p:nvPr/>
        </p:nvSpPr>
        <p:spPr bwMode="auto">
          <a:xfrm>
            <a:off x="3349625" y="5516563"/>
            <a:ext cx="2590800" cy="720725"/>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Tree>
    <p:extLst>
      <p:ext uri="{BB962C8B-B14F-4D97-AF65-F5344CB8AC3E}">
        <p14:creationId xmlns:p14="http://schemas.microsoft.com/office/powerpoint/2010/main" val="28102586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dissolve">
                                      <p:cBhvr>
                                        <p:cTn id="7" dur="5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dissolve">
                                      <p:cBhvr>
                                        <p:cTn id="12" dur="500"/>
                                        <p:tgtEl>
                                          <p:spTgt spid="368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dissolve">
                                      <p:cBhvr>
                                        <p:cTn id="17" dur="500"/>
                                        <p:tgtEl>
                                          <p:spTgt spid="36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6874"/>
                                        </p:tgtEl>
                                        <p:attrNameLst>
                                          <p:attrName>style.visibility</p:attrName>
                                        </p:attrNameLst>
                                      </p:cBhvr>
                                      <p:to>
                                        <p:strVal val="visible"/>
                                      </p:to>
                                    </p:set>
                                    <p:anim calcmode="lin" valueType="num">
                                      <p:cBhvr>
                                        <p:cTn id="22" dur="1000" fill="hold"/>
                                        <p:tgtEl>
                                          <p:spTgt spid="36874"/>
                                        </p:tgtEl>
                                        <p:attrNameLst>
                                          <p:attrName>ppt_w</p:attrName>
                                        </p:attrNameLst>
                                      </p:cBhvr>
                                      <p:tavLst>
                                        <p:tav tm="0">
                                          <p:val>
                                            <p:fltVal val="0"/>
                                          </p:val>
                                        </p:tav>
                                        <p:tav tm="100000">
                                          <p:val>
                                            <p:strVal val="#ppt_w"/>
                                          </p:val>
                                        </p:tav>
                                      </p:tavLst>
                                    </p:anim>
                                    <p:anim calcmode="lin" valueType="num">
                                      <p:cBhvr>
                                        <p:cTn id="23" dur="1000" fill="hold"/>
                                        <p:tgtEl>
                                          <p:spTgt spid="36874"/>
                                        </p:tgtEl>
                                        <p:attrNameLst>
                                          <p:attrName>ppt_h</p:attrName>
                                        </p:attrNameLst>
                                      </p:cBhvr>
                                      <p:tavLst>
                                        <p:tav tm="0">
                                          <p:val>
                                            <p:fltVal val="0"/>
                                          </p:val>
                                        </p:tav>
                                        <p:tav tm="100000">
                                          <p:val>
                                            <p:strVal val="#ppt_h"/>
                                          </p:val>
                                        </p:tav>
                                      </p:tavLst>
                                    </p:anim>
                                    <p:anim calcmode="lin" valueType="num">
                                      <p:cBhvr>
                                        <p:cTn id="24" dur="1000" fill="hold"/>
                                        <p:tgtEl>
                                          <p:spTgt spid="3687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6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688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687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687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688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688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687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3687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36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autoUpdateAnimBg="0"/>
      <p:bldP spid="36876" grpId="0" autoUpdateAnimBg="0"/>
      <p:bldP spid="36877" grpId="0" autoUpdateAnimBg="0"/>
      <p:bldP spid="36878" grpId="0" autoUpdateAnimBg="0"/>
      <p:bldP spid="36879" grpId="0" autoUpdateAnimBg="0"/>
      <p:bldP spid="36880" grpId="0" autoUpdateAnimBg="0"/>
      <p:bldP spid="36882" grpId="0" autoUpdateAnimBg="0"/>
      <p:bldP spid="36883" grpId="0" autoUpdateAnimBg="0"/>
      <p:bldP spid="36872" grpId="0" animBg="1" autoUpdateAnimBg="0"/>
      <p:bldP spid="36873" grpId="0" animBg="1" autoUpdateAnimBg="0"/>
      <p:bldP spid="36874" grpId="0" animBg="1" autoUpdateAnimBg="0"/>
      <p:bldP spid="3687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519113" y="225425"/>
            <a:ext cx="8594725" cy="754063"/>
          </a:xfrm>
        </p:spPr>
        <p:txBody>
          <a:bodyPr/>
          <a:lstStyle/>
          <a:p>
            <a:pPr eaLnBrk="1" hangingPunct="1"/>
            <a:r>
              <a:rPr lang="zh-CN" altLang="en-US" b="1">
                <a:latin typeface="KaiTi" charset="0"/>
                <a:ea typeface="KaiTi" charset="0"/>
                <a:cs typeface="KaiTi" charset="0"/>
              </a:rPr>
              <a:t>摩西律法里的约伦理</a:t>
            </a:r>
            <a:endParaRPr lang="en-US" b="1">
              <a:latin typeface="KaiTi" charset="0"/>
              <a:ea typeface="KaiTi" charset="0"/>
              <a:cs typeface="KaiTi" charset="0"/>
            </a:endParaRPr>
          </a:p>
        </p:txBody>
      </p:sp>
      <p:sp>
        <p:nvSpPr>
          <p:cNvPr id="49154" name="AutoShape 4"/>
          <p:cNvSpPr>
            <a:spLocks noChangeArrowheads="1"/>
          </p:cNvSpPr>
          <p:nvPr/>
        </p:nvSpPr>
        <p:spPr bwMode="auto">
          <a:xfrm>
            <a:off x="2844800" y="3486150"/>
            <a:ext cx="3327400" cy="2228850"/>
          </a:xfrm>
          <a:prstGeom prst="triangle">
            <a:avLst>
              <a:gd name="adj" fmla="val 50000"/>
            </a:avLst>
          </a:prstGeom>
          <a:noFill/>
          <a:ln w="57150">
            <a:solidFill>
              <a:srgbClr val="0C5A3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aiTi" charset="0"/>
              <a:ea typeface="KaiTi" charset="0"/>
              <a:cs typeface="KaiTi" charset="0"/>
            </a:endParaRPr>
          </a:p>
        </p:txBody>
      </p:sp>
      <p:sp>
        <p:nvSpPr>
          <p:cNvPr id="49155" name="Text Box 5"/>
          <p:cNvSpPr txBox="1">
            <a:spLocks noChangeArrowheads="1"/>
          </p:cNvSpPr>
          <p:nvPr/>
        </p:nvSpPr>
        <p:spPr bwMode="auto">
          <a:xfrm>
            <a:off x="3797300" y="3028950"/>
            <a:ext cx="1422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latin typeface="KaiTi" charset="0"/>
                <a:ea typeface="KaiTi" charset="0"/>
                <a:cs typeface="KaiTi" charset="0"/>
              </a:rPr>
              <a:t>神学角度</a:t>
            </a:r>
            <a:endParaRPr lang="en-US" b="1">
              <a:latin typeface="KaiTi" charset="0"/>
              <a:ea typeface="KaiTi" charset="0"/>
              <a:cs typeface="KaiTi" charset="0"/>
            </a:endParaRPr>
          </a:p>
        </p:txBody>
      </p:sp>
      <p:sp>
        <p:nvSpPr>
          <p:cNvPr id="49156" name="Text Box 6"/>
          <p:cNvSpPr txBox="1">
            <a:spLocks noChangeArrowheads="1"/>
          </p:cNvSpPr>
          <p:nvPr/>
        </p:nvSpPr>
        <p:spPr bwMode="auto">
          <a:xfrm>
            <a:off x="1925638" y="6096000"/>
            <a:ext cx="1422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latin typeface="KaiTi" charset="0"/>
                <a:ea typeface="KaiTi" charset="0"/>
                <a:cs typeface="KaiTi" charset="0"/>
              </a:rPr>
              <a:t>经济角度</a:t>
            </a:r>
            <a:endParaRPr lang="en-US" b="1">
              <a:latin typeface="KaiTi" charset="0"/>
              <a:ea typeface="KaiTi" charset="0"/>
              <a:cs typeface="KaiTi" charset="0"/>
            </a:endParaRPr>
          </a:p>
        </p:txBody>
      </p:sp>
      <p:sp>
        <p:nvSpPr>
          <p:cNvPr id="49157" name="Text Box 7"/>
          <p:cNvSpPr txBox="1">
            <a:spLocks noChangeArrowheads="1"/>
          </p:cNvSpPr>
          <p:nvPr/>
        </p:nvSpPr>
        <p:spPr bwMode="auto">
          <a:xfrm>
            <a:off x="5724525" y="6096000"/>
            <a:ext cx="1422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latin typeface="KaiTi" charset="0"/>
                <a:ea typeface="KaiTi" charset="0"/>
                <a:cs typeface="KaiTi" charset="0"/>
              </a:rPr>
              <a:t>社会角度</a:t>
            </a:r>
            <a:endParaRPr lang="en-US" b="1">
              <a:latin typeface="KaiTi" charset="0"/>
              <a:ea typeface="KaiTi" charset="0"/>
              <a:cs typeface="KaiTi" charset="0"/>
            </a:endParaRPr>
          </a:p>
        </p:txBody>
      </p:sp>
      <p:sp>
        <p:nvSpPr>
          <p:cNvPr id="49158" name="Text Box 8"/>
          <p:cNvSpPr txBox="1">
            <a:spLocks noChangeArrowheads="1"/>
          </p:cNvSpPr>
          <p:nvPr/>
        </p:nvSpPr>
        <p:spPr bwMode="auto">
          <a:xfrm>
            <a:off x="3797300" y="4953000"/>
            <a:ext cx="1422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latin typeface="KaiTi" charset="0"/>
                <a:ea typeface="KaiTi" charset="0"/>
                <a:cs typeface="KaiTi" charset="0"/>
              </a:rPr>
              <a:t>摩西律法</a:t>
            </a:r>
            <a:endParaRPr lang="en-US" b="1">
              <a:latin typeface="KaiTi" charset="0"/>
              <a:ea typeface="KaiTi" charset="0"/>
              <a:cs typeface="KaiTi" charset="0"/>
            </a:endParaRPr>
          </a:p>
        </p:txBody>
      </p:sp>
      <p:sp>
        <p:nvSpPr>
          <p:cNvPr id="49159" name="Text Box 9"/>
          <p:cNvSpPr txBox="1">
            <a:spLocks noChangeArrowheads="1"/>
          </p:cNvSpPr>
          <p:nvPr/>
        </p:nvSpPr>
        <p:spPr bwMode="auto">
          <a:xfrm>
            <a:off x="1219200" y="914400"/>
            <a:ext cx="7924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solidFill>
                  <a:schemeClr val="bg2"/>
                </a:solidFill>
                <a:latin typeface="KaiTi" charset="0"/>
                <a:ea typeface="KaiTi" charset="0"/>
                <a:cs typeface="KaiTi" charset="0"/>
              </a:rPr>
              <a:t>先知在以色列生活中的三方面应用了摩西律法：</a:t>
            </a:r>
            <a:endParaRPr lang="en-US" sz="2800">
              <a:solidFill>
                <a:schemeClr val="bg2"/>
              </a:solidFill>
              <a:latin typeface="KaiTi" charset="0"/>
              <a:ea typeface="KaiTi" charset="0"/>
              <a:cs typeface="KaiTi" charset="0"/>
            </a:endParaRPr>
          </a:p>
        </p:txBody>
      </p:sp>
      <p:sp>
        <p:nvSpPr>
          <p:cNvPr id="49160" name="Text Box 10"/>
          <p:cNvSpPr txBox="1">
            <a:spLocks noChangeArrowheads="1"/>
          </p:cNvSpPr>
          <p:nvPr/>
        </p:nvSpPr>
        <p:spPr bwMode="auto">
          <a:xfrm>
            <a:off x="2376488" y="4429125"/>
            <a:ext cx="9032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solidFill>
                  <a:schemeClr val="bg2"/>
                </a:solidFill>
                <a:latin typeface="KaiTi" charset="0"/>
                <a:ea typeface="KaiTi" charset="0"/>
                <a:cs typeface="KaiTi" charset="0"/>
              </a:rPr>
              <a:t>莱特</a:t>
            </a:r>
            <a:endParaRPr lang="en-US" sz="2800">
              <a:solidFill>
                <a:schemeClr val="bg2"/>
              </a:solidFill>
              <a:latin typeface="KaiTi" charset="0"/>
              <a:ea typeface="KaiTi" charset="0"/>
              <a:cs typeface="KaiTi" charset="0"/>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519113" y="544513"/>
            <a:ext cx="8594725" cy="754062"/>
          </a:xfrm>
        </p:spPr>
        <p:txBody>
          <a:bodyPr/>
          <a:lstStyle/>
          <a:p>
            <a:pPr eaLnBrk="1" hangingPunct="1"/>
            <a:r>
              <a:rPr lang="zh-CN" altLang="en-US" b="1">
                <a:latin typeface="KaiTi" charset="0"/>
                <a:ea typeface="KaiTi" charset="0"/>
                <a:cs typeface="KaiTi" charset="0"/>
              </a:rPr>
              <a:t>预言的信息</a:t>
            </a:r>
            <a:endParaRPr lang="en-US" b="1">
              <a:latin typeface="KaiTi" charset="0"/>
              <a:ea typeface="KaiTi" charset="0"/>
              <a:cs typeface="KaiTi" charset="0"/>
            </a:endParaRPr>
          </a:p>
        </p:txBody>
      </p:sp>
      <p:sp>
        <p:nvSpPr>
          <p:cNvPr id="50178" name="Rectangle 3"/>
          <p:cNvSpPr>
            <a:spLocks noGrp="1" noChangeArrowheads="1"/>
          </p:cNvSpPr>
          <p:nvPr>
            <p:ph type="body" idx="1"/>
          </p:nvPr>
        </p:nvSpPr>
        <p:spPr/>
        <p:txBody>
          <a:bodyPr/>
          <a:lstStyle/>
          <a:p>
            <a:pPr eaLnBrk="1" hangingPunct="1">
              <a:lnSpc>
                <a:spcPct val="90000"/>
              </a:lnSpc>
            </a:pPr>
            <a:r>
              <a:rPr lang="zh-CN" altLang="en-US">
                <a:latin typeface="KaiTi" charset="0"/>
                <a:ea typeface="KaiTi" charset="0"/>
                <a:cs typeface="KaiTi" charset="0"/>
              </a:rPr>
              <a:t>反对偶像崇拜</a:t>
            </a:r>
            <a:endParaRPr lang="en-US" altLang="ja-JP">
              <a:latin typeface="KaiTi" charset="0"/>
              <a:ea typeface="KaiTi" charset="0"/>
              <a:cs typeface="KaiTi" charset="0"/>
            </a:endParaRPr>
          </a:p>
          <a:p>
            <a:pPr lvl="1" eaLnBrk="1" hangingPunct="1">
              <a:lnSpc>
                <a:spcPct val="90000"/>
              </a:lnSpc>
            </a:pPr>
            <a:r>
              <a:rPr lang="zh-CN" altLang="en-US">
                <a:latin typeface="KaiTi" charset="0"/>
                <a:ea typeface="KaiTi" charset="0"/>
                <a:cs typeface="KaiTi" charset="0"/>
              </a:rPr>
              <a:t>申五</a:t>
            </a:r>
            <a:r>
              <a:rPr lang="en-US" altLang="zh-CN">
                <a:latin typeface="KaiTi" charset="0"/>
                <a:ea typeface="KaiTi" charset="0"/>
                <a:cs typeface="KaiTi" charset="0"/>
              </a:rPr>
              <a:t>7-10</a:t>
            </a:r>
            <a:r>
              <a:rPr lang="zh-CN" altLang="en-US">
                <a:latin typeface="KaiTi" charset="0"/>
                <a:ea typeface="KaiTi" charset="0"/>
                <a:cs typeface="KaiTi" charset="0"/>
              </a:rPr>
              <a:t>；赛四十</a:t>
            </a:r>
            <a:r>
              <a:rPr lang="en-US" altLang="zh-CN">
                <a:latin typeface="KaiTi" charset="0"/>
                <a:ea typeface="KaiTi" charset="0"/>
                <a:cs typeface="KaiTi" charset="0"/>
              </a:rPr>
              <a:t>12-31</a:t>
            </a:r>
            <a:endParaRPr lang="en-US" altLang="ja-JP">
              <a:latin typeface="KaiTi" charset="0"/>
              <a:ea typeface="KaiTi" charset="0"/>
              <a:cs typeface="KaiTi" charset="0"/>
            </a:endParaRPr>
          </a:p>
          <a:p>
            <a:pPr eaLnBrk="1" hangingPunct="1">
              <a:lnSpc>
                <a:spcPct val="90000"/>
              </a:lnSpc>
            </a:pPr>
            <a:r>
              <a:rPr lang="zh-CN" altLang="en-US">
                <a:latin typeface="KaiTi" charset="0"/>
                <a:ea typeface="KaiTi" charset="0"/>
                <a:cs typeface="KaiTi" charset="0"/>
              </a:rPr>
              <a:t>寻求社会公义</a:t>
            </a:r>
            <a:endParaRPr lang="en-US" altLang="ja-JP">
              <a:latin typeface="KaiTi" charset="0"/>
              <a:ea typeface="KaiTi" charset="0"/>
              <a:cs typeface="KaiTi" charset="0"/>
            </a:endParaRPr>
          </a:p>
          <a:p>
            <a:pPr lvl="1" eaLnBrk="1" hangingPunct="1">
              <a:lnSpc>
                <a:spcPct val="90000"/>
              </a:lnSpc>
            </a:pPr>
            <a:r>
              <a:rPr lang="zh-CN" altLang="en-US">
                <a:latin typeface="KaiTi" charset="0"/>
                <a:ea typeface="KaiTi" charset="0"/>
                <a:cs typeface="KaiTi" charset="0"/>
              </a:rPr>
              <a:t>申十五及十七；弥六</a:t>
            </a:r>
            <a:r>
              <a:rPr lang="en-US" altLang="zh-CN">
                <a:latin typeface="KaiTi" charset="0"/>
                <a:ea typeface="KaiTi" charset="0"/>
                <a:cs typeface="KaiTi" charset="0"/>
              </a:rPr>
              <a:t>8</a:t>
            </a:r>
            <a:r>
              <a:rPr lang="zh-CN" altLang="en-US">
                <a:latin typeface="KaiTi" charset="0"/>
                <a:ea typeface="KaiTi" charset="0"/>
                <a:cs typeface="KaiTi" charset="0"/>
              </a:rPr>
              <a:t>；摩二</a:t>
            </a:r>
            <a:r>
              <a:rPr lang="en-US" altLang="zh-CN">
                <a:latin typeface="KaiTi" charset="0"/>
                <a:ea typeface="KaiTi" charset="0"/>
                <a:cs typeface="KaiTi" charset="0"/>
              </a:rPr>
              <a:t>6-8</a:t>
            </a:r>
            <a:r>
              <a:rPr lang="zh-CN" altLang="en-US">
                <a:latin typeface="KaiTi" charset="0"/>
                <a:ea typeface="KaiTi" charset="0"/>
                <a:cs typeface="KaiTi" charset="0"/>
              </a:rPr>
              <a:t>、五</a:t>
            </a:r>
            <a:r>
              <a:rPr lang="en-US" altLang="zh-CN">
                <a:latin typeface="KaiTi" charset="0"/>
                <a:ea typeface="KaiTi" charset="0"/>
                <a:cs typeface="KaiTi" charset="0"/>
              </a:rPr>
              <a:t>12</a:t>
            </a:r>
            <a:endParaRPr lang="en-US" altLang="ja-JP">
              <a:latin typeface="KaiTi" charset="0"/>
              <a:ea typeface="KaiTi" charset="0"/>
              <a:cs typeface="KaiTi" charset="0"/>
            </a:endParaRPr>
          </a:p>
          <a:p>
            <a:pPr eaLnBrk="1" hangingPunct="1">
              <a:lnSpc>
                <a:spcPct val="90000"/>
              </a:lnSpc>
            </a:pPr>
            <a:r>
              <a:rPr lang="zh-CN" altLang="en-US">
                <a:latin typeface="KaiTi" charset="0"/>
                <a:ea typeface="KaiTi" charset="0"/>
                <a:cs typeface="KaiTi" charset="0"/>
              </a:rPr>
              <a:t>反对经济剥削行为</a:t>
            </a:r>
            <a:endParaRPr lang="en-US" altLang="ja-JP">
              <a:latin typeface="KaiTi" charset="0"/>
              <a:ea typeface="KaiTi" charset="0"/>
              <a:cs typeface="KaiTi" charset="0"/>
            </a:endParaRPr>
          </a:p>
          <a:p>
            <a:pPr lvl="1" eaLnBrk="1" hangingPunct="1">
              <a:lnSpc>
                <a:spcPct val="90000"/>
              </a:lnSpc>
            </a:pPr>
            <a:r>
              <a:rPr lang="zh-CN" altLang="en-US">
                <a:latin typeface="KaiTi" charset="0"/>
                <a:ea typeface="KaiTi" charset="0"/>
                <a:cs typeface="KaiTi" charset="0"/>
              </a:rPr>
              <a:t>利廿五</a:t>
            </a:r>
            <a:r>
              <a:rPr lang="en-US" altLang="zh-CN">
                <a:latin typeface="KaiTi" charset="0"/>
                <a:ea typeface="KaiTi" charset="0"/>
                <a:cs typeface="KaiTi" charset="0"/>
              </a:rPr>
              <a:t>42</a:t>
            </a:r>
            <a:r>
              <a:rPr lang="zh-CN" altLang="en-US">
                <a:latin typeface="KaiTi" charset="0"/>
                <a:ea typeface="KaiTi" charset="0"/>
                <a:cs typeface="KaiTi" charset="0"/>
              </a:rPr>
              <a:t>、五十三</a:t>
            </a:r>
            <a:r>
              <a:rPr lang="en-US" altLang="zh-CN">
                <a:latin typeface="KaiTi" charset="0"/>
                <a:ea typeface="KaiTi" charset="0"/>
                <a:cs typeface="KaiTi" charset="0"/>
              </a:rPr>
              <a:t>55</a:t>
            </a:r>
            <a:r>
              <a:rPr lang="zh-CN" altLang="en-US">
                <a:latin typeface="KaiTi" charset="0"/>
                <a:ea typeface="KaiTi" charset="0"/>
                <a:cs typeface="KaiTi" charset="0"/>
              </a:rPr>
              <a:t>；弥二</a:t>
            </a:r>
            <a:r>
              <a:rPr lang="en-US" altLang="zh-CN">
                <a:latin typeface="KaiTi" charset="0"/>
                <a:ea typeface="KaiTi" charset="0"/>
                <a:cs typeface="KaiTi" charset="0"/>
              </a:rPr>
              <a:t>8</a:t>
            </a:r>
            <a:r>
              <a:rPr lang="zh-CN" altLang="en-US">
                <a:latin typeface="KaiTi" charset="0"/>
                <a:ea typeface="KaiTi" charset="0"/>
                <a:cs typeface="KaiTi" charset="0"/>
              </a:rPr>
              <a:t>；摩二</a:t>
            </a:r>
            <a:r>
              <a:rPr lang="en-US" altLang="zh-CN">
                <a:latin typeface="KaiTi" charset="0"/>
                <a:ea typeface="KaiTi" charset="0"/>
                <a:cs typeface="KaiTi" charset="0"/>
              </a:rPr>
              <a:t>6</a:t>
            </a:r>
            <a:endParaRPr lang="en-US">
              <a:latin typeface="KaiTi" charset="0"/>
              <a:ea typeface="KaiTi" charset="0"/>
              <a:cs typeface="KaiTi" charset="0"/>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318" name="Picture 6" descr="OELIJ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Rectangle 2"/>
          <p:cNvSpPr>
            <a:spLocks noGrp="1" noChangeArrowheads="1"/>
          </p:cNvSpPr>
          <p:nvPr>
            <p:ph type="title"/>
          </p:nvPr>
        </p:nvSpPr>
        <p:spPr>
          <a:xfrm>
            <a:off x="304800" y="2784475"/>
            <a:ext cx="8596313" cy="923925"/>
          </a:xfrm>
          <a:effectLst>
            <a:outerShdw blurRad="63500" dist="38099" dir="2700000" algn="ctr" rotWithShape="0">
              <a:srgbClr val="009900">
                <a:alpha val="74997"/>
              </a:srgbClr>
            </a:outerShdw>
          </a:effectLst>
        </p:spPr>
        <p:txBody>
          <a:bodyPr/>
          <a:lstStyle/>
          <a:p>
            <a:pPr algn="ctr" eaLnBrk="1" hangingPunct="1">
              <a:defRPr/>
            </a:pPr>
            <a:r>
              <a:rPr lang="zh-CN" altLang="en-US" sz="5400" b="1" dirty="0">
                <a:solidFill>
                  <a:srgbClr val="F47E6A"/>
                </a:solidFill>
                <a:latin typeface="KaiTi" panose="02010609060101010101" pitchFamily="49" charset="-122"/>
                <a:ea typeface="KaiTi" panose="02010609060101010101" pitchFamily="49" charset="-122"/>
                <a:cs typeface="+mj-cs"/>
              </a:rPr>
              <a:t>对古老事工的当代呼求</a:t>
            </a:r>
            <a:endParaRPr lang="en-US" sz="5400" b="1" dirty="0">
              <a:solidFill>
                <a:srgbClr val="F47E6A"/>
              </a:solidFill>
              <a:latin typeface="KaiTi" panose="02010609060101010101" pitchFamily="49" charset="-122"/>
              <a:ea typeface="KaiTi" panose="02010609060101010101" pitchFamily="49" charset="-122"/>
              <a:cs typeface="+mj-cs"/>
            </a:endParaRPr>
          </a:p>
        </p:txBody>
      </p:sp>
      <p:sp>
        <p:nvSpPr>
          <p:cNvPr id="13320" name="Text Box 8"/>
          <p:cNvSpPr txBox="1">
            <a:spLocks noChangeArrowheads="1"/>
          </p:cNvSpPr>
          <p:nvPr/>
        </p:nvSpPr>
        <p:spPr bwMode="auto">
          <a:xfrm>
            <a:off x="4648200" y="304800"/>
            <a:ext cx="44958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spcBef>
                <a:spcPct val="20000"/>
              </a:spcBef>
            </a:pPr>
            <a:r>
              <a:rPr lang="zh-CN" altLang="en-US">
                <a:solidFill>
                  <a:srgbClr val="800080"/>
                </a:solidFill>
                <a:latin typeface="KaiTi" charset="0"/>
                <a:ea typeface="KaiTi" charset="0"/>
                <a:cs typeface="KaiTi" charset="0"/>
              </a:rPr>
              <a:t>上帝提前赐先知而外的异象</a:t>
            </a:r>
            <a:endParaRPr lang="en-US" altLang="ja-JP">
              <a:solidFill>
                <a:srgbClr val="800080"/>
              </a:solidFill>
              <a:latin typeface="KaiTi" charset="0"/>
              <a:ea typeface="KaiTi" charset="0"/>
              <a:cs typeface="KaiTi" charset="0"/>
            </a:endParaRPr>
          </a:p>
          <a:p>
            <a:pPr eaLnBrk="1" hangingPunct="1">
              <a:spcBef>
                <a:spcPct val="50000"/>
              </a:spcBef>
            </a:pPr>
            <a:endParaRPr lang="en-US" sz="2000">
              <a:solidFill>
                <a:srgbClr val="800080"/>
              </a:solidFill>
              <a:latin typeface="KaiTi" charset="0"/>
              <a:ea typeface="KaiTi" charset="0"/>
              <a:cs typeface="KaiTi" charset="0"/>
            </a:endParaRPr>
          </a:p>
        </p:txBody>
      </p:sp>
      <p:sp>
        <p:nvSpPr>
          <p:cNvPr id="13322" name="Text Box 10"/>
          <p:cNvSpPr txBox="1">
            <a:spLocks noChangeArrowheads="1"/>
          </p:cNvSpPr>
          <p:nvPr/>
        </p:nvSpPr>
        <p:spPr bwMode="auto">
          <a:xfrm>
            <a:off x="4648200" y="1600200"/>
            <a:ext cx="419100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spcBef>
                <a:spcPct val="20000"/>
              </a:spcBef>
            </a:pPr>
            <a:r>
              <a:rPr lang="zh-CN" altLang="en-US">
                <a:solidFill>
                  <a:srgbClr val="800080"/>
                </a:solidFill>
                <a:latin typeface="KaiTi" charset="0"/>
                <a:ea typeface="KaiTi" charset="0"/>
                <a:cs typeface="KaiTi" charset="0"/>
              </a:rPr>
              <a:t>先知是时代的征兆的诠释专家</a:t>
            </a:r>
            <a:endParaRPr lang="en-US" sz="1800">
              <a:solidFill>
                <a:srgbClr val="800080"/>
              </a:solidFill>
              <a:latin typeface="KaiTi" charset="0"/>
              <a:ea typeface="KaiTi" charset="0"/>
              <a:cs typeface="KaiTi" charset="0"/>
            </a:endParaRPr>
          </a:p>
        </p:txBody>
      </p:sp>
      <p:sp>
        <p:nvSpPr>
          <p:cNvPr id="13323" name="Text Box 11"/>
          <p:cNvSpPr txBox="1">
            <a:spLocks noChangeArrowheads="1"/>
          </p:cNvSpPr>
          <p:nvPr/>
        </p:nvSpPr>
        <p:spPr bwMode="auto">
          <a:xfrm>
            <a:off x="4572000" y="2895600"/>
            <a:ext cx="43434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20000"/>
              </a:spcBef>
            </a:pPr>
            <a:r>
              <a:rPr lang="zh-CN" altLang="en-US">
                <a:solidFill>
                  <a:srgbClr val="800080"/>
                </a:solidFill>
                <a:latin typeface="KaiTi" charset="0"/>
                <a:ea typeface="KaiTi" charset="0"/>
                <a:cs typeface="KaiTi" charset="0"/>
              </a:rPr>
              <a:t>他们看军队侵袭、蝗虫瘟疫和饥荒不仅为自然现象</a:t>
            </a:r>
            <a:endParaRPr lang="en-US" sz="1800">
              <a:solidFill>
                <a:srgbClr val="800080"/>
              </a:solidFill>
              <a:latin typeface="KaiTi" charset="0"/>
              <a:ea typeface="KaiTi" charset="0"/>
              <a:cs typeface="KaiTi" charset="0"/>
            </a:endParaRPr>
          </a:p>
        </p:txBody>
      </p:sp>
      <p:sp>
        <p:nvSpPr>
          <p:cNvPr id="13324" name="Text Box 12"/>
          <p:cNvSpPr txBox="1">
            <a:spLocks noChangeArrowheads="1"/>
          </p:cNvSpPr>
          <p:nvPr/>
        </p:nvSpPr>
        <p:spPr bwMode="auto">
          <a:xfrm>
            <a:off x="4648200" y="4267200"/>
            <a:ext cx="4267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20000"/>
              </a:spcBef>
            </a:pPr>
            <a:r>
              <a:rPr lang="zh-CN" altLang="en-US">
                <a:solidFill>
                  <a:srgbClr val="800080"/>
                </a:solidFill>
                <a:latin typeface="KaiTi" charset="0"/>
                <a:ea typeface="KaiTi" charset="0"/>
                <a:cs typeface="KaiTi" charset="0"/>
              </a:rPr>
              <a:t>从一个道德的观点，这些是上帝坚韧的惩罚</a:t>
            </a:r>
            <a:endParaRPr lang="en-US">
              <a:latin typeface="KaiTi" charset="0"/>
              <a:ea typeface="KaiTi" charset="0"/>
              <a:cs typeface="KaiTi" charset="0"/>
            </a:endParaRPr>
          </a:p>
        </p:txBody>
      </p:sp>
      <p:sp>
        <p:nvSpPr>
          <p:cNvPr id="13325" name="Text Box 13"/>
          <p:cNvSpPr txBox="1">
            <a:spLocks noChangeArrowheads="1"/>
          </p:cNvSpPr>
          <p:nvPr/>
        </p:nvSpPr>
        <p:spPr bwMode="auto">
          <a:xfrm>
            <a:off x="4572000" y="5876925"/>
            <a:ext cx="4537075" cy="58578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zh-CN" altLang="en-US" sz="3200">
                <a:solidFill>
                  <a:schemeClr val="tx2"/>
                </a:solidFill>
                <a:latin typeface="KaiTi" charset="0"/>
                <a:ea typeface="KaiTi" charset="0"/>
                <a:cs typeface="KaiTi" charset="0"/>
              </a:rPr>
              <a:t>然而，他们全心地宣讲！</a:t>
            </a:r>
            <a:endParaRPr lang="en-US" sz="3200">
              <a:solidFill>
                <a:schemeClr val="tx2"/>
              </a:solidFill>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up)">
                                      <p:cBhvr>
                                        <p:cTn id="7" dur="5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ox(out)">
                                      <p:cBhvr>
                                        <p:cTn id="12" dur="500"/>
                                        <p:tgtEl>
                                          <p:spTgt spid="13314"/>
                                        </p:tgtEl>
                                      </p:cBhvr>
                                    </p:animEffect>
                                  </p:childTnLst>
                                  <p:subTnLst>
                                    <p:set>
                                      <p:cBhvr override="childStyle">
                                        <p:cTn dur="1" fill="hold" display="0" masterRel="nextClick" afterEffect="1"/>
                                        <p:tgtEl>
                                          <p:spTgt spid="1331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20"/>
                                        </p:tgtEl>
                                        <p:attrNameLst>
                                          <p:attrName>style.visibility</p:attrName>
                                        </p:attrNameLst>
                                      </p:cBhvr>
                                      <p:to>
                                        <p:strVal val="visible"/>
                                      </p:to>
                                    </p:set>
                                    <p:animEffect transition="in" filter="checkerboard(across)">
                                      <p:cBhvr>
                                        <p:cTn id="17" dur="500"/>
                                        <p:tgtEl>
                                          <p:spTgt spid="133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22"/>
                                        </p:tgtEl>
                                        <p:attrNameLst>
                                          <p:attrName>style.visibility</p:attrName>
                                        </p:attrNameLst>
                                      </p:cBhvr>
                                      <p:to>
                                        <p:strVal val="visible"/>
                                      </p:to>
                                    </p:set>
                                    <p:animEffect transition="in" filter="checkerboard(across)">
                                      <p:cBhvr>
                                        <p:cTn id="22" dur="500"/>
                                        <p:tgtEl>
                                          <p:spTgt spid="133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23"/>
                                        </p:tgtEl>
                                        <p:attrNameLst>
                                          <p:attrName>style.visibility</p:attrName>
                                        </p:attrNameLst>
                                      </p:cBhvr>
                                      <p:to>
                                        <p:strVal val="visible"/>
                                      </p:to>
                                    </p:set>
                                    <p:animEffect transition="in" filter="checkerboard(across)">
                                      <p:cBhvr>
                                        <p:cTn id="27" dur="500"/>
                                        <p:tgtEl>
                                          <p:spTgt spid="133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24"/>
                                        </p:tgtEl>
                                        <p:attrNameLst>
                                          <p:attrName>style.visibility</p:attrName>
                                        </p:attrNameLst>
                                      </p:cBhvr>
                                      <p:to>
                                        <p:strVal val="visible"/>
                                      </p:to>
                                    </p:set>
                                    <p:animEffect transition="in" filter="checkerboard(across)">
                                      <p:cBhvr>
                                        <p:cTn id="32" dur="500"/>
                                        <p:tgtEl>
                                          <p:spTgt spid="133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3325"/>
                                        </p:tgtEl>
                                        <p:attrNameLst>
                                          <p:attrName>style.visibility</p:attrName>
                                        </p:attrNameLst>
                                      </p:cBhvr>
                                      <p:to>
                                        <p:strVal val="visible"/>
                                      </p:to>
                                    </p:set>
                                    <p:anim calcmode="lin" valueType="num">
                                      <p:cBhvr>
                                        <p:cTn id="37" dur="1000" fill="hold"/>
                                        <p:tgtEl>
                                          <p:spTgt spid="13325"/>
                                        </p:tgtEl>
                                        <p:attrNameLst>
                                          <p:attrName>ppt_w</p:attrName>
                                        </p:attrNameLst>
                                      </p:cBhvr>
                                      <p:tavLst>
                                        <p:tav tm="0">
                                          <p:val>
                                            <p:fltVal val="0"/>
                                          </p:val>
                                        </p:tav>
                                        <p:tav tm="100000">
                                          <p:val>
                                            <p:strVal val="#ppt_w"/>
                                          </p:val>
                                        </p:tav>
                                      </p:tavLst>
                                    </p:anim>
                                    <p:anim calcmode="lin" valueType="num">
                                      <p:cBhvr>
                                        <p:cTn id="38" dur="1000" fill="hold"/>
                                        <p:tgtEl>
                                          <p:spTgt spid="13325"/>
                                        </p:tgtEl>
                                        <p:attrNameLst>
                                          <p:attrName>ppt_h</p:attrName>
                                        </p:attrNameLst>
                                      </p:cBhvr>
                                      <p:tavLst>
                                        <p:tav tm="0">
                                          <p:val>
                                            <p:fltVal val="0"/>
                                          </p:val>
                                        </p:tav>
                                        <p:tav tm="100000">
                                          <p:val>
                                            <p:strVal val="#ppt_h"/>
                                          </p:val>
                                        </p:tav>
                                      </p:tavLst>
                                    </p:anim>
                                    <p:anim calcmode="lin" valueType="num">
                                      <p:cBhvr>
                                        <p:cTn id="39" dur="1000" fill="hold"/>
                                        <p:tgtEl>
                                          <p:spTgt spid="1332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3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0" grpId="0" autoUpdateAnimBg="0"/>
      <p:bldP spid="13322" grpId="0" autoUpdateAnimBg="0"/>
      <p:bldP spid="13323" grpId="0" autoUpdateAnimBg="0"/>
      <p:bldP spid="13324" grpId="0" autoUpdateAnimBg="0"/>
      <p:bldP spid="1332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51485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8" name="Rectangle 2"/>
          <p:cNvSpPr>
            <a:spLocks noGrp="1" noChangeArrowheads="1"/>
          </p:cNvSpPr>
          <p:nvPr>
            <p:ph type="ctrTitle"/>
          </p:nvPr>
        </p:nvSpPr>
        <p:spPr>
          <a:xfrm>
            <a:off x="685800" y="5556250"/>
            <a:ext cx="7772400" cy="754063"/>
          </a:xfrm>
        </p:spPr>
        <p:txBody>
          <a:bodyPr/>
          <a:lstStyle/>
          <a:p>
            <a:pPr eaLnBrk="1" hangingPunct="1"/>
            <a:r>
              <a:rPr lang="zh-CN" altLang="en-US" b="1">
                <a:latin typeface="KaiTi" charset="0"/>
                <a:ea typeface="KaiTi" charset="0"/>
                <a:cs typeface="KaiTi" charset="0"/>
              </a:rPr>
              <a:t>先知性事工的崛起</a:t>
            </a:r>
            <a:endParaRPr lang="en-US" b="1">
              <a:latin typeface="KaiTi" charset="0"/>
              <a:ea typeface="KaiTi" charset="0"/>
              <a:cs typeface="KaiTi" charset="0"/>
            </a:endParaRPr>
          </a:p>
        </p:txBody>
      </p:sp>
      <p:sp>
        <p:nvSpPr>
          <p:cNvPr id="29699" name="Rectangle 8"/>
          <p:cNvSpPr>
            <a:spLocks noChangeArrowheads="1"/>
          </p:cNvSpPr>
          <p:nvPr/>
        </p:nvSpPr>
        <p:spPr bwMode="auto">
          <a:xfrm>
            <a:off x="2438400" y="1295400"/>
            <a:ext cx="914400" cy="76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Geneva" charset="0"/>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4419600"/>
            <a:ext cx="45720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a:spcBef>
                <a:spcPct val="20000"/>
              </a:spcBef>
            </a:pPr>
            <a:r>
              <a:rPr lang="en-US" sz="2800">
                <a:latin typeface="KaiTi" charset="0"/>
                <a:ea typeface="KaiTi" charset="0"/>
                <a:cs typeface="KaiTi" charset="0"/>
              </a:rPr>
              <a:t>   </a:t>
            </a:r>
            <a:r>
              <a:rPr lang="zh-CN" altLang="en-US" sz="2800">
                <a:latin typeface="KaiTi" charset="0"/>
                <a:ea typeface="KaiTi" charset="0"/>
                <a:cs typeface="KaiTi" charset="0"/>
              </a:rPr>
              <a:t>葛培理看美国的社会问题为一个属灵的衰退</a:t>
            </a:r>
            <a:endParaRPr lang="en-US" sz="2800">
              <a:latin typeface="KaiTi" charset="0"/>
              <a:ea typeface="KaiTi" charset="0"/>
              <a:cs typeface="KaiTi" charset="0"/>
            </a:endParaRPr>
          </a:p>
        </p:txBody>
      </p:sp>
      <p:sp>
        <p:nvSpPr>
          <p:cNvPr id="30724" name="Text Box 4"/>
          <p:cNvSpPr txBox="1">
            <a:spLocks noChangeArrowheads="1"/>
          </p:cNvSpPr>
          <p:nvPr/>
        </p:nvSpPr>
        <p:spPr bwMode="auto">
          <a:xfrm>
            <a:off x="3429000" y="1406525"/>
            <a:ext cx="5715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800">
                <a:latin typeface="KaiTi" charset="0"/>
                <a:ea typeface="KaiTi" charset="0"/>
                <a:cs typeface="KaiTi" charset="0"/>
              </a:rPr>
              <a:t>索尔仁尼琴把廿世纪俄罗斯的巨大受苦归因于一个忘记了上帝的社会的后果</a:t>
            </a:r>
            <a:endParaRPr lang="en-US" sz="2800">
              <a:latin typeface="KaiTi" charset="0"/>
              <a:ea typeface="KaiTi" charset="0"/>
              <a:cs typeface="KaiTi" charset="0"/>
            </a:endParaRPr>
          </a:p>
        </p:txBody>
      </p:sp>
      <p:pic>
        <p:nvPicPr>
          <p:cNvPr id="30725" name="Picture 5" descr="Solzhenitsy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2743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6" descr="Billy Gra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3048000" cy="270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9" name="Rectangle 7"/>
          <p:cNvSpPr>
            <a:spLocks noGrp="1" noChangeArrowheads="1"/>
          </p:cNvSpPr>
          <p:nvPr>
            <p:ph type="title" idx="4294967295"/>
          </p:nvPr>
        </p:nvSpPr>
        <p:spPr>
          <a:xfrm>
            <a:off x="0" y="49213"/>
            <a:ext cx="9144000" cy="754062"/>
          </a:xfrm>
        </p:spPr>
        <p:txBody>
          <a:bodyPr/>
          <a:lstStyle/>
          <a:p>
            <a:pPr algn="ctr" eaLnBrk="1" hangingPunct="1"/>
            <a:r>
              <a:rPr lang="zh-CN" altLang="en-US" b="1">
                <a:latin typeface="KaiTi" charset="0"/>
                <a:ea typeface="KaiTi" charset="0"/>
                <a:cs typeface="KaiTi" charset="0"/>
              </a:rPr>
              <a:t>当代的“先知”声</a:t>
            </a:r>
            <a:endParaRPr lang="en-US" b="1">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heckerboard(across)">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checkerboard(across)">
                                      <p:cBhvr>
                                        <p:cTn id="17" dur="500"/>
                                        <p:tgtEl>
                                          <p:spTgt spid="307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22" dur="500"/>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ext Box 3"/>
          <p:cNvSpPr txBox="1">
            <a:spLocks noChangeArrowheads="1"/>
          </p:cNvSpPr>
          <p:nvPr/>
        </p:nvSpPr>
        <p:spPr bwMode="auto">
          <a:xfrm>
            <a:off x="5029200" y="457200"/>
            <a:ext cx="3733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800">
                <a:solidFill>
                  <a:schemeClr val="folHlink"/>
                </a:solidFill>
                <a:latin typeface="KaiTi" charset="0"/>
                <a:ea typeface="KaiTi" charset="0"/>
                <a:cs typeface="KaiTi" charset="0"/>
              </a:rPr>
              <a:t>保罗嘱咐提摩太：</a:t>
            </a:r>
            <a:endParaRPr lang="en-US" sz="2800">
              <a:solidFill>
                <a:schemeClr val="folHlink"/>
              </a:solidFill>
              <a:latin typeface="KaiTi" charset="0"/>
              <a:ea typeface="KaiTi" charset="0"/>
              <a:cs typeface="KaiTi" charset="0"/>
            </a:endParaRPr>
          </a:p>
        </p:txBody>
      </p:sp>
      <p:sp>
        <p:nvSpPr>
          <p:cNvPr id="32773" name="Text Box 5"/>
          <p:cNvSpPr txBox="1">
            <a:spLocks noChangeArrowheads="1"/>
          </p:cNvSpPr>
          <p:nvPr/>
        </p:nvSpPr>
        <p:spPr bwMode="auto">
          <a:xfrm>
            <a:off x="5105400" y="1295400"/>
            <a:ext cx="40386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800">
                <a:solidFill>
                  <a:schemeClr val="bg1"/>
                </a:solidFill>
                <a:latin typeface="KaiTi" charset="0"/>
                <a:ea typeface="KaiTi" charset="0"/>
                <a:cs typeface="KaiTi" charset="0"/>
              </a:rPr>
              <a:t>务要传道，无论得时不得时总要专心，并用百般的忍耐、各样的教训责备人，警戒人，劝勉人。</a:t>
            </a:r>
            <a:endParaRPr lang="en-US" sz="2800">
              <a:solidFill>
                <a:schemeClr val="bg1"/>
              </a:solidFill>
              <a:latin typeface="KaiTi" charset="0"/>
              <a:ea typeface="KaiTi" charset="0"/>
              <a:cs typeface="KaiTi" charset="0"/>
            </a:endParaRPr>
          </a:p>
        </p:txBody>
      </p:sp>
      <p:sp>
        <p:nvSpPr>
          <p:cNvPr id="32774" name="Text Box 6"/>
          <p:cNvSpPr txBox="1">
            <a:spLocks noChangeArrowheads="1"/>
          </p:cNvSpPr>
          <p:nvPr/>
        </p:nvSpPr>
        <p:spPr bwMode="auto">
          <a:xfrm>
            <a:off x="5181600" y="3803650"/>
            <a:ext cx="39624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800">
                <a:solidFill>
                  <a:srgbClr val="CCFFCC"/>
                </a:solidFill>
                <a:latin typeface="KaiTi" charset="0"/>
                <a:ea typeface="KaiTi" charset="0"/>
                <a:cs typeface="KaiTi" charset="0"/>
              </a:rPr>
              <a:t>因为时候要到，人必厌烦纯正的道理，耳朵发痒，就随从自己的情欲，增添好些师傅。</a:t>
            </a:r>
            <a:endParaRPr lang="en-US" sz="2800">
              <a:solidFill>
                <a:srgbClr val="CCFFCC"/>
              </a:solidFill>
              <a:latin typeface="KaiTi" charset="0"/>
              <a:ea typeface="KaiTi" charset="0"/>
              <a:cs typeface="KaiTi" charset="0"/>
            </a:endParaRPr>
          </a:p>
        </p:txBody>
      </p:sp>
      <p:sp>
        <p:nvSpPr>
          <p:cNvPr id="32775" name="Text Box 7"/>
          <p:cNvSpPr txBox="1">
            <a:spLocks noChangeArrowheads="1"/>
          </p:cNvSpPr>
          <p:nvPr/>
        </p:nvSpPr>
        <p:spPr bwMode="auto">
          <a:xfrm>
            <a:off x="6896100" y="5943600"/>
            <a:ext cx="2247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000">
                <a:solidFill>
                  <a:srgbClr val="FFFF00"/>
                </a:solidFill>
                <a:latin typeface="KaiTi" charset="0"/>
                <a:ea typeface="KaiTi" charset="0"/>
                <a:cs typeface="KaiTi" charset="0"/>
              </a:rPr>
              <a:t>提摩太后书四</a:t>
            </a:r>
            <a:r>
              <a:rPr lang="en-US" altLang="zh-CN" sz="2000">
                <a:solidFill>
                  <a:srgbClr val="FFFF00"/>
                </a:solidFill>
                <a:latin typeface="KaiTi" charset="0"/>
                <a:ea typeface="KaiTi" charset="0"/>
                <a:cs typeface="KaiTi" charset="0"/>
              </a:rPr>
              <a:t>2-3</a:t>
            </a:r>
            <a:endParaRPr lang="en-US" sz="2000">
              <a:solidFill>
                <a:srgbClr val="FFFF00"/>
              </a:solidFill>
              <a:latin typeface="KaiTi" charset="0"/>
              <a:ea typeface="KaiTi" charset="0"/>
              <a:cs typeface="KaiTi" charset="0"/>
            </a:endParaRPr>
          </a:p>
        </p:txBody>
      </p:sp>
      <p:sp>
        <p:nvSpPr>
          <p:cNvPr id="53255" name="Rectangle 8"/>
          <p:cNvSpPr>
            <a:spLocks noGrp="1" noChangeArrowheads="1"/>
          </p:cNvSpPr>
          <p:nvPr>
            <p:ph type="title" idx="4294967295"/>
          </p:nvPr>
        </p:nvSpPr>
        <p:spPr>
          <a:xfrm>
            <a:off x="0" y="173038"/>
            <a:ext cx="4724400" cy="506412"/>
          </a:xfrm>
          <a:solidFill>
            <a:srgbClr val="0000FF"/>
          </a:solidFill>
        </p:spPr>
        <p:txBody>
          <a:bodyPr/>
          <a:lstStyle/>
          <a:p>
            <a:pPr eaLnBrk="1" hangingPunct="1"/>
            <a:r>
              <a:rPr lang="zh-CN" altLang="en-US" sz="2700" b="1">
                <a:solidFill>
                  <a:schemeClr val="bg1"/>
                </a:solidFill>
                <a:latin typeface="KaiTi" charset="0"/>
                <a:ea typeface="KaiTi" charset="0"/>
                <a:cs typeface="KaiTi" charset="0"/>
              </a:rPr>
              <a:t>提摩太的“先知”角色</a:t>
            </a:r>
            <a:endParaRPr lang="en-US" sz="2700" b="1">
              <a:solidFill>
                <a:schemeClr val="bg1"/>
              </a:solidFill>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trips(downLeft)">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arn(inHorizontal)">
                                      <p:cBhvr>
                                        <p:cTn id="12" dur="500"/>
                                        <p:tgtEl>
                                          <p:spTgt spid="32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barn(inHorizontal)">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barn(inHorizontal)">
                                      <p:cBhvr>
                                        <p:cTn id="22" dur="500"/>
                                        <p:tgtEl>
                                          <p:spTgt spid="32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barn(inHorizontal)">
                                      <p:cBhvr>
                                        <p:cTn id="2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3" grpId="0" autoUpdateAnimBg="0"/>
      <p:bldP spid="32774" grpId="0" autoUpdateAnimBg="0"/>
      <p:bldP spid="3277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4274" name="Rectangle 5"/>
          <p:cNvSpPr>
            <a:spLocks noGrp="1" noChangeArrowheads="1"/>
          </p:cNvSpPr>
          <p:nvPr>
            <p:ph type="title" idx="4294967295"/>
          </p:nvPr>
        </p:nvSpPr>
        <p:spPr/>
        <p:txBody>
          <a:bodyPr/>
          <a:lstStyle/>
          <a:p>
            <a:pPr eaLnBrk="1" hangingPunct="1"/>
            <a:r>
              <a:rPr lang="en-US">
                <a:latin typeface="Comic Sans MS" charset="0"/>
                <a:ea typeface="ＭＳ Ｐゴシック" charset="0"/>
              </a:rPr>
              <a:t>Black</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旧约全书背景链接地址</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18031172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19113" y="547688"/>
            <a:ext cx="8594725" cy="747712"/>
          </a:xfrm>
        </p:spPr>
        <p:txBody>
          <a:bodyPr/>
          <a:lstStyle/>
          <a:p>
            <a:pPr eaLnBrk="1" hangingPunct="1"/>
            <a:r>
              <a:rPr lang="zh-CN" altLang="en-US" b="1">
                <a:latin typeface="KaiTi" charset="0"/>
                <a:ea typeface="KaiTi" charset="0"/>
                <a:cs typeface="KaiTi" charset="0"/>
              </a:rPr>
              <a:t>父权时代</a:t>
            </a:r>
            <a:endParaRPr lang="en-US" b="1">
              <a:latin typeface="KaiTi" charset="0"/>
              <a:ea typeface="KaiTi" charset="0"/>
              <a:cs typeface="KaiTi" charset="0"/>
            </a:endParaRPr>
          </a:p>
        </p:txBody>
      </p:sp>
      <p:sp>
        <p:nvSpPr>
          <p:cNvPr id="15363" name="Rectangle 3"/>
          <p:cNvSpPr>
            <a:spLocks noGrp="1" noChangeArrowheads="1"/>
          </p:cNvSpPr>
          <p:nvPr>
            <p:ph type="body" idx="1"/>
          </p:nvPr>
        </p:nvSpPr>
        <p:spPr/>
        <p:txBody>
          <a:bodyPr/>
          <a:lstStyle/>
          <a:p>
            <a:pPr eaLnBrk="1" hangingPunct="1">
              <a:lnSpc>
                <a:spcPct val="90000"/>
              </a:lnSpc>
            </a:pPr>
            <a:r>
              <a:rPr lang="zh-CN" altLang="en-US">
                <a:latin typeface="KaiTi" charset="0"/>
                <a:ea typeface="KaiTi" charset="0"/>
                <a:cs typeface="KaiTi" charset="0"/>
              </a:rPr>
              <a:t>以色列在摩西、约书亚和士师的动态领导之下</a:t>
            </a:r>
            <a:endParaRPr lang="en-US" altLang="ja-JP">
              <a:latin typeface="KaiTi" charset="0"/>
              <a:ea typeface="KaiTi" charset="0"/>
              <a:cs typeface="KaiTi" charset="0"/>
            </a:endParaRPr>
          </a:p>
          <a:p>
            <a:pPr eaLnBrk="1" hangingPunct="1">
              <a:lnSpc>
                <a:spcPct val="90000"/>
              </a:lnSpc>
            </a:pPr>
            <a:r>
              <a:rPr lang="zh-CN" altLang="en-US">
                <a:latin typeface="KaiTi" charset="0"/>
                <a:ea typeface="KaiTi" charset="0"/>
                <a:cs typeface="KaiTi" charset="0"/>
              </a:rPr>
              <a:t>摩西拿起先知的职分（申十八</a:t>
            </a:r>
            <a:r>
              <a:rPr lang="en-US" altLang="zh-CN">
                <a:latin typeface="KaiTi" charset="0"/>
                <a:ea typeface="KaiTi" charset="0"/>
                <a:cs typeface="KaiTi" charset="0"/>
              </a:rPr>
              <a:t>15</a:t>
            </a:r>
            <a:r>
              <a:rPr lang="zh-CN" altLang="en-US">
                <a:latin typeface="KaiTi" charset="0"/>
                <a:ea typeface="KaiTi" charset="0"/>
                <a:cs typeface="KaiTi" charset="0"/>
              </a:rPr>
              <a:t>）</a:t>
            </a:r>
            <a:endParaRPr lang="en-US" altLang="ja-JP">
              <a:latin typeface="KaiTi" charset="0"/>
              <a:ea typeface="KaiTi" charset="0"/>
              <a:cs typeface="KaiTi" charset="0"/>
            </a:endParaRPr>
          </a:p>
          <a:p>
            <a:pPr eaLnBrk="1" hangingPunct="1">
              <a:lnSpc>
                <a:spcPct val="90000"/>
              </a:lnSpc>
            </a:pPr>
            <a:r>
              <a:rPr lang="zh-CN" altLang="en-US">
                <a:latin typeface="KaiTi" charset="0"/>
                <a:ea typeface="KaiTi" charset="0"/>
                <a:cs typeface="KaiTi" charset="0"/>
              </a:rPr>
              <a:t>摩西是后期先知的原型</a:t>
            </a:r>
            <a:endParaRPr lang="en-US">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89400"/>
            <a:ext cx="4038600" cy="276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Rectangle 2"/>
          <p:cNvSpPr>
            <a:spLocks noGrp="1" noChangeArrowheads="1"/>
          </p:cNvSpPr>
          <p:nvPr>
            <p:ph type="title"/>
          </p:nvPr>
        </p:nvSpPr>
        <p:spPr>
          <a:xfrm>
            <a:off x="519113" y="568325"/>
            <a:ext cx="8594725" cy="708025"/>
          </a:xfrm>
        </p:spPr>
        <p:txBody>
          <a:bodyPr/>
          <a:lstStyle/>
          <a:p>
            <a:pPr eaLnBrk="1" hangingPunct="1"/>
            <a:r>
              <a:rPr lang="zh-CN" altLang="en-US" sz="4000" b="1">
                <a:latin typeface="KaiTi" charset="0"/>
                <a:ea typeface="KaiTi" charset="0"/>
                <a:cs typeface="KaiTi" charset="0"/>
              </a:rPr>
              <a:t>与有先知特点的人有关联的四个词语</a:t>
            </a:r>
            <a:endParaRPr lang="en-US" sz="4000" b="1">
              <a:latin typeface="KaiTi" charset="0"/>
              <a:ea typeface="KaiTi" charset="0"/>
              <a:cs typeface="KaiTi" charset="0"/>
            </a:endParaRPr>
          </a:p>
        </p:txBody>
      </p:sp>
      <p:sp>
        <p:nvSpPr>
          <p:cNvPr id="16387" name="Rectangle 3"/>
          <p:cNvSpPr>
            <a:spLocks noGrp="1" noChangeArrowheads="1"/>
          </p:cNvSpPr>
          <p:nvPr>
            <p:ph type="body" idx="1"/>
          </p:nvPr>
        </p:nvSpPr>
        <p:spPr>
          <a:xfrm>
            <a:off x="1066800" y="2362200"/>
            <a:ext cx="6096000" cy="4114800"/>
          </a:xfrm>
        </p:spPr>
        <p:txBody>
          <a:bodyPr/>
          <a:lstStyle/>
          <a:p>
            <a:pPr eaLnBrk="1" hangingPunct="1"/>
            <a:r>
              <a:rPr lang="zh-CN" altLang="en-US">
                <a:latin typeface="KaiTi" charset="0"/>
                <a:ea typeface="KaiTi" charset="0"/>
                <a:cs typeface="KaiTi" charset="0"/>
              </a:rPr>
              <a:t>“神人”</a:t>
            </a:r>
            <a:r>
              <a:rPr lang="en-US" altLang="ja-JP">
                <a:latin typeface="KaiTi" charset="0"/>
                <a:ea typeface="KaiTi" charset="0"/>
                <a:cs typeface="KaiTi" charset="0"/>
              </a:rPr>
              <a:t>  </a:t>
            </a:r>
            <a:r>
              <a:rPr lang="en-US" altLang="ja-JP">
                <a:latin typeface="Comic Sans MS" charset="0"/>
                <a:ea typeface="ＭＳ Ｐゴシック" charset="0"/>
              </a:rPr>
              <a:t>(</a:t>
            </a:r>
            <a:r>
              <a:rPr lang="en-US" altLang="ja-JP" sz="4400">
                <a:latin typeface="Bwhebb" charset="0"/>
                <a:ea typeface="ＭＳ Ｐゴシック" charset="0"/>
              </a:rPr>
              <a:t>~yhiOla/h' vyai</a:t>
            </a:r>
            <a:r>
              <a:rPr lang="en-US" altLang="ja-JP">
                <a:latin typeface="Comic Sans MS" charset="0"/>
                <a:ea typeface="ＭＳ Ｐゴシック" charset="0"/>
              </a:rPr>
              <a:t>)</a:t>
            </a:r>
          </a:p>
          <a:p>
            <a:pPr eaLnBrk="1" hangingPunct="1"/>
            <a:r>
              <a:rPr lang="zh-CN" altLang="en-US">
                <a:latin typeface="KaiTi" charset="0"/>
                <a:ea typeface="KaiTi" charset="0"/>
                <a:cs typeface="KaiTi" charset="0"/>
              </a:rPr>
              <a:t>“先见”</a:t>
            </a:r>
            <a:r>
              <a:rPr lang="en-US" altLang="ja-JP">
                <a:latin typeface="KaiTi" charset="0"/>
                <a:ea typeface="KaiTi" charset="0"/>
                <a:cs typeface="KaiTi" charset="0"/>
              </a:rPr>
              <a:t> </a:t>
            </a:r>
            <a:r>
              <a:rPr lang="en-US" altLang="ja-JP">
                <a:latin typeface="Comic Sans MS" charset="0"/>
                <a:ea typeface="ＭＳ Ｐゴシック" charset="0"/>
              </a:rPr>
              <a:t>(</a:t>
            </a:r>
            <a:r>
              <a:rPr lang="en-US" altLang="ja-JP" sz="4000">
                <a:latin typeface="Bwhebb" charset="0"/>
                <a:ea typeface="ＭＳ Ｐゴシック" charset="0"/>
              </a:rPr>
              <a:t>ha,r{</a:t>
            </a:r>
            <a:r>
              <a:rPr lang="en-US" altLang="ja-JP">
                <a:latin typeface="Comic Sans MS" charset="0"/>
                <a:ea typeface="ＭＳ Ｐゴシック" charset="0"/>
              </a:rPr>
              <a:t>) </a:t>
            </a:r>
          </a:p>
          <a:p>
            <a:pPr eaLnBrk="1" hangingPunct="1"/>
            <a:r>
              <a:rPr lang="ja-JP" altLang="en-US">
                <a:latin typeface="KaiTi" charset="0"/>
                <a:ea typeface="KaiTi" charset="0"/>
                <a:cs typeface="KaiTi" charset="0"/>
              </a:rPr>
              <a:t>“</a:t>
            </a:r>
            <a:r>
              <a:rPr lang="zh-CN" altLang="en-US">
                <a:latin typeface="KaiTi" charset="0"/>
                <a:ea typeface="KaiTi" charset="0"/>
                <a:cs typeface="KaiTi" charset="0"/>
              </a:rPr>
              <a:t>作梦的</a:t>
            </a:r>
            <a:r>
              <a:rPr lang="ja-JP" altLang="en-US">
                <a:latin typeface="KaiTi" charset="0"/>
                <a:ea typeface="KaiTi" charset="0"/>
                <a:cs typeface="KaiTi" charset="0"/>
              </a:rPr>
              <a:t>”</a:t>
            </a:r>
            <a:r>
              <a:rPr lang="en-US" altLang="ja-JP">
                <a:latin typeface="KaiTi" charset="0"/>
                <a:ea typeface="KaiTi" charset="0"/>
                <a:cs typeface="KaiTi" charset="0"/>
              </a:rPr>
              <a:t> </a:t>
            </a:r>
            <a:r>
              <a:rPr lang="en-US" altLang="ja-JP">
                <a:latin typeface="Comic Sans MS" charset="0"/>
                <a:ea typeface="ＭＳ Ｐゴシック" charset="0"/>
              </a:rPr>
              <a:t>(</a:t>
            </a:r>
            <a:r>
              <a:rPr lang="en-US" altLang="ja-JP" sz="4000">
                <a:latin typeface="Bwhebb" charset="0"/>
                <a:ea typeface="ＭＳ Ｐゴシック" charset="0"/>
              </a:rPr>
              <a:t>hz,xo</a:t>
            </a:r>
            <a:r>
              <a:rPr lang="en-US" altLang="ja-JP" sz="2400">
                <a:latin typeface="Times New Roman" charset="0"/>
                <a:ea typeface="ＭＳ Ｐゴシック" charset="0"/>
              </a:rPr>
              <a:t> </a:t>
            </a:r>
            <a:r>
              <a:rPr lang="en-US" altLang="ja-JP">
                <a:latin typeface="Comic Sans MS" charset="0"/>
                <a:ea typeface="ＭＳ Ｐゴシック" charset="0"/>
              </a:rPr>
              <a:t>)</a:t>
            </a:r>
          </a:p>
          <a:p>
            <a:pPr eaLnBrk="1" hangingPunct="1"/>
            <a:r>
              <a:rPr lang="ja-JP" altLang="en-US">
                <a:latin typeface="KaiTi" charset="0"/>
                <a:ea typeface="KaiTi" charset="0"/>
                <a:cs typeface="KaiTi" charset="0"/>
              </a:rPr>
              <a:t>“</a:t>
            </a:r>
            <a:r>
              <a:rPr lang="zh-CN" altLang="en-US">
                <a:latin typeface="KaiTi" charset="0"/>
                <a:ea typeface="KaiTi" charset="0"/>
                <a:cs typeface="KaiTi" charset="0"/>
              </a:rPr>
              <a:t>先知”</a:t>
            </a:r>
            <a:r>
              <a:rPr lang="en-US" altLang="ja-JP">
                <a:latin typeface="KaiTi" charset="0"/>
                <a:ea typeface="KaiTi" charset="0"/>
                <a:cs typeface="KaiTi" charset="0"/>
              </a:rPr>
              <a:t> </a:t>
            </a:r>
            <a:r>
              <a:rPr lang="en-US" altLang="ja-JP">
                <a:latin typeface="Comic Sans MS" charset="0"/>
                <a:ea typeface="ＭＳ Ｐゴシック" charset="0"/>
              </a:rPr>
              <a:t>(</a:t>
            </a:r>
            <a:r>
              <a:rPr lang="en-US" altLang="ja-JP" sz="4000">
                <a:latin typeface="Bwhebb" charset="0"/>
                <a:ea typeface="ＭＳ Ｐゴシック" charset="0"/>
              </a:rPr>
              <a:t>aybin"</a:t>
            </a:r>
            <a:r>
              <a:rPr lang="en-US" altLang="ja-JP">
                <a:latin typeface="Comic Sans MS" charset="0"/>
                <a:ea typeface="ＭＳ Ｐゴシック" charset="0"/>
              </a:rPr>
              <a:t>)</a:t>
            </a:r>
            <a:endParaRPr lang="en-US">
              <a:latin typeface="Comic Sans MS" charset="0"/>
              <a:ea typeface="ＭＳ Ｐゴシック"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5"/>
          <p:cNvSpPr>
            <a:spLocks noChangeArrowheads="1"/>
          </p:cNvSpPr>
          <p:nvPr/>
        </p:nvSpPr>
        <p:spPr bwMode="auto">
          <a:xfrm>
            <a:off x="3708400" y="1752600"/>
            <a:ext cx="18256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3200">
                <a:latin typeface="KaiTi" charset="0"/>
                <a:ea typeface="KaiTi" charset="0"/>
                <a:cs typeface="KaiTi" charset="0"/>
              </a:rPr>
              <a:t>“神人”</a:t>
            </a:r>
            <a:endParaRPr lang="en-US" sz="3200">
              <a:latin typeface="KaiTi" charset="0"/>
              <a:ea typeface="KaiTi" charset="0"/>
              <a:cs typeface="KaiTi" charset="0"/>
            </a:endParaRPr>
          </a:p>
        </p:txBody>
      </p:sp>
      <p:pic>
        <p:nvPicPr>
          <p:cNvPr id="17414" name="Picture 6" descr="j02477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1657350"/>
            <a:ext cx="189865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5" name="Text Box 7"/>
          <p:cNvSpPr txBox="1">
            <a:spLocks noChangeArrowheads="1"/>
          </p:cNvSpPr>
          <p:nvPr/>
        </p:nvSpPr>
        <p:spPr bwMode="auto">
          <a:xfrm>
            <a:off x="7048751" y="1772816"/>
            <a:ext cx="619593" cy="3136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wordArtVert" wrap="none">
            <a:spAutoFit/>
          </a:bodyPr>
          <a:lstStyle>
            <a:lvl1pPr eaLnBrk="0" hangingPunct="0">
              <a:spcBef>
                <a:spcPct val="20000"/>
              </a:spcBef>
              <a:buBlip>
                <a:blip r:embed="rId3"/>
              </a:buBlip>
              <a:defRPr sz="3200">
                <a:solidFill>
                  <a:schemeClr val="tx1"/>
                </a:solidFill>
                <a:latin typeface="Comic Sans MS" pitchFamily="66" charset="0"/>
                <a:ea typeface="MS PGothic" pitchFamily="34" charset="-128"/>
                <a:cs typeface="Geneva" pitchFamily="-84" charset="0"/>
              </a:defRPr>
            </a:lvl1pPr>
            <a:lvl2pPr marL="742950" indent="-285750" eaLnBrk="0" hangingPunct="0">
              <a:spcBef>
                <a:spcPct val="20000"/>
              </a:spcBef>
              <a:buSzPct val="80000"/>
              <a:buBlip>
                <a:blip r:embed="rId4"/>
              </a:buBlip>
              <a:defRPr sz="2800">
                <a:solidFill>
                  <a:schemeClr val="tx1"/>
                </a:solidFill>
                <a:latin typeface="Comic Sans MS" pitchFamily="66" charset="0"/>
                <a:ea typeface="Geneva" pitchFamily="-84" charset="0"/>
                <a:cs typeface="Geneva" pitchFamily="-84" charset="0"/>
              </a:defRPr>
            </a:lvl2pPr>
            <a:lvl3pPr marL="1143000" indent="-228600" eaLnBrk="0" hangingPunct="0">
              <a:spcBef>
                <a:spcPct val="20000"/>
              </a:spcBef>
              <a:buSzPct val="80000"/>
              <a:buBlip>
                <a:blip r:embed="rId5"/>
              </a:buBlip>
              <a:defRPr sz="2400">
                <a:solidFill>
                  <a:schemeClr val="tx1"/>
                </a:solidFill>
                <a:latin typeface="Comic Sans MS" pitchFamily="66" charset="0"/>
                <a:ea typeface="Geneva" pitchFamily="-84" charset="0"/>
                <a:cs typeface="Geneva" pitchFamily="-84" charset="0"/>
              </a:defRPr>
            </a:lvl3pPr>
            <a:lvl4pPr marL="1600200" indent="-228600" eaLnBrk="0" hangingPunct="0">
              <a:spcBef>
                <a:spcPct val="20000"/>
              </a:spcBef>
              <a:buBlip>
                <a:blip r:embed="rId3"/>
              </a:buBlip>
              <a:defRPr sz="2000">
                <a:solidFill>
                  <a:schemeClr val="tx1"/>
                </a:solidFill>
                <a:latin typeface="Comic Sans MS" pitchFamily="66" charset="0"/>
                <a:ea typeface="Geneva" pitchFamily="-84" charset="0"/>
                <a:cs typeface="Geneva" pitchFamily="-84" charset="0"/>
              </a:defRPr>
            </a:lvl4pPr>
            <a:lvl5pPr marL="2057400" indent="-228600" eaLnBrk="0" hangingPunct="0">
              <a:spcBef>
                <a:spcPct val="20000"/>
              </a:spcBef>
              <a:buSzPct val="60000"/>
              <a:buBlip>
                <a:blip r:embed="rId4"/>
              </a:buBlip>
              <a:defRPr sz="2000">
                <a:solidFill>
                  <a:schemeClr val="tx1"/>
                </a:solidFill>
                <a:latin typeface="Comic Sans MS" pitchFamily="66" charset="0"/>
                <a:ea typeface="Geneva" pitchFamily="-84" charset="0"/>
                <a:cs typeface="Geneva" pitchFamily="-84" charset="0"/>
              </a:defRPr>
            </a:lvl5pPr>
            <a:lvl6pPr marL="2514600" indent="-228600" eaLnBrk="0" fontAlgn="base" hangingPunct="0">
              <a:spcBef>
                <a:spcPct val="20000"/>
              </a:spcBef>
              <a:spcAft>
                <a:spcPct val="0"/>
              </a:spcAft>
              <a:buSzPct val="60000"/>
              <a:buBlip>
                <a:blip r:embed="rId4"/>
              </a:buBlip>
              <a:defRPr sz="2000">
                <a:solidFill>
                  <a:schemeClr val="tx1"/>
                </a:solidFill>
                <a:latin typeface="Comic Sans MS" pitchFamily="66" charset="0"/>
                <a:ea typeface="Geneva" pitchFamily="-84" charset="0"/>
                <a:cs typeface="Geneva" pitchFamily="-84" charset="0"/>
              </a:defRPr>
            </a:lvl6pPr>
            <a:lvl7pPr marL="2971800" indent="-228600" eaLnBrk="0" fontAlgn="base" hangingPunct="0">
              <a:spcBef>
                <a:spcPct val="20000"/>
              </a:spcBef>
              <a:spcAft>
                <a:spcPct val="0"/>
              </a:spcAft>
              <a:buSzPct val="60000"/>
              <a:buBlip>
                <a:blip r:embed="rId4"/>
              </a:buBlip>
              <a:defRPr sz="2000">
                <a:solidFill>
                  <a:schemeClr val="tx1"/>
                </a:solidFill>
                <a:latin typeface="Comic Sans MS" pitchFamily="66" charset="0"/>
                <a:ea typeface="Geneva" pitchFamily="-84" charset="0"/>
                <a:cs typeface="Geneva" pitchFamily="-84" charset="0"/>
              </a:defRPr>
            </a:lvl7pPr>
            <a:lvl8pPr marL="3429000" indent="-228600" eaLnBrk="0" fontAlgn="base" hangingPunct="0">
              <a:spcBef>
                <a:spcPct val="20000"/>
              </a:spcBef>
              <a:spcAft>
                <a:spcPct val="0"/>
              </a:spcAft>
              <a:buSzPct val="60000"/>
              <a:buBlip>
                <a:blip r:embed="rId4"/>
              </a:buBlip>
              <a:defRPr sz="2000">
                <a:solidFill>
                  <a:schemeClr val="tx1"/>
                </a:solidFill>
                <a:latin typeface="Comic Sans MS" pitchFamily="66" charset="0"/>
                <a:ea typeface="Geneva" pitchFamily="-84" charset="0"/>
                <a:cs typeface="Geneva" pitchFamily="-84" charset="0"/>
              </a:defRPr>
            </a:lvl8pPr>
            <a:lvl9pPr marL="3886200" indent="-228600" eaLnBrk="0" fontAlgn="base" hangingPunct="0">
              <a:spcBef>
                <a:spcPct val="20000"/>
              </a:spcBef>
              <a:spcAft>
                <a:spcPct val="0"/>
              </a:spcAft>
              <a:buSzPct val="60000"/>
              <a:buBlip>
                <a:blip r:embed="rId4"/>
              </a:buBlip>
              <a:defRPr sz="2000">
                <a:solidFill>
                  <a:schemeClr val="tx1"/>
                </a:solidFill>
                <a:latin typeface="Comic Sans MS" pitchFamily="66" charset="0"/>
                <a:ea typeface="Geneva" pitchFamily="-84" charset="0"/>
                <a:cs typeface="Geneva" pitchFamily="-84" charset="0"/>
              </a:defRPr>
            </a:lvl9pPr>
          </a:lstStyle>
          <a:p>
            <a:pPr eaLnBrk="1" hangingPunct="1">
              <a:spcBef>
                <a:spcPct val="0"/>
              </a:spcBef>
              <a:buFontTx/>
              <a:buNone/>
              <a:defRPr/>
            </a:pPr>
            <a:r>
              <a:rPr lang="zh-CN" altLang="en-US" sz="2800" b="1" dirty="0">
                <a:latin typeface="KaiTi" panose="02010609060101010101" pitchFamily="49" charset="-122"/>
                <a:ea typeface="KaiTi" panose="02010609060101010101" pitchFamily="49" charset="-122"/>
              </a:rPr>
              <a:t>君主政治的崛起</a:t>
            </a:r>
            <a:endParaRPr lang="en-US" altLang="en-US" sz="2800" b="1" dirty="0">
              <a:latin typeface="KaiTi" panose="02010609060101010101" pitchFamily="49" charset="-122"/>
              <a:ea typeface="KaiTi" panose="02010609060101010101" pitchFamily="49" charset="-122"/>
            </a:endParaRPr>
          </a:p>
        </p:txBody>
      </p:sp>
      <p:sp>
        <p:nvSpPr>
          <p:cNvPr id="32772" name="Rectangle 8"/>
          <p:cNvSpPr>
            <a:spLocks noChangeArrowheads="1"/>
          </p:cNvSpPr>
          <p:nvPr/>
        </p:nvSpPr>
        <p:spPr bwMode="auto">
          <a:xfrm>
            <a:off x="3657600" y="2971800"/>
            <a:ext cx="18256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3200">
                <a:latin typeface="KaiTi" charset="0"/>
                <a:ea typeface="KaiTi" charset="0"/>
                <a:cs typeface="KaiTi" charset="0"/>
              </a:rPr>
              <a:t>“先见”</a:t>
            </a:r>
            <a:endParaRPr lang="en-US" sz="3200">
              <a:latin typeface="KaiTi" charset="0"/>
              <a:ea typeface="KaiTi" charset="0"/>
              <a:cs typeface="KaiTi" charset="0"/>
            </a:endParaRPr>
          </a:p>
        </p:txBody>
      </p:sp>
      <p:sp>
        <p:nvSpPr>
          <p:cNvPr id="32773" name="Rectangle 9"/>
          <p:cNvSpPr>
            <a:spLocks noChangeArrowheads="1"/>
          </p:cNvSpPr>
          <p:nvPr/>
        </p:nvSpPr>
        <p:spPr bwMode="auto">
          <a:xfrm>
            <a:off x="3352800" y="4114800"/>
            <a:ext cx="2236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ja-JP" altLang="en-US" sz="3200">
                <a:latin typeface="KaiTi" charset="0"/>
                <a:ea typeface="KaiTi" charset="0"/>
                <a:cs typeface="KaiTi" charset="0"/>
              </a:rPr>
              <a:t>“</a:t>
            </a:r>
            <a:r>
              <a:rPr lang="zh-CN" altLang="en-US" sz="3200">
                <a:latin typeface="KaiTi" charset="0"/>
                <a:ea typeface="KaiTi" charset="0"/>
                <a:cs typeface="KaiTi" charset="0"/>
              </a:rPr>
              <a:t>作梦的</a:t>
            </a:r>
            <a:r>
              <a:rPr lang="ja-JP" altLang="en-US" sz="3200">
                <a:latin typeface="KaiTi" charset="0"/>
                <a:ea typeface="KaiTi" charset="0"/>
                <a:cs typeface="KaiTi" charset="0"/>
              </a:rPr>
              <a:t>”</a:t>
            </a:r>
            <a:endParaRPr lang="en-US" sz="3200">
              <a:latin typeface="KaiTi" charset="0"/>
              <a:ea typeface="KaiTi" charset="0"/>
              <a:cs typeface="KaiTi" charset="0"/>
            </a:endParaRPr>
          </a:p>
        </p:txBody>
      </p:sp>
      <p:sp>
        <p:nvSpPr>
          <p:cNvPr id="32774" name="Rectangle 10"/>
          <p:cNvSpPr>
            <a:spLocks noChangeArrowheads="1"/>
          </p:cNvSpPr>
          <p:nvPr/>
        </p:nvSpPr>
        <p:spPr bwMode="auto">
          <a:xfrm>
            <a:off x="3660775" y="5410200"/>
            <a:ext cx="18256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3200">
                <a:latin typeface="KaiTi" charset="0"/>
                <a:ea typeface="KaiTi" charset="0"/>
                <a:cs typeface="KaiTi" charset="0"/>
              </a:rPr>
              <a:t>“先知”</a:t>
            </a:r>
            <a:endParaRPr lang="en-US" sz="3200">
              <a:latin typeface="KaiTi" charset="0"/>
              <a:ea typeface="KaiTi" charset="0"/>
              <a:cs typeface="KaiTi" charset="0"/>
            </a:endParaRPr>
          </a:p>
        </p:txBody>
      </p:sp>
      <p:sp>
        <p:nvSpPr>
          <p:cNvPr id="17420" name="AutoShape 12"/>
          <p:cNvSpPr>
            <a:spLocks noChangeArrowheads="1"/>
          </p:cNvSpPr>
          <p:nvPr/>
        </p:nvSpPr>
        <p:spPr bwMode="auto">
          <a:xfrm>
            <a:off x="990600" y="1981200"/>
            <a:ext cx="1295400" cy="4038600"/>
          </a:xfrm>
          <a:prstGeom prst="downArrow">
            <a:avLst>
              <a:gd name="adj1" fmla="val 50000"/>
              <a:gd name="adj2" fmla="val 77941"/>
            </a:avLst>
          </a:prstGeom>
          <a:solidFill>
            <a:schemeClr val="folHlink"/>
          </a:solidFill>
          <a:ln w="9525">
            <a:solidFill>
              <a:schemeClr val="tx1"/>
            </a:solidFill>
            <a:miter lim="800000"/>
            <a:headEnd/>
            <a:tailEnd/>
          </a:ln>
        </p:spPr>
        <p:txBody>
          <a:bodyPr wrap="none" anchor="ctr"/>
          <a:lstStyle/>
          <a:p>
            <a:pPr algn="ctr"/>
            <a:endParaRPr lang="en-US">
              <a:cs typeface="Geneva" charset="0"/>
            </a:endParaRPr>
          </a:p>
        </p:txBody>
      </p:sp>
      <p:sp>
        <p:nvSpPr>
          <p:cNvPr id="17422" name="Text Box 14"/>
          <p:cNvSpPr txBox="1">
            <a:spLocks noChangeArrowheads="1"/>
          </p:cNvSpPr>
          <p:nvPr/>
        </p:nvSpPr>
        <p:spPr bwMode="auto">
          <a:xfrm>
            <a:off x="1042988" y="1447800"/>
            <a:ext cx="12668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b="1">
                <a:latin typeface="KaiTi" charset="0"/>
                <a:ea typeface="KaiTi" charset="0"/>
                <a:cs typeface="KaiTi" charset="0"/>
              </a:rPr>
              <a:t>非文学</a:t>
            </a:r>
            <a:endParaRPr lang="en-US" sz="2800" b="1">
              <a:latin typeface="KaiTi" charset="0"/>
              <a:ea typeface="KaiTi" charset="0"/>
              <a:cs typeface="KaiTi" charset="0"/>
            </a:endParaRPr>
          </a:p>
        </p:txBody>
      </p:sp>
      <p:sp>
        <p:nvSpPr>
          <p:cNvPr id="17423" name="Text Box 15"/>
          <p:cNvSpPr txBox="1">
            <a:spLocks noChangeArrowheads="1"/>
          </p:cNvSpPr>
          <p:nvPr/>
        </p:nvSpPr>
        <p:spPr bwMode="auto">
          <a:xfrm>
            <a:off x="1217613" y="6019800"/>
            <a:ext cx="9064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b="1">
                <a:latin typeface="KaiTi" charset="0"/>
                <a:ea typeface="KaiTi" charset="0"/>
                <a:cs typeface="KaiTi" charset="0"/>
              </a:rPr>
              <a:t>文学</a:t>
            </a:r>
            <a:endParaRPr lang="en-US" sz="2800" b="1">
              <a:latin typeface="KaiTi" charset="0"/>
              <a:ea typeface="KaiTi" charset="0"/>
              <a:cs typeface="KaiTi" charset="0"/>
            </a:endParaRPr>
          </a:p>
        </p:txBody>
      </p:sp>
      <p:sp>
        <p:nvSpPr>
          <p:cNvPr id="32778" name="Rectangle 16"/>
          <p:cNvSpPr>
            <a:spLocks noGrp="1" noChangeArrowheads="1"/>
          </p:cNvSpPr>
          <p:nvPr>
            <p:ph type="title" idx="4294967295"/>
          </p:nvPr>
        </p:nvSpPr>
        <p:spPr>
          <a:xfrm>
            <a:off x="152400" y="349250"/>
            <a:ext cx="8839200" cy="693738"/>
          </a:xfrm>
        </p:spPr>
        <p:txBody>
          <a:bodyPr/>
          <a:lstStyle/>
          <a:p>
            <a:pPr algn="ctr" eaLnBrk="1" hangingPunct="1"/>
            <a:r>
              <a:rPr lang="zh-CN" altLang="en-US" sz="3900" b="1">
                <a:latin typeface="KaiTi" charset="0"/>
                <a:ea typeface="KaiTi" charset="0"/>
                <a:cs typeface="KaiTi" charset="0"/>
              </a:rPr>
              <a:t>文学与君主政治的关联</a:t>
            </a:r>
            <a:endParaRPr lang="en-US" b="1">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500" fill="hold"/>
                                        <p:tgtEl>
                                          <p:spTgt spid="17414"/>
                                        </p:tgtEl>
                                        <p:attrNameLst>
                                          <p:attrName>ppt_x</p:attrName>
                                        </p:attrNameLst>
                                      </p:cBhvr>
                                      <p:tavLst>
                                        <p:tav tm="0">
                                          <p:val>
                                            <p:strVal val="#ppt_x"/>
                                          </p:val>
                                        </p:tav>
                                        <p:tav tm="100000">
                                          <p:val>
                                            <p:strVal val="#ppt_x"/>
                                          </p:val>
                                        </p:tav>
                                      </p:tavLst>
                                    </p:anim>
                                    <p:anim calcmode="lin" valueType="num">
                                      <p:cBhvr>
                                        <p:cTn id="8" dur="500" fill="hold"/>
                                        <p:tgtEl>
                                          <p:spTgt spid="17414"/>
                                        </p:tgtEl>
                                        <p:attrNameLst>
                                          <p:attrName>ppt_y</p:attrName>
                                        </p:attrNameLst>
                                      </p:cBhvr>
                                      <p:tavLst>
                                        <p:tav tm="0">
                                          <p:val>
                                            <p:strVal val="#ppt_y-#ppt_h/2"/>
                                          </p:val>
                                        </p:tav>
                                        <p:tav tm="100000">
                                          <p:val>
                                            <p:strVal val="#ppt_y"/>
                                          </p:val>
                                        </p:tav>
                                      </p:tavLst>
                                    </p:anim>
                                    <p:anim calcmode="lin" valueType="num">
                                      <p:cBhvr>
                                        <p:cTn id="9" dur="500" fill="hold"/>
                                        <p:tgtEl>
                                          <p:spTgt spid="17414"/>
                                        </p:tgtEl>
                                        <p:attrNameLst>
                                          <p:attrName>ppt_w</p:attrName>
                                        </p:attrNameLst>
                                      </p:cBhvr>
                                      <p:tavLst>
                                        <p:tav tm="0">
                                          <p:val>
                                            <p:strVal val="#ppt_w"/>
                                          </p:val>
                                        </p:tav>
                                        <p:tav tm="100000">
                                          <p:val>
                                            <p:strVal val="#ppt_w"/>
                                          </p:val>
                                        </p:tav>
                                      </p:tavLst>
                                    </p:anim>
                                    <p:anim calcmode="lin" valueType="num">
                                      <p:cBhvr>
                                        <p:cTn id="10" dur="500" fill="hold"/>
                                        <p:tgtEl>
                                          <p:spTgt spid="1741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4" presetClass="entr" presetSubtype="16" fill="hold" nodeType="afterEffect">
                                  <p:stCondLst>
                                    <p:cond delay="1000"/>
                                  </p:stCondLst>
                                  <p:childTnLst>
                                    <p:set>
                                      <p:cBhvr>
                                        <p:cTn id="13" dur="1" fill="hold">
                                          <p:stCondLst>
                                            <p:cond delay="0"/>
                                          </p:stCondLst>
                                        </p:cTn>
                                        <p:tgtEl>
                                          <p:spTgt spid="17415"/>
                                        </p:tgtEl>
                                        <p:attrNameLst>
                                          <p:attrName>style.visibility</p:attrName>
                                        </p:attrNameLst>
                                      </p:cBhvr>
                                      <p:to>
                                        <p:strVal val="visible"/>
                                      </p:to>
                                    </p:set>
                                    <p:animEffect transition="in" filter="box(in)">
                                      <p:cBhvr>
                                        <p:cTn id="14" dur="500"/>
                                        <p:tgtEl>
                                          <p:spTgt spid="174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17420"/>
                                        </p:tgtEl>
                                        <p:attrNameLst>
                                          <p:attrName>style.visibility</p:attrName>
                                        </p:attrNameLst>
                                      </p:cBhvr>
                                      <p:to>
                                        <p:strVal val="visible"/>
                                      </p:to>
                                    </p:set>
                                    <p:anim calcmode="lin" valueType="num">
                                      <p:cBhvr>
                                        <p:cTn id="19" dur="500" fill="hold"/>
                                        <p:tgtEl>
                                          <p:spTgt spid="17420"/>
                                        </p:tgtEl>
                                        <p:attrNameLst>
                                          <p:attrName>ppt_x</p:attrName>
                                        </p:attrNameLst>
                                      </p:cBhvr>
                                      <p:tavLst>
                                        <p:tav tm="0">
                                          <p:val>
                                            <p:strVal val="#ppt_x"/>
                                          </p:val>
                                        </p:tav>
                                        <p:tav tm="100000">
                                          <p:val>
                                            <p:strVal val="#ppt_x"/>
                                          </p:val>
                                        </p:tav>
                                      </p:tavLst>
                                    </p:anim>
                                    <p:anim calcmode="lin" valueType="num">
                                      <p:cBhvr>
                                        <p:cTn id="20" dur="500" fill="hold"/>
                                        <p:tgtEl>
                                          <p:spTgt spid="17420"/>
                                        </p:tgtEl>
                                        <p:attrNameLst>
                                          <p:attrName>ppt_y</p:attrName>
                                        </p:attrNameLst>
                                      </p:cBhvr>
                                      <p:tavLst>
                                        <p:tav tm="0">
                                          <p:val>
                                            <p:strVal val="#ppt_y-#ppt_h/2"/>
                                          </p:val>
                                        </p:tav>
                                        <p:tav tm="100000">
                                          <p:val>
                                            <p:strVal val="#ppt_y"/>
                                          </p:val>
                                        </p:tav>
                                      </p:tavLst>
                                    </p:anim>
                                    <p:anim calcmode="lin" valueType="num">
                                      <p:cBhvr>
                                        <p:cTn id="21" dur="500" fill="hold"/>
                                        <p:tgtEl>
                                          <p:spTgt spid="17420"/>
                                        </p:tgtEl>
                                        <p:attrNameLst>
                                          <p:attrName>ppt_w</p:attrName>
                                        </p:attrNameLst>
                                      </p:cBhvr>
                                      <p:tavLst>
                                        <p:tav tm="0">
                                          <p:val>
                                            <p:strVal val="#ppt_w"/>
                                          </p:val>
                                        </p:tav>
                                        <p:tav tm="100000">
                                          <p:val>
                                            <p:strVal val="#ppt_w"/>
                                          </p:val>
                                        </p:tav>
                                      </p:tavLst>
                                    </p:anim>
                                    <p:anim calcmode="lin" valueType="num">
                                      <p:cBhvr>
                                        <p:cTn id="22" dur="500" fill="hold"/>
                                        <p:tgtEl>
                                          <p:spTgt spid="17420"/>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17422"/>
                                        </p:tgtEl>
                                        <p:attrNameLst>
                                          <p:attrName>style.visibility</p:attrName>
                                        </p:attrNameLst>
                                      </p:cBhvr>
                                      <p:to>
                                        <p:strVal val="visible"/>
                                      </p:to>
                                    </p:set>
                                    <p:animEffect transition="in" filter="box(in)">
                                      <p:cBhvr>
                                        <p:cTn id="26" dur="500"/>
                                        <p:tgtEl>
                                          <p:spTgt spid="17422"/>
                                        </p:tgtEl>
                                      </p:cBhvr>
                                    </p:animEffect>
                                  </p:childTnLst>
                                </p:cTn>
                              </p:par>
                            </p:childTnLst>
                          </p:cTn>
                        </p:par>
                        <p:par>
                          <p:cTn id="27" fill="hold" nodeType="afterGroup">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17423"/>
                                        </p:tgtEl>
                                        <p:attrNameLst>
                                          <p:attrName>style.visibility</p:attrName>
                                        </p:attrNameLst>
                                      </p:cBhvr>
                                      <p:to>
                                        <p:strVal val="visible"/>
                                      </p:to>
                                    </p:set>
                                    <p:animEffect transition="in" filter="box(in)">
                                      <p:cBhvr>
                                        <p:cTn id="30" dur="5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autoUpdateAnimBg="0"/>
      <p:bldP spid="17422" grpId="0" autoUpdateAnimBg="0"/>
      <p:bldP spid="174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648200" cy="291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Text Box 5"/>
          <p:cNvSpPr txBox="1">
            <a:spLocks noChangeArrowheads="1"/>
          </p:cNvSpPr>
          <p:nvPr/>
        </p:nvSpPr>
        <p:spPr bwMode="auto">
          <a:xfrm>
            <a:off x="4876800" y="1752600"/>
            <a:ext cx="1620838"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摩西</a:t>
            </a:r>
            <a:endParaRPr lang="en-US" altLang="zh-CN" sz="2800">
              <a:latin typeface="KaiTi" charset="0"/>
              <a:ea typeface="KaiTi" charset="0"/>
              <a:cs typeface="KaiTi" charset="0"/>
            </a:endParaRPr>
          </a:p>
          <a:p>
            <a:pPr eaLnBrk="1" hangingPunct="1"/>
            <a:r>
              <a:rPr lang="zh-CN" altLang="en-US" sz="2800">
                <a:latin typeface="KaiTi" charset="0"/>
                <a:ea typeface="KaiTi" charset="0"/>
                <a:cs typeface="KaiTi" charset="0"/>
              </a:rPr>
              <a:t>  为先知</a:t>
            </a:r>
            <a:endParaRPr lang="en-US" sz="2800">
              <a:latin typeface="KaiTi" charset="0"/>
              <a:ea typeface="KaiTi" charset="0"/>
              <a:cs typeface="KaiTi" charset="0"/>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33800"/>
            <a:ext cx="3109913"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Text Box 7"/>
          <p:cNvSpPr txBox="1">
            <a:spLocks noChangeArrowheads="1"/>
          </p:cNvSpPr>
          <p:nvPr/>
        </p:nvSpPr>
        <p:spPr bwMode="auto">
          <a:xfrm>
            <a:off x="2743200" y="4724400"/>
            <a:ext cx="269875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撒母耳为</a:t>
            </a:r>
            <a:endParaRPr lang="en-US" altLang="zh-CN" sz="2800">
              <a:latin typeface="KaiTi" charset="0"/>
              <a:ea typeface="KaiTi" charset="0"/>
              <a:cs typeface="KaiTi" charset="0"/>
            </a:endParaRPr>
          </a:p>
          <a:p>
            <a:pPr eaLnBrk="1" hangingPunct="1"/>
            <a:r>
              <a:rPr lang="zh-CN" altLang="en-US" sz="2800">
                <a:latin typeface="KaiTi" charset="0"/>
                <a:ea typeface="KaiTi" charset="0"/>
                <a:cs typeface="KaiTi" charset="0"/>
              </a:rPr>
              <a:t>以色列的</a:t>
            </a:r>
            <a:endParaRPr lang="en-US" altLang="zh-CN" sz="2800">
              <a:latin typeface="KaiTi" charset="0"/>
              <a:ea typeface="KaiTi" charset="0"/>
              <a:cs typeface="KaiTi" charset="0"/>
            </a:endParaRPr>
          </a:p>
          <a:p>
            <a:pPr eaLnBrk="1" hangingPunct="1"/>
            <a:r>
              <a:rPr lang="zh-CN" altLang="en-US" sz="2800">
                <a:latin typeface="KaiTi" charset="0"/>
                <a:ea typeface="KaiTi" charset="0"/>
                <a:cs typeface="KaiTi" charset="0"/>
              </a:rPr>
              <a:t>“第一位”先知</a:t>
            </a:r>
            <a:endParaRPr lang="en-US" altLang="ja-JP" sz="2800">
              <a:latin typeface="KaiTi" charset="0"/>
              <a:ea typeface="KaiTi" charset="0"/>
              <a:cs typeface="KaiTi" charset="0"/>
            </a:endParaRPr>
          </a:p>
          <a:p>
            <a:pPr eaLnBrk="1" hangingPunct="1"/>
            <a:r>
              <a:rPr lang="zh-CN" altLang="en-US" sz="2000">
                <a:latin typeface="KaiTi" charset="0"/>
                <a:ea typeface="KaiTi" charset="0"/>
                <a:cs typeface="KaiTi" charset="0"/>
              </a:rPr>
              <a:t>（撒上九</a:t>
            </a:r>
            <a:r>
              <a:rPr lang="en-US" altLang="zh-CN" sz="2000">
                <a:latin typeface="KaiTi" charset="0"/>
                <a:ea typeface="KaiTi" charset="0"/>
                <a:cs typeface="KaiTi" charset="0"/>
              </a:rPr>
              <a:t>9</a:t>
            </a:r>
            <a:r>
              <a:rPr lang="zh-CN" altLang="en-US" sz="2000">
                <a:latin typeface="KaiTi" charset="0"/>
                <a:ea typeface="KaiTi" charset="0"/>
                <a:cs typeface="KaiTi" charset="0"/>
              </a:rPr>
              <a:t>）</a:t>
            </a:r>
            <a:endParaRPr lang="en-US" sz="2000">
              <a:latin typeface="KaiTi" charset="0"/>
              <a:ea typeface="KaiTi" charset="0"/>
              <a:cs typeface="KaiTi" charset="0"/>
            </a:endParaRPr>
          </a:p>
        </p:txBody>
      </p:sp>
      <p:sp>
        <p:nvSpPr>
          <p:cNvPr id="18440" name="Text Box 8"/>
          <p:cNvSpPr txBox="1">
            <a:spLocks noChangeArrowheads="1"/>
          </p:cNvSpPr>
          <p:nvPr/>
        </p:nvSpPr>
        <p:spPr bwMode="auto">
          <a:xfrm>
            <a:off x="228600" y="3657600"/>
            <a:ext cx="37115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a:solidFill>
                  <a:schemeClr val="bg2"/>
                </a:solidFill>
                <a:latin typeface="KaiTi" charset="0"/>
                <a:ea typeface="KaiTi" charset="0"/>
                <a:cs typeface="KaiTi" charset="0"/>
              </a:rPr>
              <a:t>从士师秉正的时候过度到</a:t>
            </a:r>
            <a:endParaRPr lang="en-US" altLang="zh-CN">
              <a:solidFill>
                <a:schemeClr val="bg2"/>
              </a:solidFill>
              <a:latin typeface="KaiTi" charset="0"/>
              <a:ea typeface="KaiTi" charset="0"/>
              <a:cs typeface="KaiTi" charset="0"/>
            </a:endParaRPr>
          </a:p>
          <a:p>
            <a:pPr eaLnBrk="1" hangingPunct="1"/>
            <a:r>
              <a:rPr lang="en-US">
                <a:solidFill>
                  <a:schemeClr val="bg2"/>
                </a:solidFill>
                <a:latin typeface="KaiTi" charset="0"/>
                <a:ea typeface="KaiTi" charset="0"/>
                <a:cs typeface="KaiTi" charset="0"/>
              </a:rPr>
              <a:t>	</a:t>
            </a:r>
            <a:r>
              <a:rPr lang="zh-CN" altLang="en-US">
                <a:solidFill>
                  <a:schemeClr val="bg2"/>
                </a:solidFill>
                <a:latin typeface="KaiTi" charset="0"/>
                <a:ea typeface="KaiTi" charset="0"/>
                <a:cs typeface="KaiTi" charset="0"/>
              </a:rPr>
              <a:t>君王统治的日子</a:t>
            </a:r>
            <a:endParaRPr lang="en-US">
              <a:solidFill>
                <a:schemeClr val="bg2"/>
              </a:solidFill>
              <a:latin typeface="KaiTi" charset="0"/>
              <a:ea typeface="KaiTi" charset="0"/>
              <a:cs typeface="KaiTi" charset="0"/>
            </a:endParaRPr>
          </a:p>
        </p:txBody>
      </p:sp>
      <p:sp>
        <p:nvSpPr>
          <p:cNvPr id="33798" name="Rectangle 9"/>
          <p:cNvSpPr>
            <a:spLocks noGrp="1" noChangeArrowheads="1"/>
          </p:cNvSpPr>
          <p:nvPr>
            <p:ph type="title" idx="4294967295"/>
          </p:nvPr>
        </p:nvSpPr>
        <p:spPr>
          <a:xfrm>
            <a:off x="549275" y="49213"/>
            <a:ext cx="8594725" cy="754062"/>
          </a:xfrm>
        </p:spPr>
        <p:txBody>
          <a:bodyPr/>
          <a:lstStyle/>
          <a:p>
            <a:pPr eaLnBrk="1" hangingPunct="1"/>
            <a:r>
              <a:rPr lang="zh-CN" altLang="en-US" b="1">
                <a:latin typeface="KaiTi" charset="0"/>
                <a:ea typeface="KaiTi" charset="0"/>
                <a:cs typeface="KaiTi" charset="0"/>
              </a:rPr>
              <a:t>从摩西到撒母耳的先知</a:t>
            </a:r>
            <a:endParaRPr lang="en-US" b="1">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1+#ppt_w/2"/>
                                          </p:val>
                                        </p:tav>
                                        <p:tav tm="100000">
                                          <p:val>
                                            <p:strVal val="#ppt_x"/>
                                          </p:val>
                                        </p:tav>
                                      </p:tavLst>
                                    </p:anim>
                                    <p:anim calcmode="lin" valueType="num">
                                      <p:cBhvr additive="base">
                                        <p:cTn id="8"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checkerboard(across)">
                                      <p:cBhvr>
                                        <p:cTn id="13" dur="500"/>
                                        <p:tgtEl>
                                          <p:spTgt spid="184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checkerboard(across)">
                                      <p:cBhvr>
                                        <p:cTn id="18" dur="500"/>
                                        <p:tgtEl>
                                          <p:spTgt spid="184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9"/>
                                        </p:tgtEl>
                                        <p:attrNameLst>
                                          <p:attrName>style.visibility</p:attrName>
                                        </p:attrNameLst>
                                      </p:cBhvr>
                                      <p:to>
                                        <p:strVal val="visible"/>
                                      </p:to>
                                    </p:set>
                                    <p:anim calcmode="lin" valueType="num">
                                      <p:cBhvr additive="base">
                                        <p:cTn id="23" dur="500" fill="hold"/>
                                        <p:tgtEl>
                                          <p:spTgt spid="18439"/>
                                        </p:tgtEl>
                                        <p:attrNameLst>
                                          <p:attrName>ppt_x</p:attrName>
                                        </p:attrNameLst>
                                      </p:cBhvr>
                                      <p:tavLst>
                                        <p:tav tm="0">
                                          <p:val>
                                            <p:strVal val="#ppt_x"/>
                                          </p:val>
                                        </p:tav>
                                        <p:tav tm="100000">
                                          <p:val>
                                            <p:strVal val="#ppt_x"/>
                                          </p:val>
                                        </p:tav>
                                      </p:tavLst>
                                    </p:anim>
                                    <p:anim calcmode="lin" valueType="num">
                                      <p:cBhvr additive="base">
                                        <p:cTn id="24"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9" grpId="0" autoUpdateAnimBg="0"/>
      <p:bldP spid="184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1"/>
          <p:cNvSpPr>
            <a:spLocks noGrp="1" noChangeArrowheads="1"/>
          </p:cNvSpPr>
          <p:nvPr>
            <p:ph type="title" idx="4294967295"/>
          </p:nvPr>
        </p:nvSpPr>
        <p:spPr/>
        <p:txBody>
          <a:bodyPr/>
          <a:lstStyle/>
          <a:p>
            <a:pPr eaLnBrk="1" hangingPunct="1"/>
            <a:r>
              <a:rPr lang="en-US">
                <a:latin typeface="Comic Sans MS" charset="0"/>
                <a:ea typeface="ＭＳ Ｐゴシック" charset="0"/>
              </a:rPr>
              <a:t>Prophets in the Monarchy</a:t>
            </a:r>
          </a:p>
        </p:txBody>
      </p:sp>
      <p:pic>
        <p:nvPicPr>
          <p:cNvPr id="34818" name="Picture 7" descr="PH02426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2" name="Picture 2" descr="j00963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2667000"/>
            <a:ext cx="2633663"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0"/>
            <a:ext cx="1801813"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Text Box 4"/>
          <p:cNvSpPr txBox="1">
            <a:spLocks noChangeArrowheads="1"/>
          </p:cNvSpPr>
          <p:nvPr/>
        </p:nvSpPr>
        <p:spPr bwMode="auto">
          <a:xfrm>
            <a:off x="990600" y="838200"/>
            <a:ext cx="5519738" cy="584200"/>
          </a:xfrm>
          <a:prstGeom prst="rect">
            <a:avLst/>
          </a:prstGeom>
          <a:solidFill>
            <a:srgbClr val="F47E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3200" b="1">
                <a:latin typeface="KaiTi" charset="0"/>
                <a:ea typeface="KaiTi" charset="0"/>
                <a:cs typeface="KaiTi" charset="0"/>
              </a:rPr>
              <a:t>以色列的君王政治是受助于：</a:t>
            </a:r>
            <a:endParaRPr lang="en-US" sz="3200" b="1">
              <a:latin typeface="KaiTi" charset="0"/>
              <a:ea typeface="KaiTi" charset="0"/>
              <a:cs typeface="KaiTi" charset="0"/>
            </a:endParaRPr>
          </a:p>
        </p:txBody>
      </p:sp>
      <p:sp>
        <p:nvSpPr>
          <p:cNvPr id="20485" name="Text Box 5"/>
          <p:cNvSpPr txBox="1">
            <a:spLocks noChangeArrowheads="1"/>
          </p:cNvSpPr>
          <p:nvPr/>
        </p:nvSpPr>
        <p:spPr bwMode="auto">
          <a:xfrm>
            <a:off x="152400" y="2362200"/>
            <a:ext cx="1979613" cy="52387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受膏的先知</a:t>
            </a:r>
            <a:endParaRPr lang="en-US" sz="2800">
              <a:latin typeface="KaiTi" charset="0"/>
              <a:ea typeface="KaiTi" charset="0"/>
              <a:cs typeface="KaiTi" charset="0"/>
            </a:endParaRPr>
          </a:p>
        </p:txBody>
      </p:sp>
      <p:sp>
        <p:nvSpPr>
          <p:cNvPr id="20486" name="Text Box 6"/>
          <p:cNvSpPr txBox="1">
            <a:spLocks noChangeArrowheads="1"/>
          </p:cNvSpPr>
          <p:nvPr/>
        </p:nvSpPr>
        <p:spPr bwMode="auto">
          <a:xfrm>
            <a:off x="5797550" y="2362200"/>
            <a:ext cx="1979613" cy="52387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受膏的君王</a:t>
            </a:r>
            <a:endParaRPr lang="en-US" sz="2800">
              <a:latin typeface="KaiTi" charset="0"/>
              <a:ea typeface="KaiTi" charset="0"/>
              <a:cs typeface="KaiTi" charset="0"/>
            </a:endParaRPr>
          </a:p>
        </p:txBody>
      </p:sp>
      <p:sp>
        <p:nvSpPr>
          <p:cNvPr id="20489" name="Text Box 9"/>
          <p:cNvSpPr txBox="1">
            <a:spLocks noChangeArrowheads="1"/>
          </p:cNvSpPr>
          <p:nvPr/>
        </p:nvSpPr>
        <p:spPr bwMode="auto">
          <a:xfrm>
            <a:off x="3124200" y="1676400"/>
            <a:ext cx="1979613" cy="52387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受膏的祭司</a:t>
            </a:r>
            <a:endParaRPr lang="en-US" sz="2800">
              <a:latin typeface="KaiTi" charset="0"/>
              <a:ea typeface="KaiTi" charset="0"/>
              <a:cs typeface="KaiTi" charset="0"/>
            </a:endParaRPr>
          </a:p>
        </p:txBody>
      </p:sp>
      <p:pic>
        <p:nvPicPr>
          <p:cNvPr id="20490" name="Picture 10" descr="Living Jesus Syllabus"/>
          <p:cNvPicPr>
            <a:picLocks noChangeAspect="1" noChangeArrowheads="1"/>
          </p:cNvPicPr>
          <p:nvPr/>
        </p:nvPicPr>
        <p:blipFill>
          <a:blip r:embed="rId5">
            <a:extLst>
              <a:ext uri="{28A0092B-C50C-407E-A947-70E740481C1C}">
                <a14:useLocalDpi xmlns:a14="http://schemas.microsoft.com/office/drawing/2010/main" val="0"/>
              </a:ext>
            </a:extLst>
          </a:blip>
          <a:srcRect l="14592" t="25970" r="59590" b="7881"/>
          <a:stretch>
            <a:fillRect/>
          </a:stretch>
        </p:blipFill>
        <p:spPr bwMode="auto">
          <a:xfrm>
            <a:off x="3556000" y="2438400"/>
            <a:ext cx="1303338"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slide(fromBottom)">
                                      <p:cBhvr>
                                        <p:cTn id="13" dur="500"/>
                                        <p:tgtEl>
                                          <p:spTgt spid="20485"/>
                                        </p:tgtEl>
                                      </p:cBhvr>
                                    </p:animEffect>
                                  </p:childTnLst>
                                </p:cTn>
                              </p:par>
                            </p:childTnLst>
                          </p:cTn>
                        </p:par>
                        <p:par>
                          <p:cTn id="14" fill="hold" nodeType="afterGroup">
                            <p:stCondLst>
                              <p:cond delay="500"/>
                            </p:stCondLst>
                            <p:childTnLst>
                              <p:par>
                                <p:cTn id="15" presetID="3" presetClass="entr" presetSubtype="10" fill="hold" nodeType="after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blinds(horizontal)">
                                      <p:cBhvr>
                                        <p:cTn id="17" dur="500"/>
                                        <p:tgtEl>
                                          <p:spTgt spid="204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slide(fromBottom)">
                                      <p:cBhvr>
                                        <p:cTn id="22" dur="500"/>
                                        <p:tgtEl>
                                          <p:spTgt spid="20489"/>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20490"/>
                                        </p:tgtEl>
                                        <p:attrNameLst>
                                          <p:attrName>style.visibility</p:attrName>
                                        </p:attrNameLst>
                                      </p:cBhvr>
                                      <p:to>
                                        <p:strVal val="visible"/>
                                      </p:to>
                                    </p:set>
                                    <p:animEffect transition="in" filter="fade">
                                      <p:cBhvr>
                                        <p:cTn id="26" dur="500"/>
                                        <p:tgtEl>
                                          <p:spTgt spid="20490"/>
                                        </p:tgtEl>
                                      </p:cBhvr>
                                    </p:animEffect>
                                  </p:childTnLst>
                                </p:cTn>
                              </p:par>
                            </p:childTnLst>
                          </p:cTn>
                        </p:par>
                        <p:par>
                          <p:cTn id="27" fill="hold" nodeType="afterGroup">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20486"/>
                                        </p:tgtEl>
                                        <p:attrNameLst>
                                          <p:attrName>style.visibility</p:attrName>
                                        </p:attrNameLst>
                                      </p:cBhvr>
                                      <p:to>
                                        <p:strVal val="visible"/>
                                      </p:to>
                                    </p:set>
                                    <p:animEffect transition="in" filter="slide(fromBottom)">
                                      <p:cBhvr>
                                        <p:cTn id="30" dur="500"/>
                                        <p:tgtEl>
                                          <p:spTgt spid="20486"/>
                                        </p:tgtEl>
                                      </p:cBhvr>
                                    </p:animEffect>
                                  </p:childTnLst>
                                </p:cTn>
                              </p:par>
                            </p:childTnLst>
                          </p:cTn>
                        </p:par>
                        <p:par>
                          <p:cTn id="31" fill="hold" nodeType="afterGroup">
                            <p:stCondLst>
                              <p:cond delay="1500"/>
                            </p:stCondLst>
                            <p:childTnLst>
                              <p:par>
                                <p:cTn id="32" presetID="16" presetClass="entr" presetSubtype="26" fill="hold" nodeType="afterEffect">
                                  <p:stCondLst>
                                    <p:cond delay="0"/>
                                  </p:stCondLst>
                                  <p:childTnLst>
                                    <p:set>
                                      <p:cBhvr>
                                        <p:cTn id="33" dur="1" fill="hold">
                                          <p:stCondLst>
                                            <p:cond delay="0"/>
                                          </p:stCondLst>
                                        </p:cTn>
                                        <p:tgtEl>
                                          <p:spTgt spid="20482"/>
                                        </p:tgtEl>
                                        <p:attrNameLst>
                                          <p:attrName>style.visibility</p:attrName>
                                        </p:attrNameLst>
                                      </p:cBhvr>
                                      <p:to>
                                        <p:strVal val="visible"/>
                                      </p:to>
                                    </p:set>
                                    <p:animEffect transition="in" filter="barn(inHorizontal)">
                                      <p:cBhvr>
                                        <p:cTn id="34"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autoUpdateAnimBg="0"/>
      <p:bldP spid="20485" grpId="0" animBg="1" autoUpdateAnimBg="0"/>
      <p:bldP spid="20486" grpId="0" animBg="1" autoUpdateAnimBg="0"/>
      <p:bldP spid="2048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47688" y="914400"/>
            <a:ext cx="8596312" cy="747713"/>
          </a:xfrm>
        </p:spPr>
        <p:txBody>
          <a:bodyPr/>
          <a:lstStyle/>
          <a:p>
            <a:pPr eaLnBrk="1" hangingPunct="1"/>
            <a:r>
              <a:rPr lang="zh-CN" altLang="en-US" b="1">
                <a:latin typeface="KaiTi" charset="0"/>
                <a:ea typeface="KaiTi" charset="0"/>
                <a:cs typeface="KaiTi" charset="0"/>
              </a:rPr>
              <a:t>预言的类型 </a:t>
            </a:r>
            <a:endParaRPr lang="en-US" b="1">
              <a:latin typeface="KaiTi" charset="0"/>
              <a:ea typeface="KaiTi" charset="0"/>
              <a:cs typeface="KaiTi" charset="0"/>
            </a:endParaRPr>
          </a:p>
        </p:txBody>
      </p:sp>
      <p:sp>
        <p:nvSpPr>
          <p:cNvPr id="10243" name="Rectangle 3"/>
          <p:cNvSpPr>
            <a:spLocks noGrp="1" noChangeArrowheads="1"/>
          </p:cNvSpPr>
          <p:nvPr>
            <p:ph type="body" idx="1"/>
          </p:nvPr>
        </p:nvSpPr>
        <p:spPr>
          <a:xfrm>
            <a:off x="1066800" y="2057400"/>
            <a:ext cx="8077200" cy="4114800"/>
          </a:xfrm>
        </p:spPr>
        <p:txBody>
          <a:bodyPr/>
          <a:lstStyle/>
          <a:p>
            <a:pPr eaLnBrk="1" hangingPunct="1"/>
            <a:r>
              <a:rPr lang="zh-CN" altLang="en-US">
                <a:latin typeface="KaiTi" charset="0"/>
                <a:ea typeface="KaiTi" charset="0"/>
                <a:cs typeface="KaiTi" charset="0"/>
              </a:rPr>
              <a:t>非文学 </a:t>
            </a:r>
            <a:endParaRPr lang="en-US">
              <a:latin typeface="KaiTi" charset="0"/>
              <a:ea typeface="KaiTi" charset="0"/>
              <a:cs typeface="KaiTi" charset="0"/>
            </a:endParaRPr>
          </a:p>
          <a:p>
            <a:pPr lvl="1" eaLnBrk="1" hangingPunct="1"/>
            <a:r>
              <a:rPr lang="zh-CN" altLang="en-US">
                <a:latin typeface="KaiTi" charset="0"/>
                <a:ea typeface="KaiTi" charset="0"/>
                <a:cs typeface="KaiTi" charset="0"/>
              </a:rPr>
              <a:t>他们的言语没有以他们名字之下的书本保存下来</a:t>
            </a:r>
            <a:endParaRPr lang="en-US" altLang="zh-CN">
              <a:latin typeface="KaiTi" charset="0"/>
              <a:ea typeface="KaiTi" charset="0"/>
              <a:cs typeface="KaiTi" charset="0"/>
            </a:endParaRPr>
          </a:p>
          <a:p>
            <a:pPr lvl="1" eaLnBrk="1" hangingPunct="1"/>
            <a:r>
              <a:rPr lang="zh-CN" altLang="en-US">
                <a:latin typeface="KaiTi" charset="0"/>
                <a:ea typeface="KaiTi" charset="0"/>
                <a:cs typeface="KaiTi" charset="0"/>
              </a:rPr>
              <a:t>拿单、以利亚、以利沙等</a:t>
            </a:r>
            <a:endParaRPr lang="en-US" altLang="ja-JP">
              <a:latin typeface="KaiTi" charset="0"/>
              <a:ea typeface="KaiTi" charset="0"/>
              <a:cs typeface="KaiTi" charset="0"/>
            </a:endParaRPr>
          </a:p>
          <a:p>
            <a:pPr eaLnBrk="1" hangingPunct="1"/>
            <a:r>
              <a:rPr lang="zh-CN" altLang="en-US">
                <a:latin typeface="KaiTi" charset="0"/>
                <a:ea typeface="KaiTi" charset="0"/>
                <a:cs typeface="KaiTi" charset="0"/>
              </a:rPr>
              <a:t>文学</a:t>
            </a:r>
            <a:endParaRPr lang="en-US" altLang="ja-JP">
              <a:latin typeface="KaiTi" charset="0"/>
              <a:ea typeface="KaiTi" charset="0"/>
              <a:cs typeface="KaiTi" charset="0"/>
            </a:endParaRPr>
          </a:p>
          <a:p>
            <a:pPr lvl="1" eaLnBrk="1" hangingPunct="1"/>
            <a:r>
              <a:rPr lang="zh-CN" altLang="en-US">
                <a:latin typeface="KaiTi" charset="0"/>
                <a:ea typeface="KaiTi" charset="0"/>
                <a:cs typeface="KaiTi" charset="0"/>
              </a:rPr>
              <a:t>他们的言语在他们的名字之下以文字保存了下来</a:t>
            </a:r>
            <a:endParaRPr lang="en-US">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7" dur="500"/>
                                        <p:tgtEl>
                                          <p:spTgt spid="1024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randombar(horizontal)">
                                      <p:cBhvr>
                                        <p:cTn id="10" dur="500"/>
                                        <p:tgtEl>
                                          <p:spTgt spid="1024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randombar(horizontal)">
                                      <p:cBhvr>
                                        <p:cTn id="13" dur="500"/>
                                        <p:tgtEl>
                                          <p:spTgt spid="10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randombar(horizontal)">
                                      <p:cBhvr>
                                        <p:cTn id="18" dur="500"/>
                                        <p:tgtEl>
                                          <p:spTgt spid="10243">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randombar(horizontal)">
                                      <p:cBhvr>
                                        <p:cTn id="21"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heme/theme1.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Designs\Gesture.pot</Template>
  <TotalTime>2067</TotalTime>
  <Words>1517</Words>
  <Application>Microsoft Macintosh PowerPoint</Application>
  <PresentationFormat>On-screen Show (4:3)</PresentationFormat>
  <Paragraphs>321</Paragraphs>
  <Slides>33</Slides>
  <Notes>7</Notes>
  <HiddenSlides>2</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33</vt:i4>
      </vt:variant>
    </vt:vector>
  </HeadingPairs>
  <TitlesOfParts>
    <vt:vector size="52" baseType="lpstr">
      <vt:lpstr>KaiTi</vt:lpstr>
      <vt:lpstr>Arial</vt:lpstr>
      <vt:lpstr>Arial Black</vt:lpstr>
      <vt:lpstr>Book Antiqua</vt:lpstr>
      <vt:lpstr>Bwhebb</vt:lpstr>
      <vt:lpstr>Comic Sans MS</vt:lpstr>
      <vt:lpstr>Tahoma</vt:lpstr>
      <vt:lpstr>Times</vt:lpstr>
      <vt:lpstr>Times New Roman</vt:lpstr>
      <vt:lpstr>Trebuchet MS</vt:lpstr>
      <vt:lpstr>Wingdings</vt:lpstr>
      <vt:lpstr>Gesture</vt:lpstr>
      <vt:lpstr>Balance</vt:lpstr>
      <vt:lpstr>1_Gesture</vt:lpstr>
      <vt:lpstr>Desk Lamp</vt:lpstr>
      <vt:lpstr>21_Default Design</vt:lpstr>
      <vt:lpstr>13_Default Design</vt:lpstr>
      <vt:lpstr>5_Gesture</vt:lpstr>
      <vt:lpstr>Default Design</vt:lpstr>
      <vt:lpstr>属灵旷野里的无畏声</vt:lpstr>
      <vt:lpstr>范围</vt:lpstr>
      <vt:lpstr>先知性事工的崛起</vt:lpstr>
      <vt:lpstr>父权时代</vt:lpstr>
      <vt:lpstr>与有先知特点的人有关联的四个词语</vt:lpstr>
      <vt:lpstr>文学与君主政治的关联</vt:lpstr>
      <vt:lpstr>从摩西到撒母耳的先知</vt:lpstr>
      <vt:lpstr>Prophets in the Monarchy</vt:lpstr>
      <vt:lpstr>预言的类型 </vt:lpstr>
      <vt:lpstr>文学的先知</vt:lpstr>
      <vt:lpstr>先知年表</vt:lpstr>
      <vt:lpstr>Placing the Prophetic Books</vt:lpstr>
      <vt:lpstr>先知服事地点</vt:lpstr>
      <vt:lpstr>先知的信息</vt:lpstr>
      <vt:lpstr>现代的假预言</vt:lpstr>
      <vt:lpstr>路德对先知的看法</vt:lpstr>
      <vt:lpstr>Approaching a Summit</vt:lpstr>
      <vt:lpstr>先知们的时间段</vt:lpstr>
      <vt:lpstr>We See the Valleys</vt:lpstr>
      <vt:lpstr>先知的信息</vt:lpstr>
      <vt:lpstr>先知的信息</vt:lpstr>
      <vt:lpstr>PowerPoint Presentation</vt:lpstr>
      <vt:lpstr>Purpose of the Prophetic Books</vt:lpstr>
      <vt:lpstr>祝福 与      咒诅 (申 28)</vt:lpstr>
      <vt:lpstr>场合</vt:lpstr>
      <vt:lpstr>Purpose of the Prophetic Books</vt:lpstr>
      <vt:lpstr>摩西律法里的约伦理</vt:lpstr>
      <vt:lpstr>预言的信息</vt:lpstr>
      <vt:lpstr>对古老事工的当代呼求</vt:lpstr>
      <vt:lpstr>当代的“先知”声</vt:lpstr>
      <vt:lpstr>提摩太的“先知”角色</vt:lpstr>
      <vt:lpstr>Black</vt:lpstr>
      <vt:lpstr>旧约全书背景链接地址 BibleStudyDownloads.org</vt:lpstr>
    </vt:vector>
  </TitlesOfParts>
  <Company>Laundry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Prophetic Ministry in the  Old Testament</dc:title>
  <dc:creator>Aaron Chan</dc:creator>
  <cp:lastModifiedBy>Rick Griffith</cp:lastModifiedBy>
  <cp:revision>125</cp:revision>
  <dcterms:created xsi:type="dcterms:W3CDTF">2002-01-15T16:12:25Z</dcterms:created>
  <dcterms:modified xsi:type="dcterms:W3CDTF">2019-05-11T03:34:25Z</dcterms:modified>
</cp:coreProperties>
</file>