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9.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0.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1.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3.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4.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5.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6.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7.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8.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9.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20.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21.xml" ContentType="application/vnd.openxmlformats-officedocument.theme+xml"/>
  <Override PartName="/ppt/slideLayouts/slideLayout173.xml" ContentType="application/vnd.openxmlformats-officedocument.presentationml.slideLayout+xml"/>
  <Override PartName="/ppt/theme/theme22.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3.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4.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5.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6.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7.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8.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9.xml" ContentType="application/vnd.openxmlformats-officedocument.theme+xml"/>
  <Override PartName="/ppt/theme/themeOverride1.xml" ContentType="application/vnd.openxmlformats-officedocument.themeOverrid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30.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31.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32.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33.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34.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35.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36.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7.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8.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9.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40.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41.xml" ContentType="application/vnd.openxmlformats-officedocument.theme+xml"/>
  <Override PartName="/ppt/slideLayouts/slideLayout367.xml" ContentType="application/vnd.openxmlformats-officedocument.presentationml.slideLayout+xml"/>
  <Override PartName="/ppt/theme/theme42.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3.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heme/themeOverride4.xml" ContentType="application/vnd.openxmlformats-officedocument.themeOverr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heme/themeOverride5.xml" ContentType="application/vnd.openxmlformats-officedocument.themeOverride+xml"/>
  <Override PartName="/ppt/notesSlides/notesSlide81.xml" ContentType="application/vnd.openxmlformats-officedocument.presentationml.notesSlide+xml"/>
  <Override PartName="/ppt/theme/themeOverride6.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heme/themeOverride7.xml" ContentType="application/vnd.openxmlformats-officedocument.themeOverr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heme/themeOverride8.xml" ContentType="application/vnd.openxmlformats-officedocument.themeOverr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theme/themeOverride9.xml" ContentType="application/vnd.openxmlformats-officedocument.themeOverr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898" r:id="rId2"/>
    <p:sldMasterId id="2147483912" r:id="rId3"/>
    <p:sldMasterId id="2147483919" r:id="rId4"/>
    <p:sldMasterId id="2147483926" r:id="rId5"/>
    <p:sldMasterId id="2147483933" r:id="rId6"/>
    <p:sldMasterId id="2147484028" r:id="rId7"/>
    <p:sldMasterId id="2147484035" r:id="rId8"/>
    <p:sldMasterId id="2147484042" r:id="rId9"/>
    <p:sldMasterId id="2147484049" r:id="rId10"/>
    <p:sldMasterId id="2147484056" r:id="rId11"/>
    <p:sldMasterId id="2147484063" r:id="rId12"/>
    <p:sldMasterId id="2147484078" r:id="rId13"/>
    <p:sldMasterId id="2147484093" r:id="rId14"/>
    <p:sldMasterId id="2147484348" r:id="rId15"/>
    <p:sldMasterId id="2147484355" r:id="rId16"/>
    <p:sldMasterId id="2147484379" r:id="rId17"/>
    <p:sldMasterId id="2147484386" r:id="rId18"/>
    <p:sldMasterId id="2147484723" r:id="rId19"/>
    <p:sldMasterId id="2147484737" r:id="rId20"/>
    <p:sldMasterId id="2147485110" r:id="rId21"/>
    <p:sldMasterId id="2147485117" r:id="rId22"/>
    <p:sldMasterId id="2147485119" r:id="rId23"/>
    <p:sldMasterId id="2147485134" r:id="rId24"/>
    <p:sldMasterId id="2147486010" r:id="rId25"/>
    <p:sldMasterId id="2147486903" r:id="rId26"/>
    <p:sldMasterId id="2147486917" r:id="rId27"/>
    <p:sldMasterId id="2147486929" r:id="rId28"/>
    <p:sldMasterId id="2147486949" r:id="rId29"/>
    <p:sldMasterId id="2147486961" r:id="rId30"/>
    <p:sldMasterId id="2147486973" r:id="rId31"/>
    <p:sldMasterId id="2147486985" r:id="rId32"/>
    <p:sldMasterId id="2147486997" r:id="rId33"/>
    <p:sldMasterId id="2147487009" r:id="rId34"/>
    <p:sldMasterId id="2147487028" r:id="rId35"/>
    <p:sldMasterId id="2147487040" r:id="rId36"/>
    <p:sldMasterId id="2147487053" r:id="rId37"/>
    <p:sldMasterId id="2147487067" r:id="rId38"/>
    <p:sldMasterId id="2147487079" r:id="rId39"/>
    <p:sldMasterId id="2147487086" r:id="rId40"/>
    <p:sldMasterId id="2147487100" r:id="rId41"/>
    <p:sldMasterId id="2147487107" r:id="rId42"/>
    <p:sldMasterId id="2147487109" r:id="rId43"/>
  </p:sldMasterIdLst>
  <p:notesMasterIdLst>
    <p:notesMasterId r:id="rId274"/>
  </p:notesMasterIdLst>
  <p:sldIdLst>
    <p:sldId id="513" r:id="rId44"/>
    <p:sldId id="407" r:id="rId45"/>
    <p:sldId id="500" r:id="rId46"/>
    <p:sldId id="408" r:id="rId47"/>
    <p:sldId id="409" r:id="rId48"/>
    <p:sldId id="410" r:id="rId49"/>
    <p:sldId id="501" r:id="rId50"/>
    <p:sldId id="502" r:id="rId51"/>
    <p:sldId id="503" r:id="rId52"/>
    <p:sldId id="498" r:id="rId53"/>
    <p:sldId id="412" r:id="rId54"/>
    <p:sldId id="514" r:id="rId55"/>
    <p:sldId id="515" r:id="rId56"/>
    <p:sldId id="516" r:id="rId57"/>
    <p:sldId id="517" r:id="rId58"/>
    <p:sldId id="518" r:id="rId59"/>
    <p:sldId id="519" r:id="rId60"/>
    <p:sldId id="579" r:id="rId61"/>
    <p:sldId id="521" r:id="rId62"/>
    <p:sldId id="522" r:id="rId63"/>
    <p:sldId id="287" r:id="rId64"/>
    <p:sldId id="504" r:id="rId65"/>
    <p:sldId id="263" r:id="rId66"/>
    <p:sldId id="359" r:id="rId67"/>
    <p:sldId id="360" r:id="rId68"/>
    <p:sldId id="361" r:id="rId69"/>
    <p:sldId id="362" r:id="rId70"/>
    <p:sldId id="363" r:id="rId71"/>
    <p:sldId id="2017" r:id="rId72"/>
    <p:sldId id="397" r:id="rId73"/>
    <p:sldId id="2018" r:id="rId74"/>
    <p:sldId id="365" r:id="rId75"/>
    <p:sldId id="366" r:id="rId76"/>
    <p:sldId id="394" r:id="rId77"/>
    <p:sldId id="395" r:id="rId78"/>
    <p:sldId id="368" r:id="rId79"/>
    <p:sldId id="369" r:id="rId80"/>
    <p:sldId id="370" r:id="rId81"/>
    <p:sldId id="2019" r:id="rId82"/>
    <p:sldId id="371" r:id="rId83"/>
    <p:sldId id="523" r:id="rId84"/>
    <p:sldId id="317" r:id="rId85"/>
    <p:sldId id="341" r:id="rId86"/>
    <p:sldId id="404" r:id="rId87"/>
    <p:sldId id="405" r:id="rId88"/>
    <p:sldId id="344" r:id="rId89"/>
    <p:sldId id="345" r:id="rId90"/>
    <p:sldId id="346" r:id="rId91"/>
    <p:sldId id="347" r:id="rId92"/>
    <p:sldId id="348" r:id="rId93"/>
    <p:sldId id="349" r:id="rId94"/>
    <p:sldId id="406" r:id="rId95"/>
    <p:sldId id="351" r:id="rId96"/>
    <p:sldId id="352" r:id="rId97"/>
    <p:sldId id="353" r:id="rId98"/>
    <p:sldId id="354" r:id="rId99"/>
    <p:sldId id="393" r:id="rId100"/>
    <p:sldId id="355" r:id="rId101"/>
    <p:sldId id="356" r:id="rId102"/>
    <p:sldId id="610" r:id="rId103"/>
    <p:sldId id="545" r:id="rId104"/>
    <p:sldId id="546" r:id="rId105"/>
    <p:sldId id="547" r:id="rId106"/>
    <p:sldId id="548" r:id="rId107"/>
    <p:sldId id="549" r:id="rId108"/>
    <p:sldId id="550" r:id="rId109"/>
    <p:sldId id="551" r:id="rId110"/>
    <p:sldId id="552" r:id="rId111"/>
    <p:sldId id="553" r:id="rId112"/>
    <p:sldId id="554" r:id="rId113"/>
    <p:sldId id="555" r:id="rId114"/>
    <p:sldId id="556" r:id="rId115"/>
    <p:sldId id="358" r:id="rId116"/>
    <p:sldId id="258" r:id="rId117"/>
    <p:sldId id="1985" r:id="rId118"/>
    <p:sldId id="357" r:id="rId119"/>
    <p:sldId id="499" r:id="rId120"/>
    <p:sldId id="1986" r:id="rId121"/>
    <p:sldId id="1987" r:id="rId122"/>
    <p:sldId id="413" r:id="rId123"/>
    <p:sldId id="377" r:id="rId124"/>
    <p:sldId id="566" r:id="rId125"/>
    <p:sldId id="567" r:id="rId126"/>
    <p:sldId id="568" r:id="rId127"/>
    <p:sldId id="569" r:id="rId128"/>
    <p:sldId id="570" r:id="rId129"/>
    <p:sldId id="571" r:id="rId130"/>
    <p:sldId id="572" r:id="rId131"/>
    <p:sldId id="573" r:id="rId132"/>
    <p:sldId id="574" r:id="rId133"/>
    <p:sldId id="575" r:id="rId134"/>
    <p:sldId id="576" r:id="rId135"/>
    <p:sldId id="372" r:id="rId136"/>
    <p:sldId id="578" r:id="rId137"/>
    <p:sldId id="414" r:id="rId138"/>
    <p:sldId id="505" r:id="rId139"/>
    <p:sldId id="611" r:id="rId140"/>
    <p:sldId id="581" r:id="rId141"/>
    <p:sldId id="415" r:id="rId142"/>
    <p:sldId id="580" r:id="rId143"/>
    <p:sldId id="508" r:id="rId144"/>
    <p:sldId id="586" r:id="rId145"/>
    <p:sldId id="587" r:id="rId146"/>
    <p:sldId id="588" r:id="rId147"/>
    <p:sldId id="416" r:id="rId148"/>
    <p:sldId id="396" r:id="rId149"/>
    <p:sldId id="315" r:id="rId150"/>
    <p:sldId id="417" r:id="rId151"/>
    <p:sldId id="509" r:id="rId152"/>
    <p:sldId id="594" r:id="rId153"/>
    <p:sldId id="1982" r:id="rId154"/>
    <p:sldId id="1983" r:id="rId155"/>
    <p:sldId id="1984" r:id="rId156"/>
    <p:sldId id="379" r:id="rId157"/>
    <p:sldId id="598" r:id="rId158"/>
    <p:sldId id="599" r:id="rId159"/>
    <p:sldId id="600" r:id="rId160"/>
    <p:sldId id="601" r:id="rId161"/>
    <p:sldId id="602" r:id="rId162"/>
    <p:sldId id="510" r:id="rId163"/>
    <p:sldId id="316" r:id="rId164"/>
    <p:sldId id="418" r:id="rId165"/>
    <p:sldId id="511" r:id="rId166"/>
    <p:sldId id="419" r:id="rId167"/>
    <p:sldId id="421" r:id="rId168"/>
    <p:sldId id="609" r:id="rId169"/>
    <p:sldId id="420" r:id="rId170"/>
    <p:sldId id="612" r:id="rId171"/>
    <p:sldId id="613" r:id="rId172"/>
    <p:sldId id="614" r:id="rId173"/>
    <p:sldId id="378" r:id="rId174"/>
    <p:sldId id="1977" r:id="rId175"/>
    <p:sldId id="1978" r:id="rId176"/>
    <p:sldId id="1979" r:id="rId177"/>
    <p:sldId id="1980" r:id="rId178"/>
    <p:sldId id="1981" r:id="rId179"/>
    <p:sldId id="478" r:id="rId180"/>
    <p:sldId id="479" r:id="rId181"/>
    <p:sldId id="480" r:id="rId182"/>
    <p:sldId id="482" r:id="rId183"/>
    <p:sldId id="615" r:id="rId184"/>
    <p:sldId id="616" r:id="rId185"/>
    <p:sldId id="618" r:id="rId186"/>
    <p:sldId id="2010" r:id="rId187"/>
    <p:sldId id="373" r:id="rId188"/>
    <p:sldId id="380" r:id="rId189"/>
    <p:sldId id="381" r:id="rId190"/>
    <p:sldId id="382" r:id="rId191"/>
    <p:sldId id="383" r:id="rId192"/>
    <p:sldId id="330" r:id="rId193"/>
    <p:sldId id="398" r:id="rId194"/>
    <p:sldId id="399" r:id="rId195"/>
    <p:sldId id="333" r:id="rId196"/>
    <p:sldId id="400" r:id="rId197"/>
    <p:sldId id="391" r:id="rId198"/>
    <p:sldId id="392" r:id="rId199"/>
    <p:sldId id="390" r:id="rId200"/>
    <p:sldId id="403" r:id="rId201"/>
    <p:sldId id="385" r:id="rId202"/>
    <p:sldId id="388" r:id="rId203"/>
    <p:sldId id="422" r:id="rId204"/>
    <p:sldId id="423" r:id="rId205"/>
    <p:sldId id="424" r:id="rId206"/>
    <p:sldId id="425" r:id="rId207"/>
    <p:sldId id="426" r:id="rId208"/>
    <p:sldId id="427" r:id="rId209"/>
    <p:sldId id="428" r:id="rId210"/>
    <p:sldId id="429" r:id="rId211"/>
    <p:sldId id="430" r:id="rId212"/>
    <p:sldId id="431" r:id="rId213"/>
    <p:sldId id="432" r:id="rId214"/>
    <p:sldId id="433" r:id="rId215"/>
    <p:sldId id="434" r:id="rId216"/>
    <p:sldId id="435" r:id="rId217"/>
    <p:sldId id="436" r:id="rId218"/>
    <p:sldId id="437" r:id="rId219"/>
    <p:sldId id="438" r:id="rId220"/>
    <p:sldId id="439" r:id="rId221"/>
    <p:sldId id="440" r:id="rId222"/>
    <p:sldId id="441" r:id="rId223"/>
    <p:sldId id="442" r:id="rId224"/>
    <p:sldId id="443" r:id="rId225"/>
    <p:sldId id="444" r:id="rId226"/>
    <p:sldId id="445" r:id="rId227"/>
    <p:sldId id="446" r:id="rId228"/>
    <p:sldId id="447" r:id="rId229"/>
    <p:sldId id="448" r:id="rId230"/>
    <p:sldId id="449" r:id="rId231"/>
    <p:sldId id="450" r:id="rId232"/>
    <p:sldId id="451" r:id="rId233"/>
    <p:sldId id="452" r:id="rId234"/>
    <p:sldId id="453" r:id="rId235"/>
    <p:sldId id="454" r:id="rId236"/>
    <p:sldId id="455" r:id="rId237"/>
    <p:sldId id="456" r:id="rId238"/>
    <p:sldId id="457" r:id="rId239"/>
    <p:sldId id="458" r:id="rId240"/>
    <p:sldId id="459" r:id="rId241"/>
    <p:sldId id="460" r:id="rId242"/>
    <p:sldId id="461" r:id="rId243"/>
    <p:sldId id="462" r:id="rId244"/>
    <p:sldId id="463" r:id="rId245"/>
    <p:sldId id="464" r:id="rId246"/>
    <p:sldId id="2011" r:id="rId247"/>
    <p:sldId id="2012" r:id="rId248"/>
    <p:sldId id="467" r:id="rId249"/>
    <p:sldId id="468" r:id="rId250"/>
    <p:sldId id="469" r:id="rId251"/>
    <p:sldId id="470" r:id="rId252"/>
    <p:sldId id="471" r:id="rId253"/>
    <p:sldId id="472" r:id="rId254"/>
    <p:sldId id="473" r:id="rId255"/>
    <p:sldId id="474" r:id="rId256"/>
    <p:sldId id="475" r:id="rId257"/>
    <p:sldId id="476" r:id="rId258"/>
    <p:sldId id="483" r:id="rId259"/>
    <p:sldId id="484" r:id="rId260"/>
    <p:sldId id="485" r:id="rId261"/>
    <p:sldId id="486" r:id="rId262"/>
    <p:sldId id="487" r:id="rId263"/>
    <p:sldId id="488" r:id="rId264"/>
    <p:sldId id="489" r:id="rId265"/>
    <p:sldId id="490" r:id="rId266"/>
    <p:sldId id="491" r:id="rId267"/>
    <p:sldId id="2013" r:id="rId268"/>
    <p:sldId id="2014" r:id="rId269"/>
    <p:sldId id="2015" r:id="rId270"/>
    <p:sldId id="495" r:id="rId271"/>
    <p:sldId id="497" r:id="rId272"/>
    <p:sldId id="2016" r:id="rId27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MS PGothic" charset="0"/>
        <a:cs typeface="MS PGothic" charset="0"/>
      </a:defRPr>
    </a:lvl1pPr>
    <a:lvl2pPr marL="457200" algn="l" rtl="0" eaLnBrk="0" fontAlgn="base" hangingPunct="0">
      <a:spcBef>
        <a:spcPct val="0"/>
      </a:spcBef>
      <a:spcAft>
        <a:spcPct val="0"/>
      </a:spcAft>
      <a:defRPr sz="2400" kern="1200">
        <a:solidFill>
          <a:schemeClr val="tx1"/>
        </a:solidFill>
        <a:latin typeface="Times New Roman" charset="0"/>
        <a:ea typeface="MS PGothic" charset="0"/>
        <a:cs typeface="MS PGothic" charset="0"/>
      </a:defRPr>
    </a:lvl2pPr>
    <a:lvl3pPr marL="914400" algn="l" rtl="0" eaLnBrk="0" fontAlgn="base" hangingPunct="0">
      <a:spcBef>
        <a:spcPct val="0"/>
      </a:spcBef>
      <a:spcAft>
        <a:spcPct val="0"/>
      </a:spcAft>
      <a:defRPr sz="2400" kern="1200">
        <a:solidFill>
          <a:schemeClr val="tx1"/>
        </a:solidFill>
        <a:latin typeface="Times New Roman" charset="0"/>
        <a:ea typeface="MS PGothic" charset="0"/>
        <a:cs typeface="MS PGothic" charset="0"/>
      </a:defRPr>
    </a:lvl3pPr>
    <a:lvl4pPr marL="1371600" algn="l" rtl="0" eaLnBrk="0" fontAlgn="base" hangingPunct="0">
      <a:spcBef>
        <a:spcPct val="0"/>
      </a:spcBef>
      <a:spcAft>
        <a:spcPct val="0"/>
      </a:spcAft>
      <a:defRPr sz="2400" kern="1200">
        <a:solidFill>
          <a:schemeClr val="tx1"/>
        </a:solidFill>
        <a:latin typeface="Times New Roman" charset="0"/>
        <a:ea typeface="MS PGothic" charset="0"/>
        <a:cs typeface="MS PGothic" charset="0"/>
      </a:defRPr>
    </a:lvl4pPr>
    <a:lvl5pPr marL="1828800" algn="l" rtl="0" eaLnBrk="0" fontAlgn="base" hangingPunct="0">
      <a:spcBef>
        <a:spcPct val="0"/>
      </a:spcBef>
      <a:spcAft>
        <a:spcPct val="0"/>
      </a:spcAft>
      <a:defRPr sz="2400" kern="1200">
        <a:solidFill>
          <a:schemeClr val="tx1"/>
        </a:solidFill>
        <a:latin typeface="Times New Roman" charset="0"/>
        <a:ea typeface="MS PGothic" charset="0"/>
        <a:cs typeface="MS PGothic" charset="0"/>
      </a:defRPr>
    </a:lvl5pPr>
    <a:lvl6pPr marL="2286000" algn="l" defTabSz="457200" rtl="0" eaLnBrk="1" latinLnBrk="0" hangingPunct="1">
      <a:defRPr sz="2400" kern="1200">
        <a:solidFill>
          <a:schemeClr val="tx1"/>
        </a:solidFill>
        <a:latin typeface="Times New Roman" charset="0"/>
        <a:ea typeface="MS PGothic" charset="0"/>
        <a:cs typeface="MS PGothic" charset="0"/>
      </a:defRPr>
    </a:lvl6pPr>
    <a:lvl7pPr marL="2743200" algn="l" defTabSz="457200" rtl="0" eaLnBrk="1" latinLnBrk="0" hangingPunct="1">
      <a:defRPr sz="2400" kern="1200">
        <a:solidFill>
          <a:schemeClr val="tx1"/>
        </a:solidFill>
        <a:latin typeface="Times New Roman" charset="0"/>
        <a:ea typeface="MS PGothic" charset="0"/>
        <a:cs typeface="MS PGothic" charset="0"/>
      </a:defRPr>
    </a:lvl7pPr>
    <a:lvl8pPr marL="3200400" algn="l" defTabSz="457200" rtl="0" eaLnBrk="1" latinLnBrk="0" hangingPunct="1">
      <a:defRPr sz="2400" kern="1200">
        <a:solidFill>
          <a:schemeClr val="tx1"/>
        </a:solidFill>
        <a:latin typeface="Times New Roman" charset="0"/>
        <a:ea typeface="MS PGothic" charset="0"/>
        <a:cs typeface="MS PGothic" charset="0"/>
      </a:defRPr>
    </a:lvl8pPr>
    <a:lvl9pPr marL="3657600" algn="l" defTabSz="457200" rtl="0" eaLnBrk="1" latinLnBrk="0" hangingPunct="1">
      <a:defRPr sz="2400" kern="1200">
        <a:solidFill>
          <a:schemeClr val="tx1"/>
        </a:solidFill>
        <a:latin typeface="Times New Roman" charset="0"/>
        <a:ea typeface="MS PGothic" charset="0"/>
        <a:cs typeface="MS PGothic" charset="0"/>
      </a:defRPr>
    </a:lvl9pPr>
  </p:defaultTextStyle>
  <p:extLst>
    <p:ext uri="{521415D9-36F7-43E2-AB2F-B90AF26B5E84}">
      <p14:sectionLst xmlns:p14="http://schemas.microsoft.com/office/powerpoint/2010/main">
        <p14:section name="Overview" id="{AAB8D2A5-CAA3-8841-AD26-43A210B7F3B5}">
          <p14:sldIdLst>
            <p14:sldId id="513"/>
            <p14:sldId id="407"/>
            <p14:sldId id="500"/>
            <p14:sldId id="408"/>
            <p14:sldId id="409"/>
            <p14:sldId id="410"/>
            <p14:sldId id="501"/>
            <p14:sldId id="502"/>
            <p14:sldId id="503"/>
            <p14:sldId id="498"/>
            <p14:sldId id="412"/>
            <p14:sldId id="514"/>
            <p14:sldId id="515"/>
            <p14:sldId id="516"/>
            <p14:sldId id="517"/>
            <p14:sldId id="518"/>
            <p14:sldId id="519"/>
            <p14:sldId id="579"/>
            <p14:sldId id="521"/>
            <p14:sldId id="522"/>
          </p14:sldIdLst>
        </p14:section>
        <p14:section name="Introduction" id="{1C78B77B-4AE9-4044-BA24-35D8DA08BE11}">
          <p14:sldIdLst>
            <p14:sldId id="287"/>
            <p14:sldId id="504"/>
            <p14:sldId id="263"/>
            <p14:sldId id="359"/>
            <p14:sldId id="360"/>
            <p14:sldId id="361"/>
            <p14:sldId id="362"/>
            <p14:sldId id="363"/>
            <p14:sldId id="2017"/>
            <p14:sldId id="397"/>
            <p14:sldId id="2018"/>
            <p14:sldId id="365"/>
            <p14:sldId id="366"/>
            <p14:sldId id="394"/>
            <p14:sldId id="395"/>
            <p14:sldId id="368"/>
            <p14:sldId id="369"/>
            <p14:sldId id="370"/>
            <p14:sldId id="2019"/>
            <p14:sldId id="371"/>
            <p14:sldId id="523"/>
            <p14:sldId id="317"/>
            <p14:sldId id="341"/>
            <p14:sldId id="404"/>
            <p14:sldId id="405"/>
            <p14:sldId id="344"/>
            <p14:sldId id="345"/>
            <p14:sldId id="346"/>
            <p14:sldId id="347"/>
            <p14:sldId id="348"/>
            <p14:sldId id="349"/>
            <p14:sldId id="406"/>
            <p14:sldId id="351"/>
            <p14:sldId id="352"/>
            <p14:sldId id="353"/>
            <p14:sldId id="354"/>
            <p14:sldId id="393"/>
            <p14:sldId id="355"/>
            <p14:sldId id="356"/>
          </p14:sldIdLst>
        </p14:section>
        <p14:section name="Sermon" id="{25E51346-4C9D-4147-8AE4-0319635090A3}">
          <p14:sldIdLst>
            <p14:sldId id="610"/>
            <p14:sldId id="545"/>
            <p14:sldId id="546"/>
            <p14:sldId id="547"/>
            <p14:sldId id="548"/>
            <p14:sldId id="549"/>
            <p14:sldId id="550"/>
            <p14:sldId id="551"/>
            <p14:sldId id="552"/>
            <p14:sldId id="553"/>
            <p14:sldId id="554"/>
            <p14:sldId id="555"/>
            <p14:sldId id="556"/>
            <p14:sldId id="358"/>
            <p14:sldId id="258"/>
            <p14:sldId id="1985"/>
            <p14:sldId id="357"/>
            <p14:sldId id="499"/>
            <p14:sldId id="1986"/>
            <p14:sldId id="1987"/>
          </p14:sldIdLst>
        </p14:section>
        <p14:section name="Chapters" id="{D6E67A40-87C6-C042-A075-7ADDED20CA38}">
          <p14:sldIdLst>
            <p14:sldId id="413"/>
            <p14:sldId id="377"/>
            <p14:sldId id="566"/>
            <p14:sldId id="567"/>
            <p14:sldId id="568"/>
            <p14:sldId id="569"/>
            <p14:sldId id="570"/>
            <p14:sldId id="571"/>
            <p14:sldId id="572"/>
            <p14:sldId id="573"/>
            <p14:sldId id="574"/>
            <p14:sldId id="575"/>
            <p14:sldId id="576"/>
            <p14:sldId id="372"/>
            <p14:sldId id="578"/>
            <p14:sldId id="414"/>
            <p14:sldId id="505"/>
            <p14:sldId id="611"/>
            <p14:sldId id="581"/>
            <p14:sldId id="415"/>
            <p14:sldId id="580"/>
            <p14:sldId id="508"/>
            <p14:sldId id="586"/>
            <p14:sldId id="587"/>
            <p14:sldId id="588"/>
            <p14:sldId id="416"/>
            <p14:sldId id="396"/>
            <p14:sldId id="315"/>
            <p14:sldId id="417"/>
            <p14:sldId id="509"/>
            <p14:sldId id="594"/>
            <p14:sldId id="1982"/>
            <p14:sldId id="1983"/>
            <p14:sldId id="1984"/>
            <p14:sldId id="379"/>
            <p14:sldId id="598"/>
            <p14:sldId id="599"/>
            <p14:sldId id="600"/>
            <p14:sldId id="601"/>
            <p14:sldId id="602"/>
            <p14:sldId id="510"/>
            <p14:sldId id="316"/>
            <p14:sldId id="418"/>
            <p14:sldId id="511"/>
            <p14:sldId id="419"/>
            <p14:sldId id="421"/>
            <p14:sldId id="609"/>
            <p14:sldId id="420"/>
            <p14:sldId id="612"/>
            <p14:sldId id="613"/>
            <p14:sldId id="614"/>
          </p14:sldIdLst>
        </p14:section>
        <p14:section name="Conclusion" id="{8B56DA5C-DF6C-5848-B3B3-F7C367EB001A}">
          <p14:sldIdLst>
            <p14:sldId id="378"/>
            <p14:sldId id="1977"/>
            <p14:sldId id="1978"/>
            <p14:sldId id="1979"/>
            <p14:sldId id="1980"/>
            <p14:sldId id="1981"/>
            <p14:sldId id="478"/>
            <p14:sldId id="479"/>
            <p14:sldId id="480"/>
            <p14:sldId id="482"/>
            <p14:sldId id="615"/>
            <p14:sldId id="616"/>
            <p14:sldId id="618"/>
            <p14:sldId id="2010"/>
          </p14:sldIdLst>
        </p14:section>
        <p14:section name="Supplements" id="{0AE39D47-58F4-FC4F-8436-784E540D71DC}">
          <p14:sldIdLst>
            <p14:sldId id="373"/>
            <p14:sldId id="380"/>
            <p14:sldId id="381"/>
            <p14:sldId id="382"/>
            <p14:sldId id="383"/>
            <p14:sldId id="330"/>
            <p14:sldId id="398"/>
            <p14:sldId id="399"/>
            <p14:sldId id="333"/>
            <p14:sldId id="400"/>
            <p14:sldId id="391"/>
            <p14:sldId id="392"/>
            <p14:sldId id="390"/>
            <p14:sldId id="403"/>
            <p14:sldId id="385"/>
            <p14:sldId id="388"/>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457"/>
            <p14:sldId id="458"/>
            <p14:sldId id="459"/>
            <p14:sldId id="460"/>
            <p14:sldId id="461"/>
            <p14:sldId id="462"/>
            <p14:sldId id="463"/>
            <p14:sldId id="464"/>
            <p14:sldId id="2011"/>
            <p14:sldId id="2012"/>
            <p14:sldId id="467"/>
            <p14:sldId id="468"/>
            <p14:sldId id="469"/>
            <p14:sldId id="470"/>
            <p14:sldId id="471"/>
            <p14:sldId id="472"/>
            <p14:sldId id="473"/>
            <p14:sldId id="474"/>
            <p14:sldId id="475"/>
            <p14:sldId id="476"/>
            <p14:sldId id="483"/>
            <p14:sldId id="484"/>
            <p14:sldId id="485"/>
            <p14:sldId id="486"/>
            <p14:sldId id="487"/>
            <p14:sldId id="488"/>
            <p14:sldId id="489"/>
            <p14:sldId id="490"/>
            <p14:sldId id="491"/>
            <p14:sldId id="2013"/>
            <p14:sldId id="2014"/>
            <p14:sldId id="2015"/>
            <p14:sldId id="495"/>
            <p14:sldId id="497"/>
            <p14:sldId id="201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ng Lin" initials="RL" lastIdx="1" clrIdx="0">
    <p:extLst>
      <p:ext uri="{19B8F6BF-5375-455C-9EA6-DF929625EA0E}">
        <p15:presenceInfo xmlns:p15="http://schemas.microsoft.com/office/powerpoint/2012/main" userId="68816b9d5a36cb1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EA017"/>
    <a:srgbClr val="EE7E1A"/>
    <a:srgbClr val="FA7736"/>
    <a:srgbClr val="CCECFF"/>
    <a:srgbClr val="FFFFCC"/>
    <a:srgbClr val="3399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837"/>
    <p:restoredTop sz="92177"/>
  </p:normalViewPr>
  <p:slideViewPr>
    <p:cSldViewPr>
      <p:cViewPr varScale="1">
        <p:scale>
          <a:sx n="117" d="100"/>
          <a:sy n="117" d="100"/>
        </p:scale>
        <p:origin x="864" y="184"/>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74.xml"/><Relationship Id="rId21" Type="http://schemas.openxmlformats.org/officeDocument/2006/relationships/slideMaster" Target="slideMasters/slideMaster21.xml"/><Relationship Id="rId63" Type="http://schemas.openxmlformats.org/officeDocument/2006/relationships/slide" Target="slides/slide20.xml"/><Relationship Id="rId159" Type="http://schemas.openxmlformats.org/officeDocument/2006/relationships/slide" Target="slides/slide116.xml"/><Relationship Id="rId170" Type="http://schemas.openxmlformats.org/officeDocument/2006/relationships/slide" Target="slides/slide127.xml"/><Relationship Id="rId226" Type="http://schemas.openxmlformats.org/officeDocument/2006/relationships/slide" Target="slides/slide183.xml"/><Relationship Id="rId268" Type="http://schemas.openxmlformats.org/officeDocument/2006/relationships/slide" Target="slides/slide225.xml"/><Relationship Id="rId32" Type="http://schemas.openxmlformats.org/officeDocument/2006/relationships/slideMaster" Target="slideMasters/slideMaster32.xml"/><Relationship Id="rId74" Type="http://schemas.openxmlformats.org/officeDocument/2006/relationships/slide" Target="slides/slide31.xml"/><Relationship Id="rId128" Type="http://schemas.openxmlformats.org/officeDocument/2006/relationships/slide" Target="slides/slide85.xml"/><Relationship Id="rId5" Type="http://schemas.openxmlformats.org/officeDocument/2006/relationships/slideMaster" Target="slideMasters/slideMaster5.xml"/><Relationship Id="rId181" Type="http://schemas.openxmlformats.org/officeDocument/2006/relationships/slide" Target="slides/slide138.xml"/><Relationship Id="rId237" Type="http://schemas.openxmlformats.org/officeDocument/2006/relationships/slide" Target="slides/slide194.xml"/><Relationship Id="rId258" Type="http://schemas.openxmlformats.org/officeDocument/2006/relationships/slide" Target="slides/slide215.xml"/><Relationship Id="rId279" Type="http://schemas.openxmlformats.org/officeDocument/2006/relationships/tableStyles" Target="tableStyles.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1.xml"/><Relationship Id="rId118" Type="http://schemas.openxmlformats.org/officeDocument/2006/relationships/slide" Target="slides/slide75.xml"/><Relationship Id="rId139" Type="http://schemas.openxmlformats.org/officeDocument/2006/relationships/slide" Target="slides/slide96.xml"/><Relationship Id="rId85" Type="http://schemas.openxmlformats.org/officeDocument/2006/relationships/slide" Target="slides/slide42.xml"/><Relationship Id="rId150" Type="http://schemas.openxmlformats.org/officeDocument/2006/relationships/slide" Target="slides/slide107.xml"/><Relationship Id="rId171" Type="http://schemas.openxmlformats.org/officeDocument/2006/relationships/slide" Target="slides/slide128.xml"/><Relationship Id="rId192" Type="http://schemas.openxmlformats.org/officeDocument/2006/relationships/slide" Target="slides/slide149.xml"/><Relationship Id="rId206" Type="http://schemas.openxmlformats.org/officeDocument/2006/relationships/slide" Target="slides/slide163.xml"/><Relationship Id="rId227" Type="http://schemas.openxmlformats.org/officeDocument/2006/relationships/slide" Target="slides/slide184.xml"/><Relationship Id="rId248" Type="http://schemas.openxmlformats.org/officeDocument/2006/relationships/slide" Target="slides/slide205.xml"/><Relationship Id="rId269" Type="http://schemas.openxmlformats.org/officeDocument/2006/relationships/slide" Target="slides/slide226.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5.xml"/><Relationship Id="rId129" Type="http://schemas.openxmlformats.org/officeDocument/2006/relationships/slide" Target="slides/slide86.xml"/><Relationship Id="rId54" Type="http://schemas.openxmlformats.org/officeDocument/2006/relationships/slide" Target="slides/slide11.xml"/><Relationship Id="rId75" Type="http://schemas.openxmlformats.org/officeDocument/2006/relationships/slide" Target="slides/slide32.xml"/><Relationship Id="rId96" Type="http://schemas.openxmlformats.org/officeDocument/2006/relationships/slide" Target="slides/slide53.xml"/><Relationship Id="rId140" Type="http://schemas.openxmlformats.org/officeDocument/2006/relationships/slide" Target="slides/slide97.xml"/><Relationship Id="rId161" Type="http://schemas.openxmlformats.org/officeDocument/2006/relationships/slide" Target="slides/slide118.xml"/><Relationship Id="rId182" Type="http://schemas.openxmlformats.org/officeDocument/2006/relationships/slide" Target="slides/slide139.xml"/><Relationship Id="rId217" Type="http://schemas.openxmlformats.org/officeDocument/2006/relationships/slide" Target="slides/slide174.xml"/><Relationship Id="rId6" Type="http://schemas.openxmlformats.org/officeDocument/2006/relationships/slideMaster" Target="slideMasters/slideMaster6.xml"/><Relationship Id="rId238" Type="http://schemas.openxmlformats.org/officeDocument/2006/relationships/slide" Target="slides/slide195.xml"/><Relationship Id="rId259" Type="http://schemas.openxmlformats.org/officeDocument/2006/relationships/slide" Target="slides/slide216.xml"/><Relationship Id="rId23" Type="http://schemas.openxmlformats.org/officeDocument/2006/relationships/slideMaster" Target="slideMasters/slideMaster23.xml"/><Relationship Id="rId119" Type="http://schemas.openxmlformats.org/officeDocument/2006/relationships/slide" Target="slides/slide76.xml"/><Relationship Id="rId270" Type="http://schemas.openxmlformats.org/officeDocument/2006/relationships/slide" Target="slides/slide227.xml"/><Relationship Id="rId44" Type="http://schemas.openxmlformats.org/officeDocument/2006/relationships/slide" Target="slides/slide1.xml"/><Relationship Id="rId65" Type="http://schemas.openxmlformats.org/officeDocument/2006/relationships/slide" Target="slides/slide22.xml"/><Relationship Id="rId86" Type="http://schemas.openxmlformats.org/officeDocument/2006/relationships/slide" Target="slides/slide43.xml"/><Relationship Id="rId130" Type="http://schemas.openxmlformats.org/officeDocument/2006/relationships/slide" Target="slides/slide87.xml"/><Relationship Id="rId151" Type="http://schemas.openxmlformats.org/officeDocument/2006/relationships/slide" Target="slides/slide108.xml"/><Relationship Id="rId172" Type="http://schemas.openxmlformats.org/officeDocument/2006/relationships/slide" Target="slides/slide129.xml"/><Relationship Id="rId193" Type="http://schemas.openxmlformats.org/officeDocument/2006/relationships/slide" Target="slides/slide150.xml"/><Relationship Id="rId207" Type="http://schemas.openxmlformats.org/officeDocument/2006/relationships/slide" Target="slides/slide164.xml"/><Relationship Id="rId228" Type="http://schemas.openxmlformats.org/officeDocument/2006/relationships/slide" Target="slides/slide185.xml"/><Relationship Id="rId249" Type="http://schemas.openxmlformats.org/officeDocument/2006/relationships/slide" Target="slides/slide206.xml"/><Relationship Id="rId13" Type="http://schemas.openxmlformats.org/officeDocument/2006/relationships/slideMaster" Target="slideMasters/slideMaster13.xml"/><Relationship Id="rId109" Type="http://schemas.openxmlformats.org/officeDocument/2006/relationships/slide" Target="slides/slide66.xml"/><Relationship Id="rId260" Type="http://schemas.openxmlformats.org/officeDocument/2006/relationships/slide" Target="slides/slide217.xml"/><Relationship Id="rId34" Type="http://schemas.openxmlformats.org/officeDocument/2006/relationships/slideMaster" Target="slideMasters/slideMaster34.xml"/><Relationship Id="rId55" Type="http://schemas.openxmlformats.org/officeDocument/2006/relationships/slide" Target="slides/slide12.xml"/><Relationship Id="rId76" Type="http://schemas.openxmlformats.org/officeDocument/2006/relationships/slide" Target="slides/slide33.xml"/><Relationship Id="rId97" Type="http://schemas.openxmlformats.org/officeDocument/2006/relationships/slide" Target="slides/slide54.xml"/><Relationship Id="rId120" Type="http://schemas.openxmlformats.org/officeDocument/2006/relationships/slide" Target="slides/slide77.xml"/><Relationship Id="rId141" Type="http://schemas.openxmlformats.org/officeDocument/2006/relationships/slide" Target="slides/slide98.xml"/><Relationship Id="rId7" Type="http://schemas.openxmlformats.org/officeDocument/2006/relationships/slideMaster" Target="slideMasters/slideMaster7.xml"/><Relationship Id="rId162" Type="http://schemas.openxmlformats.org/officeDocument/2006/relationships/slide" Target="slides/slide119.xml"/><Relationship Id="rId183" Type="http://schemas.openxmlformats.org/officeDocument/2006/relationships/slide" Target="slides/slide140.xml"/><Relationship Id="rId218" Type="http://schemas.openxmlformats.org/officeDocument/2006/relationships/slide" Target="slides/slide175.xml"/><Relationship Id="rId239" Type="http://schemas.openxmlformats.org/officeDocument/2006/relationships/slide" Target="slides/slide196.xml"/><Relationship Id="rId250" Type="http://schemas.openxmlformats.org/officeDocument/2006/relationships/slide" Target="slides/slide207.xml"/><Relationship Id="rId271" Type="http://schemas.openxmlformats.org/officeDocument/2006/relationships/slide" Target="slides/slide228.xml"/><Relationship Id="rId24" Type="http://schemas.openxmlformats.org/officeDocument/2006/relationships/slideMaster" Target="slideMasters/slideMaster24.xml"/><Relationship Id="rId45" Type="http://schemas.openxmlformats.org/officeDocument/2006/relationships/slide" Target="slides/slide2.xml"/><Relationship Id="rId66" Type="http://schemas.openxmlformats.org/officeDocument/2006/relationships/slide" Target="slides/slide23.xml"/><Relationship Id="rId87" Type="http://schemas.openxmlformats.org/officeDocument/2006/relationships/slide" Target="slides/slide44.xml"/><Relationship Id="rId110" Type="http://schemas.openxmlformats.org/officeDocument/2006/relationships/slide" Target="slides/slide67.xml"/><Relationship Id="rId131" Type="http://schemas.openxmlformats.org/officeDocument/2006/relationships/slide" Target="slides/slide88.xml"/><Relationship Id="rId152" Type="http://schemas.openxmlformats.org/officeDocument/2006/relationships/slide" Target="slides/slide109.xml"/><Relationship Id="rId173" Type="http://schemas.openxmlformats.org/officeDocument/2006/relationships/slide" Target="slides/slide130.xml"/><Relationship Id="rId194" Type="http://schemas.openxmlformats.org/officeDocument/2006/relationships/slide" Target="slides/slide151.xml"/><Relationship Id="rId208" Type="http://schemas.openxmlformats.org/officeDocument/2006/relationships/slide" Target="slides/slide165.xml"/><Relationship Id="rId229" Type="http://schemas.openxmlformats.org/officeDocument/2006/relationships/slide" Target="slides/slide186.xml"/><Relationship Id="rId240" Type="http://schemas.openxmlformats.org/officeDocument/2006/relationships/slide" Target="slides/slide197.xml"/><Relationship Id="rId261" Type="http://schemas.openxmlformats.org/officeDocument/2006/relationships/slide" Target="slides/slide218.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3.xml"/><Relationship Id="rId77" Type="http://schemas.openxmlformats.org/officeDocument/2006/relationships/slide" Target="slides/slide34.xml"/><Relationship Id="rId100" Type="http://schemas.openxmlformats.org/officeDocument/2006/relationships/slide" Target="slides/slide57.xml"/><Relationship Id="rId8" Type="http://schemas.openxmlformats.org/officeDocument/2006/relationships/slideMaster" Target="slideMasters/slideMaster8.xml"/><Relationship Id="rId98" Type="http://schemas.openxmlformats.org/officeDocument/2006/relationships/slide" Target="slides/slide55.xml"/><Relationship Id="rId121" Type="http://schemas.openxmlformats.org/officeDocument/2006/relationships/slide" Target="slides/slide78.xml"/><Relationship Id="rId142" Type="http://schemas.openxmlformats.org/officeDocument/2006/relationships/slide" Target="slides/slide99.xml"/><Relationship Id="rId163" Type="http://schemas.openxmlformats.org/officeDocument/2006/relationships/slide" Target="slides/slide120.xml"/><Relationship Id="rId184" Type="http://schemas.openxmlformats.org/officeDocument/2006/relationships/slide" Target="slides/slide141.xml"/><Relationship Id="rId219" Type="http://schemas.openxmlformats.org/officeDocument/2006/relationships/slide" Target="slides/slide176.xml"/><Relationship Id="rId230" Type="http://schemas.openxmlformats.org/officeDocument/2006/relationships/slide" Target="slides/slide187.xml"/><Relationship Id="rId251" Type="http://schemas.openxmlformats.org/officeDocument/2006/relationships/slide" Target="slides/slide208.xml"/><Relationship Id="rId25" Type="http://schemas.openxmlformats.org/officeDocument/2006/relationships/slideMaster" Target="slideMasters/slideMaster25.xml"/><Relationship Id="rId46" Type="http://schemas.openxmlformats.org/officeDocument/2006/relationships/slide" Target="slides/slide3.xml"/><Relationship Id="rId67" Type="http://schemas.openxmlformats.org/officeDocument/2006/relationships/slide" Target="slides/slide24.xml"/><Relationship Id="rId272" Type="http://schemas.openxmlformats.org/officeDocument/2006/relationships/slide" Target="slides/slide229.xml"/><Relationship Id="rId88" Type="http://schemas.openxmlformats.org/officeDocument/2006/relationships/slide" Target="slides/slide45.xml"/><Relationship Id="rId111" Type="http://schemas.openxmlformats.org/officeDocument/2006/relationships/slide" Target="slides/slide68.xml"/><Relationship Id="rId132" Type="http://schemas.openxmlformats.org/officeDocument/2006/relationships/slide" Target="slides/slide89.xml"/><Relationship Id="rId153" Type="http://schemas.openxmlformats.org/officeDocument/2006/relationships/slide" Target="slides/slide110.xml"/><Relationship Id="rId174" Type="http://schemas.openxmlformats.org/officeDocument/2006/relationships/slide" Target="slides/slide131.xml"/><Relationship Id="rId195" Type="http://schemas.openxmlformats.org/officeDocument/2006/relationships/slide" Target="slides/slide152.xml"/><Relationship Id="rId209" Type="http://schemas.openxmlformats.org/officeDocument/2006/relationships/slide" Target="slides/slide166.xml"/><Relationship Id="rId220" Type="http://schemas.openxmlformats.org/officeDocument/2006/relationships/slide" Target="slides/slide177.xml"/><Relationship Id="rId241" Type="http://schemas.openxmlformats.org/officeDocument/2006/relationships/slide" Target="slides/slide19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4.xml"/><Relationship Id="rId262" Type="http://schemas.openxmlformats.org/officeDocument/2006/relationships/slide" Target="slides/slide219.xml"/><Relationship Id="rId78" Type="http://schemas.openxmlformats.org/officeDocument/2006/relationships/slide" Target="slides/slide35.xml"/><Relationship Id="rId99" Type="http://schemas.openxmlformats.org/officeDocument/2006/relationships/slide" Target="slides/slide56.xml"/><Relationship Id="rId101" Type="http://schemas.openxmlformats.org/officeDocument/2006/relationships/slide" Target="slides/slide58.xml"/><Relationship Id="rId122" Type="http://schemas.openxmlformats.org/officeDocument/2006/relationships/slide" Target="slides/slide79.xml"/><Relationship Id="rId143" Type="http://schemas.openxmlformats.org/officeDocument/2006/relationships/slide" Target="slides/slide100.xml"/><Relationship Id="rId164" Type="http://schemas.openxmlformats.org/officeDocument/2006/relationships/slide" Target="slides/slide121.xml"/><Relationship Id="rId185" Type="http://schemas.openxmlformats.org/officeDocument/2006/relationships/slide" Target="slides/slide142.xml"/><Relationship Id="rId9" Type="http://schemas.openxmlformats.org/officeDocument/2006/relationships/slideMaster" Target="slideMasters/slideMaster9.xml"/><Relationship Id="rId210" Type="http://schemas.openxmlformats.org/officeDocument/2006/relationships/slide" Target="slides/slide167.xml"/><Relationship Id="rId26" Type="http://schemas.openxmlformats.org/officeDocument/2006/relationships/slideMaster" Target="slideMasters/slideMaster26.xml"/><Relationship Id="rId231" Type="http://schemas.openxmlformats.org/officeDocument/2006/relationships/slide" Target="slides/slide188.xml"/><Relationship Id="rId252" Type="http://schemas.openxmlformats.org/officeDocument/2006/relationships/slide" Target="slides/slide209.xml"/><Relationship Id="rId273" Type="http://schemas.openxmlformats.org/officeDocument/2006/relationships/slide" Target="slides/slide230.xml"/><Relationship Id="rId47" Type="http://schemas.openxmlformats.org/officeDocument/2006/relationships/slide" Target="slides/slide4.xml"/><Relationship Id="rId68" Type="http://schemas.openxmlformats.org/officeDocument/2006/relationships/slide" Target="slides/slide25.xml"/><Relationship Id="rId89" Type="http://schemas.openxmlformats.org/officeDocument/2006/relationships/slide" Target="slides/slide46.xml"/><Relationship Id="rId112" Type="http://schemas.openxmlformats.org/officeDocument/2006/relationships/slide" Target="slides/slide69.xml"/><Relationship Id="rId133" Type="http://schemas.openxmlformats.org/officeDocument/2006/relationships/slide" Target="slides/slide90.xml"/><Relationship Id="rId154" Type="http://schemas.openxmlformats.org/officeDocument/2006/relationships/slide" Target="slides/slide111.xml"/><Relationship Id="rId175" Type="http://schemas.openxmlformats.org/officeDocument/2006/relationships/slide" Target="slides/slide132.xml"/><Relationship Id="rId196" Type="http://schemas.openxmlformats.org/officeDocument/2006/relationships/slide" Target="slides/slide153.xml"/><Relationship Id="rId200" Type="http://schemas.openxmlformats.org/officeDocument/2006/relationships/slide" Target="slides/slide157.xml"/><Relationship Id="rId16" Type="http://schemas.openxmlformats.org/officeDocument/2006/relationships/slideMaster" Target="slideMasters/slideMaster16.xml"/><Relationship Id="rId221" Type="http://schemas.openxmlformats.org/officeDocument/2006/relationships/slide" Target="slides/slide178.xml"/><Relationship Id="rId242" Type="http://schemas.openxmlformats.org/officeDocument/2006/relationships/slide" Target="slides/slide199.xml"/><Relationship Id="rId263" Type="http://schemas.openxmlformats.org/officeDocument/2006/relationships/slide" Target="slides/slide220.xml"/><Relationship Id="rId37" Type="http://schemas.openxmlformats.org/officeDocument/2006/relationships/slideMaster" Target="slideMasters/slideMaster37.xml"/><Relationship Id="rId58" Type="http://schemas.openxmlformats.org/officeDocument/2006/relationships/slide" Target="slides/slide15.xml"/><Relationship Id="rId79" Type="http://schemas.openxmlformats.org/officeDocument/2006/relationships/slide" Target="slides/slide36.xml"/><Relationship Id="rId102" Type="http://schemas.openxmlformats.org/officeDocument/2006/relationships/slide" Target="slides/slide59.xml"/><Relationship Id="rId123" Type="http://schemas.openxmlformats.org/officeDocument/2006/relationships/slide" Target="slides/slide80.xml"/><Relationship Id="rId144" Type="http://schemas.openxmlformats.org/officeDocument/2006/relationships/slide" Target="slides/slide101.xml"/><Relationship Id="rId90" Type="http://schemas.openxmlformats.org/officeDocument/2006/relationships/slide" Target="slides/slide47.xml"/><Relationship Id="rId165" Type="http://schemas.openxmlformats.org/officeDocument/2006/relationships/slide" Target="slides/slide122.xml"/><Relationship Id="rId186" Type="http://schemas.openxmlformats.org/officeDocument/2006/relationships/slide" Target="slides/slide143.xml"/><Relationship Id="rId211" Type="http://schemas.openxmlformats.org/officeDocument/2006/relationships/slide" Target="slides/slide168.xml"/><Relationship Id="rId232" Type="http://schemas.openxmlformats.org/officeDocument/2006/relationships/slide" Target="slides/slide189.xml"/><Relationship Id="rId253" Type="http://schemas.openxmlformats.org/officeDocument/2006/relationships/slide" Target="slides/slide210.xml"/><Relationship Id="rId274" Type="http://schemas.openxmlformats.org/officeDocument/2006/relationships/notesMaster" Target="notesMasters/notesMaster1.xml"/><Relationship Id="rId27" Type="http://schemas.openxmlformats.org/officeDocument/2006/relationships/slideMaster" Target="slideMasters/slideMaster27.xml"/><Relationship Id="rId48" Type="http://schemas.openxmlformats.org/officeDocument/2006/relationships/slide" Target="slides/slide5.xml"/><Relationship Id="rId69" Type="http://schemas.openxmlformats.org/officeDocument/2006/relationships/slide" Target="slides/slide26.xml"/><Relationship Id="rId113" Type="http://schemas.openxmlformats.org/officeDocument/2006/relationships/slide" Target="slides/slide70.xml"/><Relationship Id="rId134" Type="http://schemas.openxmlformats.org/officeDocument/2006/relationships/slide" Target="slides/slide91.xml"/><Relationship Id="rId80" Type="http://schemas.openxmlformats.org/officeDocument/2006/relationships/slide" Target="slides/slide37.xml"/><Relationship Id="rId155" Type="http://schemas.openxmlformats.org/officeDocument/2006/relationships/slide" Target="slides/slide112.xml"/><Relationship Id="rId176" Type="http://schemas.openxmlformats.org/officeDocument/2006/relationships/slide" Target="slides/slide133.xml"/><Relationship Id="rId197" Type="http://schemas.openxmlformats.org/officeDocument/2006/relationships/slide" Target="slides/slide154.xml"/><Relationship Id="rId201" Type="http://schemas.openxmlformats.org/officeDocument/2006/relationships/slide" Target="slides/slide158.xml"/><Relationship Id="rId222" Type="http://schemas.openxmlformats.org/officeDocument/2006/relationships/slide" Target="slides/slide179.xml"/><Relationship Id="rId243" Type="http://schemas.openxmlformats.org/officeDocument/2006/relationships/slide" Target="slides/slide200.xml"/><Relationship Id="rId264" Type="http://schemas.openxmlformats.org/officeDocument/2006/relationships/slide" Target="slides/slide22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6.xml"/><Relationship Id="rId103" Type="http://schemas.openxmlformats.org/officeDocument/2006/relationships/slide" Target="slides/slide60.xml"/><Relationship Id="rId124" Type="http://schemas.openxmlformats.org/officeDocument/2006/relationships/slide" Target="slides/slide81.xml"/><Relationship Id="rId70" Type="http://schemas.openxmlformats.org/officeDocument/2006/relationships/slide" Target="slides/slide27.xml"/><Relationship Id="rId91" Type="http://schemas.openxmlformats.org/officeDocument/2006/relationships/slide" Target="slides/slide48.xml"/><Relationship Id="rId145" Type="http://schemas.openxmlformats.org/officeDocument/2006/relationships/slide" Target="slides/slide102.xml"/><Relationship Id="rId166" Type="http://schemas.openxmlformats.org/officeDocument/2006/relationships/slide" Target="slides/slide123.xml"/><Relationship Id="rId187" Type="http://schemas.openxmlformats.org/officeDocument/2006/relationships/slide" Target="slides/slide144.xml"/><Relationship Id="rId1" Type="http://schemas.openxmlformats.org/officeDocument/2006/relationships/slideMaster" Target="slideMasters/slideMaster1.xml"/><Relationship Id="rId212" Type="http://schemas.openxmlformats.org/officeDocument/2006/relationships/slide" Target="slides/slide169.xml"/><Relationship Id="rId233" Type="http://schemas.openxmlformats.org/officeDocument/2006/relationships/slide" Target="slides/slide190.xml"/><Relationship Id="rId254" Type="http://schemas.openxmlformats.org/officeDocument/2006/relationships/slide" Target="slides/slide211.xml"/><Relationship Id="rId28" Type="http://schemas.openxmlformats.org/officeDocument/2006/relationships/slideMaster" Target="slideMasters/slideMaster28.xml"/><Relationship Id="rId49" Type="http://schemas.openxmlformats.org/officeDocument/2006/relationships/slide" Target="slides/slide6.xml"/><Relationship Id="rId114" Type="http://schemas.openxmlformats.org/officeDocument/2006/relationships/slide" Target="slides/slide71.xml"/><Relationship Id="rId275" Type="http://schemas.openxmlformats.org/officeDocument/2006/relationships/commentAuthors" Target="commentAuthors.xml"/><Relationship Id="rId60" Type="http://schemas.openxmlformats.org/officeDocument/2006/relationships/slide" Target="slides/slide17.xml"/><Relationship Id="rId81" Type="http://schemas.openxmlformats.org/officeDocument/2006/relationships/slide" Target="slides/slide38.xml"/><Relationship Id="rId135" Type="http://schemas.openxmlformats.org/officeDocument/2006/relationships/slide" Target="slides/slide92.xml"/><Relationship Id="rId156" Type="http://schemas.openxmlformats.org/officeDocument/2006/relationships/slide" Target="slides/slide113.xml"/><Relationship Id="rId177" Type="http://schemas.openxmlformats.org/officeDocument/2006/relationships/slide" Target="slides/slide134.xml"/><Relationship Id="rId198" Type="http://schemas.openxmlformats.org/officeDocument/2006/relationships/slide" Target="slides/slide155.xml"/><Relationship Id="rId202" Type="http://schemas.openxmlformats.org/officeDocument/2006/relationships/slide" Target="slides/slide159.xml"/><Relationship Id="rId223" Type="http://schemas.openxmlformats.org/officeDocument/2006/relationships/slide" Target="slides/slide180.xml"/><Relationship Id="rId244" Type="http://schemas.openxmlformats.org/officeDocument/2006/relationships/slide" Target="slides/slide20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2.xml"/><Relationship Id="rId50" Type="http://schemas.openxmlformats.org/officeDocument/2006/relationships/slide" Target="slides/slide7.xml"/><Relationship Id="rId104" Type="http://schemas.openxmlformats.org/officeDocument/2006/relationships/slide" Target="slides/slide61.xml"/><Relationship Id="rId125" Type="http://schemas.openxmlformats.org/officeDocument/2006/relationships/slide" Target="slides/slide82.xml"/><Relationship Id="rId146" Type="http://schemas.openxmlformats.org/officeDocument/2006/relationships/slide" Target="slides/slide103.xml"/><Relationship Id="rId167" Type="http://schemas.openxmlformats.org/officeDocument/2006/relationships/slide" Target="slides/slide124.xml"/><Relationship Id="rId188" Type="http://schemas.openxmlformats.org/officeDocument/2006/relationships/slide" Target="slides/slide145.xml"/><Relationship Id="rId71" Type="http://schemas.openxmlformats.org/officeDocument/2006/relationships/slide" Target="slides/slide28.xml"/><Relationship Id="rId92" Type="http://schemas.openxmlformats.org/officeDocument/2006/relationships/slide" Target="slides/slide49.xml"/><Relationship Id="rId213" Type="http://schemas.openxmlformats.org/officeDocument/2006/relationships/slide" Target="slides/slide170.xml"/><Relationship Id="rId234" Type="http://schemas.openxmlformats.org/officeDocument/2006/relationships/slide" Target="slides/slide19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2.xml"/><Relationship Id="rId276" Type="http://schemas.openxmlformats.org/officeDocument/2006/relationships/presProps" Target="presProps.xml"/><Relationship Id="rId40" Type="http://schemas.openxmlformats.org/officeDocument/2006/relationships/slideMaster" Target="slideMasters/slideMaster40.xml"/><Relationship Id="rId115" Type="http://schemas.openxmlformats.org/officeDocument/2006/relationships/slide" Target="slides/slide72.xml"/><Relationship Id="rId136" Type="http://schemas.openxmlformats.org/officeDocument/2006/relationships/slide" Target="slides/slide93.xml"/><Relationship Id="rId157" Type="http://schemas.openxmlformats.org/officeDocument/2006/relationships/slide" Target="slides/slide114.xml"/><Relationship Id="rId178" Type="http://schemas.openxmlformats.org/officeDocument/2006/relationships/slide" Target="slides/slide135.xml"/><Relationship Id="rId61" Type="http://schemas.openxmlformats.org/officeDocument/2006/relationships/slide" Target="slides/slide18.xml"/><Relationship Id="rId82" Type="http://schemas.openxmlformats.org/officeDocument/2006/relationships/slide" Target="slides/slide39.xml"/><Relationship Id="rId199" Type="http://schemas.openxmlformats.org/officeDocument/2006/relationships/slide" Target="slides/slide156.xml"/><Relationship Id="rId203" Type="http://schemas.openxmlformats.org/officeDocument/2006/relationships/slide" Target="slides/slide160.xml"/><Relationship Id="rId19" Type="http://schemas.openxmlformats.org/officeDocument/2006/relationships/slideMaster" Target="slideMasters/slideMaster19.xml"/><Relationship Id="rId224" Type="http://schemas.openxmlformats.org/officeDocument/2006/relationships/slide" Target="slides/slide181.xml"/><Relationship Id="rId245" Type="http://schemas.openxmlformats.org/officeDocument/2006/relationships/slide" Target="slides/slide202.xml"/><Relationship Id="rId266" Type="http://schemas.openxmlformats.org/officeDocument/2006/relationships/slide" Target="slides/slide223.xml"/><Relationship Id="rId30" Type="http://schemas.openxmlformats.org/officeDocument/2006/relationships/slideMaster" Target="slideMasters/slideMaster30.xml"/><Relationship Id="rId105" Type="http://schemas.openxmlformats.org/officeDocument/2006/relationships/slide" Target="slides/slide62.xml"/><Relationship Id="rId126" Type="http://schemas.openxmlformats.org/officeDocument/2006/relationships/slide" Target="slides/slide83.xml"/><Relationship Id="rId147" Type="http://schemas.openxmlformats.org/officeDocument/2006/relationships/slide" Target="slides/slide104.xml"/><Relationship Id="rId168" Type="http://schemas.openxmlformats.org/officeDocument/2006/relationships/slide" Target="slides/slide125.xml"/><Relationship Id="rId51" Type="http://schemas.openxmlformats.org/officeDocument/2006/relationships/slide" Target="slides/slide8.xml"/><Relationship Id="rId72" Type="http://schemas.openxmlformats.org/officeDocument/2006/relationships/slide" Target="slides/slide29.xml"/><Relationship Id="rId93" Type="http://schemas.openxmlformats.org/officeDocument/2006/relationships/slide" Target="slides/slide50.xml"/><Relationship Id="rId189" Type="http://schemas.openxmlformats.org/officeDocument/2006/relationships/slide" Target="slides/slide146.xml"/><Relationship Id="rId3" Type="http://schemas.openxmlformats.org/officeDocument/2006/relationships/slideMaster" Target="slideMasters/slideMaster3.xml"/><Relationship Id="rId214" Type="http://schemas.openxmlformats.org/officeDocument/2006/relationships/slide" Target="slides/slide171.xml"/><Relationship Id="rId235" Type="http://schemas.openxmlformats.org/officeDocument/2006/relationships/slide" Target="slides/slide192.xml"/><Relationship Id="rId256" Type="http://schemas.openxmlformats.org/officeDocument/2006/relationships/slide" Target="slides/slide213.xml"/><Relationship Id="rId277" Type="http://schemas.openxmlformats.org/officeDocument/2006/relationships/viewProps" Target="viewProps.xml"/><Relationship Id="rId116" Type="http://schemas.openxmlformats.org/officeDocument/2006/relationships/slide" Target="slides/slide73.xml"/><Relationship Id="rId137" Type="http://schemas.openxmlformats.org/officeDocument/2006/relationships/slide" Target="slides/slide94.xml"/><Relationship Id="rId158" Type="http://schemas.openxmlformats.org/officeDocument/2006/relationships/slide" Target="slides/slide11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9.xml"/><Relationship Id="rId83" Type="http://schemas.openxmlformats.org/officeDocument/2006/relationships/slide" Target="slides/slide40.xml"/><Relationship Id="rId179" Type="http://schemas.openxmlformats.org/officeDocument/2006/relationships/slide" Target="slides/slide136.xml"/><Relationship Id="rId190" Type="http://schemas.openxmlformats.org/officeDocument/2006/relationships/slide" Target="slides/slide147.xml"/><Relationship Id="rId204" Type="http://schemas.openxmlformats.org/officeDocument/2006/relationships/slide" Target="slides/slide161.xml"/><Relationship Id="rId225" Type="http://schemas.openxmlformats.org/officeDocument/2006/relationships/slide" Target="slides/slide182.xml"/><Relationship Id="rId246" Type="http://schemas.openxmlformats.org/officeDocument/2006/relationships/slide" Target="slides/slide203.xml"/><Relationship Id="rId267" Type="http://schemas.openxmlformats.org/officeDocument/2006/relationships/slide" Target="slides/slide224.xml"/><Relationship Id="rId106" Type="http://schemas.openxmlformats.org/officeDocument/2006/relationships/slide" Target="slides/slide63.xml"/><Relationship Id="rId127" Type="http://schemas.openxmlformats.org/officeDocument/2006/relationships/slide" Target="slides/slide8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9.xml"/><Relationship Id="rId73" Type="http://schemas.openxmlformats.org/officeDocument/2006/relationships/slide" Target="slides/slide30.xml"/><Relationship Id="rId94" Type="http://schemas.openxmlformats.org/officeDocument/2006/relationships/slide" Target="slides/slide51.xml"/><Relationship Id="rId148" Type="http://schemas.openxmlformats.org/officeDocument/2006/relationships/slide" Target="slides/slide105.xml"/><Relationship Id="rId169" Type="http://schemas.openxmlformats.org/officeDocument/2006/relationships/slide" Target="slides/slide126.xml"/><Relationship Id="rId4" Type="http://schemas.openxmlformats.org/officeDocument/2006/relationships/slideMaster" Target="slideMasters/slideMaster4.xml"/><Relationship Id="rId180" Type="http://schemas.openxmlformats.org/officeDocument/2006/relationships/slide" Target="slides/slide137.xml"/><Relationship Id="rId215" Type="http://schemas.openxmlformats.org/officeDocument/2006/relationships/slide" Target="slides/slide172.xml"/><Relationship Id="rId236" Type="http://schemas.openxmlformats.org/officeDocument/2006/relationships/slide" Target="slides/slide193.xml"/><Relationship Id="rId257" Type="http://schemas.openxmlformats.org/officeDocument/2006/relationships/slide" Target="slides/slide214.xml"/><Relationship Id="rId278" Type="http://schemas.openxmlformats.org/officeDocument/2006/relationships/theme" Target="theme/theme1.xml"/><Relationship Id="rId42" Type="http://schemas.openxmlformats.org/officeDocument/2006/relationships/slideMaster" Target="slideMasters/slideMaster42.xml"/><Relationship Id="rId84" Type="http://schemas.openxmlformats.org/officeDocument/2006/relationships/slide" Target="slides/slide41.xml"/><Relationship Id="rId138" Type="http://schemas.openxmlformats.org/officeDocument/2006/relationships/slide" Target="slides/slide95.xml"/><Relationship Id="rId191" Type="http://schemas.openxmlformats.org/officeDocument/2006/relationships/slide" Target="slides/slide148.xml"/><Relationship Id="rId205" Type="http://schemas.openxmlformats.org/officeDocument/2006/relationships/slide" Target="slides/slide162.xml"/><Relationship Id="rId247" Type="http://schemas.openxmlformats.org/officeDocument/2006/relationships/slide" Target="slides/slide204.xml"/><Relationship Id="rId107" Type="http://schemas.openxmlformats.org/officeDocument/2006/relationships/slide" Target="slides/slide64.xml"/><Relationship Id="rId11" Type="http://schemas.openxmlformats.org/officeDocument/2006/relationships/slideMaster" Target="slideMasters/slideMaster11.xml"/><Relationship Id="rId53" Type="http://schemas.openxmlformats.org/officeDocument/2006/relationships/slide" Target="slides/slide10.xml"/><Relationship Id="rId149" Type="http://schemas.openxmlformats.org/officeDocument/2006/relationships/slide" Target="slides/slide106.xml"/><Relationship Id="rId95" Type="http://schemas.openxmlformats.org/officeDocument/2006/relationships/slide" Target="slides/slide52.xml"/><Relationship Id="rId160" Type="http://schemas.openxmlformats.org/officeDocument/2006/relationships/slide" Target="slides/slide117.xml"/><Relationship Id="rId216" Type="http://schemas.openxmlformats.org/officeDocument/2006/relationships/slide" Target="slides/slide173.xml"/></Relationships>
</file>

<file path=ppt/_rels/viewProps.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vl1pPr>
          </a:lstStyle>
          <a:p>
            <a:endParaRPr lang="zh-CN" altLang="en-US"/>
          </a:p>
        </p:txBody>
      </p:sp>
      <p:sp>
        <p:nvSpPr>
          <p:cNvPr id="55299" name="Rectangle 3"/>
          <p:cNvSpPr>
            <a:spLocks noGrp="1" noChangeArrowheads="1"/>
          </p:cNvSpPr>
          <p:nvPr>
            <p:ph type="dt" idx="1"/>
          </p:nvPr>
        </p:nvSpPr>
        <p:spPr bwMode="auto">
          <a:xfrm>
            <a:off x="3886200" y="0"/>
            <a:ext cx="2971800" cy="4572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vl1pPr>
          </a:lstStyle>
          <a:p>
            <a:endParaRPr lang="zh-CN" altLang="en-US"/>
          </a:p>
        </p:txBody>
      </p:sp>
      <p:sp>
        <p:nvSpPr>
          <p:cNvPr id="262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5301" name="Rectangle 5"/>
          <p:cNvSpPr>
            <a:spLocks noGrp="1" noChangeArrowheads="1"/>
          </p:cNvSpPr>
          <p:nvPr>
            <p:ph type="body" sz="quarter" idx="3"/>
          </p:nvPr>
        </p:nvSpPr>
        <p:spPr bwMode="auto">
          <a:xfrm>
            <a:off x="914400" y="4343400"/>
            <a:ext cx="5029200" cy="41148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5302" name="Rectangle 6"/>
          <p:cNvSpPr>
            <a:spLocks noGrp="1" noChangeArrowheads="1"/>
          </p:cNvSpPr>
          <p:nvPr>
            <p:ph type="ftr" sz="quarter" idx="4"/>
          </p:nvPr>
        </p:nvSpPr>
        <p:spPr bwMode="auto">
          <a:xfrm>
            <a:off x="0" y="8686800"/>
            <a:ext cx="2971800" cy="457200"/>
          </a:xfrm>
          <a:prstGeom prst="rect">
            <a:avLst/>
          </a:prstGeom>
          <a:noFill/>
          <a:ln w="12700">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vl1pPr>
          </a:lstStyle>
          <a:p>
            <a:endParaRPr lang="zh-CN" altLang="en-US"/>
          </a:p>
        </p:txBody>
      </p:sp>
      <p:sp>
        <p:nvSpPr>
          <p:cNvPr id="55303" name="Rectangle 7"/>
          <p:cNvSpPr>
            <a:spLocks noGrp="1" noChangeArrowheads="1"/>
          </p:cNvSpPr>
          <p:nvPr>
            <p:ph type="sldNum" sz="quarter" idx="5"/>
          </p:nvPr>
        </p:nvSpPr>
        <p:spPr bwMode="auto">
          <a:xfrm>
            <a:off x="3886200" y="8686800"/>
            <a:ext cx="2971800" cy="457200"/>
          </a:xfrm>
          <a:prstGeom prst="rect">
            <a:avLst/>
          </a:prstGeom>
          <a:noFill/>
          <a:ln w="12700">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DBADF81-9694-E14A-9CFB-9E38C4F3F72B}" type="slidenum">
              <a:rPr lang="en-US"/>
              <a:pPr>
                <a:defRPr/>
              </a:pPr>
              <a:t>‹#›</a:t>
            </a:fld>
            <a:endParaRPr lang="en-US"/>
          </a:p>
        </p:txBody>
      </p:sp>
    </p:spTree>
    <p:extLst>
      <p:ext uri="{BB962C8B-B14F-4D97-AF65-F5344CB8AC3E}">
        <p14:creationId xmlns:p14="http://schemas.microsoft.com/office/powerpoint/2010/main" val="20992477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28" charset="0"/>
        <a:ea typeface="MS PGothic" pitchFamily="34" charset="-128"/>
        <a:cs typeface="MS PGothic" pitchFamily="34" charset="-128"/>
      </a:defRPr>
    </a:lvl1pPr>
    <a:lvl2pPr marL="457200" algn="l" rtl="0" eaLnBrk="0" fontAlgn="base" hangingPunct="0">
      <a:spcBef>
        <a:spcPct val="30000"/>
      </a:spcBef>
      <a:spcAft>
        <a:spcPct val="0"/>
      </a:spcAft>
      <a:defRPr kumimoji="1" sz="1200" kern="1200">
        <a:solidFill>
          <a:schemeClr val="tx1"/>
        </a:solidFill>
        <a:latin typeface="Times New Roman" pitchFamily="-128" charset="0"/>
        <a:ea typeface="ＭＳ Ｐゴシック" pitchFamily="-112" charset="-128"/>
        <a:cs typeface="ＭＳ Ｐゴシック" charset="0"/>
      </a:defRPr>
    </a:lvl2pPr>
    <a:lvl3pPr marL="914400" algn="l" rtl="0" eaLnBrk="0" fontAlgn="base" hangingPunct="0">
      <a:spcBef>
        <a:spcPct val="30000"/>
      </a:spcBef>
      <a:spcAft>
        <a:spcPct val="0"/>
      </a:spcAft>
      <a:defRPr kumimoji="1" sz="1200" kern="1200">
        <a:solidFill>
          <a:schemeClr val="tx1"/>
        </a:solidFill>
        <a:latin typeface="Times New Roman" pitchFamily="-128" charset="0"/>
        <a:ea typeface="ＭＳ Ｐゴシック" pitchFamily="-112" charset="-128"/>
        <a:cs typeface="ＭＳ Ｐゴシック" charset="0"/>
      </a:defRPr>
    </a:lvl3pPr>
    <a:lvl4pPr marL="1371600" algn="l" rtl="0" eaLnBrk="0" fontAlgn="base" hangingPunct="0">
      <a:spcBef>
        <a:spcPct val="30000"/>
      </a:spcBef>
      <a:spcAft>
        <a:spcPct val="0"/>
      </a:spcAft>
      <a:defRPr kumimoji="1" sz="1200" kern="1200">
        <a:solidFill>
          <a:schemeClr val="tx1"/>
        </a:solidFill>
        <a:latin typeface="Times New Roman" pitchFamily="-128" charset="0"/>
        <a:ea typeface="ＭＳ Ｐゴシック" pitchFamily="-112" charset="-128"/>
        <a:cs typeface="ＭＳ Ｐゴシック" charset="0"/>
      </a:defRPr>
    </a:lvl4pPr>
    <a:lvl5pPr marL="1828800" algn="l" rtl="0" eaLnBrk="0" fontAlgn="base" hangingPunct="0">
      <a:spcBef>
        <a:spcPct val="30000"/>
      </a:spcBef>
      <a:spcAft>
        <a:spcPct val="0"/>
      </a:spcAft>
      <a:defRPr kumimoji="1" sz="1200" kern="1200">
        <a:solidFill>
          <a:schemeClr val="tx1"/>
        </a:solidFill>
        <a:latin typeface="Times New Roman" pitchFamily="-128" charset="0"/>
        <a:ea typeface="ＭＳ Ｐゴシック" pitchFamily="-112" charset="-128"/>
        <a:cs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radio.foxnews.com/toddstarnes/top-stories/exclusive-county-clerk-resigns-instead-of-issuing-gay-marriage-licenses.html" TargetMode="External"/><Relationship Id="rId3" Type="http://schemas.openxmlformats.org/officeDocument/2006/relationships/hyperlink" Target="http://www.worldmag.com/2015/04/a_clerks_struggle" TargetMode="External"/><Relationship Id="rId7" Type="http://schemas.openxmlformats.org/officeDocument/2006/relationships/hyperlink" Target="http://www.arktimes.com/ArkansasBlog/archives/2015/06/30/arkansas-house-republicans-dont-like-marriage-ruling-vow-to-protect-legal-discrimination"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www.newsmax.com/US/texas-country-reverses-gay/2015/06/30/id/652965/" TargetMode="External"/><Relationship Id="rId11" Type="http://schemas.openxmlformats.org/officeDocument/2006/relationships/hyperlink" Target="http://www.frc.org/wwlivewithtonyperkins/steve-scalise-bobby-jindal" TargetMode="External"/><Relationship Id="rId5" Type="http://schemas.openxmlformats.org/officeDocument/2006/relationships/hyperlink" Target="http://www.usnews.com/news/us/articles/2015/06/30/same-sex-marriage-fight-turns-to-clerk-who-refuse-licenses" TargetMode="External"/><Relationship Id="rId10" Type="http://schemas.openxmlformats.org/officeDocument/2006/relationships/hyperlink" Target="http://www.frc.org/contact-elected-officials" TargetMode="External"/><Relationship Id="rId4" Type="http://schemas.openxmlformats.org/officeDocument/2006/relationships/hyperlink" Target="http://www.kentucky.com/2015/06/29/3923157_some-kentucky-county-clerks-refusing.html?rh=1" TargetMode="External"/><Relationship Id="rId9" Type="http://schemas.openxmlformats.org/officeDocument/2006/relationships/hyperlink" Target="http://thehill.com/blogs/blog-briefing-room/246576-aclu-sues-jindal-over-religious-freedom-order"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www.dailykos.com/user/Jen%20Hayden/stream" TargetMode="External"/><Relationship Id="rId3" Type="http://schemas.openxmlformats.org/officeDocument/2006/relationships/hyperlink" Target="http://www.dailykos.com/story/2015/07/08/1400496/-Kentucky-clerk-filmed-refusing-to-issue-marriage-license-to-same-sex-couple#?friend_id=41648&amp;is_stream=1" TargetMode="External"/><Relationship Id="rId7" Type="http://schemas.openxmlformats.org/officeDocument/2006/relationships/hyperlink" Target="http://www.dailykos.com/user/Jen%20Hayden/history" TargetMode="External"/><Relationship Id="rId12" Type="http://schemas.openxmlformats.org/officeDocument/2006/relationships/hyperlink" Target="http://www.themoreheadnews.com/news/local_news/davis-wins-squeaker-in-county-clerk-s-race/article_950beaca-3024-5bec-ad69-1140e4f502c8.html" TargetMode="External"/><Relationship Id="rId2" Type="http://schemas.openxmlformats.org/officeDocument/2006/relationships/slide" Target="../slides/slide57.xml"/><Relationship Id="rId1" Type="http://schemas.openxmlformats.org/officeDocument/2006/relationships/notesMaster" Target="../notesMasters/notesMaster1.xml"/><Relationship Id="rId6" Type="http://schemas.openxmlformats.org/officeDocument/2006/relationships/hyperlink" Target="http://www.dailykos.com/blog/Jen%20Hayden" TargetMode="External"/><Relationship Id="rId11" Type="http://schemas.openxmlformats.org/officeDocument/2006/relationships/hyperlink" Target="http://www.waff.com/story/29443858/same-sex-marriage-fight-turns-to-clerk-who-refuse-licenses" TargetMode="External"/><Relationship Id="rId5" Type="http://schemas.openxmlformats.org/officeDocument/2006/relationships/hyperlink" Target="http://www.dailykos.com/user/Jen%20Hayden" TargetMode="External"/><Relationship Id="rId10" Type="http://schemas.openxmlformats.org/officeDocument/2006/relationships/hyperlink" Target="http://www.dailykos.com/story/2015/07/08/1400496/-Kentucky-clerk-filmed-refusing-to-issue-marriage-license-to-same-sex-couple#comments" TargetMode="External"/><Relationship Id="rId4" Type="http://schemas.openxmlformats.org/officeDocument/2006/relationships/hyperlink" Target="http://www.dailykos.com/user/Jen%20Hayden/rss.xml" TargetMode="External"/><Relationship Id="rId9" Type="http://schemas.openxmlformats.org/officeDocument/2006/relationships/hyperlink" Target="http://www.dailykos.com/story/2015/07/08/1400496/-Kentucky-clerk-filmed-refusing-to-issue-marriage-license-to-same-sex-couple"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8" Type="http://schemas.openxmlformats.org/officeDocument/2006/relationships/hyperlink" Target="https://www.nytimes.com/2018/07/25/magazine/big-business-gwyneth-paltrow-wellness.html?fallback=1&amp;recId=18dyQi55B07dsVMpCZrgEDkbnm2&amp;geoContinent=NA&amp;geoRegion=VA&amp;recAlloc=random&amp;geoCountry=US&amp;blockId=signature-journalism-vi&amp;imp_id=230558376" TargetMode="External"/><Relationship Id="rId13" Type="http://schemas.openxmlformats.org/officeDocument/2006/relationships/hyperlink" Target="https://www.willowcreek.org/en/june-30-statement" TargetMode="External"/><Relationship Id="rId18" Type="http://schemas.openxmlformats.org/officeDocument/2006/relationships/hyperlink" Target="https://www.nytimes.com/subscriptions/Multiproduct/lp8HYKU.html?campaignId=48JQY" TargetMode="External"/><Relationship Id="rId3" Type="http://schemas.openxmlformats.org/officeDocument/2006/relationships/hyperlink" Target="http://www.nytimes.com/by/laurie-goodstein" TargetMode="External"/><Relationship Id="rId7" Type="http://schemas.openxmlformats.org/officeDocument/2006/relationships/hyperlink" Target="https://www.courierpostonline.com/story/news/crime/2018/02/16/medford-pastor-harry-thomas-sexual-assault/345834002/" TargetMode="External"/><Relationship Id="rId12" Type="http://schemas.openxmlformats.org/officeDocument/2006/relationships/hyperlink" Target="https://www.christianitytoday.com/news/2018/march/bill-hybels-misconduct-willow-creek-john-nancy-ortberg.html" TargetMode="External"/><Relationship Id="rId17" Type="http://schemas.openxmlformats.org/officeDocument/2006/relationships/hyperlink" Target="http://www.nytimes.com/pages/todayspaper/index.html" TargetMode="External"/><Relationship Id="rId2" Type="http://schemas.openxmlformats.org/officeDocument/2006/relationships/slide" Target="../slides/slide70.xml"/><Relationship Id="rId16" Type="http://schemas.openxmlformats.org/officeDocument/2006/relationships/hyperlink" Target="http://www.nytreprints.com/" TargetMode="External"/><Relationship Id="rId1" Type="http://schemas.openxmlformats.org/officeDocument/2006/relationships/notesMaster" Target="../notesMasters/notesMaster1.xml"/><Relationship Id="rId6" Type="http://schemas.openxmlformats.org/officeDocument/2006/relationships/hyperlink" Target="https://www.nytimes.com/2018/03/09/opinion/jules-woodson-andy-savage-assault.html" TargetMode="External"/><Relationship Id="rId11" Type="http://schemas.openxmlformats.org/officeDocument/2006/relationships/hyperlink" Target="http://www.chicagotribune.com/news/local/breaking/ct-met-willow-creek-pastor-20171220-story.html" TargetMode="External"/><Relationship Id="rId5" Type="http://schemas.openxmlformats.org/officeDocument/2006/relationships/hyperlink" Target="https://www.nytimes.com/2018/08/08/us/willow-creek-church-resignations-bill-hybels.html" TargetMode="External"/><Relationship Id="rId15" Type="http://schemas.openxmlformats.org/officeDocument/2006/relationships/hyperlink" Target="https://www.steveryancarter.com/blog-1/a-diverging-path" TargetMode="External"/><Relationship Id="rId10" Type="http://schemas.openxmlformats.org/officeDocument/2006/relationships/hyperlink" Target="https://www.nytimes.com/2018/07/18/us/politics/maria-butina-russia-espionage.html?fallback=1&amp;recId=18dyQi55B07dsVMpCZrgEDkbnm2&amp;geoContinent=NA&amp;geoRegion=VA&amp;recAlloc=random&amp;geoCountry=US&amp;blockId=signature-journalism-vi&amp;imp_id=365540137" TargetMode="External"/><Relationship Id="rId19" Type="http://schemas.openxmlformats.org/officeDocument/2006/relationships/hyperlink" Target="https://www.christianpost.com/author/leonardo-blair/" TargetMode="External"/><Relationship Id="rId4" Type="http://schemas.openxmlformats.org/officeDocument/2006/relationships/hyperlink" Target="https://www.nytimes.com/subscription/inyt/lp87JWR.html?campaignId=6YHLY" TargetMode="External"/><Relationship Id="rId9" Type="http://schemas.openxmlformats.org/officeDocument/2006/relationships/hyperlink" Target="https://www.nytimes.com/2018/08/07/world/asia/islamic-state-tajikistan-bike-attack.html?fallback=1&amp;recId=18dyQi55B07dsVMpCZrgEDkbnm2&amp;geoContinent=NA&amp;geoRegion=VA&amp;recAlloc=random&amp;geoCountry=US&amp;blockId=signature-journalism-vi&amp;imp_id=807664949" TargetMode="External"/><Relationship Id="rId14" Type="http://schemas.openxmlformats.org/officeDocument/2006/relationships/hyperlink" Target="https://www.willowcreek.org/en/locations/south-barrington" TargetMode="External"/></Relationships>
</file>

<file path=ppt/notesSlides/_rels/notesSlide51.xml.rels><?xml version="1.0" encoding="UTF-8" standalone="yes"?>
<Relationships xmlns="http://schemas.openxmlformats.org/package/2006/relationships"><Relationship Id="rId8" Type="http://schemas.openxmlformats.org/officeDocument/2006/relationships/hyperlink" Target="http://www.chicagotribune.com/news/sns-bc-us--megachurch-founder-illinois-20180808-story.html" TargetMode="External"/><Relationship Id="rId3" Type="http://schemas.openxmlformats.org/officeDocument/2006/relationships/hyperlink" Target="https://www.independent.co.uk/topic/bill-hybels" TargetMode="External"/><Relationship Id="rId7" Type="http://schemas.openxmlformats.org/officeDocument/2006/relationships/hyperlink" Target="https://www.independent.co.uk/topic/DenzelWashington" TargetMode="External"/><Relationship Id="rId2" Type="http://schemas.openxmlformats.org/officeDocument/2006/relationships/slide" Target="../slides/slide71.xml"/><Relationship Id="rId1" Type="http://schemas.openxmlformats.org/officeDocument/2006/relationships/notesMaster" Target="../notesMasters/notesMaster1.xml"/><Relationship Id="rId6" Type="http://schemas.openxmlformats.org/officeDocument/2006/relationships/hyperlink" Target="https://www.nytimes.com/2018/08/05/us/bill-hybels-willow-creek-pat-baranowski.html" TargetMode="External"/><Relationship Id="rId5" Type="http://schemas.openxmlformats.org/officeDocument/2006/relationships/hyperlink" Target="https://www.independent.co.uk/topic/Chicago" TargetMode="External"/><Relationship Id="rId4" Type="http://schemas.openxmlformats.org/officeDocument/2006/relationships/hyperlink" Target="https://www.independent.co.uk/topic/willow-creek-community-church"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E4E9D6C-E300-FE4A-84B4-81D78D953C86}"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03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035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544635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No relationship is built without sweat and tears.</a:t>
            </a:r>
          </a:p>
          <a:p>
            <a:r>
              <a:rPr lang="en-US" sz="1200" kern="1200" dirty="0">
                <a:solidFill>
                  <a:schemeClr val="tx1"/>
                </a:solidFill>
                <a:effectLst/>
                <a:latin typeface="Arial"/>
                <a:ea typeface="+mn-ea"/>
                <a:cs typeface="Arial"/>
              </a:rPr>
              <a:t>The love of the couple matures through various events until it is very strong to show the effort needed to grow in marital love (5:2–8:14).</a:t>
            </a:r>
            <a:r>
              <a:rPr lang="en-SG" dirty="0">
                <a:effectLst/>
                <a:latin typeface="Arial"/>
                <a:cs typeface="Arial"/>
              </a:rPr>
              <a:t> </a:t>
            </a:r>
          </a:p>
          <a:p>
            <a:r>
              <a:rPr lang="zh-CN" altLang="en-US" dirty="0">
                <a:latin typeface="Arial"/>
                <a:cs typeface="Arial"/>
              </a:rPr>
              <a:t>没有任何关系是在没有汗水和泪水的情况下建立起来的。夫妻的爱情通过各种事件逐渐成熟，直到变得非常坚固，展示了在婚姻中需要付出的努力才能使爱成长（雅歌 </a:t>
            </a:r>
            <a:r>
              <a:rPr lang="en-US" altLang="zh-CN" dirty="0">
                <a:latin typeface="Arial"/>
                <a:cs typeface="Arial"/>
              </a:rPr>
              <a:t>5:2–8:14</a:t>
            </a:r>
            <a:r>
              <a:rPr lang="zh-CN" altLang="en-US" dirty="0">
                <a:latin typeface="Arial"/>
                <a:cs typeface="Arial"/>
              </a:rPr>
              <a:t>）。</a:t>
            </a:r>
            <a:endParaRPr lang="en-US" dirty="0">
              <a:latin typeface="Arial"/>
              <a:cs typeface="Arial"/>
            </a:endParaRPr>
          </a:p>
        </p:txBody>
      </p:sp>
    </p:spTree>
    <p:extLst>
      <p:ext uri="{BB962C8B-B14F-4D97-AF65-F5344CB8AC3E}">
        <p14:creationId xmlns:p14="http://schemas.microsoft.com/office/powerpoint/2010/main" val="14108708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99856ABE-415B-D34B-913C-729AFB293E84}" type="slidenum">
              <a:rPr kumimoji="0" lang="en-US" altLang="zh-CN" sz="1200">
                <a:solidFill>
                  <a:srgbClr val="000000"/>
                </a:solidFill>
                <a:latin typeface="Calibri" charset="0"/>
                <a:ea typeface="ＭＳ Ｐゴシック" charset="0"/>
                <a:cs typeface="ＭＳ Ｐゴシック" charset="0"/>
              </a:rPr>
              <a:pPr eaLnBrk="1" hangingPunct="1"/>
              <a:t>131</a:t>
            </a:fld>
            <a:endParaRPr kumimoji="0" lang="en-US" altLang="zh-CN" sz="1200">
              <a:solidFill>
                <a:srgbClr val="000000"/>
              </a:solidFill>
              <a:latin typeface="Calibri" charset="0"/>
              <a:ea typeface="ＭＳ Ｐゴシック" charset="0"/>
              <a:cs typeface="ＭＳ Ｐゴシック" charset="0"/>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latin typeface="Arial"/>
                <a:cs typeface="Arial"/>
              </a:rPr>
              <a:t>What can you do now to have the</a:t>
            </a:r>
            <a:r>
              <a:rPr lang="en-US" baseline="0" dirty="0">
                <a:latin typeface="Arial"/>
                <a:cs typeface="Arial"/>
              </a:rPr>
              <a:t> fantastic </a:t>
            </a:r>
            <a:r>
              <a:rPr lang="en-US" dirty="0">
                <a:latin typeface="Arial"/>
                <a:cs typeface="Arial"/>
              </a:rPr>
              <a:t>marriage that God</a:t>
            </a:r>
            <a:r>
              <a:rPr lang="en-US" baseline="0" dirty="0">
                <a:latin typeface="Arial"/>
                <a:cs typeface="Arial"/>
              </a:rPr>
              <a:t> desires if he has marriage in his plan for you?</a:t>
            </a:r>
          </a:p>
          <a:p>
            <a:r>
              <a:rPr lang="zh-CN" altLang="en-US" dirty="0">
                <a:latin typeface="Arial"/>
                <a:cs typeface="Arial"/>
              </a:rPr>
              <a:t>如果上帝为你安排了婚姻，那么你现在该做什么才能拥有上帝渴望的美满婚姻呢？</a:t>
            </a:r>
            <a:endParaRPr lang="en-US" dirty="0">
              <a:latin typeface="Arial"/>
              <a:cs typeface="Arial"/>
            </a:endParaRPr>
          </a:p>
        </p:txBody>
      </p:sp>
    </p:spTree>
    <p:extLst>
      <p:ext uri="{BB962C8B-B14F-4D97-AF65-F5344CB8AC3E}">
        <p14:creationId xmlns:p14="http://schemas.microsoft.com/office/powerpoint/2010/main" val="243196381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Be</a:t>
            </a:r>
            <a:r>
              <a:rPr lang="en-US" baseline="0" dirty="0">
                <a:latin typeface="Arial"/>
                <a:cs typeface="Arial"/>
              </a:rPr>
              <a:t> loving </a:t>
            </a:r>
            <a:r>
              <a:rPr lang="en-US" dirty="0">
                <a:latin typeface="Arial"/>
                <a:cs typeface="Arial"/>
              </a:rPr>
              <a:t>to God's</a:t>
            </a:r>
            <a:r>
              <a:rPr lang="en-US" baseline="0" dirty="0">
                <a:latin typeface="Arial"/>
                <a:cs typeface="Arial"/>
              </a:rPr>
              <a:t> </a:t>
            </a:r>
            <a:r>
              <a:rPr lang="en-US" dirty="0">
                <a:latin typeface="Arial"/>
                <a:cs typeface="Arial"/>
              </a:rPr>
              <a:t>person for you by preserving yourself now</a:t>
            </a:r>
            <a:r>
              <a:rPr lang="en-US" baseline="0" dirty="0">
                <a:latin typeface="Arial"/>
                <a:cs typeface="Arial"/>
              </a:rPr>
              <a:t>.</a:t>
            </a:r>
          </a:p>
          <a:p>
            <a:r>
              <a:rPr lang="en-US" sz="1200" kern="1200" dirty="0">
                <a:solidFill>
                  <a:schemeClr val="tx1"/>
                </a:solidFill>
                <a:effectLst/>
                <a:latin typeface="+mn-lt"/>
                <a:ea typeface="+mn-ea"/>
                <a:cs typeface="+mn-cs"/>
              </a:rPr>
              <a:t>Solomon and the </a:t>
            </a:r>
            <a:r>
              <a:rPr lang="en-US" sz="1200" kern="1200" dirty="0" err="1">
                <a:solidFill>
                  <a:schemeClr val="tx1"/>
                </a:solidFill>
                <a:effectLst/>
                <a:latin typeface="+mn-lt"/>
                <a:ea typeface="+mn-ea"/>
                <a:cs typeface="+mn-cs"/>
              </a:rPr>
              <a:t>Shulammite</a:t>
            </a:r>
            <a:r>
              <a:rPr lang="en-US" sz="1200" kern="1200" dirty="0">
                <a:solidFill>
                  <a:schemeClr val="tx1"/>
                </a:solidFill>
                <a:effectLst/>
                <a:latin typeface="+mn-lt"/>
                <a:ea typeface="+mn-ea"/>
                <a:cs typeface="+mn-cs"/>
              </a:rPr>
              <a:t> begin their love relationship in courtship and marriage as an example of the need for premarital sexual restraint (1:1–5:1).</a:t>
            </a:r>
            <a:r>
              <a:rPr lang="en-SG" dirty="0">
                <a:effectLst/>
              </a:rPr>
              <a:t> </a:t>
            </a:r>
          </a:p>
          <a:p>
            <a:r>
              <a:rPr lang="zh-CN" altLang="en-US" dirty="0">
                <a:latin typeface="Arial"/>
                <a:cs typeface="Arial"/>
              </a:rPr>
              <a:t>现在通过守护自己来对神为你预备的人表达爱意。所罗门和书拉密女子在求爱和婚姻中开始了他们的爱情关系，成为了婚前性节制的一个典范（</a:t>
            </a:r>
            <a:r>
              <a:rPr lang="en-US" altLang="zh-CN" dirty="0">
                <a:latin typeface="Arial"/>
                <a:cs typeface="Arial"/>
              </a:rPr>
              <a:t>1:1–5:1</a:t>
            </a:r>
            <a:r>
              <a:rPr lang="zh-CN" altLang="en-US" dirty="0">
                <a:latin typeface="Arial"/>
                <a:cs typeface="Arial"/>
              </a:rPr>
              <a:t>）。</a:t>
            </a:r>
            <a:endParaRPr lang="en-US" dirty="0">
              <a:latin typeface="Arial"/>
              <a:cs typeface="Arial"/>
            </a:endParaRPr>
          </a:p>
        </p:txBody>
      </p:sp>
    </p:spTree>
    <p:extLst>
      <p:ext uri="{BB962C8B-B14F-4D97-AF65-F5344CB8AC3E}">
        <p14:creationId xmlns:p14="http://schemas.microsoft.com/office/powerpoint/2010/main" val="20586362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No relationship is built without sweat and tears.</a:t>
            </a:r>
          </a:p>
          <a:p>
            <a:r>
              <a:rPr lang="en-US" sz="1200" kern="1200" dirty="0">
                <a:solidFill>
                  <a:schemeClr val="tx1"/>
                </a:solidFill>
                <a:effectLst/>
                <a:latin typeface="Arial"/>
                <a:ea typeface="+mn-ea"/>
                <a:cs typeface="Arial"/>
              </a:rPr>
              <a:t>The love of the couple matures through various events until it is very strong to show the effort needed to grow in marital love (5:2–8:14).</a:t>
            </a:r>
            <a:r>
              <a:rPr lang="en-SG" dirty="0">
                <a:effectLst/>
                <a:latin typeface="Arial"/>
                <a:cs typeface="Arial"/>
              </a:rPr>
              <a:t> </a:t>
            </a:r>
          </a:p>
          <a:p>
            <a:r>
              <a:rPr lang="zh-CN" altLang="en-US" dirty="0">
                <a:latin typeface="Arial"/>
                <a:cs typeface="Arial"/>
              </a:rPr>
              <a:t>没有任何关系是在没有付出汗水和泪水的情况下建立起来的。这对夫妻的爱情通过各种事件逐渐成熟，直到变得非常坚固，以此表明在婚姻之爱中成长所需的努力（</a:t>
            </a:r>
            <a:r>
              <a:rPr lang="en-US" altLang="zh-CN" dirty="0">
                <a:latin typeface="Arial"/>
                <a:cs typeface="Arial"/>
              </a:rPr>
              <a:t>5:2–8:14</a:t>
            </a:r>
            <a:r>
              <a:rPr lang="zh-CN" altLang="en-US" dirty="0">
                <a:latin typeface="Arial"/>
                <a:cs typeface="Arial"/>
              </a:rPr>
              <a:t>）。</a:t>
            </a:r>
            <a:endParaRPr lang="en-US" dirty="0">
              <a:latin typeface="Arial"/>
              <a:cs typeface="Arial"/>
            </a:endParaRPr>
          </a:p>
        </p:txBody>
      </p:sp>
    </p:spTree>
    <p:extLst>
      <p:ext uri="{BB962C8B-B14F-4D97-AF65-F5344CB8AC3E}">
        <p14:creationId xmlns:p14="http://schemas.microsoft.com/office/powerpoint/2010/main" val="193269710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extLst>
      <p:ext uri="{BB962C8B-B14F-4D97-AF65-F5344CB8AC3E}">
        <p14:creationId xmlns:p14="http://schemas.microsoft.com/office/powerpoint/2010/main" val="65591701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8363511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Most Americans have had premarital sex, study finds </a:t>
            </a:r>
          </a:p>
          <a:p>
            <a:r>
              <a:rPr lang="en-US" dirty="0"/>
              <a:t>Updated 12/19/2006 9:29 PM ET</a:t>
            </a:r>
          </a:p>
          <a:p>
            <a:r>
              <a:rPr lang="en-US" b="1" i="1" dirty="0"/>
              <a:t>usatoday</a:t>
            </a:r>
            <a:r>
              <a:rPr lang="en-US" i="1" dirty="0"/>
              <a:t>30.</a:t>
            </a:r>
            <a:r>
              <a:rPr lang="en-US" b="1" i="1" dirty="0"/>
              <a:t>usatoday</a:t>
            </a:r>
            <a:r>
              <a:rPr lang="en-US" i="1" dirty="0"/>
              <a:t>.com/news/health/2006-12-19-premarital-sex_x.htm</a:t>
            </a:r>
          </a:p>
          <a:p>
            <a:r>
              <a:rPr lang="en-US" dirty="0"/>
              <a:t>Accessed 29 Feb 2016 (ten years later)</a:t>
            </a:r>
          </a:p>
          <a:p>
            <a:endParaRPr lang="en-US" dirty="0"/>
          </a:p>
          <a:p>
            <a:r>
              <a:rPr lang="zh-CN" altLang="en-US" dirty="0"/>
              <a:t>研究发现，大多数美国人都有过婚前性行为  </a:t>
            </a:r>
          </a:p>
          <a:p>
            <a:r>
              <a:rPr lang="zh-CN" altLang="en-US" dirty="0"/>
              <a:t>更新时间：</a:t>
            </a:r>
            <a:r>
              <a:rPr lang="en-US" altLang="zh-CN" dirty="0"/>
              <a:t>2006</a:t>
            </a:r>
            <a:r>
              <a:rPr lang="zh-CN" altLang="en-US" dirty="0"/>
              <a:t>年</a:t>
            </a:r>
            <a:r>
              <a:rPr lang="en-US" altLang="zh-CN" dirty="0"/>
              <a:t>12</a:t>
            </a:r>
            <a:r>
              <a:rPr lang="zh-CN" altLang="en-US" dirty="0"/>
              <a:t>月</a:t>
            </a:r>
            <a:r>
              <a:rPr lang="en-US" altLang="zh-CN" dirty="0"/>
              <a:t>19</a:t>
            </a:r>
            <a:r>
              <a:rPr lang="zh-CN" altLang="en-US" dirty="0"/>
              <a:t>日晚上</a:t>
            </a:r>
            <a:r>
              <a:rPr lang="en-US" altLang="zh-CN" dirty="0"/>
              <a:t>9:29  </a:t>
            </a:r>
          </a:p>
          <a:p>
            <a:r>
              <a:rPr lang="zh-CN" altLang="en-US" dirty="0"/>
              <a:t>来源：</a:t>
            </a:r>
            <a:r>
              <a:rPr lang="en-US" dirty="0"/>
              <a:t>USA Today  </a:t>
            </a:r>
          </a:p>
          <a:p>
            <a:r>
              <a:rPr lang="zh-CN" altLang="en-US" dirty="0"/>
              <a:t>访问时间：</a:t>
            </a:r>
            <a:r>
              <a:rPr lang="en-US" altLang="zh-CN" dirty="0"/>
              <a:t>2016</a:t>
            </a:r>
            <a:r>
              <a:rPr lang="zh-CN" altLang="en-US" dirty="0"/>
              <a:t>年</a:t>
            </a:r>
            <a:r>
              <a:rPr lang="en-US" altLang="zh-CN" dirty="0"/>
              <a:t>2</a:t>
            </a:r>
            <a:r>
              <a:rPr lang="zh-CN" altLang="en-US" dirty="0"/>
              <a:t>月</a:t>
            </a:r>
            <a:r>
              <a:rPr lang="en-US" altLang="zh-CN" dirty="0"/>
              <a:t>29</a:t>
            </a:r>
            <a:r>
              <a:rPr lang="zh-CN" altLang="en-US" dirty="0"/>
              <a:t>日（十年后）</a:t>
            </a:r>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extLst>
      <p:ext uri="{BB962C8B-B14F-4D97-AF65-F5344CB8AC3E}">
        <p14:creationId xmlns:p14="http://schemas.microsoft.com/office/powerpoint/2010/main" val="412495343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BCF858-A386-AC4B-92EE-8492F91DF98A}" type="slidenum">
              <a:rPr kumimoji="0" lang="en-US" altLang="zh-CN" sz="1200" b="0"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altLang="zh-CN" sz="1200" b="0"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endParaRPr>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128807005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B37D96-2966-B644-BB58-33EA8DC7C79A}" type="slidenum">
              <a:rPr kumimoji="0" lang="en-US" altLang="zh-CN" sz="1200" b="0"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altLang="zh-CN" sz="1200" b="0"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endParaRPr>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18957269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rPr>
              <a:t>The explanation for free</a:t>
            </a:r>
          </a:p>
          <a:p>
            <a:pPr eaLnBrk="1" hangingPunct="1"/>
            <a:r>
              <a:rPr lang="en-US" altLang="zh-CN" dirty="0">
                <a:latin typeface="Arial" charset="0"/>
              </a:rPr>
              <a:t>OT Preaching link address</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A68DAFCE-3E42-6848-990C-780DC5B75307}" type="slidenum">
              <a:rPr kumimoji="0" lang="en-US" altLang="zh-CN" sz="1200">
                <a:solidFill>
                  <a:srgbClr val="000000"/>
                </a:solidFill>
                <a:latin typeface="Calibri" charset="0"/>
                <a:ea typeface="ＭＳ Ｐゴシック" charset="0"/>
                <a:cs typeface="ＭＳ Ｐゴシック" charset="0"/>
              </a:rPr>
              <a:pPr eaLnBrk="1" hangingPunct="1"/>
              <a:t>145</a:t>
            </a:fld>
            <a:endParaRPr kumimoji="0" lang="en-US" altLang="zh-CN" sz="1200">
              <a:solidFill>
                <a:srgbClr val="000000"/>
              </a:solidFill>
              <a:latin typeface="Calibri" charset="0"/>
              <a:ea typeface="ＭＳ Ｐゴシック" charset="0"/>
              <a:cs typeface="ＭＳ Ｐゴシック" charset="0"/>
            </a:endParaRPr>
          </a:p>
        </p:txBody>
      </p:sp>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CEB2A89B-D169-AE4E-B347-3F16D8453311}" type="slidenum">
              <a:rPr kumimoji="0" lang="en-US" altLang="zh-CN" sz="1200">
                <a:solidFill>
                  <a:srgbClr val="000000"/>
                </a:solidFill>
                <a:latin typeface="Calibri" charset="0"/>
                <a:ea typeface="ＭＳ Ｐゴシック" charset="0"/>
                <a:cs typeface="ＭＳ Ｐゴシック" charset="0"/>
              </a:rPr>
              <a:pPr eaLnBrk="1" hangingPunct="1"/>
              <a:t>146</a:t>
            </a:fld>
            <a:endParaRPr kumimoji="0" lang="en-US" altLang="zh-CN" sz="1200">
              <a:solidFill>
                <a:srgbClr val="000000"/>
              </a:solidFill>
              <a:latin typeface="Calibri" charset="0"/>
              <a:ea typeface="ＭＳ Ｐゴシック" charset="0"/>
              <a:cs typeface="ＭＳ Ｐゴシック" charset="0"/>
            </a:endParaRPr>
          </a:p>
        </p:txBody>
      </p:sp>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43C9698D-04B0-9D45-BBBA-F17BB85815FD}" type="slidenum">
              <a:rPr kumimoji="0" lang="en-US" altLang="zh-CN" sz="1200">
                <a:solidFill>
                  <a:srgbClr val="000000"/>
                </a:solidFill>
                <a:latin typeface="Times" charset="0"/>
                <a:ea typeface="ＭＳ Ｐゴシック" charset="0"/>
                <a:cs typeface="ＭＳ Ｐゴシック" charset="0"/>
              </a:rPr>
              <a:pPr eaLnBrk="1" hangingPunct="1"/>
              <a:t>147</a:t>
            </a:fld>
            <a:endParaRPr kumimoji="0" lang="en-US" altLang="zh-CN" sz="1200">
              <a:solidFill>
                <a:srgbClr val="000000"/>
              </a:solidFill>
              <a:latin typeface="Times" charset="0"/>
              <a:ea typeface="ＭＳ Ｐゴシック" charset="0"/>
              <a:cs typeface="ＭＳ Ｐゴシック" charset="0"/>
            </a:endParaRPr>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D6CD74AE-B0F9-CE4C-9CE5-12DB0CB7EF29}" type="slidenum">
              <a:rPr kumimoji="0" lang="en-US" altLang="zh-CN" sz="1200">
                <a:solidFill>
                  <a:srgbClr val="000000"/>
                </a:solidFill>
                <a:latin typeface="Calibri" charset="0"/>
                <a:ea typeface="ＭＳ Ｐゴシック" charset="0"/>
                <a:cs typeface="ＭＳ Ｐゴシック" charset="0"/>
              </a:rPr>
              <a:pPr eaLnBrk="1" hangingPunct="1"/>
              <a:t>148</a:t>
            </a:fld>
            <a:endParaRPr kumimoji="0" lang="en-US" altLang="zh-CN" sz="1200">
              <a:solidFill>
                <a:srgbClr val="000000"/>
              </a:solidFill>
              <a:latin typeface="Calibri" charset="0"/>
              <a:ea typeface="ＭＳ Ｐゴシック" charset="0"/>
              <a:cs typeface="ＭＳ Ｐゴシック" charset="0"/>
            </a:endParaRPr>
          </a:p>
        </p:txBody>
      </p:sp>
      <p:sp>
        <p:nvSpPr>
          <p:cNvPr id="351234" name="Rectangle 2"/>
          <p:cNvSpPr>
            <a:spLocks noGrp="1" noRot="1" noChangeAspect="1" noChangeArrowheads="1" noTextEdit="1"/>
          </p:cNvSpPr>
          <p:nvPr>
            <p:ph type="sldImg"/>
          </p:nvPr>
        </p:nvSpPr>
        <p:spPr>
          <a:ln/>
        </p:spPr>
      </p:sp>
      <p:sp>
        <p:nvSpPr>
          <p:cNvPr id="3512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lstStyle/>
          <a:p>
            <a:r>
              <a:rPr lang="en-US" altLang="zh-CN">
                <a:latin typeface="Calibri" charset="0"/>
                <a:ea typeface="ＭＳ Ｐゴシック" charset="0"/>
                <a:cs typeface="ＭＳ Ｐゴシック" charset="0"/>
              </a:rPr>
              <a:t>http://www.jwolfe.clara.net/Humour/MedPicts/BrainMaleFemale.gif</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CB40E8F8-2E15-2449-BBF9-D78410AB5C0E}" type="slidenum">
              <a:rPr kumimoji="0" lang="en-US" altLang="zh-CN" sz="1200">
                <a:solidFill>
                  <a:srgbClr val="000000"/>
                </a:solidFill>
                <a:latin typeface="Calibri" charset="0"/>
                <a:ea typeface="ＭＳ Ｐゴシック" charset="0"/>
                <a:cs typeface="ＭＳ Ｐゴシック" charset="0"/>
              </a:rPr>
              <a:pPr eaLnBrk="1" hangingPunct="1"/>
              <a:t>149</a:t>
            </a:fld>
            <a:endParaRPr kumimoji="0" lang="en-US" altLang="zh-CN" sz="1200">
              <a:solidFill>
                <a:srgbClr val="000000"/>
              </a:solidFill>
              <a:latin typeface="Calibri" charset="0"/>
              <a:ea typeface="ＭＳ Ｐゴシック" charset="0"/>
              <a:cs typeface="ＭＳ Ｐゴシック" charset="0"/>
            </a:endParaRPr>
          </a:p>
        </p:txBody>
      </p:sp>
      <p:sp>
        <p:nvSpPr>
          <p:cNvPr id="353282" name="Rectangle 2"/>
          <p:cNvSpPr>
            <a:spLocks noGrp="1" noRot="1" noChangeAspect="1" noChangeArrowheads="1" noTextEdit="1"/>
          </p:cNvSpPr>
          <p:nvPr>
            <p:ph type="sldImg"/>
          </p:nvPr>
        </p:nvSpPr>
        <p:spPr>
          <a:ln/>
        </p:spPr>
      </p:sp>
      <p:sp>
        <p:nvSpPr>
          <p:cNvPr id="3532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lstStyle/>
          <a:p>
            <a:r>
              <a:rPr lang="en-US" altLang="zh-CN">
                <a:latin typeface="Calibri" charset="0"/>
                <a:ea typeface="ＭＳ Ｐゴシック" charset="0"/>
                <a:cs typeface="ＭＳ Ｐゴシック" charset="0"/>
              </a:rPr>
              <a:t>http://www.jwolfe.clara.net/Humour/MedPicts/BrainMaleFemale.gif</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BE7EE266-3253-E046-9EDC-B612E44D120C}" type="slidenum">
              <a:rPr kumimoji="0" lang="en-US" altLang="zh-CN" sz="1200"/>
              <a:pPr/>
              <a:t>150</a:t>
            </a:fld>
            <a:endParaRPr kumimoji="0" lang="en-US" altLang="zh-CN" sz="1200"/>
          </a:p>
        </p:txBody>
      </p:sp>
      <p:sp>
        <p:nvSpPr>
          <p:cNvPr id="355330" name="Rectangle 2"/>
          <p:cNvSpPr>
            <a:spLocks noGrp="1" noRot="1" noChangeAspect="1" noChangeArrowheads="1" noTextEdit="1"/>
          </p:cNvSpPr>
          <p:nvPr>
            <p:ph type="sldImg"/>
          </p:nvPr>
        </p:nvSpPr>
        <p:spPr>
          <a:ln/>
        </p:spPr>
      </p:sp>
      <p:sp>
        <p:nvSpPr>
          <p:cNvPr id="3553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kumimoji="0" lang="zh-CN" altLang="en-US">
              <a:latin typeface="Times New Roman" charset="0"/>
              <a:ea typeface="MS PGothic" charset="0"/>
              <a:cs typeface="MS PGothic"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22768A96-3790-B04A-B37A-141D0E04AFB6}" type="slidenum">
              <a:rPr kumimoji="0" lang="en-US" altLang="zh-CN" sz="1200">
                <a:solidFill>
                  <a:srgbClr val="000000"/>
                </a:solidFill>
                <a:latin typeface="Calibri" charset="0"/>
                <a:ea typeface="ＭＳ Ｐゴシック" charset="0"/>
                <a:cs typeface="ＭＳ Ｐゴシック" charset="0"/>
              </a:rPr>
              <a:pPr eaLnBrk="1" hangingPunct="1"/>
              <a:t>151</a:t>
            </a:fld>
            <a:endParaRPr kumimoji="0" lang="en-US" altLang="zh-CN" sz="1200">
              <a:solidFill>
                <a:srgbClr val="000000"/>
              </a:solidFill>
              <a:latin typeface="Calibri" charset="0"/>
              <a:ea typeface="ＭＳ Ｐゴシック" charset="0"/>
              <a:cs typeface="ＭＳ Ｐゴシック" charset="0"/>
            </a:endParaRPr>
          </a:p>
        </p:txBody>
      </p:sp>
      <p:sp>
        <p:nvSpPr>
          <p:cNvPr id="357378" name="Rectangle 2"/>
          <p:cNvSpPr>
            <a:spLocks noGrp="1" noRot="1" noChangeAspect="1" noChangeArrowheads="1"/>
          </p:cNvSpPr>
          <p:nvPr>
            <p:ph type="sldImg"/>
          </p:nvPr>
        </p:nvSpPr>
        <p:spPr>
          <a:solidFill>
            <a:srgbClr val="FFFFFF"/>
          </a:solidFill>
          <a:ln/>
        </p:spPr>
      </p:sp>
      <p:sp>
        <p:nvSpPr>
          <p:cNvPr id="35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67BCF858-A386-AC4B-92EE-8492F91DF98A}" type="slidenum">
              <a:rPr kumimoji="0" lang="en-US" altLang="zh-CN" sz="1200">
                <a:solidFill>
                  <a:srgbClr val="000000"/>
                </a:solidFill>
                <a:latin typeface="Calibri" charset="0"/>
                <a:ea typeface="ＭＳ Ｐゴシック" charset="0"/>
                <a:cs typeface="ＭＳ Ｐゴシック" charset="0"/>
              </a:rPr>
              <a:pPr eaLnBrk="1" hangingPunct="1"/>
              <a:t>18</a:t>
            </a:fld>
            <a:endParaRPr kumimoji="0" lang="en-US" altLang="zh-CN" sz="1200">
              <a:solidFill>
                <a:srgbClr val="000000"/>
              </a:solidFill>
              <a:latin typeface="Calibri" charset="0"/>
              <a:ea typeface="ＭＳ Ｐゴシック" charset="0"/>
              <a:cs typeface="ＭＳ Ｐゴシック" charset="0"/>
            </a:endParaRPr>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156719826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40D4DD95-7C7F-BB48-A668-FC5BE337A620}" type="slidenum">
              <a:rPr kumimoji="0" lang="en-US" altLang="zh-CN" sz="1200">
                <a:solidFill>
                  <a:srgbClr val="000000"/>
                </a:solidFill>
                <a:latin typeface="Times" charset="0"/>
                <a:ea typeface="ＭＳ Ｐゴシック" charset="0"/>
                <a:cs typeface="ＭＳ Ｐゴシック" charset="0"/>
              </a:rPr>
              <a:pPr eaLnBrk="1" hangingPunct="1"/>
              <a:t>152</a:t>
            </a:fld>
            <a:endParaRPr kumimoji="0" lang="en-US" altLang="zh-CN" sz="1200">
              <a:solidFill>
                <a:srgbClr val="000000"/>
              </a:solidFill>
              <a:latin typeface="Times" charset="0"/>
              <a:ea typeface="ＭＳ Ｐゴシック" charset="0"/>
              <a:cs typeface="ＭＳ Ｐゴシック" charset="0"/>
            </a:endParaRPr>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A1D8EDB1-F554-904D-9EFE-35F85304940B}" type="slidenum">
              <a:rPr kumimoji="0" lang="en-US" altLang="zh-CN" sz="1200"/>
              <a:pPr/>
              <a:t>153</a:t>
            </a:fld>
            <a:endParaRPr kumimoji="0" lang="en-US" altLang="zh-CN" sz="1200"/>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kumimoji="0" lang="zh-CN" altLang="en-US">
              <a:latin typeface="Times New Roman" charset="0"/>
              <a:ea typeface="MS PGothic" charset="0"/>
              <a:cs typeface="MS PGothic"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6AFF2F5D-9085-0341-A998-8B77ACE0743B}" type="slidenum">
              <a:rPr kumimoji="0" lang="en-US" altLang="zh-CN" sz="1200">
                <a:solidFill>
                  <a:srgbClr val="000000"/>
                </a:solidFill>
                <a:latin typeface="Calibri" charset="0"/>
                <a:ea typeface="ＭＳ Ｐゴシック" charset="0"/>
                <a:cs typeface="ＭＳ Ｐゴシック" charset="0"/>
              </a:rPr>
              <a:pPr eaLnBrk="1" hangingPunct="1"/>
              <a:t>154</a:t>
            </a:fld>
            <a:endParaRPr kumimoji="0" lang="en-US" altLang="zh-CN" sz="1200">
              <a:solidFill>
                <a:srgbClr val="000000"/>
              </a:solidFill>
              <a:latin typeface="Calibri" charset="0"/>
              <a:ea typeface="ＭＳ Ｐゴシック" charset="0"/>
              <a:cs typeface="ＭＳ Ｐゴシック" charset="0"/>
            </a:endParaRPr>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5B4F0EE9-B298-774C-AB37-86C275EE8A6F}" type="slidenum">
              <a:rPr kumimoji="0" lang="en-US" altLang="zh-CN" sz="1200">
                <a:solidFill>
                  <a:srgbClr val="000000"/>
                </a:solidFill>
                <a:latin typeface="Calibri" charset="0"/>
                <a:ea typeface="ＭＳ Ｐゴシック" charset="0"/>
                <a:cs typeface="ＭＳ Ｐゴシック" charset="0"/>
              </a:rPr>
              <a:pPr eaLnBrk="1" hangingPunct="1"/>
              <a:t>155</a:t>
            </a:fld>
            <a:endParaRPr kumimoji="0" lang="en-US" altLang="zh-CN" sz="1200">
              <a:solidFill>
                <a:srgbClr val="000000"/>
              </a:solidFill>
              <a:latin typeface="Calibri" charset="0"/>
              <a:ea typeface="ＭＳ Ｐゴシック" charset="0"/>
              <a:cs typeface="ＭＳ Ｐゴシック" charset="0"/>
            </a:endParaRPr>
          </a:p>
        </p:txBody>
      </p:sp>
      <p:sp>
        <p:nvSpPr>
          <p:cNvPr id="367618" name="Rectangle 2"/>
          <p:cNvSpPr>
            <a:spLocks noGrp="1" noRot="1" noChangeAspect="1" noChangeArrowheads="1" noTextEdit="1"/>
          </p:cNvSpPr>
          <p:nvPr>
            <p:ph type="sldImg"/>
          </p:nvPr>
        </p:nvSpPr>
        <p:spPr>
          <a:ln/>
        </p:spPr>
      </p:sp>
      <p:sp>
        <p:nvSpPr>
          <p:cNvPr id="3676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492D8508-5CD5-F641-8E88-65301EF11859}" type="slidenum">
              <a:rPr kumimoji="0" lang="en-US" altLang="zh-CN" sz="1200">
                <a:solidFill>
                  <a:srgbClr val="000000"/>
                </a:solidFill>
                <a:latin typeface="Calibri" charset="0"/>
                <a:ea typeface="ＭＳ Ｐゴシック" charset="0"/>
                <a:cs typeface="ＭＳ Ｐゴシック" charset="0"/>
              </a:rPr>
              <a:pPr eaLnBrk="1" hangingPunct="1"/>
              <a:t>156</a:t>
            </a:fld>
            <a:endParaRPr kumimoji="0" lang="en-US" altLang="zh-CN" sz="1200">
              <a:solidFill>
                <a:srgbClr val="000000"/>
              </a:solidFill>
              <a:latin typeface="Calibri" charset="0"/>
              <a:ea typeface="ＭＳ Ｐゴシック" charset="0"/>
              <a:cs typeface="ＭＳ Ｐゴシック" charset="0"/>
            </a:endParaRPr>
          </a:p>
        </p:txBody>
      </p:sp>
      <p:sp>
        <p:nvSpPr>
          <p:cNvPr id="369666" name="Rectangle 2"/>
          <p:cNvSpPr>
            <a:spLocks noGrp="1" noRot="1" noChangeAspect="1" noChangeArrowheads="1" noTextEdit="1"/>
          </p:cNvSpPr>
          <p:nvPr>
            <p:ph type="sldImg"/>
          </p:nvPr>
        </p:nvSpPr>
        <p:spPr>
          <a:ln/>
        </p:spPr>
      </p:sp>
      <p:sp>
        <p:nvSpPr>
          <p:cNvPr id="3696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40482439-2261-714D-9C85-F366C2A04383}" type="slidenum">
              <a:rPr kumimoji="0" lang="en-US" altLang="zh-CN" sz="1200">
                <a:solidFill>
                  <a:srgbClr val="000000"/>
                </a:solidFill>
                <a:latin typeface="Calibri" charset="0"/>
                <a:ea typeface="ＭＳ Ｐゴシック" charset="0"/>
                <a:cs typeface="ＭＳ Ｐゴシック" charset="0"/>
              </a:rPr>
              <a:pPr eaLnBrk="1" hangingPunct="1"/>
              <a:t>157</a:t>
            </a:fld>
            <a:endParaRPr kumimoji="0" lang="en-US" altLang="zh-CN" sz="1200">
              <a:solidFill>
                <a:srgbClr val="000000"/>
              </a:solidFill>
              <a:latin typeface="Calibri" charset="0"/>
              <a:ea typeface="ＭＳ Ｐゴシック" charset="0"/>
              <a:cs typeface="ＭＳ Ｐゴシック" charset="0"/>
            </a:endParaRPr>
          </a:p>
        </p:txBody>
      </p:sp>
      <p:sp>
        <p:nvSpPr>
          <p:cNvPr id="371714" name="Rectangle 2"/>
          <p:cNvSpPr>
            <a:spLocks noGrp="1" noRot="1" noChangeAspect="1" noChangeArrowheads="1" noTextEdit="1"/>
          </p:cNvSpPr>
          <p:nvPr>
            <p:ph type="sldImg"/>
          </p:nvPr>
        </p:nvSpPr>
        <p:spPr>
          <a:ln/>
        </p:spPr>
      </p:sp>
      <p:sp>
        <p:nvSpPr>
          <p:cNvPr id="3717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335E31FE-FD9E-5542-943F-2B3A1E72AEB2}" type="slidenum">
              <a:rPr kumimoji="0" lang="en-US" altLang="zh-CN" sz="1200">
                <a:solidFill>
                  <a:srgbClr val="000000"/>
                </a:solidFill>
                <a:latin typeface="Calibri" charset="0"/>
                <a:ea typeface="ＭＳ Ｐゴシック" charset="0"/>
                <a:cs typeface="ＭＳ Ｐゴシック" charset="0"/>
              </a:rPr>
              <a:pPr eaLnBrk="1" hangingPunct="1"/>
              <a:t>158</a:t>
            </a:fld>
            <a:endParaRPr kumimoji="0" lang="en-US" altLang="zh-CN" sz="1200">
              <a:solidFill>
                <a:srgbClr val="000000"/>
              </a:solidFill>
              <a:latin typeface="Calibri" charset="0"/>
              <a:ea typeface="ＭＳ Ｐゴシック" charset="0"/>
              <a:cs typeface="ＭＳ Ｐゴシック" charset="0"/>
            </a:endParaRPr>
          </a:p>
        </p:txBody>
      </p:sp>
      <p:sp>
        <p:nvSpPr>
          <p:cNvPr id="373762" name="Rectangle 2"/>
          <p:cNvSpPr>
            <a:spLocks noGrp="1" noRot="1" noChangeAspect="1" noChangeArrowheads="1" noTextEdit="1"/>
          </p:cNvSpPr>
          <p:nvPr>
            <p:ph type="sldImg"/>
          </p:nvPr>
        </p:nvSpPr>
        <p:spPr>
          <a:ln/>
        </p:spPr>
      </p:sp>
      <p:sp>
        <p:nvSpPr>
          <p:cNvPr id="3737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EF4B0FC0-9B45-E94A-9A96-0C571D015F12}" type="slidenum">
              <a:rPr kumimoji="0" lang="en-US" altLang="zh-CN" sz="1200">
                <a:solidFill>
                  <a:srgbClr val="000000"/>
                </a:solidFill>
                <a:latin typeface="Calibri" charset="0"/>
                <a:ea typeface="ＭＳ Ｐゴシック" charset="0"/>
                <a:cs typeface="ＭＳ Ｐゴシック" charset="0"/>
              </a:rPr>
              <a:pPr eaLnBrk="1" hangingPunct="1"/>
              <a:t>159</a:t>
            </a:fld>
            <a:endParaRPr kumimoji="0" lang="en-US" altLang="zh-CN" sz="1200">
              <a:solidFill>
                <a:srgbClr val="000000"/>
              </a:solidFill>
              <a:latin typeface="Calibri" charset="0"/>
              <a:ea typeface="ＭＳ Ｐゴシック" charset="0"/>
              <a:cs typeface="ＭＳ Ｐゴシック" charset="0"/>
            </a:endParaRPr>
          </a:p>
        </p:txBody>
      </p:sp>
      <p:sp>
        <p:nvSpPr>
          <p:cNvPr id="375810"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defRPr/>
            </a:pPr>
            <a:r>
              <a:rPr lang="en-US" dirty="0">
                <a:latin typeface="Calibri" charset="0"/>
                <a:ea typeface="ＭＳ Ｐゴシック" charset="0"/>
                <a:cs typeface="ＭＳ Ｐゴシック" charset="0"/>
              </a:rPr>
              <a:t>This trailer is also uploaded to the OT Survey link at </a:t>
            </a:r>
            <a:r>
              <a:rPr lang="en-US" dirty="0" err="1">
                <a:latin typeface="Calibri" charset="0"/>
                <a:ea typeface="ＭＳ Ｐゴシック" charset="0"/>
                <a:cs typeface="ＭＳ Ｐゴシック" charset="0"/>
              </a:rPr>
              <a:t>biblestudydownloads</a:t>
            </a:r>
            <a:r>
              <a:rPr lang="en-US" dirty="0">
                <a:latin typeface="Calibri" charset="0"/>
                <a:ea typeface="ＭＳ Ｐゴシック" charset="0"/>
                <a:cs typeface="ＭＳ Ｐゴシック" charset="0"/>
              </a:rPr>
              <a:t> as file 2</a:t>
            </a:r>
            <a:r>
              <a:rPr lang="en-US" dirty="0">
                <a:latin typeface="+mn-lt"/>
                <a:ea typeface="ＭＳ Ｐゴシック" pitchFamily="34" charset="-128"/>
                <a:cs typeface="ＭＳ Ｐゴシック" pitchFamily="34" charset="-128"/>
              </a:rPr>
              <a:t>2-"The Song" Trailer #2 (2014).mp4</a:t>
            </a:r>
            <a:endParaRPr lang="en-US" dirty="0">
              <a:latin typeface="Calibri" charset="0"/>
              <a:ea typeface="ＭＳ Ｐゴシック" charset="0"/>
              <a:cs typeface="ＭＳ Ｐゴシック" charset="0"/>
            </a:endParaRPr>
          </a:p>
          <a:p>
            <a:pPr eaLnBrk="1" hangingPunct="1">
              <a:spcBef>
                <a:spcPct val="0"/>
              </a:spcBef>
              <a:defRPr/>
            </a:pPr>
            <a:endParaRPr lang="en-US" dirty="0">
              <a:latin typeface="Calibri" charset="0"/>
              <a:ea typeface="ＭＳ Ｐゴシック" charset="0"/>
              <a:cs typeface="ＭＳ Ｐゴシック" charset="0"/>
            </a:endParaRPr>
          </a:p>
          <a:p>
            <a:pPr eaLnBrk="1" hangingPunct="1">
              <a:spcBef>
                <a:spcPct val="0"/>
              </a:spcBef>
              <a:defRPr/>
            </a:pPr>
            <a:r>
              <a:rPr lang="en-US" dirty="0">
                <a:latin typeface="Calibri" charset="0"/>
                <a:ea typeface="ＭＳ Ｐゴシック" charset="0"/>
                <a:cs typeface="ＭＳ Ｐゴシック" charset="0"/>
              </a:rPr>
              <a:t>Downloaded from:</a:t>
            </a:r>
          </a:p>
          <a:p>
            <a:pPr eaLnBrk="1" hangingPunct="1">
              <a:spcBef>
                <a:spcPct val="0"/>
              </a:spcBef>
              <a:defRPr/>
            </a:pPr>
            <a:r>
              <a:rPr lang="en-US" dirty="0">
                <a:latin typeface="Calibri" charset="0"/>
                <a:ea typeface="ＭＳ Ｐゴシック" charset="0"/>
                <a:cs typeface="ＭＳ Ｐゴシック" charset="0"/>
              </a:rPr>
              <a:t>http://</a:t>
            </a:r>
            <a:r>
              <a:rPr lang="en-US" dirty="0" err="1">
                <a:latin typeface="Calibri" charset="0"/>
                <a:ea typeface="ＭＳ Ｐゴシック" charset="0"/>
                <a:cs typeface="ＭＳ Ｐゴシック" charset="0"/>
              </a:rPr>
              <a:t>en.savefrom.net</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url</a:t>
            </a:r>
            <a:r>
              <a:rPr lang="en-US" dirty="0">
                <a:latin typeface="Calibri" charset="0"/>
                <a:ea typeface="ＭＳ Ｐゴシック" charset="0"/>
                <a:cs typeface="ＭＳ Ｐゴシック" charset="0"/>
              </a:rPr>
              <a:t>=http://</a:t>
            </a:r>
            <a:r>
              <a:rPr lang="en-US" dirty="0" err="1">
                <a:latin typeface="Calibri" charset="0"/>
                <a:ea typeface="ＭＳ Ｐゴシック" charset="0"/>
                <a:cs typeface="ＭＳ Ｐゴシック" charset="0"/>
              </a:rPr>
              <a:t>youtube.com</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watch?v</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DjS-cKX-rKQ&amp;utm_source</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youtube.com&amp;utm_medium</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short_domains&amp;utm_campaign</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www.ssyoutube.com</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A4F3957E-107F-F14E-9321-B1173F9EF857}" type="slidenum">
              <a:rPr kumimoji="0" lang="en-US" altLang="zh-CN" sz="1200">
                <a:solidFill>
                  <a:srgbClr val="000000"/>
                </a:solidFill>
                <a:latin typeface="Calibri" charset="0"/>
                <a:ea typeface="ＭＳ Ｐゴシック" charset="0"/>
                <a:cs typeface="ＭＳ Ｐゴシック" charset="0"/>
              </a:rPr>
              <a:pPr eaLnBrk="1" hangingPunct="1"/>
              <a:t>160</a:t>
            </a:fld>
            <a:endParaRPr kumimoji="0" lang="en-US" altLang="zh-CN" sz="1200">
              <a:solidFill>
                <a:srgbClr val="000000"/>
              </a:solidFill>
              <a:latin typeface="Calibri" charset="0"/>
              <a:ea typeface="ＭＳ Ｐゴシック" charset="0"/>
              <a:cs typeface="ＭＳ Ｐゴシック" charset="0"/>
            </a:endParaRPr>
          </a:p>
        </p:txBody>
      </p:sp>
      <p:sp>
        <p:nvSpPr>
          <p:cNvPr id="381954" name="Rectangle 2"/>
          <p:cNvSpPr>
            <a:spLocks noGrp="1" noRot="1" noChangeAspect="1" noChangeArrowheads="1"/>
          </p:cNvSpPr>
          <p:nvPr>
            <p:ph type="sldImg"/>
          </p:nvPr>
        </p:nvSpPr>
        <p:spPr>
          <a:solidFill>
            <a:srgbClr val="FFFFFF"/>
          </a:solidFill>
          <a:ln/>
        </p:spPr>
      </p:sp>
      <p:sp>
        <p:nvSpPr>
          <p:cNvPr id="381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161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78C5DB7-2167-4548-9D9E-4DA9FB36384F}"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863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637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68523043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162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Don</a:t>
            </a:r>
            <a:r>
              <a:rPr lang="uk-UA" dirty="0"/>
              <a:t>'</a:t>
            </a:r>
            <a:r>
              <a:rPr lang="en-US" dirty="0"/>
              <a:t>t you just love talking to children?</a:t>
            </a:r>
            <a:r>
              <a:rPr lang="en-US" baseline="0" dirty="0"/>
              <a:t> I do.</a:t>
            </a:r>
          </a:p>
          <a:p>
            <a:r>
              <a:rPr lang="zh-CN" altLang="en-US" dirty="0"/>
              <a:t>你不是很喜欢和孩子们说话吗？我喜欢。</a:t>
            </a:r>
            <a:endParaRPr 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Researchers have discovered that kids have interesting views on marriage. This is evident in their answers to some basic questions, such as…</a:t>
            </a:r>
            <a:r>
              <a:rPr lang="en-SG" dirty="0">
                <a:effectLst/>
              </a:rPr>
              <a:t> </a:t>
            </a:r>
          </a:p>
          <a:p>
            <a:r>
              <a:rPr lang="zh-CN" altLang="en-US" dirty="0">
                <a:effectLst/>
              </a:rPr>
              <a:t>研究人员发现，孩子们对婚姻有着有趣的看法。这从他们对一些基本问题的回答中可以看出，例如</a:t>
            </a:r>
            <a:r>
              <a:rPr lang="en-US" altLang="zh-CN" dirty="0">
                <a:effectLst/>
              </a:rPr>
              <a:t>……</a:t>
            </a:r>
            <a:endParaRPr lang="en-SG" dirty="0">
              <a:effectLst/>
            </a:endParaRPr>
          </a:p>
          <a:p>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171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7B530E75-566B-3A4C-96A5-350131F790E5}" type="slidenum">
              <a:rPr kumimoji="0" lang="en-US" altLang="zh-CN" sz="1200"/>
              <a:pPr/>
              <a:t>21</a:t>
            </a:fld>
            <a:endParaRPr kumimoji="0" lang="en-US" altLang="zh-CN" sz="1200"/>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kumimoji="0" lang="zh-CN" altLang="en-US">
              <a:latin typeface="Times New Roman" charset="0"/>
              <a:ea typeface="MS PGothic" charset="0"/>
              <a:cs typeface="MS PGothic"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172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These kids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seem to be great at defending marriage. How about you? Do you personally defend marriage?</a:t>
            </a:r>
            <a:r>
              <a:rPr lang="en-SG" dirty="0">
                <a:effectLst/>
              </a:rPr>
              <a:t> </a:t>
            </a:r>
          </a:p>
          <a:p>
            <a:r>
              <a:rPr lang="zh-CN" altLang="en-US" dirty="0"/>
              <a:t>这些孩子似乎不太擅长捍卫婚姻。你呢？你个人会捍卫婚姻吗？</a:t>
            </a:r>
            <a:endParaRPr lang="en-US"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Although single, Jesus knew that the state of marriage is the single most important human relationship. </a:t>
            </a:r>
          </a:p>
          <a:p>
            <a:r>
              <a:rPr lang="en-US" sz="1200" kern="1200" dirty="0">
                <a:solidFill>
                  <a:schemeClr val="tx1"/>
                </a:solidFill>
                <a:effectLst/>
                <a:latin typeface="+mn-lt"/>
                <a:ea typeface="+mn-ea"/>
                <a:cs typeface="+mn-cs"/>
              </a:rPr>
              <a:t>Therefore, when marriage was attacked, we will see today that Jesus was quick to come to its defence.</a:t>
            </a:r>
            <a:r>
              <a:rPr lang="en-SG" dirty="0">
                <a:effectLst/>
              </a:rPr>
              <a:t> </a:t>
            </a:r>
          </a:p>
          <a:p>
            <a:r>
              <a:rPr lang="zh-CN" altLang="en-US" dirty="0"/>
              <a:t>虽然耶稣未婚，但祂知道婚姻是最重要的人际关系。因此，当婚姻受到攻击时，正如我们今天所看到的那样，耶稣迅速为其辩护。</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E3704F4-A589-7B4D-9AA2-71F1DB211F4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05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059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60778953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Most Jewish teachers of Jesus</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day influenced first-century Jews to justify divorce for many silly reasons</a:t>
            </a:r>
            <a:r>
              <a:rPr lang="en-SG" dirty="0">
                <a:effectLst/>
              </a:rPr>
              <a:t> </a:t>
            </a:r>
          </a:p>
          <a:p>
            <a:r>
              <a:rPr lang="zh-CN" altLang="en-US" dirty="0"/>
              <a:t>在耶稣时代，大多数犹太教师影响了第一世纪的犹太人，使他们为了许多荒谬的理由为离婚辩护。</a:t>
            </a:r>
            <a:endParaRPr lang="en-US" sz="1200" kern="1200" dirty="0">
              <a:solidFill>
                <a:schemeClr val="tx1"/>
              </a:solidFill>
              <a:effectLst/>
              <a:latin typeface="+mn-lt"/>
              <a:ea typeface="+mn-ea"/>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we see how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Jesus rejected the traditions of the Pharisees (vv. 21-48) </a:t>
            </a:r>
            <a:r>
              <a:rPr lang="is-IS"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Six times Jesus said,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You have heard that it was said. ... But I tell you</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(5:21-22, 27-28, 31-32, 33-34, 38-39, 43-44). These words make it clear that Jesus was presenting (a) what the Pharisees and teachers of the Law were saying to the people and, by contrast, (b) what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true intent of the Law was. This spelled out His statement (v. 20) that Pharisaic righteousness is not enough to gain entrance into the coming kingdom</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2:30).</a:t>
            </a:r>
            <a:r>
              <a:rPr lang="en-SG" dirty="0">
                <a:effectLst/>
              </a:rPr>
              <a:t> </a:t>
            </a:r>
          </a:p>
          <a:p>
            <a:endParaRPr lang="en-SG" dirty="0">
              <a:effectLst/>
            </a:endParaRPr>
          </a:p>
          <a:p>
            <a:r>
              <a:rPr lang="zh-CN" altLang="en-US" dirty="0"/>
              <a:t>在这里我们看到，“耶稣拒绝了法利赛人的传统（</a:t>
            </a:r>
            <a:r>
              <a:rPr lang="en-US" altLang="zh-CN" dirty="0"/>
              <a:t>21-48</a:t>
            </a:r>
            <a:r>
              <a:rPr lang="zh-CN" altLang="en-US" dirty="0"/>
              <a:t>节）</a:t>
            </a:r>
            <a:r>
              <a:rPr lang="en-US" altLang="zh-CN" dirty="0"/>
              <a:t>……</a:t>
            </a:r>
            <a:r>
              <a:rPr lang="zh-CN" altLang="en-US" dirty="0"/>
              <a:t>耶稣六次说，‘你们听见有话说</a:t>
            </a:r>
            <a:r>
              <a:rPr lang="en-US" altLang="zh-CN" dirty="0"/>
              <a:t>……</a:t>
            </a:r>
            <a:r>
              <a:rPr lang="zh-CN" altLang="en-US" dirty="0"/>
              <a:t>但是我告诉你们’（</a:t>
            </a:r>
            <a:r>
              <a:rPr lang="en-US" altLang="zh-CN" dirty="0"/>
              <a:t>5:21-22, 27-28, 31-32, 33-34, 38-39, 43-44</a:t>
            </a:r>
            <a:r>
              <a:rPr lang="zh-CN" altLang="en-US" dirty="0"/>
              <a:t>）。这些话表明耶稣正在呈现（</a:t>
            </a:r>
            <a:r>
              <a:rPr lang="en-US" dirty="0"/>
              <a:t>a）</a:t>
            </a:r>
            <a:r>
              <a:rPr lang="zh-CN" altLang="en-US" dirty="0"/>
              <a:t>法利赛人和律法教师对民众所说的话，另一方面（</a:t>
            </a:r>
            <a:r>
              <a:rPr lang="en-US" dirty="0"/>
              <a:t>b）</a:t>
            </a:r>
            <a:r>
              <a:rPr lang="zh-CN" altLang="en-US" dirty="0"/>
              <a:t>上帝对律法的真正意图。此举进一步解释了祂所说的（</a:t>
            </a:r>
            <a:r>
              <a:rPr lang="en-US" altLang="zh-CN" dirty="0"/>
              <a:t>20</a:t>
            </a:r>
            <a:r>
              <a:rPr lang="zh-CN" altLang="en-US" dirty="0"/>
              <a:t>节）法利赛人的义是不足以进入即将来临的国度的” （巴比利尔，</a:t>
            </a:r>
            <a:r>
              <a:rPr lang="en-US" dirty="0"/>
              <a:t>BKC，2:30）。</a:t>
            </a: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dirty="0">
                <a:solidFill>
                  <a:schemeClr val="tx1"/>
                </a:solidFill>
                <a:effectLst/>
                <a:latin typeface="+mn-lt"/>
                <a:ea typeface="+mn-ea"/>
                <a:cs typeface="+mn-cs"/>
              </a:rPr>
              <a:t>We know that God has a high view of marriage, but how can you </a:t>
            </a:r>
            <a:r>
              <a:rPr lang="en-US" sz="1200" u="sng" kern="1200" dirty="0">
                <a:solidFill>
                  <a:schemeClr val="tx1"/>
                </a:solidFill>
                <a:effectLst/>
                <a:latin typeface="+mn-lt"/>
                <a:ea typeface="+mn-ea"/>
                <a:cs typeface="+mn-cs"/>
              </a:rPr>
              <a:t>defend</a:t>
            </a:r>
            <a:r>
              <a:rPr lang="en-US" sz="1200" kern="1200" dirty="0">
                <a:solidFill>
                  <a:schemeClr val="tx1"/>
                </a:solidFill>
                <a:effectLst/>
                <a:latin typeface="+mn-lt"/>
                <a:ea typeface="+mn-ea"/>
                <a:cs typeface="+mn-cs"/>
              </a:rPr>
              <a:t> marriage?</a:t>
            </a:r>
          </a:p>
          <a:p>
            <a:r>
              <a:rPr lang="en-US" sz="1200" kern="1200" dirty="0">
                <a:solidFill>
                  <a:schemeClr val="tx1"/>
                </a:solidFill>
                <a:effectLst/>
                <a:latin typeface="+mn-lt"/>
                <a:ea typeface="+mn-ea"/>
                <a:cs typeface="+mn-cs"/>
              </a:rPr>
              <a:t>• Today we will see two ways we can defend marriage like Jesus</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The two verses of Matthew 5:31-32 are among the most important verses in the Bible on marriage.</a:t>
            </a:r>
            <a:r>
              <a:rPr lang="en-SG" dirty="0">
                <a:effectLst/>
              </a:rPr>
              <a:t> </a:t>
            </a:r>
          </a:p>
          <a:p>
            <a:r>
              <a:rPr lang="en-US" sz="1200" kern="1200" dirty="0">
                <a:solidFill>
                  <a:schemeClr val="tx1"/>
                </a:solidFill>
                <a:effectLst/>
                <a:latin typeface="+mn-lt"/>
                <a:ea typeface="+mn-ea"/>
                <a:cs typeface="+mn-cs"/>
              </a:rPr>
              <a:t>So what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first way that you can defend marriage?</a:t>
            </a:r>
            <a:r>
              <a:rPr lang="en-SG" dirty="0">
                <a:effectLst/>
              </a:rPr>
              <a:t> </a:t>
            </a:r>
          </a:p>
          <a:p>
            <a:r>
              <a:rPr lang="zh-CN" altLang="en-US" dirty="0"/>
              <a:t>我们知道神对婚姻有很高的看法，但你如何捍卫婚姻呢？</a:t>
            </a:r>
          </a:p>
          <a:p>
            <a:r>
              <a:rPr lang="en-US" altLang="zh-CN" dirty="0"/>
              <a:t>- </a:t>
            </a:r>
            <a:r>
              <a:rPr lang="zh-CN" altLang="en-US" dirty="0"/>
              <a:t>今天我们将看到我们可以像耶稣那样捍卫婚姻的两种方式。</a:t>
            </a:r>
          </a:p>
          <a:p>
            <a:r>
              <a:rPr lang="en-US" altLang="zh-CN" dirty="0"/>
              <a:t>- </a:t>
            </a:r>
            <a:r>
              <a:rPr lang="zh-CN" altLang="en-US" dirty="0"/>
              <a:t>马太福音 </a:t>
            </a:r>
            <a:r>
              <a:rPr lang="en-US" altLang="zh-CN" dirty="0"/>
              <a:t>5:31-32 </a:t>
            </a:r>
            <a:r>
              <a:rPr lang="zh-CN" altLang="en-US" dirty="0"/>
              <a:t>这两节经文是圣经中关于婚姻最重要的经文之一。</a:t>
            </a:r>
          </a:p>
          <a:p>
            <a:endParaRPr lang="zh-CN" altLang="en-US" dirty="0"/>
          </a:p>
          <a:p>
            <a:r>
              <a:rPr lang="zh-CN" altLang="en-US" dirty="0"/>
              <a:t>那么，你可以捍卫婚姻的第一个方式是什么呢？</a:t>
            </a:r>
            <a:endParaRPr lang="en-US"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main OT stipulation on marriage was the command that a man divorcing his wife had to give her a written certificate of divorce (Deut. 24:1). But </a:t>
            </a:r>
            <a:r>
              <a:rPr lang="en-US" sz="1200" i="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was this commanded?</a:t>
            </a:r>
            <a:r>
              <a:rPr lang="en-SG" dirty="0">
                <a:effectLst/>
              </a:rPr>
              <a:t> </a:t>
            </a:r>
            <a:endParaRPr lang="en-US" dirty="0"/>
          </a:p>
          <a:p>
            <a:r>
              <a:rPr lang="zh-CN" altLang="en-US" dirty="0"/>
              <a:t>旧约关于婚姻的主要规定是，凡男人若要休妻，必须给她一张休书（申命记 </a:t>
            </a:r>
            <a:r>
              <a:rPr lang="en-US" altLang="zh-CN" dirty="0"/>
              <a:t>24:1</a:t>
            </a:r>
            <a:r>
              <a:rPr lang="zh-CN" altLang="en-US" dirty="0"/>
              <a:t>）。但为什么要这样命令呢？</a:t>
            </a:r>
            <a:endParaRPr 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Some societies think so poorly of women (and marriage) that a simple verbal declaration of divorce dissolves the marriage. This leads to ambiguity on whether a man said it, which persons heard it as witnesses, and a host of other problems. The result was that some wives did not even know if they were married anymore!</a:t>
            </a:r>
            <a:r>
              <a:rPr lang="en-SG" dirty="0">
                <a:effectLst/>
              </a:rPr>
              <a:t> </a:t>
            </a:r>
          </a:p>
          <a:p>
            <a:r>
              <a:rPr lang="zh-CN" altLang="en-US" dirty="0"/>
              <a:t>有些社会对女性（和婚姻）的看法如此轻蔑，以至于一个简单的口头离婚声明就可以解散婚姻。这导致了关于男人是否真的说过离婚、哪些人作为证人听到了以及其他一系列问题的模糊不清。结果是，有些妻子甚至不知道自己是否仍然已婚。</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38865144-B716-7F41-ADF0-D2E0DA8E8C2A}" type="slidenum">
              <a:rPr kumimoji="0" lang="en-US" altLang="zh-CN" sz="1200"/>
              <a:pPr/>
              <a:t>23</a:t>
            </a:fld>
            <a:endParaRPr kumimoji="0" lang="en-US" altLang="zh-CN" sz="1200"/>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kumimoji="0" lang="zh-CN" altLang="en-US">
              <a:latin typeface="Times New Roman" charset="0"/>
              <a:ea typeface="MS PGothic" charset="0"/>
              <a:cs typeface="MS PGothic"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Pharisees used this OT protection to justify their frivolous divorces </a:t>
            </a:r>
            <a:r>
              <a:rPr lang="sv-SE" sz="1200" kern="1200" dirty="0">
                <a:solidFill>
                  <a:schemeClr val="tx1"/>
                </a:solidFill>
                <a:effectLst/>
                <a:latin typeface="+mn-lt"/>
                <a:ea typeface="+mn-ea"/>
                <a:cs typeface="+mn-cs"/>
              </a:rPr>
              <a:t>(Matt 5:3</a:t>
            </a:r>
            <a:r>
              <a:rPr lang="en-US" sz="1200" kern="1200" dirty="0">
                <a:solidFill>
                  <a:schemeClr val="tx1"/>
                </a:solidFill>
                <a:effectLst/>
                <a:latin typeface="+mn-lt"/>
                <a:ea typeface="+mn-ea"/>
                <a:cs typeface="+mn-cs"/>
              </a:rPr>
              <a:t>1b).</a:t>
            </a:r>
            <a:r>
              <a:rPr lang="en-SG" dirty="0">
                <a:effectLst/>
              </a:rPr>
              <a:t> </a:t>
            </a:r>
          </a:p>
          <a:p>
            <a:r>
              <a:rPr lang="zh-CN" altLang="en-US" dirty="0"/>
              <a:t>法利赛人利用旧约的保护来为他们轻率的离婚辩护（马太福音 </a:t>
            </a:r>
            <a:r>
              <a:rPr lang="en-US" altLang="zh-CN" dirty="0"/>
              <a:t>5:31</a:t>
            </a:r>
            <a:r>
              <a:rPr lang="en-US" dirty="0"/>
              <a:t>b）。</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Later, in Matthew 19, the leaders put the question to Jesus which school he favored. But here in Matthew 5 Jesus brings the issue up himself and turns the tables on not upholding divorce but upholding marriage</a:t>
            </a:r>
            <a:r>
              <a:rPr lang="en-SG" sz="1200" kern="1200" dirty="0">
                <a:solidFill>
                  <a:schemeClr val="tx1"/>
                </a:solidFill>
                <a:effectLst/>
                <a:latin typeface="+mn-lt"/>
                <a:ea typeface="+mn-ea"/>
                <a:cs typeface="+mn-cs"/>
              </a:rPr>
              <a:t>.</a:t>
            </a:r>
          </a:p>
          <a:p>
            <a:r>
              <a:rPr lang="zh-CN" altLang="en-US" dirty="0"/>
              <a:t>后来，在马太福音第</a:t>
            </a:r>
            <a:r>
              <a:rPr lang="en-US" altLang="zh-CN" dirty="0"/>
              <a:t>19</a:t>
            </a:r>
            <a:r>
              <a:rPr lang="zh-CN" altLang="en-US" dirty="0"/>
              <a:t>章中，宗教领袖们向耶稣提出了他支持哪个学派的问题。但在这里，马太福音第</a:t>
            </a:r>
            <a:r>
              <a:rPr lang="en-US" altLang="zh-CN" dirty="0"/>
              <a:t>5</a:t>
            </a:r>
            <a:r>
              <a:rPr lang="zh-CN" altLang="en-US" dirty="0"/>
              <a:t>章中，耶稣主动提出了这个问题，并扭转了局面，不是支持离婚，而是支持婚姻。</a:t>
            </a:r>
            <a:endParaRPr lang="en-US"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196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1C576143-2798-FF4D-841D-078F6D65543A}" type="slidenum">
              <a:rPr kumimoji="0" lang="en-US" altLang="zh-CN" sz="1200">
                <a:solidFill>
                  <a:srgbClr val="000000"/>
                </a:solidFill>
                <a:latin typeface="Calibri" charset="0"/>
                <a:ea typeface="ＭＳ Ｐゴシック" charset="0"/>
                <a:cs typeface="ＭＳ Ｐゴシック" charset="0"/>
              </a:rPr>
              <a:pPr eaLnBrk="1" hangingPunct="1"/>
              <a:t>24</a:t>
            </a:fld>
            <a:endParaRPr kumimoji="0" lang="en-US" altLang="zh-CN" sz="1200">
              <a:solidFill>
                <a:srgbClr val="000000"/>
              </a:solidFill>
              <a:latin typeface="Calibri" charset="0"/>
              <a:ea typeface="ＭＳ Ｐゴシック" charset="0"/>
              <a:cs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kumimoji="0" lang="en-US">
              <a:latin typeface="Calibri" charset="0"/>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202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Some teach that Christian marriage is the husband as king and the wife as slave</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Tell them that it is more like the difference between the Prime Minister and the President</a:t>
            </a:r>
            <a:r>
              <a:rPr lang="en-SG" sz="1200" kern="1200" dirty="0">
                <a:solidFill>
                  <a:schemeClr val="tx1"/>
                </a:solidFill>
                <a:effectLst/>
                <a:latin typeface="+mn-lt"/>
                <a:ea typeface="+mn-ea"/>
                <a:cs typeface="+mn-cs"/>
              </a:rPr>
              <a:t>.</a:t>
            </a:r>
          </a:p>
          <a:p>
            <a:r>
              <a:rPr lang="zh-CN" altLang="en-US" dirty="0"/>
              <a:t>有些人认为基督教婚姻中，丈夫是国王，妻子是奴隶。告诉他们，实际上这更像是总理和总统之间的区别。</a:t>
            </a:r>
            <a:endParaRPr lang="en-US"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dirty="0">
                <a:solidFill>
                  <a:schemeClr val="tx1"/>
                </a:solidFill>
                <a:effectLst/>
                <a:latin typeface="+mn-lt"/>
                <a:ea typeface="+mn-ea"/>
                <a:cs typeface="+mn-cs"/>
              </a:rPr>
              <a:t>We know that God has a high view of marriage, but how can you </a:t>
            </a:r>
            <a:r>
              <a:rPr lang="en-US" sz="1200" u="sng" kern="1200" dirty="0">
                <a:solidFill>
                  <a:schemeClr val="tx1"/>
                </a:solidFill>
                <a:effectLst/>
                <a:latin typeface="+mn-lt"/>
                <a:ea typeface="+mn-ea"/>
                <a:cs typeface="+mn-cs"/>
              </a:rPr>
              <a:t>defend</a:t>
            </a:r>
            <a:r>
              <a:rPr lang="en-US" sz="1200" kern="1200" dirty="0">
                <a:solidFill>
                  <a:schemeClr val="tx1"/>
                </a:solidFill>
                <a:effectLst/>
                <a:latin typeface="+mn-lt"/>
                <a:ea typeface="+mn-ea"/>
                <a:cs typeface="+mn-cs"/>
              </a:rPr>
              <a:t> marriage?</a:t>
            </a:r>
          </a:p>
          <a:p>
            <a:r>
              <a:rPr lang="en-US" sz="1200" kern="1200" dirty="0">
                <a:solidFill>
                  <a:schemeClr val="tx1"/>
                </a:solidFill>
                <a:effectLst/>
                <a:latin typeface="+mn-lt"/>
                <a:ea typeface="+mn-ea"/>
                <a:cs typeface="+mn-cs"/>
              </a:rPr>
              <a:t>• Today we will see two ways we can defend marriage like Jesus</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The two verses of Matthew 5:31-32 are among the most important verses in the Bible on marriage.</a:t>
            </a:r>
            <a:r>
              <a:rPr lang="en-SG" dirty="0">
                <a:effectLst/>
              </a:rPr>
              <a:t> </a:t>
            </a:r>
          </a:p>
          <a:p>
            <a:r>
              <a:rPr lang="en-US" sz="1200" kern="1200" dirty="0">
                <a:solidFill>
                  <a:schemeClr val="tx1"/>
                </a:solidFill>
                <a:effectLst/>
                <a:latin typeface="+mn-lt"/>
                <a:ea typeface="+mn-ea"/>
                <a:cs typeface="+mn-cs"/>
              </a:rPr>
              <a:t>So what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first way that you can defend marriage?</a:t>
            </a:r>
            <a:r>
              <a:rPr lang="en-SG" dirty="0">
                <a:effectLst/>
              </a:rPr>
              <a:t> </a:t>
            </a:r>
          </a:p>
          <a:p>
            <a:endParaRPr lang="en-SG" dirty="0">
              <a:effectLst/>
            </a:endParaRPr>
          </a:p>
          <a:p>
            <a:r>
              <a:rPr lang="zh-CN" altLang="en-US" dirty="0"/>
              <a:t>我们知道神对婚姻有很高的看法，但你该如何捍卫婚姻呢？</a:t>
            </a:r>
          </a:p>
          <a:p>
            <a:r>
              <a:rPr lang="en-US" altLang="zh-CN" dirty="0"/>
              <a:t>- </a:t>
            </a:r>
            <a:r>
              <a:rPr lang="zh-CN" altLang="en-US" dirty="0"/>
              <a:t>今天我们将看到像耶稣一样捍卫婚姻的两种方式。</a:t>
            </a:r>
          </a:p>
          <a:p>
            <a:r>
              <a:rPr lang="en-US" altLang="zh-CN" dirty="0"/>
              <a:t>- </a:t>
            </a:r>
            <a:r>
              <a:rPr lang="zh-CN" altLang="en-US" dirty="0"/>
              <a:t>马太福音</a:t>
            </a:r>
            <a:r>
              <a:rPr lang="en-US" altLang="zh-CN" dirty="0"/>
              <a:t>5:31-32</a:t>
            </a:r>
            <a:r>
              <a:rPr lang="zh-CN" altLang="en-US" dirty="0"/>
              <a:t>是圣经中关于婚姻最重要的经文之一。</a:t>
            </a:r>
          </a:p>
          <a:p>
            <a:r>
              <a:rPr lang="zh-CN" altLang="en-US" dirty="0"/>
              <a:t>那么，你捍卫婚姻的第一种方式是什么呢？</a:t>
            </a:r>
            <a:endParaRPr lang="en-US" dirty="0"/>
          </a:p>
        </p:txBody>
      </p:sp>
    </p:spTree>
    <p:extLst>
      <p:ext uri="{BB962C8B-B14F-4D97-AF65-F5344CB8AC3E}">
        <p14:creationId xmlns:p14="http://schemas.microsoft.com/office/powerpoint/2010/main" val="359201629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120522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way to preserve the marital union is by keeping sex within marriage</a:t>
            </a:r>
            <a:r>
              <a:rPr lang="en-SG" sz="1200" kern="1200" dirty="0">
                <a:solidFill>
                  <a:schemeClr val="tx1"/>
                </a:solidFill>
                <a:effectLst/>
                <a:latin typeface="+mn-lt"/>
                <a:ea typeface="+mn-ea"/>
                <a:cs typeface="+mn-cs"/>
              </a:rPr>
              <a:t>.</a:t>
            </a:r>
          </a:p>
          <a:p>
            <a:r>
              <a:rPr lang="zh-CN" altLang="en-US" dirty="0"/>
              <a:t>保持婚姻结合的方式是将性行为限制在婚姻之内。</a:t>
            </a:r>
            <a:endParaRPr lang="en-US"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Jesus defended marriage by prohibiting divorce unless promiscuity had led to adultery </a:t>
            </a:r>
            <a:r>
              <a:rPr lang="sv-SE" sz="1200" kern="1200" dirty="0">
                <a:solidFill>
                  <a:schemeClr val="tx1"/>
                </a:solidFill>
                <a:effectLst/>
                <a:latin typeface="+mn-lt"/>
                <a:ea typeface="+mn-ea"/>
                <a:cs typeface="+mn-cs"/>
              </a:rPr>
              <a:t>(Matt 5:3</a:t>
            </a:r>
            <a:r>
              <a:rPr lang="en-US" sz="1200" kern="1200" dirty="0">
                <a:solidFill>
                  <a:schemeClr val="tx1"/>
                </a:solidFill>
                <a:effectLst/>
                <a:latin typeface="+mn-lt"/>
                <a:ea typeface="+mn-ea"/>
                <a:cs typeface="+mn-cs"/>
              </a:rPr>
              <a:t>2)</a:t>
            </a:r>
            <a:r>
              <a:rPr lang="en-SG" sz="1200" kern="1200" dirty="0">
                <a:solidFill>
                  <a:schemeClr val="tx1"/>
                </a:solidFill>
                <a:effectLst/>
                <a:latin typeface="+mn-lt"/>
                <a:ea typeface="+mn-ea"/>
                <a:cs typeface="+mn-cs"/>
              </a:rPr>
              <a:t>.</a:t>
            </a:r>
          </a:p>
          <a:p>
            <a:r>
              <a:rPr lang="en-SG" dirty="0"/>
              <a:t>When Jesus said, </a:t>
            </a:r>
            <a:r>
              <a:rPr lang="ru-RU" dirty="0"/>
              <a:t>"</a:t>
            </a:r>
            <a:r>
              <a:rPr lang="en-SG" dirty="0"/>
              <a:t>But I say…</a:t>
            </a:r>
            <a:r>
              <a:rPr lang="ru-RU" dirty="0"/>
              <a:t>"</a:t>
            </a:r>
            <a:r>
              <a:rPr lang="en-SG" dirty="0"/>
              <a:t> was he disagreeing with the OT (32a)?</a:t>
            </a:r>
          </a:p>
          <a:p>
            <a:r>
              <a:rPr lang="en-SG" dirty="0"/>
              <a:t>No, Jesus didn</a:t>
            </a:r>
            <a:r>
              <a:rPr lang="uk-UA" dirty="0"/>
              <a:t>'</a:t>
            </a:r>
            <a:r>
              <a:rPr lang="en-SG" dirty="0"/>
              <a:t>t actually contradict the Scripture.</a:t>
            </a:r>
          </a:p>
          <a:p>
            <a:r>
              <a:rPr lang="en-SG" dirty="0"/>
              <a:t>What Jesus did was to prohibit the Pharisees from using a law that managed divorce in order to encourage divorce.</a:t>
            </a:r>
          </a:p>
          <a:p>
            <a:endParaRPr lang="en-US" dirty="0"/>
          </a:p>
          <a:p>
            <a:r>
              <a:rPr lang="zh-CN" altLang="en-US" dirty="0"/>
              <a:t>耶稣通过禁止离婚来捍卫婚姻，除非淫乱导致了通奸（马太福音</a:t>
            </a:r>
            <a:r>
              <a:rPr lang="en-US" altLang="zh-CN" dirty="0"/>
              <a:t>5:32</a:t>
            </a:r>
            <a:r>
              <a:rPr lang="zh-CN" altLang="en-US" dirty="0"/>
              <a:t>）。当耶稣说“但我告诉你们</a:t>
            </a:r>
            <a:r>
              <a:rPr lang="en-US" altLang="zh-CN" dirty="0"/>
              <a:t>……”</a:t>
            </a:r>
            <a:r>
              <a:rPr lang="zh-CN" altLang="en-US" dirty="0"/>
              <a:t>时，他是否在反对旧约（</a:t>
            </a:r>
            <a:r>
              <a:rPr lang="en-US" altLang="zh-CN" dirty="0"/>
              <a:t>32</a:t>
            </a:r>
            <a:r>
              <a:rPr lang="en-US" dirty="0"/>
              <a:t>a）？</a:t>
            </a:r>
            <a:r>
              <a:rPr lang="zh-CN" altLang="en-US" dirty="0"/>
              <a:t>不，耶稣实际上并没有与圣经相矛盾。耶稣做的是禁止法利赛人利用管理离婚的律法来鼓励离婚。</a:t>
            </a:r>
            <a:endParaRPr 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SG" dirty="0"/>
              <a:t>God made marriage for life and considers us married to our spouse until death. The only exception is when there exists a biblically allowed divorce.</a:t>
            </a:r>
          </a:p>
          <a:p>
            <a:r>
              <a:rPr lang="en-SG" dirty="0"/>
              <a:t>Without such a God-approved reason for divorce, a woman who remarries (which is assumed she will do) commits adultery since she is—in the sight of God—still married to her first husband.</a:t>
            </a:r>
          </a:p>
          <a:p>
            <a:r>
              <a:rPr lang="zh-CN" altLang="en-US" dirty="0"/>
              <a:t>神设立婚姻是为一生之久，直到死亡将我们与配偶分开。唯一的例外是在符合圣经允许的离婚情况下。若没有这样的神认可的离婚理由，若女人再婚（假定她会再婚），她就犯了奸淫，因为在神的眼中，她仍然与第一个丈夫有婚姻关系。</a:t>
            </a:r>
            <a:endParaRPr lang="en-SG" dirty="0"/>
          </a:p>
          <a:p>
            <a:endParaRPr lang="en-US" dirty="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211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BC199232-50D4-1841-A9FD-63B3EBA1DC3D}" type="slidenum">
              <a:rPr kumimoji="0" lang="en-US" altLang="zh-CN" sz="1200">
                <a:solidFill>
                  <a:srgbClr val="000000"/>
                </a:solidFill>
                <a:latin typeface="Calibri" charset="0"/>
                <a:ea typeface="ＭＳ Ｐゴシック" charset="0"/>
                <a:cs typeface="ＭＳ Ｐゴシック" charset="0"/>
              </a:rPr>
              <a:pPr eaLnBrk="1" hangingPunct="1"/>
              <a:t>25</a:t>
            </a:fld>
            <a:endParaRPr kumimoji="0" lang="en-US" altLang="zh-CN" sz="1200">
              <a:solidFill>
                <a:srgbClr val="000000"/>
              </a:solidFill>
              <a:latin typeface="Calibri" charset="0"/>
              <a:ea typeface="ＭＳ Ｐゴシック" charset="0"/>
              <a:cs typeface="ＭＳ Ｐゴシック" charset="0"/>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kumimoji="0" lang="en-US">
              <a:latin typeface="Calibri" charset="0"/>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212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In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opinion—which is the one that matters most—a woman who is not legitimately divorced is obviously still married to her first husband.</a:t>
            </a:r>
          </a:p>
          <a:p>
            <a:r>
              <a:rPr lang="en-US" sz="1200" kern="1200" dirty="0">
                <a:solidFill>
                  <a:schemeClr val="tx1"/>
                </a:solidFill>
                <a:effectLst/>
                <a:latin typeface="+mn-lt"/>
                <a:ea typeface="+mn-ea"/>
                <a:cs typeface="+mn-cs"/>
              </a:rPr>
              <a:t>That means that a second man who has sex with her becomes an adulterer, as he enters into a sexual relationship with another man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wife.</a:t>
            </a:r>
          </a:p>
          <a:p>
            <a:r>
              <a:rPr lang="zh-CN" altLang="en-US" sz="1200" kern="1200" dirty="0">
                <a:solidFill>
                  <a:schemeClr val="tx1"/>
                </a:solidFill>
                <a:effectLst/>
                <a:latin typeface="+mn-lt"/>
                <a:ea typeface="+mn-ea"/>
                <a:cs typeface="+mn-cs"/>
              </a:rPr>
              <a:t>在神的眼中</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也是最重要的意见</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一个没有合法离婚的女人显然仍然与她的第一个丈夫有婚姻关系。这意味着第二个与她发生性关系的男人成为了奸夫，因为他与另一个男人的妻子发生了性关系。</a:t>
            </a:r>
            <a:endParaRPr lang="en-US" sz="1200" kern="1200" dirty="0">
              <a:solidFill>
                <a:schemeClr val="tx1"/>
              </a:solidFill>
              <a:effectLst/>
              <a:latin typeface="+mn-lt"/>
              <a:ea typeface="+mn-ea"/>
              <a:cs typeface="+mn-cs"/>
            </a:endParaRPr>
          </a:p>
          <a:p>
            <a:endParaRPr lang="en-US" dirty="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It argues more than the text is saying to refer to this as a continual state of adultery.</a:t>
            </a:r>
          </a:p>
          <a:p>
            <a:r>
              <a:rPr lang="en-US" dirty="0"/>
              <a:t>The idea is that this first sexual act is adulterous. However, it seems to me that subsequent sex is not deemed adulterous to God.</a:t>
            </a:r>
          </a:p>
          <a:p>
            <a:r>
              <a:rPr lang="zh-CN" altLang="en-US" dirty="0"/>
              <a:t>将这称为持续的通奸状态比文本本身所表达的内容更多。意思是，第一次的性行为是通奸。然而，在我看来，随后的性行为在神的眼中并不被视为通奸。</a:t>
            </a:r>
            <a:endParaRPr lang="en-US" dirty="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218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219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220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E9270E61-B180-2A4A-9C7C-06651993E6DE}" type="slidenum">
              <a:rPr kumimoji="0" lang="en-US" altLang="zh-CN" sz="1200">
                <a:solidFill>
                  <a:srgbClr val="000000"/>
                </a:solidFill>
                <a:latin typeface="Calibri" charset="0"/>
                <a:ea typeface="ＭＳ Ｐゴシック" charset="0"/>
                <a:cs typeface="ＭＳ Ｐゴシック" charset="0"/>
              </a:rPr>
              <a:pPr eaLnBrk="1" hangingPunct="1"/>
              <a:t>26</a:t>
            </a:fld>
            <a:endParaRPr kumimoji="0" lang="en-US" altLang="zh-CN" sz="1200">
              <a:solidFill>
                <a:srgbClr val="000000"/>
              </a:solidFill>
              <a:latin typeface="Calibri" charset="0"/>
              <a:ea typeface="ＭＳ Ｐゴシック" charset="0"/>
              <a:cs typeface="ＭＳ Ｐゴシック" charset="0"/>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kumimoji="0" lang="en-US">
              <a:latin typeface="Calibri" charset="0"/>
              <a:ea typeface="ＭＳ Ｐゴシック" charset="0"/>
              <a:cs typeface="ＭＳ Ｐゴシック"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We know that God has a high view of marriage, but how can you </a:t>
            </a:r>
            <a:r>
              <a:rPr lang="en-US" sz="1200" u="sng" kern="1200" dirty="0">
                <a:solidFill>
                  <a:schemeClr val="tx1"/>
                </a:solidFill>
                <a:effectLst/>
                <a:latin typeface="+mn-lt"/>
                <a:ea typeface="+mn-ea"/>
                <a:cs typeface="+mn-cs"/>
              </a:rPr>
              <a:t>defend</a:t>
            </a:r>
            <a:r>
              <a:rPr lang="en-US" sz="1200" kern="1200" dirty="0">
                <a:solidFill>
                  <a:schemeClr val="tx1"/>
                </a:solidFill>
                <a:effectLst/>
                <a:latin typeface="+mn-lt"/>
                <a:ea typeface="+mn-ea"/>
                <a:cs typeface="+mn-cs"/>
              </a:rPr>
              <a:t> marriage?</a:t>
            </a:r>
          </a:p>
          <a:p>
            <a:r>
              <a:rPr lang="en-US" sz="1200" kern="1200" dirty="0">
                <a:solidFill>
                  <a:schemeClr val="tx1"/>
                </a:solidFill>
                <a:effectLst/>
                <a:latin typeface="+mn-lt"/>
                <a:ea typeface="+mn-ea"/>
                <a:cs typeface="+mn-cs"/>
              </a:rPr>
              <a:t>So what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first way that you can defend marriage?</a:t>
            </a:r>
            <a:r>
              <a:rPr lang="en-SG" dirty="0">
                <a:effectLst/>
              </a:rPr>
              <a:t> </a:t>
            </a:r>
          </a:p>
          <a:p>
            <a:r>
              <a:rPr lang="zh-CN" altLang="en-US" dirty="0"/>
              <a:t>我们知道上帝对婚姻有很高的评价，但你该如何捍卫婚姻呢？</a:t>
            </a:r>
          </a:p>
          <a:p>
            <a:r>
              <a:rPr lang="zh-CN" altLang="en-US" dirty="0"/>
              <a:t>那么捍卫婚姻的第一个方法是什么呢？</a:t>
            </a:r>
            <a:endParaRPr lang="en-US" dirty="0"/>
          </a:p>
        </p:txBody>
      </p:sp>
    </p:spTree>
    <p:extLst>
      <p:ext uri="{BB962C8B-B14F-4D97-AF65-F5344CB8AC3E}">
        <p14:creationId xmlns:p14="http://schemas.microsoft.com/office/powerpoint/2010/main" val="427275667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6808341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way to preserve the marital union is by keeping sex within marriage</a:t>
            </a:r>
            <a:r>
              <a:rPr lang="en-SG" sz="1200" kern="1200" dirty="0">
                <a:solidFill>
                  <a:schemeClr val="tx1"/>
                </a:solidFill>
                <a:effectLst/>
                <a:latin typeface="+mn-lt"/>
                <a:ea typeface="+mn-ea"/>
                <a:cs typeface="+mn-cs"/>
              </a:rPr>
              <a:t>.</a:t>
            </a:r>
          </a:p>
          <a:p>
            <a:r>
              <a:rPr lang="zh-CN" altLang="en-US" dirty="0"/>
              <a:t>维护婚姻结合的方法是保持婚姻内的性行为。</a:t>
            </a:r>
            <a:endParaRPr lang="en-US" dirty="0"/>
          </a:p>
        </p:txBody>
      </p:sp>
    </p:spTree>
    <p:extLst>
      <p:ext uri="{BB962C8B-B14F-4D97-AF65-F5344CB8AC3E}">
        <p14:creationId xmlns:p14="http://schemas.microsoft.com/office/powerpoint/2010/main" val="357115049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8606D49B-2EDC-5741-B563-981396729328}" type="slidenum">
              <a:rPr kumimoji="0" lang="en-US" altLang="zh-CN" sz="1200">
                <a:solidFill>
                  <a:srgbClr val="000000"/>
                </a:solidFill>
                <a:latin typeface="Calibri" charset="0"/>
                <a:ea typeface="ＭＳ Ｐゴシック" charset="0"/>
                <a:cs typeface="ＭＳ Ｐゴシック" charset="0"/>
              </a:rPr>
              <a:pPr eaLnBrk="1" hangingPunct="1"/>
              <a:t>27</a:t>
            </a:fld>
            <a:endParaRPr kumimoji="0" lang="en-US" altLang="zh-CN" sz="1200">
              <a:solidFill>
                <a:srgbClr val="000000"/>
              </a:solidFill>
              <a:latin typeface="Calibri" charset="0"/>
              <a:ea typeface="ＭＳ Ｐゴシック" charset="0"/>
              <a:cs typeface="ＭＳ Ｐゴシック"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kumimoji="0" lang="en-US">
              <a:latin typeface="Calibri"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F9750898-4D7F-C543-B86E-ACE96516CDA1}" type="slidenum">
              <a:rPr kumimoji="0" lang="en-US" altLang="zh-CN" sz="1200">
                <a:solidFill>
                  <a:srgbClr val="000000"/>
                </a:solidFill>
                <a:latin typeface="Calibri" charset="0"/>
                <a:ea typeface="ＭＳ Ｐゴシック" charset="0"/>
                <a:cs typeface="ＭＳ Ｐゴシック" charset="0"/>
              </a:rPr>
              <a:pPr eaLnBrk="1" hangingPunct="1"/>
              <a:t>28</a:t>
            </a:fld>
            <a:endParaRPr kumimoji="0" lang="en-US" altLang="zh-CN" sz="1200">
              <a:solidFill>
                <a:srgbClr val="000000"/>
              </a:solidFill>
              <a:latin typeface="Calibri" charset="0"/>
              <a:ea typeface="ＭＳ Ｐゴシック" charset="0"/>
              <a:cs typeface="ＭＳ Ｐゴシック" charset="0"/>
            </a:endParaRP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23923-CC8B-A9D2-9705-C5B8E5678763}"/>
            </a:ext>
          </a:extLst>
        </p:cNvPr>
        <p:cNvGrpSpPr/>
        <p:nvPr/>
      </p:nvGrpSpPr>
      <p:grpSpPr>
        <a:xfrm>
          <a:off x="0" y="0"/>
          <a:ext cx="0" cy="0"/>
          <a:chOff x="0" y="0"/>
          <a:chExt cx="0" cy="0"/>
        </a:xfrm>
      </p:grpSpPr>
      <p:sp>
        <p:nvSpPr>
          <p:cNvPr id="309249" name="Rectangle 7">
            <a:extLst>
              <a:ext uri="{FF2B5EF4-FFF2-40B4-BE49-F238E27FC236}">
                <a16:creationId xmlns:a16="http://schemas.microsoft.com/office/drawing/2014/main" id="{BF2A9768-6BBB-E738-C82F-5E308D8C610F}"/>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F9750898-4D7F-C543-B86E-ACE96516CDA1}" type="slidenum">
              <a:rPr kumimoji="0" lang="en-US" altLang="zh-CN" sz="1200">
                <a:solidFill>
                  <a:srgbClr val="000000"/>
                </a:solidFill>
                <a:latin typeface="Calibri" charset="0"/>
                <a:ea typeface="ＭＳ Ｐゴシック" charset="0"/>
                <a:cs typeface="ＭＳ Ｐゴシック" charset="0"/>
              </a:rPr>
              <a:pPr eaLnBrk="1" hangingPunct="1"/>
              <a:t>29</a:t>
            </a:fld>
            <a:endParaRPr kumimoji="0" lang="en-US" altLang="zh-CN" sz="1200">
              <a:solidFill>
                <a:srgbClr val="000000"/>
              </a:solidFill>
              <a:latin typeface="Calibri" charset="0"/>
              <a:ea typeface="ＭＳ Ｐゴシック" charset="0"/>
              <a:cs typeface="ＭＳ Ｐゴシック" charset="0"/>
            </a:endParaRPr>
          </a:p>
        </p:txBody>
      </p:sp>
      <p:sp>
        <p:nvSpPr>
          <p:cNvPr id="309250" name="Rectangle 2">
            <a:extLst>
              <a:ext uri="{FF2B5EF4-FFF2-40B4-BE49-F238E27FC236}">
                <a16:creationId xmlns:a16="http://schemas.microsoft.com/office/drawing/2014/main" id="{8D7294C8-50E1-120A-46DA-CEEF15249812}"/>
              </a:ext>
            </a:extLst>
          </p:cNvPr>
          <p:cNvSpPr>
            <a:spLocks noGrp="1" noRot="1" noChangeAspect="1" noChangeArrowheads="1" noTextEdit="1"/>
          </p:cNvSpPr>
          <p:nvPr>
            <p:ph type="sldImg"/>
          </p:nvPr>
        </p:nvSpPr>
        <p:spPr>
          <a:ln/>
        </p:spPr>
      </p:sp>
      <p:sp>
        <p:nvSpPr>
          <p:cNvPr id="309251" name="Rectangle 3">
            <a:extLst>
              <a:ext uri="{FF2B5EF4-FFF2-40B4-BE49-F238E27FC236}">
                <a16:creationId xmlns:a16="http://schemas.microsoft.com/office/drawing/2014/main" id="{F329C29E-0EFF-E035-ADC8-D532CD5AF81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551139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3D7724F4-2586-1D40-B7B0-0FCC4A01A4F1}" type="slidenum">
              <a:rPr kumimoji="0" lang="en-US" altLang="zh-CN" sz="1200">
                <a:solidFill>
                  <a:srgbClr val="000000"/>
                </a:solidFill>
                <a:latin typeface="Calibri" charset="0"/>
                <a:ea typeface="ＭＳ Ｐゴシック" charset="0"/>
                <a:cs typeface="ＭＳ Ｐゴシック" charset="0"/>
              </a:rPr>
              <a:pPr eaLnBrk="1" hangingPunct="1"/>
              <a:t>30</a:t>
            </a:fld>
            <a:endParaRPr kumimoji="0" lang="en-US" altLang="zh-CN" sz="1200">
              <a:solidFill>
                <a:srgbClr val="000000"/>
              </a:solidFill>
              <a:latin typeface="Calibri" charset="0"/>
              <a:ea typeface="ＭＳ Ｐゴシック" charset="0"/>
              <a:cs typeface="ＭＳ Ｐゴシック" charset="0"/>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F6A88-B8F5-28EC-191B-F2B6BAD52B91}"/>
            </a:ext>
          </a:extLst>
        </p:cNvPr>
        <p:cNvGrpSpPr/>
        <p:nvPr/>
      </p:nvGrpSpPr>
      <p:grpSpPr>
        <a:xfrm>
          <a:off x="0" y="0"/>
          <a:ext cx="0" cy="0"/>
          <a:chOff x="0" y="0"/>
          <a:chExt cx="0" cy="0"/>
        </a:xfrm>
      </p:grpSpPr>
      <p:sp>
        <p:nvSpPr>
          <p:cNvPr id="311297" name="Rectangle 7">
            <a:extLst>
              <a:ext uri="{FF2B5EF4-FFF2-40B4-BE49-F238E27FC236}">
                <a16:creationId xmlns:a16="http://schemas.microsoft.com/office/drawing/2014/main" id="{E2A6E25D-ED11-E71B-FB11-CD2804C6B858}"/>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3D7724F4-2586-1D40-B7B0-0FCC4A01A4F1}" type="slidenum">
              <a:rPr kumimoji="0" lang="en-US" altLang="zh-CN" sz="1200">
                <a:solidFill>
                  <a:srgbClr val="000000"/>
                </a:solidFill>
                <a:latin typeface="Calibri" charset="0"/>
                <a:ea typeface="ＭＳ Ｐゴシック" charset="0"/>
                <a:cs typeface="ＭＳ Ｐゴシック" charset="0"/>
              </a:rPr>
              <a:pPr eaLnBrk="1" hangingPunct="1"/>
              <a:t>31</a:t>
            </a:fld>
            <a:endParaRPr kumimoji="0" lang="en-US" altLang="zh-CN" sz="1200">
              <a:solidFill>
                <a:srgbClr val="000000"/>
              </a:solidFill>
              <a:latin typeface="Calibri" charset="0"/>
              <a:ea typeface="ＭＳ Ｐゴシック" charset="0"/>
              <a:cs typeface="ＭＳ Ｐゴシック" charset="0"/>
            </a:endParaRPr>
          </a:p>
        </p:txBody>
      </p:sp>
      <p:sp>
        <p:nvSpPr>
          <p:cNvPr id="311298" name="Rectangle 2">
            <a:extLst>
              <a:ext uri="{FF2B5EF4-FFF2-40B4-BE49-F238E27FC236}">
                <a16:creationId xmlns:a16="http://schemas.microsoft.com/office/drawing/2014/main" id="{14EBA12F-A602-AEAD-D037-52C76474D41B}"/>
              </a:ext>
            </a:extLst>
          </p:cNvPr>
          <p:cNvSpPr>
            <a:spLocks noGrp="1" noRot="1" noChangeAspect="1" noChangeArrowheads="1" noTextEdit="1"/>
          </p:cNvSpPr>
          <p:nvPr>
            <p:ph type="sldImg"/>
          </p:nvPr>
        </p:nvSpPr>
        <p:spPr>
          <a:ln/>
        </p:spPr>
      </p:sp>
      <p:sp>
        <p:nvSpPr>
          <p:cNvPr id="311299" name="Rectangle 3">
            <a:extLst>
              <a:ext uri="{FF2B5EF4-FFF2-40B4-BE49-F238E27FC236}">
                <a16:creationId xmlns:a16="http://schemas.microsoft.com/office/drawing/2014/main" id="{94725DB0-04FE-3B6B-C187-147E821666E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0026163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74708B1E-AA74-CC4B-A6FD-088022BCBCF3}" type="slidenum">
              <a:rPr kumimoji="0" lang="en-US" altLang="zh-CN" sz="1200">
                <a:solidFill>
                  <a:srgbClr val="000000"/>
                </a:solidFill>
                <a:latin typeface="Calibri" charset="0"/>
                <a:ea typeface="ＭＳ Ｐゴシック" charset="0"/>
                <a:cs typeface="ＭＳ Ｐゴシック" charset="0"/>
              </a:rPr>
              <a:pPr eaLnBrk="1" hangingPunct="1"/>
              <a:t>32</a:t>
            </a:fld>
            <a:endParaRPr kumimoji="0" lang="en-US" altLang="zh-CN" sz="1200">
              <a:solidFill>
                <a:srgbClr val="000000"/>
              </a:solidFill>
              <a:latin typeface="Calibri" charset="0"/>
              <a:ea typeface="ＭＳ Ｐゴシック" charset="0"/>
              <a:cs typeface="ＭＳ Ｐゴシック" charset="0"/>
            </a:endParaRPr>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EA692AA4-CB66-EE4F-907D-104331C7D747}" type="slidenum">
              <a:rPr kumimoji="0" lang="en-US" altLang="zh-CN" sz="1200">
                <a:solidFill>
                  <a:srgbClr val="000000"/>
                </a:solidFill>
                <a:latin typeface="Calibri" charset="0"/>
                <a:ea typeface="ＭＳ Ｐゴシック" charset="0"/>
                <a:cs typeface="ＭＳ Ｐゴシック" charset="0"/>
              </a:rPr>
              <a:pPr eaLnBrk="1" hangingPunct="1"/>
              <a:t>33</a:t>
            </a:fld>
            <a:endParaRPr kumimoji="0" lang="en-US" altLang="zh-CN" sz="1200">
              <a:solidFill>
                <a:srgbClr val="000000"/>
              </a:solidFill>
              <a:latin typeface="Calibri" charset="0"/>
              <a:ea typeface="ＭＳ Ｐゴシック" charset="0"/>
              <a:cs typeface="ＭＳ Ｐゴシック" charset="0"/>
            </a:endParaRPr>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1F51C19C-7DB2-1147-9BD0-70CC40F1ACED}" type="slidenum">
              <a:rPr kumimoji="0" lang="en-US" altLang="zh-CN" sz="1200">
                <a:solidFill>
                  <a:srgbClr val="000000"/>
                </a:solidFill>
                <a:latin typeface="Calibri" charset="0"/>
                <a:ea typeface="ＭＳ Ｐゴシック" charset="0"/>
                <a:cs typeface="ＭＳ Ｐゴシック" charset="0"/>
              </a:rPr>
              <a:pPr eaLnBrk="1" hangingPunct="1"/>
              <a:t>34</a:t>
            </a:fld>
            <a:endParaRPr kumimoji="0" lang="en-US" altLang="zh-CN" sz="1200">
              <a:solidFill>
                <a:srgbClr val="000000"/>
              </a:solidFill>
              <a:latin typeface="Calibri" charset="0"/>
              <a:ea typeface="ＭＳ Ｐゴシック" charset="0"/>
              <a:cs typeface="ＭＳ Ｐゴシック" charset="0"/>
            </a:endParaRPr>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BB991774-DB8B-774E-9A3F-95CFD90A9DFB}" type="slidenum">
              <a:rPr kumimoji="0" lang="en-US" altLang="zh-CN" sz="1200">
                <a:solidFill>
                  <a:srgbClr val="000000"/>
                </a:solidFill>
                <a:latin typeface="Calibri" charset="0"/>
                <a:ea typeface="ＭＳ Ｐゴシック" charset="0"/>
                <a:cs typeface="ＭＳ Ｐゴシック" charset="0"/>
              </a:rPr>
              <a:pPr eaLnBrk="1" hangingPunct="1"/>
              <a:t>35</a:t>
            </a:fld>
            <a:endParaRPr kumimoji="0" lang="en-US" altLang="zh-CN" sz="1200">
              <a:solidFill>
                <a:srgbClr val="000000"/>
              </a:solidFill>
              <a:latin typeface="Calibri" charset="0"/>
              <a:ea typeface="ＭＳ Ｐゴシック" charset="0"/>
              <a:cs typeface="ＭＳ Ｐゴシック" charset="0"/>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F2DF52D2-CB73-F743-B6FF-5944ABC5A4E5}" type="slidenum">
              <a:rPr kumimoji="0" lang="en-US" altLang="zh-CN" sz="1200">
                <a:solidFill>
                  <a:srgbClr val="000000"/>
                </a:solidFill>
                <a:latin typeface="Calibri" charset="0"/>
                <a:ea typeface="ＭＳ Ｐゴシック" charset="0"/>
                <a:cs typeface="ＭＳ Ｐゴシック" charset="0"/>
              </a:rPr>
              <a:pPr eaLnBrk="1" hangingPunct="1"/>
              <a:t>36</a:t>
            </a:fld>
            <a:endParaRPr kumimoji="0" lang="en-US" altLang="zh-CN" sz="1200">
              <a:solidFill>
                <a:srgbClr val="000000"/>
              </a:solidFill>
              <a:latin typeface="Calibri" charset="0"/>
              <a:ea typeface="ＭＳ Ｐゴシック" charset="0"/>
              <a:cs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D5CCEB61-FAB6-8D4F-A283-4C43D0CECD52}" type="slidenum">
              <a:rPr kumimoji="0" lang="en-US" altLang="zh-CN" sz="1200">
                <a:solidFill>
                  <a:srgbClr val="000000"/>
                </a:solidFill>
                <a:latin typeface="Calibri" charset="0"/>
                <a:ea typeface="ＭＳ Ｐゴシック" charset="0"/>
                <a:cs typeface="ＭＳ Ｐゴシック" charset="0"/>
              </a:rPr>
              <a:pPr eaLnBrk="1" hangingPunct="1"/>
              <a:t>37</a:t>
            </a:fld>
            <a:endParaRPr kumimoji="0" lang="en-US" altLang="zh-CN" sz="1200">
              <a:solidFill>
                <a:srgbClr val="000000"/>
              </a:solidFill>
              <a:latin typeface="Calibri" charset="0"/>
              <a:ea typeface="ＭＳ Ｐゴシック" charset="0"/>
              <a:cs typeface="ＭＳ Ｐゴシック" charset="0"/>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3C3C81E9-E4C9-524A-B6C3-17D6A97798C0}" type="slidenum">
              <a:rPr kumimoji="0" lang="en-US" altLang="zh-CN" sz="1200">
                <a:solidFill>
                  <a:srgbClr val="000000"/>
                </a:solidFill>
                <a:latin typeface="Calibri" charset="0"/>
                <a:ea typeface="ＭＳ Ｐゴシック" charset="0"/>
                <a:cs typeface="ＭＳ Ｐゴシック" charset="0"/>
              </a:rPr>
              <a:pPr eaLnBrk="1" hangingPunct="1"/>
              <a:t>38</a:t>
            </a:fld>
            <a:endParaRPr kumimoji="0" lang="en-US" altLang="zh-CN" sz="1200">
              <a:solidFill>
                <a:srgbClr val="000000"/>
              </a:solidFill>
              <a:latin typeface="Calibri" charset="0"/>
              <a:ea typeface="ＭＳ Ｐゴシック" charset="0"/>
              <a:cs typeface="ＭＳ Ｐゴシック" charset="0"/>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B1553-FFF1-3478-C655-036BD34BFC83}"/>
            </a:ext>
          </a:extLst>
        </p:cNvPr>
        <p:cNvGrpSpPr/>
        <p:nvPr/>
      </p:nvGrpSpPr>
      <p:grpSpPr>
        <a:xfrm>
          <a:off x="0" y="0"/>
          <a:ext cx="0" cy="0"/>
          <a:chOff x="0" y="0"/>
          <a:chExt cx="0" cy="0"/>
        </a:xfrm>
      </p:grpSpPr>
      <p:sp>
        <p:nvSpPr>
          <p:cNvPr id="333825" name="Rectangle 7">
            <a:extLst>
              <a:ext uri="{FF2B5EF4-FFF2-40B4-BE49-F238E27FC236}">
                <a16:creationId xmlns:a16="http://schemas.microsoft.com/office/drawing/2014/main" id="{5EFAD011-16D0-3500-2AB8-B0155AADF2FD}"/>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3C3C81E9-E4C9-524A-B6C3-17D6A97798C0}" type="slidenum">
              <a:rPr kumimoji="0" lang="en-US" altLang="zh-CN" sz="1200">
                <a:solidFill>
                  <a:srgbClr val="000000"/>
                </a:solidFill>
                <a:latin typeface="Calibri" charset="0"/>
                <a:ea typeface="ＭＳ Ｐゴシック" charset="0"/>
                <a:cs typeface="ＭＳ Ｐゴシック" charset="0"/>
              </a:rPr>
              <a:pPr eaLnBrk="1" hangingPunct="1"/>
              <a:t>39</a:t>
            </a:fld>
            <a:endParaRPr kumimoji="0" lang="en-US" altLang="zh-CN" sz="1200">
              <a:solidFill>
                <a:srgbClr val="000000"/>
              </a:solidFill>
              <a:latin typeface="Calibri" charset="0"/>
              <a:ea typeface="ＭＳ Ｐゴシック" charset="0"/>
              <a:cs typeface="ＭＳ Ｐゴシック" charset="0"/>
            </a:endParaRPr>
          </a:p>
        </p:txBody>
      </p:sp>
      <p:sp>
        <p:nvSpPr>
          <p:cNvPr id="333826" name="Rectangle 2">
            <a:extLst>
              <a:ext uri="{FF2B5EF4-FFF2-40B4-BE49-F238E27FC236}">
                <a16:creationId xmlns:a16="http://schemas.microsoft.com/office/drawing/2014/main" id="{45F9BF0F-21EC-BCA3-3F48-6DFE08B99C84}"/>
              </a:ext>
            </a:extLst>
          </p:cNvPr>
          <p:cNvSpPr>
            <a:spLocks noGrp="1" noRot="1" noChangeAspect="1" noChangeArrowheads="1" noTextEdit="1"/>
          </p:cNvSpPr>
          <p:nvPr>
            <p:ph type="sldImg"/>
          </p:nvPr>
        </p:nvSpPr>
        <p:spPr>
          <a:ln/>
        </p:spPr>
      </p:sp>
      <p:sp>
        <p:nvSpPr>
          <p:cNvPr id="333827" name="Rectangle 3">
            <a:extLst>
              <a:ext uri="{FF2B5EF4-FFF2-40B4-BE49-F238E27FC236}">
                <a16:creationId xmlns:a16="http://schemas.microsoft.com/office/drawing/2014/main" id="{F9E70E70-07D4-474B-BAE9-BCC361010A3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9472059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FADEEA7D-B461-AE4E-8E92-9DDC51522B29}" type="slidenum">
              <a:rPr kumimoji="0" lang="en-US" altLang="zh-CN" sz="1200">
                <a:solidFill>
                  <a:srgbClr val="000000"/>
                </a:solidFill>
                <a:latin typeface="Calibri" charset="0"/>
                <a:ea typeface="ＭＳ Ｐゴシック" charset="0"/>
                <a:cs typeface="ＭＳ Ｐゴシック" charset="0"/>
              </a:rPr>
              <a:pPr eaLnBrk="1" hangingPunct="1"/>
              <a:t>40</a:t>
            </a:fld>
            <a:endParaRPr kumimoji="0" lang="en-US" altLang="zh-CN" sz="1200">
              <a:solidFill>
                <a:srgbClr val="000000"/>
              </a:solidFill>
              <a:latin typeface="Calibri" charset="0"/>
              <a:ea typeface="ＭＳ Ｐゴシック" charset="0"/>
              <a:cs typeface="ＭＳ Ｐゴシック" charset="0"/>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5EE547-4068-9C4D-BEF4-071840654AF5}" type="slidenum">
              <a:rPr kumimoji="0" lang="en-US" altLang="zh-CN" sz="1200" b="0"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zh-CN" sz="1200" b="0"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endParaRPr>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6987969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5E4A7801-793F-8042-AACD-1F646EE82D86}" type="slidenum">
              <a:rPr kumimoji="0" lang="en-US" altLang="zh-CN" sz="1200"/>
              <a:pPr/>
              <a:t>42</a:t>
            </a:fld>
            <a:endParaRPr kumimoji="0" lang="en-US" altLang="zh-CN" sz="1200"/>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kumimoji="0" lang="zh-CN" altLang="en-US">
              <a:latin typeface="Times New Roman" charset="0"/>
              <a:ea typeface="MS PGothic" charset="0"/>
              <a:cs typeface="MS PGothic"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Before the decision, the states were divided on the issue of same-sex marriage</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在这项决定之前，各州在同性婚姻问题上意见不一。</a:t>
            </a:r>
            <a:r>
              <a:rPr lang="en-US" dirty="0"/>
              <a:t>.</a:t>
            </a:r>
          </a:p>
        </p:txBody>
      </p:sp>
      <p:sp>
        <p:nvSpPr>
          <p:cNvPr id="4" name="Slide Number Placeholder 3"/>
          <p:cNvSpPr>
            <a:spLocks noGrp="1"/>
          </p:cNvSpPr>
          <p:nvPr>
            <p:ph type="sldNum" sz="quarter" idx="5"/>
          </p:nvPr>
        </p:nvSpPr>
        <p:spPr/>
        <p:txBody>
          <a:bodyPr/>
          <a:lstStyle/>
          <a:p>
            <a:pPr>
              <a:defRPr/>
            </a:pPr>
            <a:fld id="{BDBADF81-9694-E14A-9CFB-9E38C4F3F72B}" type="slidenum">
              <a:rPr lang="en-US" smtClean="0"/>
              <a:pPr>
                <a:defRPr/>
              </a:pPr>
              <a:t>44</a:t>
            </a:fld>
            <a:endParaRPr lang="en-US"/>
          </a:p>
        </p:txBody>
      </p:sp>
    </p:spTree>
    <p:extLst>
      <p:ext uri="{BB962C8B-B14F-4D97-AF65-F5344CB8AC3E}">
        <p14:creationId xmlns:p14="http://schemas.microsoft.com/office/powerpoint/2010/main" val="64684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Supreme Court overturned all states that prohibited homosexual marriage, making the entire USA redefine this thousands-of-years-old institution.</a:t>
            </a:r>
          </a:p>
          <a:p>
            <a:endParaRPr lang="en-US" dirty="0"/>
          </a:p>
        </p:txBody>
      </p:sp>
      <p:sp>
        <p:nvSpPr>
          <p:cNvPr id="4" name="Slide Number Placeholder 3"/>
          <p:cNvSpPr>
            <a:spLocks noGrp="1"/>
          </p:cNvSpPr>
          <p:nvPr>
            <p:ph type="sldNum" sz="quarter" idx="5"/>
          </p:nvPr>
        </p:nvSpPr>
        <p:spPr/>
        <p:txBody>
          <a:bodyPr/>
          <a:lstStyle/>
          <a:p>
            <a:pPr>
              <a:defRPr/>
            </a:pPr>
            <a:fld id="{BDBADF81-9694-E14A-9CFB-9E38C4F3F72B}" type="slidenum">
              <a:rPr lang="en-US" smtClean="0"/>
              <a:pPr>
                <a:defRPr/>
              </a:pPr>
              <a:t>45</a:t>
            </a:fld>
            <a:endParaRPr lang="en-US"/>
          </a:p>
        </p:txBody>
      </p:sp>
    </p:spTree>
    <p:extLst>
      <p:ext uri="{BB962C8B-B14F-4D97-AF65-F5344CB8AC3E}">
        <p14:creationId xmlns:p14="http://schemas.microsoft.com/office/powerpoint/2010/main" val="33199622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President Obama even ordered the White House lit in the homosexual rainbows in celebration.</a:t>
            </a:r>
          </a:p>
          <a:p>
            <a:r>
              <a:rPr lang="zh-CN" altLang="en-US" dirty="0"/>
              <a:t>奥巴马总统甚至下令白宫点亮同性恋彩虹灯以示庆祝。</a:t>
            </a:r>
            <a:endParaRPr lang="en-US" dirty="0"/>
          </a:p>
        </p:txBody>
      </p:sp>
      <p:sp>
        <p:nvSpPr>
          <p:cNvPr id="4" name="Slide Number Placeholder 3"/>
          <p:cNvSpPr>
            <a:spLocks noGrp="1"/>
          </p:cNvSpPr>
          <p:nvPr>
            <p:ph type="sldNum" sz="quarter" idx="5"/>
          </p:nvPr>
        </p:nvSpPr>
        <p:spPr/>
        <p:txBody>
          <a:bodyPr/>
          <a:lstStyle/>
          <a:p>
            <a:pPr>
              <a:defRPr/>
            </a:pPr>
            <a:fld id="{BDBADF81-9694-E14A-9CFB-9E38C4F3F72B}" type="slidenum">
              <a:rPr lang="en-US" smtClean="0"/>
              <a:pPr>
                <a:defRPr/>
              </a:pPr>
              <a:t>47</a:t>
            </a:fld>
            <a:endParaRPr lang="en-US"/>
          </a:p>
        </p:txBody>
      </p:sp>
    </p:spTree>
    <p:extLst>
      <p:ext uri="{BB962C8B-B14F-4D97-AF65-F5344CB8AC3E}">
        <p14:creationId xmlns:p14="http://schemas.microsoft.com/office/powerpoint/2010/main" val="5792454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Slide Image Placeholder 1"/>
          <p:cNvSpPr>
            <a:spLocks noGrp="1" noRot="1" noChangeAspect="1"/>
          </p:cNvSpPr>
          <p:nvPr>
            <p:ph type="sldImg"/>
          </p:nvPr>
        </p:nvSpPr>
        <p:spPr>
          <a:ln/>
        </p:spPr>
      </p:sp>
      <p:sp>
        <p:nvSpPr>
          <p:cNvPr id="27238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defTabSz="457200" eaLnBrk="1" hangingPunct="1">
              <a:spcBef>
                <a:spcPct val="0"/>
              </a:spcBef>
            </a:pPr>
            <a:r>
              <a:rPr kumimoji="0" lang="en-US" altLang="zh-CN" dirty="0">
                <a:latin typeface="Times New Roman" charset="0"/>
                <a:ea typeface="MS PGothic" charset="0"/>
                <a:cs typeface="MS PGothic" charset="0"/>
              </a:rPr>
              <a:t>Dave Urbanski, "</a:t>
            </a:r>
            <a:r>
              <a:rPr kumimoji="0" lang="en-US" altLang="zh-CN" b="1" dirty="0">
                <a:latin typeface="Times New Roman" charset="0"/>
                <a:ea typeface="MS PGothic" charset="0"/>
                <a:cs typeface="MS PGothic" charset="0"/>
              </a:rPr>
              <a:t>After Supreme Court Ruling on Gay Marriage, Man</a:t>
            </a:r>
            <a:r>
              <a:rPr kumimoji="0" lang="fr-FR" altLang="zh-CN" b="1" dirty="0">
                <a:latin typeface="Times New Roman" charset="0"/>
                <a:ea typeface="MS PGothic" charset="0"/>
                <a:cs typeface="MS PGothic" charset="0"/>
              </a:rPr>
              <a:t>'</a:t>
            </a:r>
            <a:r>
              <a:rPr kumimoji="0" lang="en-US" altLang="zh-CN" b="1" dirty="0">
                <a:latin typeface="Times New Roman" charset="0"/>
                <a:ea typeface="MS PGothic" charset="0"/>
                <a:cs typeface="MS PGothic" charset="0"/>
              </a:rPr>
              <a:t>s Quip About Saying </a:t>
            </a:r>
            <a:r>
              <a:rPr kumimoji="0" lang="fr-FR" altLang="zh-CN" b="1" dirty="0">
                <a:latin typeface="Times New Roman" charset="0"/>
                <a:ea typeface="MS PGothic" charset="0"/>
                <a:cs typeface="MS PGothic" charset="0"/>
              </a:rPr>
              <a:t>'</a:t>
            </a:r>
            <a:r>
              <a:rPr kumimoji="0" lang="en-US" altLang="zh-CN" b="1" dirty="0">
                <a:latin typeface="Times New Roman" charset="0"/>
                <a:ea typeface="MS PGothic" charset="0"/>
                <a:cs typeface="MS PGothic" charset="0"/>
              </a:rPr>
              <a:t>I Do</a:t>
            </a:r>
            <a:r>
              <a:rPr kumimoji="0" lang="fr-FR" altLang="zh-CN" b="1" dirty="0">
                <a:latin typeface="Times New Roman" charset="0"/>
                <a:ea typeface="MS PGothic" charset="0"/>
                <a:cs typeface="MS PGothic" charset="0"/>
              </a:rPr>
              <a:t>'</a:t>
            </a:r>
            <a:r>
              <a:rPr kumimoji="0" lang="en-US" altLang="zh-CN" b="1" dirty="0">
                <a:latin typeface="Times New Roman" charset="0"/>
                <a:ea typeface="MS PGothic" charset="0"/>
                <a:cs typeface="MS PGothic" charset="0"/>
              </a:rPr>
              <a:t> to His Dog Sits Badly With His Bosses"</a:t>
            </a:r>
          </a:p>
          <a:p>
            <a:pPr defTabSz="457200" eaLnBrk="1" hangingPunct="1">
              <a:spcBef>
                <a:spcPct val="0"/>
              </a:spcBef>
            </a:pPr>
            <a:endParaRPr kumimoji="0" lang="en-US" altLang="zh-CN" b="1" dirty="0">
              <a:latin typeface="Times New Roman" charset="0"/>
              <a:ea typeface="MS PGothic" charset="0"/>
              <a:cs typeface="MS PGothic" charset="0"/>
            </a:endParaRPr>
          </a:p>
          <a:p>
            <a:pPr defTabSz="457200" eaLnBrk="1" hangingPunct="1">
              <a:spcBef>
                <a:spcPct val="0"/>
              </a:spcBef>
            </a:pPr>
            <a:r>
              <a:rPr kumimoji="0" lang="en-US" altLang="zh-CN" b="1" dirty="0">
                <a:latin typeface="Times New Roman" charset="0"/>
                <a:ea typeface="MS PGothic" charset="0"/>
                <a:cs typeface="MS PGothic" charset="0"/>
              </a:rPr>
              <a:t>His tech computer fired him for this </a:t>
            </a:r>
            <a:r>
              <a:rPr kumimoji="0" lang="en-US" altLang="zh-CN" b="1" dirty="0" err="1">
                <a:latin typeface="Times New Roman" charset="0"/>
                <a:ea typeface="MS PGothic" charset="0"/>
                <a:cs typeface="MS PGothic" charset="0"/>
              </a:rPr>
              <a:t>facebook</a:t>
            </a:r>
            <a:r>
              <a:rPr kumimoji="0" lang="en-US" altLang="zh-CN" b="1" dirty="0">
                <a:latin typeface="Times New Roman" charset="0"/>
                <a:ea typeface="MS PGothic" charset="0"/>
                <a:cs typeface="MS PGothic" charset="0"/>
              </a:rPr>
              <a:t> quote.</a:t>
            </a:r>
          </a:p>
          <a:p>
            <a:pPr defTabSz="457200" eaLnBrk="1" hangingPunct="1">
              <a:spcBef>
                <a:spcPct val="0"/>
              </a:spcBef>
            </a:pPr>
            <a:endParaRPr kumimoji="0" lang="en-US" altLang="zh-CN" b="1" dirty="0">
              <a:latin typeface="Times New Roman" charset="0"/>
              <a:ea typeface="MS PGothic" charset="0"/>
              <a:cs typeface="MS PGothic" charset="0"/>
            </a:endParaRPr>
          </a:p>
          <a:p>
            <a:pPr defTabSz="457200"/>
            <a:r>
              <a:rPr kumimoji="0" lang="en-US" altLang="zh-CN" b="1" dirty="0">
                <a:latin typeface="Times New Roman" charset="0"/>
                <a:ea typeface="MS PGothic" charset="0"/>
                <a:cs typeface="MS PGothic" charset="0"/>
              </a:rPr>
              <a:t>"</a:t>
            </a:r>
            <a:r>
              <a:rPr kumimoji="0" lang="en-US" altLang="zh-CN" dirty="0" err="1">
                <a:latin typeface="Times New Roman" charset="0"/>
                <a:ea typeface="MS PGothic" charset="0"/>
                <a:cs typeface="MS PGothic" charset="0"/>
              </a:rPr>
              <a:t>Uhler</a:t>
            </a:r>
            <a:r>
              <a:rPr kumimoji="0" lang="en-US" altLang="zh-CN" dirty="0">
                <a:latin typeface="Times New Roman" charset="0"/>
                <a:ea typeface="MS PGothic" charset="0"/>
                <a:cs typeface="MS PGothic" charset="0"/>
              </a:rPr>
              <a:t> said the company where he</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d worked as a digital marketing specialist for the last two years — Grace Tax Advisory Group in Fort Myers — fired him because of his post.</a:t>
            </a:r>
          </a:p>
          <a:p>
            <a:pPr defTabSz="457200"/>
            <a:r>
              <a:rPr kumimoji="0" lang="en-US" altLang="zh-CN" dirty="0">
                <a:latin typeface="Times New Roman" charset="0"/>
                <a:ea typeface="MS PGothic" charset="0"/>
                <a:cs typeface="MS PGothic" charset="0"/>
              </a:rPr>
              <a:t>"What happened was, they took it out of context," he told WZVN.</a:t>
            </a:r>
          </a:p>
          <a:p>
            <a:pPr defTabSz="457200"/>
            <a:r>
              <a:rPr kumimoji="0" lang="en-US" altLang="zh-CN" dirty="0">
                <a:latin typeface="Times New Roman" charset="0"/>
                <a:ea typeface="MS PGothic" charset="0"/>
                <a:cs typeface="MS PGothic" charset="0"/>
              </a:rPr>
              <a:t>Trial lawyer Scot Goldberg told the station that while the company</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s actions are "a little bit over the line," </a:t>
            </a:r>
            <a:r>
              <a:rPr kumimoji="0" lang="en-US" altLang="zh-CN" dirty="0" err="1">
                <a:latin typeface="Times New Roman" charset="0"/>
                <a:ea typeface="MS PGothic" charset="0"/>
                <a:cs typeface="MS PGothic" charset="0"/>
              </a:rPr>
              <a:t>Uhler</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s former bosses have legal recourse since Florida is an "at will" state — meaning no reason is needed for firing without notice.</a:t>
            </a:r>
          </a:p>
          <a:p>
            <a:pPr defTabSz="457200"/>
            <a:r>
              <a:rPr kumimoji="0" lang="en-US" altLang="zh-CN" dirty="0">
                <a:latin typeface="Times New Roman" charset="0"/>
                <a:ea typeface="MS PGothic" charset="0"/>
                <a:cs typeface="MS PGothic" charset="0"/>
              </a:rPr>
              <a:t>Now relegated to hoofing it for a new job — you might call it "Ryan </a:t>
            </a:r>
            <a:r>
              <a:rPr kumimoji="0" lang="en-US" altLang="zh-CN" dirty="0" err="1">
                <a:latin typeface="Times New Roman" charset="0"/>
                <a:ea typeface="MS PGothic" charset="0"/>
                <a:cs typeface="MS PGothic" charset="0"/>
              </a:rPr>
              <a:t>Uhler</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s Day Off" and then some — his affection for Rocco remains steadfast.</a:t>
            </a:r>
          </a:p>
          <a:p>
            <a:pPr defTabSz="457200"/>
            <a:r>
              <a:rPr kumimoji="0" lang="en-US" altLang="zh-CN" dirty="0">
                <a:latin typeface="Times New Roman" charset="0"/>
                <a:ea typeface="MS PGothic" charset="0"/>
                <a:cs typeface="MS PGothic" charset="0"/>
              </a:rPr>
              <a:t>"God, I love my dog," he told the station, "just as much as I love my wife and my kid."</a:t>
            </a:r>
          </a:p>
          <a:p>
            <a:pPr defTabSz="457200"/>
            <a:r>
              <a:rPr kumimoji="0" lang="en-US" altLang="zh-CN" dirty="0">
                <a:latin typeface="Times New Roman" charset="0"/>
                <a:ea typeface="MS PGothic" charset="0"/>
                <a:cs typeface="MS PGothic" charset="0"/>
              </a:rPr>
              <a:t>No word yet on how that</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s going over with the family."</a:t>
            </a:r>
          </a:p>
          <a:p>
            <a:pPr defTabSz="457200" eaLnBrk="1" hangingPunct="1">
              <a:spcBef>
                <a:spcPct val="0"/>
              </a:spcBef>
            </a:pPr>
            <a:endParaRPr kumimoji="0" lang="en-US" altLang="zh-CN" dirty="0">
              <a:latin typeface="Times New Roman" charset="0"/>
              <a:ea typeface="MS PGothic" charset="0"/>
              <a:cs typeface="MS PGothic" charset="0"/>
            </a:endParaRPr>
          </a:p>
          <a:p>
            <a:pPr defTabSz="457200" eaLnBrk="1" hangingPunct="1">
              <a:spcBef>
                <a:spcPct val="0"/>
              </a:spcBef>
            </a:pPr>
            <a:r>
              <a:rPr kumimoji="0" lang="en-US" altLang="zh-CN" dirty="0">
                <a:latin typeface="Times New Roman" charset="0"/>
                <a:ea typeface="MS PGothic" charset="0"/>
                <a:cs typeface="MS PGothic" charset="0"/>
              </a:rPr>
              <a:t>July 2, 2015 (accessed 3 July 2015) at http://</a:t>
            </a:r>
            <a:r>
              <a:rPr kumimoji="0" lang="en-US" altLang="zh-CN" dirty="0" err="1">
                <a:latin typeface="Times New Roman" charset="0"/>
                <a:ea typeface="MS PGothic" charset="0"/>
                <a:cs typeface="MS PGothic" charset="0"/>
              </a:rPr>
              <a:t>www.theblaze.com</a:t>
            </a:r>
            <a:r>
              <a:rPr kumimoji="0" lang="en-US" altLang="zh-CN" dirty="0">
                <a:latin typeface="Times New Roman" charset="0"/>
                <a:ea typeface="MS PGothic" charset="0"/>
                <a:cs typeface="MS PGothic" charset="0"/>
              </a:rPr>
              <a:t>/stories/2015/07/02/after-supreme-court-ruling-on-gay-marriage-mans-quip-about-saying-i-do-to-his-dog-sits-badly-with-his-bosses/</a:t>
            </a:r>
          </a:p>
          <a:p>
            <a:r>
              <a:rPr lang="zh-CN" altLang="en-US" dirty="0"/>
              <a:t>戴夫</a:t>
            </a:r>
            <a:r>
              <a:rPr lang="en-US" altLang="zh-CN" dirty="0"/>
              <a:t>·</a:t>
            </a:r>
            <a:r>
              <a:rPr lang="zh-CN" altLang="en-US" dirty="0"/>
              <a:t>乌尔班斯基，</a:t>
            </a:r>
            <a:r>
              <a:rPr lang="en-US" altLang="zh-CN" dirty="0"/>
              <a:t>"</a:t>
            </a:r>
            <a:r>
              <a:rPr lang="zh-CN" altLang="en-US" dirty="0"/>
              <a:t>在最高法院关于同性婚姻的裁决后，某男子开玩笑说要对他的狗说‘我愿意’，这让他的老板们感到不悦</a:t>
            </a:r>
            <a:r>
              <a:rPr lang="en-US" altLang="zh-CN" dirty="0"/>
              <a:t>"</a:t>
            </a:r>
          </a:p>
          <a:p>
            <a:r>
              <a:rPr lang="zh-CN" altLang="en-US" dirty="0"/>
              <a:t>他的技术公司因为这段 </a:t>
            </a:r>
            <a:r>
              <a:rPr lang="en-US" dirty="0"/>
              <a:t>Facebook </a:t>
            </a:r>
            <a:r>
              <a:rPr lang="zh-CN" altLang="en-US" dirty="0"/>
              <a:t>发言解雇了他。</a:t>
            </a:r>
          </a:p>
          <a:p>
            <a:r>
              <a:rPr lang="zh-CN" altLang="en-US" dirty="0"/>
              <a:t>“乌勒尔说他在过去两年里担任数字营销专家的公司</a:t>
            </a:r>
            <a:r>
              <a:rPr lang="en-US" altLang="zh-CN" dirty="0"/>
              <a:t>——</a:t>
            </a:r>
            <a:r>
              <a:rPr lang="zh-CN" altLang="en-US" dirty="0"/>
              <a:t>位于福特迈尔斯的 </a:t>
            </a:r>
            <a:r>
              <a:rPr lang="en-US" dirty="0"/>
              <a:t>Grace Tax Advisory Group——</a:t>
            </a:r>
            <a:r>
              <a:rPr lang="zh-CN" altLang="en-US" dirty="0"/>
              <a:t>因为他的帖子解雇了他。”</a:t>
            </a:r>
            <a:br>
              <a:rPr lang="zh-CN" altLang="en-US" dirty="0"/>
            </a:br>
            <a:r>
              <a:rPr lang="zh-CN" altLang="en-US" dirty="0"/>
              <a:t>“‘发生的事情是，他们断章取义，’他告诉 </a:t>
            </a:r>
            <a:r>
              <a:rPr lang="en-US" dirty="0"/>
              <a:t>WZVN。”</a:t>
            </a:r>
            <a:br>
              <a:rPr lang="en-US" dirty="0"/>
            </a:br>
            <a:r>
              <a:rPr lang="zh-CN" altLang="en-US" dirty="0"/>
              <a:t>审判律师斯科特</a:t>
            </a:r>
            <a:r>
              <a:rPr lang="en-US" altLang="zh-CN" dirty="0"/>
              <a:t>·</a:t>
            </a:r>
            <a:r>
              <a:rPr lang="zh-CN" altLang="en-US" dirty="0"/>
              <a:t>戈德伯格告诉该台，虽然公司行为“有点过线”，但由于佛罗里达州是一个“随意雇佣”州</a:t>
            </a:r>
            <a:r>
              <a:rPr lang="en-US" altLang="zh-CN" dirty="0"/>
              <a:t>——</a:t>
            </a:r>
            <a:r>
              <a:rPr lang="zh-CN" altLang="en-US" dirty="0"/>
              <a:t>这意味着解雇不需要任何理由或通知</a:t>
            </a:r>
            <a:r>
              <a:rPr lang="en-US" altLang="zh-CN" dirty="0"/>
              <a:t>——</a:t>
            </a:r>
            <a:r>
              <a:rPr lang="zh-CN" altLang="en-US" dirty="0"/>
              <a:t>乌勒尔的前老板们有法律依据。</a:t>
            </a:r>
            <a:br>
              <a:rPr lang="zh-CN" altLang="en-US" dirty="0"/>
            </a:br>
            <a:r>
              <a:rPr lang="zh-CN" altLang="en-US" dirty="0"/>
              <a:t>现在他不得不四处寻找新工作</a:t>
            </a:r>
            <a:r>
              <a:rPr lang="en-US" altLang="zh-CN" dirty="0"/>
              <a:t>——</a:t>
            </a:r>
            <a:r>
              <a:rPr lang="zh-CN" altLang="en-US" dirty="0"/>
              <a:t>你可以称之为“瑞恩</a:t>
            </a:r>
            <a:r>
              <a:rPr lang="en-US" altLang="zh-CN" dirty="0"/>
              <a:t>·</a:t>
            </a:r>
            <a:r>
              <a:rPr lang="zh-CN" altLang="en-US" dirty="0"/>
              <a:t>乌勒尔的无薪休假日”及其后续</a:t>
            </a:r>
            <a:r>
              <a:rPr lang="en-US" altLang="zh-CN" dirty="0"/>
              <a:t>——</a:t>
            </a:r>
            <a:r>
              <a:rPr lang="zh-CN" altLang="en-US" dirty="0"/>
              <a:t>但他对罗科（他的狗）的感情依然坚定。</a:t>
            </a:r>
            <a:br>
              <a:rPr lang="zh-CN" altLang="en-US" dirty="0"/>
            </a:br>
            <a:r>
              <a:rPr lang="zh-CN" altLang="en-US" dirty="0"/>
              <a:t>“天啊，我爱我的狗，”他告诉该台，“就像我爱我的妻子和孩子一样。”</a:t>
            </a:r>
            <a:br>
              <a:rPr lang="zh-CN" altLang="en-US" dirty="0"/>
            </a:br>
            <a:r>
              <a:rPr lang="zh-CN" altLang="en-US" dirty="0"/>
              <a:t>还没有听说他的家人对这事有何反应。</a:t>
            </a:r>
          </a:p>
          <a:p>
            <a:r>
              <a:rPr lang="en-US" altLang="zh-CN" dirty="0"/>
              <a:t>2015</a:t>
            </a:r>
            <a:r>
              <a:rPr lang="zh-CN" altLang="en-US" dirty="0"/>
              <a:t>年</a:t>
            </a:r>
            <a:r>
              <a:rPr lang="en-US" altLang="zh-CN" dirty="0"/>
              <a:t>7</a:t>
            </a:r>
            <a:r>
              <a:rPr lang="zh-CN" altLang="en-US" dirty="0"/>
              <a:t>月</a:t>
            </a:r>
            <a:r>
              <a:rPr lang="en-US" altLang="zh-CN" dirty="0"/>
              <a:t>2</a:t>
            </a:r>
            <a:r>
              <a:rPr lang="zh-CN" altLang="en-US" dirty="0"/>
              <a:t>日（访问于</a:t>
            </a:r>
            <a:r>
              <a:rPr lang="en-US" altLang="zh-CN" dirty="0"/>
              <a:t>2015</a:t>
            </a:r>
            <a:r>
              <a:rPr lang="zh-CN" altLang="en-US" dirty="0"/>
              <a:t>年</a:t>
            </a:r>
            <a:r>
              <a:rPr lang="en-US" altLang="zh-CN" dirty="0"/>
              <a:t>7</a:t>
            </a:r>
            <a:r>
              <a:rPr lang="zh-CN" altLang="en-US" dirty="0"/>
              <a:t>月</a:t>
            </a:r>
            <a:r>
              <a:rPr lang="en-US" altLang="zh-CN" dirty="0"/>
              <a:t>3</a:t>
            </a:r>
            <a:r>
              <a:rPr lang="zh-CN" altLang="en-US" dirty="0"/>
              <a:t>日）</a:t>
            </a:r>
            <a:r>
              <a:rPr lang="en-US" altLang="zh-CN" dirty="0"/>
              <a:t>【</a:t>
            </a:r>
            <a:r>
              <a:rPr lang="zh-CN" altLang="en-US" dirty="0"/>
              <a:t>出处：</a:t>
            </a:r>
            <a:r>
              <a:rPr lang="en-US" dirty="0"/>
              <a:t>http://</a:t>
            </a:r>
            <a:r>
              <a:rPr lang="en-US" dirty="0" err="1"/>
              <a:t>www.theblaze.com</a:t>
            </a:r>
            <a:r>
              <a:rPr lang="en-US" dirty="0"/>
              <a:t>/stories/2015/07/02/after-supreme-court-ruling-on-gay-marriage-mans-quip-about-saying-i-do-to-his-dog-sits-badly-with-his-bosses/】</a:t>
            </a:r>
          </a:p>
          <a:p>
            <a:pPr defTabSz="457200"/>
            <a:endParaRPr kumimoji="0" lang="en-US" altLang="zh-CN" dirty="0">
              <a:latin typeface="Times New Roman" charset="0"/>
              <a:ea typeface="MS PGothic" charset="0"/>
              <a:cs typeface="MS PGothic" charset="0"/>
            </a:endParaRPr>
          </a:p>
        </p:txBody>
      </p:sp>
      <p:sp>
        <p:nvSpPr>
          <p:cNvPr id="272387"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6148D532-8981-7D4F-9023-05907776AFE6}" type="slidenum">
              <a:rPr kumimoji="0" lang="en-US" altLang="zh-CN" sz="1200">
                <a:solidFill>
                  <a:srgbClr val="000000"/>
                </a:solidFill>
                <a:latin typeface="Calibri" charset="0"/>
              </a:rPr>
              <a:pPr/>
              <a:t>49</a:t>
            </a:fld>
            <a:endParaRPr kumimoji="0" lang="en-US" altLang="zh-CN" sz="1200">
              <a:solidFill>
                <a:srgbClr val="000000"/>
              </a:solidFill>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BCECE0EA-F6FE-F945-96D4-F0F8F750D87C}" type="slidenum">
              <a:rPr kumimoji="0" lang="en-US" altLang="zh-CN" sz="1200">
                <a:solidFill>
                  <a:prstClr val="black"/>
                </a:solidFill>
              </a:rPr>
              <a:pPr/>
              <a:t>10</a:t>
            </a:fld>
            <a:endParaRPr kumimoji="0" lang="en-US" altLang="zh-CN" sz="1200">
              <a:solidFill>
                <a:prstClr val="black"/>
              </a:solidFill>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kumimoji="0" lang="zh-CN" altLang="en-US">
              <a:latin typeface="Times New Roman" charset="0"/>
              <a:ea typeface="MS PGothic" charset="0"/>
              <a:cs typeface="MS PGothic"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p:cNvSpPr>
            <a:spLocks noGrp="1" noRot="1" noChangeAspect="1"/>
          </p:cNvSpPr>
          <p:nvPr>
            <p:ph type="sldImg"/>
          </p:nvPr>
        </p:nvSpPr>
        <p:spPr>
          <a:ln/>
        </p:spPr>
      </p:sp>
      <p:sp>
        <p:nvSpPr>
          <p:cNvPr id="274434"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defTabSz="457200" eaLnBrk="1" hangingPunct="1">
              <a:spcBef>
                <a:spcPct val="0"/>
              </a:spcBef>
            </a:pPr>
            <a:r>
              <a:rPr kumimoji="0" lang="en-US" altLang="zh-CN" dirty="0">
                <a:latin typeface="Times New Roman" charset="0"/>
                <a:ea typeface="MS PGothic" charset="0"/>
                <a:cs typeface="MS PGothic" charset="0"/>
              </a:rPr>
              <a:t>Dave Urbanski, "</a:t>
            </a:r>
            <a:r>
              <a:rPr kumimoji="0" lang="en-US" altLang="zh-CN" b="1" dirty="0">
                <a:latin typeface="Times New Roman" charset="0"/>
                <a:ea typeface="MS PGothic" charset="0"/>
                <a:cs typeface="MS PGothic" charset="0"/>
              </a:rPr>
              <a:t>After Supreme Court Ruling on Gay Marriage, Man</a:t>
            </a:r>
            <a:r>
              <a:rPr kumimoji="0" lang="fr-FR" altLang="zh-CN" b="1" dirty="0">
                <a:latin typeface="Times New Roman" charset="0"/>
                <a:ea typeface="MS PGothic" charset="0"/>
                <a:cs typeface="MS PGothic" charset="0"/>
              </a:rPr>
              <a:t>'</a:t>
            </a:r>
            <a:r>
              <a:rPr kumimoji="0" lang="en-US" altLang="zh-CN" b="1" dirty="0">
                <a:latin typeface="Times New Roman" charset="0"/>
                <a:ea typeface="MS PGothic" charset="0"/>
                <a:cs typeface="MS PGothic" charset="0"/>
              </a:rPr>
              <a:t>s Quip About Saying </a:t>
            </a:r>
            <a:r>
              <a:rPr kumimoji="0" lang="fr-FR" altLang="zh-CN" b="1" dirty="0">
                <a:latin typeface="Times New Roman" charset="0"/>
                <a:ea typeface="MS PGothic" charset="0"/>
                <a:cs typeface="MS PGothic" charset="0"/>
              </a:rPr>
              <a:t>'</a:t>
            </a:r>
            <a:r>
              <a:rPr kumimoji="0" lang="en-US" altLang="zh-CN" b="1" dirty="0">
                <a:latin typeface="Times New Roman" charset="0"/>
                <a:ea typeface="MS PGothic" charset="0"/>
                <a:cs typeface="MS PGothic" charset="0"/>
              </a:rPr>
              <a:t>I Do</a:t>
            </a:r>
            <a:r>
              <a:rPr kumimoji="0" lang="fr-FR" altLang="zh-CN" b="1" dirty="0">
                <a:latin typeface="Times New Roman" charset="0"/>
                <a:ea typeface="MS PGothic" charset="0"/>
                <a:cs typeface="MS PGothic" charset="0"/>
              </a:rPr>
              <a:t>'</a:t>
            </a:r>
            <a:r>
              <a:rPr kumimoji="0" lang="en-US" altLang="zh-CN" b="1" dirty="0">
                <a:latin typeface="Times New Roman" charset="0"/>
                <a:ea typeface="MS PGothic" charset="0"/>
                <a:cs typeface="MS PGothic" charset="0"/>
              </a:rPr>
              <a:t> to His Dog Sits Badly With His Bosses"</a:t>
            </a:r>
          </a:p>
          <a:p>
            <a:pPr defTabSz="457200" eaLnBrk="1" hangingPunct="1">
              <a:spcBef>
                <a:spcPct val="0"/>
              </a:spcBef>
            </a:pPr>
            <a:endParaRPr kumimoji="0" lang="en-US" altLang="zh-CN" b="1" dirty="0">
              <a:latin typeface="Times New Roman" charset="0"/>
              <a:ea typeface="MS PGothic" charset="0"/>
              <a:cs typeface="MS PGothic" charset="0"/>
            </a:endParaRPr>
          </a:p>
          <a:p>
            <a:pPr defTabSz="457200" eaLnBrk="1" hangingPunct="1">
              <a:spcBef>
                <a:spcPct val="0"/>
              </a:spcBef>
            </a:pPr>
            <a:r>
              <a:rPr kumimoji="0" lang="en-US" altLang="zh-CN" b="1" dirty="0">
                <a:latin typeface="Times New Roman" charset="0"/>
                <a:ea typeface="MS PGothic" charset="0"/>
                <a:cs typeface="MS PGothic" charset="0"/>
              </a:rPr>
              <a:t>His tech computer fired him for this </a:t>
            </a:r>
            <a:r>
              <a:rPr kumimoji="0" lang="en-US" altLang="zh-CN" b="1" dirty="0" err="1">
                <a:latin typeface="Times New Roman" charset="0"/>
                <a:ea typeface="MS PGothic" charset="0"/>
                <a:cs typeface="MS PGothic" charset="0"/>
              </a:rPr>
              <a:t>facebook</a:t>
            </a:r>
            <a:r>
              <a:rPr kumimoji="0" lang="en-US" altLang="zh-CN" b="1" dirty="0">
                <a:latin typeface="Times New Roman" charset="0"/>
                <a:ea typeface="MS PGothic" charset="0"/>
                <a:cs typeface="MS PGothic" charset="0"/>
              </a:rPr>
              <a:t> quote.</a:t>
            </a:r>
          </a:p>
          <a:p>
            <a:pPr defTabSz="457200" eaLnBrk="1" hangingPunct="1">
              <a:spcBef>
                <a:spcPct val="0"/>
              </a:spcBef>
            </a:pPr>
            <a:endParaRPr kumimoji="0" lang="en-US" altLang="zh-CN" b="1" dirty="0">
              <a:latin typeface="Times New Roman" charset="0"/>
              <a:ea typeface="MS PGothic" charset="0"/>
              <a:cs typeface="MS PGothic" charset="0"/>
            </a:endParaRPr>
          </a:p>
          <a:p>
            <a:pPr defTabSz="457200"/>
            <a:r>
              <a:rPr kumimoji="0" lang="en-US" altLang="zh-CN" b="1" dirty="0">
                <a:latin typeface="Times New Roman" charset="0"/>
                <a:ea typeface="MS PGothic" charset="0"/>
                <a:cs typeface="MS PGothic" charset="0"/>
              </a:rPr>
              <a:t>"[Ryan] </a:t>
            </a:r>
            <a:r>
              <a:rPr kumimoji="0" lang="en-US" altLang="zh-CN" dirty="0" err="1">
                <a:latin typeface="Times New Roman" charset="0"/>
                <a:ea typeface="MS PGothic" charset="0"/>
                <a:cs typeface="MS PGothic" charset="0"/>
              </a:rPr>
              <a:t>Uhler</a:t>
            </a:r>
            <a:r>
              <a:rPr kumimoji="0" lang="en-US" altLang="zh-CN" dirty="0">
                <a:latin typeface="Times New Roman" charset="0"/>
                <a:ea typeface="MS PGothic" charset="0"/>
                <a:cs typeface="MS PGothic" charset="0"/>
              </a:rPr>
              <a:t> said the company where he</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d worked as a digital marketing specialist for the last two years — Grace Tax Advisory Group in Fort Myers — fired him because of his post.</a:t>
            </a:r>
          </a:p>
          <a:p>
            <a:pPr defTabSz="457200"/>
            <a:r>
              <a:rPr kumimoji="0" lang="en-US" altLang="zh-CN" dirty="0">
                <a:latin typeface="Times New Roman" charset="0"/>
                <a:ea typeface="MS PGothic" charset="0"/>
                <a:cs typeface="MS PGothic" charset="0"/>
              </a:rPr>
              <a:t>"What happened was, they took it out of context," he told WZVN.</a:t>
            </a:r>
          </a:p>
          <a:p>
            <a:pPr defTabSz="457200"/>
            <a:r>
              <a:rPr kumimoji="0" lang="en-US" altLang="zh-CN" dirty="0">
                <a:latin typeface="Times New Roman" charset="0"/>
                <a:ea typeface="MS PGothic" charset="0"/>
                <a:cs typeface="MS PGothic" charset="0"/>
              </a:rPr>
              <a:t>Trial lawyer Scot Goldberg told the station that while the company</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s actions are "a little bit over the line," </a:t>
            </a:r>
            <a:r>
              <a:rPr kumimoji="0" lang="en-US" altLang="zh-CN" dirty="0" err="1">
                <a:latin typeface="Times New Roman" charset="0"/>
                <a:ea typeface="MS PGothic" charset="0"/>
                <a:cs typeface="MS PGothic" charset="0"/>
              </a:rPr>
              <a:t>Uhler</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s former bosses have legal recourse since Florida is an "at will" state — meaning no reason is needed for firing without notice.</a:t>
            </a:r>
          </a:p>
          <a:p>
            <a:pPr defTabSz="457200"/>
            <a:r>
              <a:rPr kumimoji="0" lang="en-US" altLang="zh-CN" dirty="0">
                <a:latin typeface="Times New Roman" charset="0"/>
                <a:ea typeface="MS PGothic" charset="0"/>
                <a:cs typeface="MS PGothic" charset="0"/>
              </a:rPr>
              <a:t>Now relegated to hoofing it for a new job — you might call it "Ryan </a:t>
            </a:r>
            <a:r>
              <a:rPr kumimoji="0" lang="en-US" altLang="zh-CN" dirty="0" err="1">
                <a:latin typeface="Times New Roman" charset="0"/>
                <a:ea typeface="MS PGothic" charset="0"/>
                <a:cs typeface="MS PGothic" charset="0"/>
              </a:rPr>
              <a:t>Uhler</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s Day Off" and then some — his affection for Rocco remains steadfast.</a:t>
            </a:r>
          </a:p>
          <a:p>
            <a:pPr defTabSz="457200"/>
            <a:r>
              <a:rPr kumimoji="0" lang="en-US" altLang="zh-CN" dirty="0">
                <a:latin typeface="Times New Roman" charset="0"/>
                <a:ea typeface="MS PGothic" charset="0"/>
                <a:cs typeface="MS PGothic" charset="0"/>
              </a:rPr>
              <a:t>"God, I love my dog," he told the station, "just as much as I love my wife and my kid."</a:t>
            </a:r>
          </a:p>
          <a:p>
            <a:pPr defTabSz="457200"/>
            <a:r>
              <a:rPr kumimoji="0" lang="en-US" altLang="zh-CN" dirty="0">
                <a:latin typeface="Times New Roman" charset="0"/>
                <a:ea typeface="MS PGothic" charset="0"/>
                <a:cs typeface="MS PGothic" charset="0"/>
              </a:rPr>
              <a:t>No word yet on how that</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s going over with the family."</a:t>
            </a:r>
          </a:p>
          <a:p>
            <a:pPr defTabSz="457200" eaLnBrk="1" hangingPunct="1">
              <a:spcBef>
                <a:spcPct val="0"/>
              </a:spcBef>
            </a:pPr>
            <a:endParaRPr kumimoji="0" lang="en-US" altLang="zh-CN" dirty="0">
              <a:latin typeface="Times New Roman" charset="0"/>
              <a:ea typeface="MS PGothic" charset="0"/>
              <a:cs typeface="MS PGothic" charset="0"/>
            </a:endParaRPr>
          </a:p>
          <a:p>
            <a:pPr defTabSz="457200" eaLnBrk="1" hangingPunct="1">
              <a:spcBef>
                <a:spcPct val="0"/>
              </a:spcBef>
            </a:pPr>
            <a:r>
              <a:rPr kumimoji="0" lang="en-US" altLang="zh-CN" dirty="0">
                <a:latin typeface="Times New Roman" charset="0"/>
                <a:ea typeface="MS PGothic" charset="0"/>
                <a:cs typeface="MS PGothic" charset="0"/>
              </a:rPr>
              <a:t>July 2, 2015 (accessed 3 July 2015) at http://www.theblaze.com/stories/2015/07/02/after-supreme-court-ruling-on-gay-marriage-mans-quip-about-saying-i-do-to-his-dog-sits-badly-with-his-bosses/</a:t>
            </a:r>
          </a:p>
          <a:p>
            <a:pPr defTabSz="457200" eaLnBrk="1" hangingPunct="1">
              <a:spcBef>
                <a:spcPct val="0"/>
              </a:spcBef>
            </a:pPr>
            <a:endParaRPr kumimoji="0" lang="en-US" altLang="zh-CN" dirty="0">
              <a:latin typeface="Times New Roman" charset="0"/>
              <a:ea typeface="MS PGothic" charset="0"/>
              <a:cs typeface="MS PGothic" charset="0"/>
            </a:endParaRPr>
          </a:p>
          <a:p>
            <a:pPr defTabSz="457200" eaLnBrk="1" hangingPunct="1">
              <a:spcBef>
                <a:spcPct val="0"/>
              </a:spcBef>
            </a:pPr>
            <a:r>
              <a:rPr kumimoji="0" lang="zh-CN" altLang="en-US" dirty="0">
                <a:latin typeface="Times New Roman" charset="0"/>
                <a:ea typeface="MS PGothic" charset="0"/>
                <a:cs typeface="MS PGothic" charset="0"/>
              </a:rPr>
              <a:t>戴夫</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乌尔班斯基，</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在最高法院关于同性婚姻的裁决后，男子开玩笑说要对他的狗说‘我愿意’，这让他的老板们感到不悦</a:t>
            </a:r>
            <a:r>
              <a:rPr kumimoji="0" lang="en-US" altLang="zh-CN" dirty="0">
                <a:latin typeface="Times New Roman" charset="0"/>
                <a:ea typeface="MS PGothic" charset="0"/>
                <a:cs typeface="MS PGothic" charset="0"/>
              </a:rPr>
              <a:t>"</a:t>
            </a:r>
          </a:p>
          <a:p>
            <a:pPr defTabSz="457200" eaLnBrk="1" hangingPunct="1">
              <a:spcBef>
                <a:spcPct val="0"/>
              </a:spcBef>
            </a:pPr>
            <a:endParaRPr kumimoji="0" lang="en-US" altLang="zh-CN" dirty="0">
              <a:latin typeface="Times New Roman" charset="0"/>
              <a:ea typeface="MS PGothic" charset="0"/>
              <a:cs typeface="MS PGothic" charset="0"/>
            </a:endParaRPr>
          </a:p>
          <a:p>
            <a:pPr defTabSz="457200" eaLnBrk="1" hangingPunct="1">
              <a:spcBef>
                <a:spcPct val="0"/>
              </a:spcBef>
            </a:pPr>
            <a:r>
              <a:rPr kumimoji="0" lang="zh-CN" altLang="en-US" dirty="0">
                <a:latin typeface="Times New Roman" charset="0"/>
                <a:ea typeface="MS PGothic" charset="0"/>
                <a:cs typeface="MS PGothic" charset="0"/>
              </a:rPr>
              <a:t>他的技术公司因为这段 </a:t>
            </a:r>
            <a:r>
              <a:rPr kumimoji="0" lang="en-US" altLang="zh-CN" dirty="0">
                <a:latin typeface="Times New Roman" charset="0"/>
                <a:ea typeface="MS PGothic" charset="0"/>
                <a:cs typeface="MS PGothic" charset="0"/>
              </a:rPr>
              <a:t>Facebook </a:t>
            </a:r>
            <a:r>
              <a:rPr kumimoji="0" lang="zh-CN" altLang="en-US" dirty="0">
                <a:latin typeface="Times New Roman" charset="0"/>
                <a:ea typeface="MS PGothic" charset="0"/>
                <a:cs typeface="MS PGothic" charset="0"/>
              </a:rPr>
              <a:t>发言解雇了他。</a:t>
            </a:r>
          </a:p>
          <a:p>
            <a:pPr defTabSz="457200" eaLnBrk="1" hangingPunct="1">
              <a:spcBef>
                <a:spcPct val="0"/>
              </a:spcBef>
            </a:pPr>
            <a:endParaRPr kumimoji="0" lang="zh-CN" altLang="en-US" dirty="0">
              <a:latin typeface="Times New Roman" charset="0"/>
              <a:ea typeface="MS PGothic" charset="0"/>
              <a:cs typeface="MS PGothic" charset="0"/>
            </a:endParaRPr>
          </a:p>
          <a:p>
            <a:pPr defTabSz="457200" eaLnBrk="1" hangingPunct="1">
              <a:spcBef>
                <a:spcPct val="0"/>
              </a:spcBef>
            </a:pPr>
            <a:r>
              <a:rPr kumimoji="0" lang="zh-CN" altLang="en-US"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瑞恩</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乌勒尔说，他在过去两年里担任数字营销专家的公司</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位于福特迈尔斯的 </a:t>
            </a:r>
            <a:r>
              <a:rPr kumimoji="0" lang="en-US" altLang="zh-CN" dirty="0">
                <a:latin typeface="Times New Roman" charset="0"/>
                <a:ea typeface="MS PGothic" charset="0"/>
                <a:cs typeface="MS PGothic" charset="0"/>
              </a:rPr>
              <a:t>Grace Tax Advisory Group——</a:t>
            </a:r>
            <a:r>
              <a:rPr kumimoji="0" lang="zh-CN" altLang="en-US" dirty="0">
                <a:latin typeface="Times New Roman" charset="0"/>
                <a:ea typeface="MS PGothic" charset="0"/>
                <a:cs typeface="MS PGothic" charset="0"/>
              </a:rPr>
              <a:t>因为他的帖子解雇了他。”  </a:t>
            </a:r>
          </a:p>
          <a:p>
            <a:pPr defTabSz="457200" eaLnBrk="1" hangingPunct="1">
              <a:spcBef>
                <a:spcPct val="0"/>
              </a:spcBef>
            </a:pPr>
            <a:r>
              <a:rPr kumimoji="0" lang="zh-CN" altLang="en-US" dirty="0">
                <a:latin typeface="Times New Roman" charset="0"/>
                <a:ea typeface="MS PGothic" charset="0"/>
                <a:cs typeface="MS PGothic" charset="0"/>
              </a:rPr>
              <a:t>“‘事情的经过是，他们断章取义，’他告诉 </a:t>
            </a:r>
            <a:r>
              <a:rPr kumimoji="0" lang="en-US" altLang="zh-CN" dirty="0">
                <a:latin typeface="Times New Roman" charset="0"/>
                <a:ea typeface="MS PGothic" charset="0"/>
                <a:cs typeface="MS PGothic" charset="0"/>
              </a:rPr>
              <a:t>WZVN</a:t>
            </a:r>
            <a:r>
              <a:rPr kumimoji="0" lang="zh-CN" altLang="en-US" dirty="0">
                <a:latin typeface="Times New Roman" charset="0"/>
                <a:ea typeface="MS PGothic" charset="0"/>
                <a:cs typeface="MS PGothic" charset="0"/>
              </a:rPr>
              <a:t>。”  </a:t>
            </a:r>
          </a:p>
          <a:p>
            <a:pPr defTabSz="457200" eaLnBrk="1" hangingPunct="1">
              <a:spcBef>
                <a:spcPct val="0"/>
              </a:spcBef>
            </a:pPr>
            <a:r>
              <a:rPr kumimoji="0" lang="zh-CN" altLang="en-US" dirty="0">
                <a:latin typeface="Times New Roman" charset="0"/>
                <a:ea typeface="MS PGothic" charset="0"/>
                <a:cs typeface="MS PGothic" charset="0"/>
              </a:rPr>
              <a:t>审判律师斯科特</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戈德伯格告诉该台，虽然公司行为“有点过界”，但由于佛罗里达州是一个“随意雇佣”州</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这意味着解雇不需要任何理由或通知</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乌勒尔的前老板们有法律依据。  </a:t>
            </a:r>
          </a:p>
          <a:p>
            <a:pPr defTabSz="457200" eaLnBrk="1" hangingPunct="1">
              <a:spcBef>
                <a:spcPct val="0"/>
              </a:spcBef>
            </a:pPr>
            <a:r>
              <a:rPr kumimoji="0" lang="zh-CN" altLang="en-US" dirty="0">
                <a:latin typeface="Times New Roman" charset="0"/>
                <a:ea typeface="MS PGothic" charset="0"/>
                <a:cs typeface="MS PGothic" charset="0"/>
              </a:rPr>
              <a:t>现在他不得不四处寻找新工作</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你可以称之为“瑞恩</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乌勒尔的无薪休假日”及其后续</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但他对罗科（他的狗）的感情依然坚定。  </a:t>
            </a:r>
          </a:p>
          <a:p>
            <a:pPr defTabSz="457200" eaLnBrk="1" hangingPunct="1">
              <a:spcBef>
                <a:spcPct val="0"/>
              </a:spcBef>
            </a:pPr>
            <a:r>
              <a:rPr kumimoji="0" lang="zh-CN" altLang="en-US" dirty="0">
                <a:latin typeface="Times New Roman" charset="0"/>
                <a:ea typeface="MS PGothic" charset="0"/>
                <a:cs typeface="MS PGothic" charset="0"/>
              </a:rPr>
              <a:t>“天啊，我爱我的狗，”他告诉该台，“就像我爱我的妻子和孩子一样。”  </a:t>
            </a:r>
          </a:p>
          <a:p>
            <a:pPr defTabSz="457200" eaLnBrk="1" hangingPunct="1">
              <a:spcBef>
                <a:spcPct val="0"/>
              </a:spcBef>
            </a:pPr>
            <a:r>
              <a:rPr kumimoji="0" lang="zh-CN" altLang="en-US" dirty="0">
                <a:latin typeface="Times New Roman" charset="0"/>
                <a:ea typeface="MS PGothic" charset="0"/>
                <a:cs typeface="MS PGothic" charset="0"/>
              </a:rPr>
              <a:t>还没有消息说他的家人对此有何反应。</a:t>
            </a:r>
          </a:p>
          <a:p>
            <a:pPr defTabSz="457200" eaLnBrk="1" hangingPunct="1">
              <a:spcBef>
                <a:spcPct val="0"/>
              </a:spcBef>
            </a:pPr>
            <a:endParaRPr kumimoji="0" lang="zh-CN" altLang="en-US" dirty="0">
              <a:latin typeface="Times New Roman" charset="0"/>
              <a:ea typeface="MS PGothic" charset="0"/>
              <a:cs typeface="MS PGothic" charset="0"/>
            </a:endParaRPr>
          </a:p>
          <a:p>
            <a:pPr defTabSz="457200" eaLnBrk="1" hangingPunct="1">
              <a:spcBef>
                <a:spcPct val="0"/>
              </a:spcBef>
            </a:pPr>
            <a:r>
              <a:rPr kumimoji="0" lang="en-US" altLang="zh-CN" dirty="0">
                <a:latin typeface="Times New Roman" charset="0"/>
                <a:ea typeface="MS PGothic" charset="0"/>
                <a:cs typeface="MS PGothic" charset="0"/>
              </a:rPr>
              <a:t>2015</a:t>
            </a:r>
            <a:r>
              <a:rPr kumimoji="0" lang="zh-CN" altLang="en-US" dirty="0">
                <a:latin typeface="Times New Roman" charset="0"/>
                <a:ea typeface="MS PGothic" charset="0"/>
                <a:cs typeface="MS PGothic" charset="0"/>
              </a:rPr>
              <a:t>年</a:t>
            </a:r>
            <a:r>
              <a:rPr kumimoji="0" lang="en-US" altLang="zh-CN" dirty="0">
                <a:latin typeface="Times New Roman" charset="0"/>
                <a:ea typeface="MS PGothic" charset="0"/>
                <a:cs typeface="MS PGothic" charset="0"/>
              </a:rPr>
              <a:t>7</a:t>
            </a:r>
            <a:r>
              <a:rPr kumimoji="0" lang="zh-CN" altLang="en-US" dirty="0">
                <a:latin typeface="Times New Roman" charset="0"/>
                <a:ea typeface="MS PGothic" charset="0"/>
                <a:cs typeface="MS PGothic" charset="0"/>
              </a:rPr>
              <a:t>月</a:t>
            </a:r>
            <a:r>
              <a:rPr kumimoji="0" lang="en-US" altLang="zh-CN" dirty="0">
                <a:latin typeface="Times New Roman" charset="0"/>
                <a:ea typeface="MS PGothic" charset="0"/>
                <a:cs typeface="MS PGothic" charset="0"/>
              </a:rPr>
              <a:t>2</a:t>
            </a:r>
            <a:r>
              <a:rPr kumimoji="0" lang="zh-CN" altLang="en-US" dirty="0">
                <a:latin typeface="Times New Roman" charset="0"/>
                <a:ea typeface="MS PGothic" charset="0"/>
                <a:cs typeface="MS PGothic" charset="0"/>
              </a:rPr>
              <a:t>日（访问日期：</a:t>
            </a:r>
            <a:r>
              <a:rPr kumimoji="0" lang="en-US" altLang="zh-CN" dirty="0">
                <a:latin typeface="Times New Roman" charset="0"/>
                <a:ea typeface="MS PGothic" charset="0"/>
                <a:cs typeface="MS PGothic" charset="0"/>
              </a:rPr>
              <a:t>2015</a:t>
            </a:r>
            <a:r>
              <a:rPr kumimoji="0" lang="zh-CN" altLang="en-US" dirty="0">
                <a:latin typeface="Times New Roman" charset="0"/>
                <a:ea typeface="MS PGothic" charset="0"/>
                <a:cs typeface="MS PGothic" charset="0"/>
              </a:rPr>
              <a:t>年</a:t>
            </a:r>
            <a:r>
              <a:rPr kumimoji="0" lang="en-US" altLang="zh-CN" dirty="0">
                <a:latin typeface="Times New Roman" charset="0"/>
                <a:ea typeface="MS PGothic" charset="0"/>
                <a:cs typeface="MS PGothic" charset="0"/>
              </a:rPr>
              <a:t>7</a:t>
            </a:r>
            <a:r>
              <a:rPr kumimoji="0" lang="zh-CN" altLang="en-US" dirty="0">
                <a:latin typeface="Times New Roman" charset="0"/>
                <a:ea typeface="MS PGothic" charset="0"/>
                <a:cs typeface="MS PGothic" charset="0"/>
              </a:rPr>
              <a:t>月</a:t>
            </a:r>
            <a:r>
              <a:rPr kumimoji="0" lang="en-US" altLang="zh-CN" dirty="0">
                <a:latin typeface="Times New Roman" charset="0"/>
                <a:ea typeface="MS PGothic" charset="0"/>
                <a:cs typeface="MS PGothic" charset="0"/>
              </a:rPr>
              <a:t>3</a:t>
            </a:r>
            <a:r>
              <a:rPr kumimoji="0" lang="zh-CN" altLang="en-US" dirty="0">
                <a:latin typeface="Times New Roman" charset="0"/>
                <a:ea typeface="MS PGothic" charset="0"/>
                <a:cs typeface="MS PGothic" charset="0"/>
              </a:rPr>
              <a:t>日）</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出处：</a:t>
            </a:r>
            <a:r>
              <a:rPr kumimoji="0" lang="en-US" altLang="zh-CN" dirty="0">
                <a:latin typeface="Times New Roman" charset="0"/>
                <a:ea typeface="MS PGothic" charset="0"/>
                <a:cs typeface="MS PGothic" charset="0"/>
              </a:rPr>
              <a:t>http://</a:t>
            </a:r>
            <a:r>
              <a:rPr kumimoji="0" lang="en-US" altLang="zh-CN" dirty="0" err="1">
                <a:latin typeface="Times New Roman" charset="0"/>
                <a:ea typeface="MS PGothic" charset="0"/>
                <a:cs typeface="MS PGothic" charset="0"/>
              </a:rPr>
              <a:t>www.theblaze.com</a:t>
            </a:r>
            <a:r>
              <a:rPr kumimoji="0" lang="en-US" altLang="zh-CN" dirty="0">
                <a:latin typeface="Times New Roman" charset="0"/>
                <a:ea typeface="MS PGothic" charset="0"/>
                <a:cs typeface="MS PGothic" charset="0"/>
              </a:rPr>
              <a:t>/stories/2015/07/02/after-supreme-court-ruling-on-gay-marriage-mans-quip-about-saying-i-do-to-his-dog-sits-badly-with-his-bosses/】</a:t>
            </a:r>
          </a:p>
          <a:p>
            <a:pPr defTabSz="457200"/>
            <a:endParaRPr kumimoji="0" lang="en-US" altLang="zh-CN" dirty="0">
              <a:latin typeface="Times New Roman" charset="0"/>
              <a:ea typeface="MS PGothic" charset="0"/>
              <a:cs typeface="MS PGothic" charset="0"/>
            </a:endParaRPr>
          </a:p>
        </p:txBody>
      </p:sp>
      <p:sp>
        <p:nvSpPr>
          <p:cNvPr id="274435"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7700EDC7-9083-1643-B5A0-318A81EB78E7}" type="slidenum">
              <a:rPr kumimoji="0" lang="en-US" altLang="zh-CN" sz="1200">
                <a:solidFill>
                  <a:srgbClr val="000000"/>
                </a:solidFill>
                <a:latin typeface="Calibri" charset="0"/>
              </a:rPr>
              <a:pPr/>
              <a:t>50</a:t>
            </a:fld>
            <a:endParaRPr kumimoji="0" lang="en-US" altLang="zh-CN" sz="1200">
              <a:solidFill>
                <a:srgbClr val="000000"/>
              </a:solidFill>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Slide Image Placeholder 1"/>
          <p:cNvSpPr>
            <a:spLocks noGrp="1" noRot="1" noChangeAspect="1"/>
          </p:cNvSpPr>
          <p:nvPr>
            <p:ph type="sldImg"/>
          </p:nvPr>
        </p:nvSpPr>
        <p:spPr>
          <a:ln/>
        </p:spPr>
      </p:sp>
      <p:sp>
        <p:nvSpPr>
          <p:cNvPr id="27648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kumimoji="0" lang="en-US" altLang="zh-CN" dirty="0">
                <a:latin typeface="Times New Roman" charset="0"/>
                <a:ea typeface="MS PGothic" charset="0"/>
                <a:cs typeface="MS PGothic" charset="0"/>
              </a:rPr>
              <a:t>Tony Perkins (President of Family Research Council) wrote on 1 July 2015 at http://</a:t>
            </a:r>
            <a:r>
              <a:rPr kumimoji="0" lang="en-US" altLang="zh-CN" dirty="0" err="1">
                <a:latin typeface="Times New Roman" charset="0"/>
                <a:ea typeface="MS PGothic" charset="0"/>
                <a:cs typeface="MS PGothic" charset="0"/>
              </a:rPr>
              <a:t>www.frc.org</a:t>
            </a:r>
            <a:r>
              <a:rPr kumimoji="0" lang="en-US" altLang="zh-CN" dirty="0">
                <a:latin typeface="Times New Roman" charset="0"/>
                <a:ea typeface="MS PGothic" charset="0"/>
                <a:cs typeface="MS PGothic" charset="0"/>
              </a:rPr>
              <a:t>/</a:t>
            </a:r>
            <a:r>
              <a:rPr kumimoji="0" lang="en-US" altLang="zh-CN" dirty="0" err="1">
                <a:latin typeface="Times New Roman" charset="0"/>
                <a:ea typeface="MS PGothic" charset="0"/>
                <a:cs typeface="MS PGothic" charset="0"/>
              </a:rPr>
              <a:t>updatearticle</a:t>
            </a:r>
            <a:r>
              <a:rPr kumimoji="0" lang="en-US" altLang="zh-CN" dirty="0">
                <a:latin typeface="Times New Roman" charset="0"/>
                <a:ea typeface="MS PGothic" charset="0"/>
                <a:cs typeface="MS PGothic" charset="0"/>
              </a:rPr>
              <a:t>/20150701/keep-calm-clerk-on</a:t>
            </a:r>
          </a:p>
          <a:p>
            <a:endParaRPr kumimoji="0" lang="en-US" altLang="zh-CN" dirty="0">
              <a:latin typeface="Times New Roman" charset="0"/>
              <a:ea typeface="MS PGothic" charset="0"/>
              <a:cs typeface="MS PGothic" charset="0"/>
            </a:endParaRPr>
          </a:p>
          <a:p>
            <a:r>
              <a:rPr kumimoji="0" lang="en-US" altLang="zh-CN" dirty="0">
                <a:latin typeface="Times New Roman" charset="0"/>
                <a:ea typeface="MS PGothic" charset="0"/>
                <a:cs typeface="MS PGothic" charset="0"/>
              </a:rPr>
              <a:t>The five justices of the Supreme Court </a:t>
            </a:r>
            <a:r>
              <a:rPr kumimoji="0" lang="en-US" altLang="zh-CN" dirty="0" err="1">
                <a:latin typeface="Times New Roman" charset="0"/>
                <a:ea typeface="MS PGothic" charset="0"/>
                <a:cs typeface="MS PGothic" charset="0"/>
              </a:rPr>
              <a:t>weren</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t the only ones with a strong opinion on marriage. And dozens of county clerks are risking everything to prove it. Five days after five justices bulldozed the votes of 50 million people, the Left was wrong to assume everyone would just fall in line. They </a:t>
            </a:r>
            <a:r>
              <a:rPr kumimoji="0" lang="en-US" altLang="zh-CN" dirty="0" err="1">
                <a:latin typeface="Times New Roman" charset="0"/>
                <a:ea typeface="MS PGothic" charset="0"/>
                <a:cs typeface="MS PGothic" charset="0"/>
              </a:rPr>
              <a:t>didn</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t count on an army of local officials standing in the wreckage of judicial activism, refusing to budge.</a:t>
            </a:r>
          </a:p>
          <a:p>
            <a:r>
              <a:rPr kumimoji="0" lang="en-US" altLang="zh-CN" dirty="0">
                <a:latin typeface="Times New Roman" charset="0"/>
                <a:ea typeface="MS PGothic" charset="0"/>
                <a:cs typeface="MS PGothic" charset="0"/>
              </a:rPr>
              <a:t>For most of them, it </a:t>
            </a:r>
            <a:r>
              <a:rPr kumimoji="0" lang="en-US" altLang="zh-CN" dirty="0" err="1">
                <a:latin typeface="Times New Roman" charset="0"/>
                <a:ea typeface="MS PGothic" charset="0"/>
                <a:cs typeface="MS PGothic" charset="0"/>
              </a:rPr>
              <a:t>wasn</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t a question of </a:t>
            </a:r>
            <a:r>
              <a:rPr kumimoji="0" lang="en-US" altLang="zh-CN" i="1" dirty="0">
                <a:latin typeface="Times New Roman" charset="0"/>
                <a:ea typeface="MS PGothic" charset="0"/>
                <a:cs typeface="MS PGothic" charset="0"/>
              </a:rPr>
              <a:t>if</a:t>
            </a:r>
            <a:r>
              <a:rPr kumimoji="0" lang="en-US" altLang="zh-CN" dirty="0">
                <a:latin typeface="Times New Roman" charset="0"/>
                <a:ea typeface="MS PGothic" charset="0"/>
                <a:cs typeface="MS PGothic" charset="0"/>
              </a:rPr>
              <a:t> their beliefs would come under attack, but </a:t>
            </a:r>
            <a:r>
              <a:rPr kumimoji="0" lang="en-US" altLang="zh-CN" i="1" dirty="0">
                <a:latin typeface="Times New Roman" charset="0"/>
                <a:ea typeface="MS PGothic" charset="0"/>
                <a:cs typeface="MS PGothic" charset="0"/>
              </a:rPr>
              <a:t>when</a:t>
            </a:r>
            <a:r>
              <a:rPr kumimoji="0" lang="en-US" altLang="zh-CN" dirty="0">
                <a:latin typeface="Times New Roman" charset="0"/>
                <a:ea typeface="MS PGothic" charset="0"/>
                <a:cs typeface="MS PGothic" charset="0"/>
              </a:rPr>
              <a:t>. Like Jennifer </a:t>
            </a:r>
            <a:r>
              <a:rPr kumimoji="0" lang="en-US" altLang="zh-CN" dirty="0" err="1">
                <a:latin typeface="Times New Roman" charset="0"/>
                <a:ea typeface="MS PGothic" charset="0"/>
                <a:cs typeface="MS PGothic" charset="0"/>
              </a:rPr>
              <a:t>Schoenrock</a:t>
            </a:r>
            <a:r>
              <a:rPr kumimoji="0" lang="en-US" altLang="zh-CN" dirty="0">
                <a:latin typeface="Times New Roman" charset="0"/>
                <a:ea typeface="MS PGothic" charset="0"/>
                <a:cs typeface="MS PGothic" charset="0"/>
              </a:rPr>
              <a:t>, the wife of a disabled veteran and family breadwinner, they knew the day was coming when they</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d have to choose between their convictions and their career. "I want to do the right thing," </a:t>
            </a:r>
            <a:r>
              <a:rPr kumimoji="0" lang="en-US" altLang="zh-CN" dirty="0">
                <a:latin typeface="Times New Roman" charset="0"/>
                <a:ea typeface="MS PGothic" charset="0"/>
                <a:cs typeface="MS PGothic" charset="0"/>
                <a:hlinkClick r:id="rId3"/>
              </a:rPr>
              <a:t>Jennifer explained</a:t>
            </a:r>
            <a:r>
              <a:rPr kumimoji="0" lang="en-US" altLang="zh-CN" dirty="0">
                <a:latin typeface="Times New Roman" charset="0"/>
                <a:ea typeface="MS PGothic" charset="0"/>
                <a:cs typeface="MS PGothic" charset="0"/>
              </a:rPr>
              <a:t>. And that means obeying God</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s law -- not man</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s. After last week, these clerks take seriously the reality that their offices are the new front lines in the battle for religious liberty -- and many of them have no intention of going quietly. As far as they</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re concerned, a lot of things have changed since Friday, but their First Amendment rights </a:t>
            </a:r>
            <a:r>
              <a:rPr kumimoji="0" lang="en-US" altLang="zh-CN" dirty="0" err="1">
                <a:latin typeface="Times New Roman" charset="0"/>
                <a:ea typeface="MS PGothic" charset="0"/>
                <a:cs typeface="MS PGothic" charset="0"/>
              </a:rPr>
              <a:t>weren</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t one of them.</a:t>
            </a:r>
          </a:p>
          <a:p>
            <a:r>
              <a:rPr kumimoji="0" lang="en-US" altLang="zh-CN" dirty="0">
                <a:latin typeface="Times New Roman" charset="0"/>
                <a:ea typeface="MS PGothic" charset="0"/>
                <a:cs typeface="MS PGothic" charset="0"/>
              </a:rPr>
              <a:t>From small counties in Arkansas to busy towns in Texas, there are hundreds of people ready to defend the ground five unelected justices took from voters. The Court may have changed their definition of marriage, Kentucky clerk Chris Cockrell explained, but he </a:t>
            </a:r>
            <a:r>
              <a:rPr kumimoji="0" lang="en-US" altLang="zh-CN" dirty="0" err="1">
                <a:latin typeface="Times New Roman" charset="0"/>
                <a:ea typeface="MS PGothic" charset="0"/>
                <a:cs typeface="MS PGothic" charset="0"/>
              </a:rPr>
              <a:t>isn</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t prepared to change his. If that means going to jail, so be it. And according to the state</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s ACLU, that</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s no empty threat. "Two things can happen if a Kentucky clerk won</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t issue a marriage license to a same-sex couple," warned one law professor. "They can resign or go to jail."</a:t>
            </a:r>
          </a:p>
          <a:p>
            <a:r>
              <a:rPr kumimoji="0" lang="en-US" altLang="zh-CN" dirty="0">
                <a:latin typeface="Times New Roman" charset="0"/>
                <a:ea typeface="MS PGothic" charset="0"/>
                <a:cs typeface="MS PGothic" charset="0"/>
              </a:rPr>
              <a:t>And don</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t think the Left won</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t send them. This week, the Kentucky County Clerks Association says it</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s been swamped with cries for help from local officials after Governor Steve </a:t>
            </a:r>
            <a:r>
              <a:rPr kumimoji="0" lang="en-US" altLang="zh-CN" dirty="0" err="1">
                <a:latin typeface="Times New Roman" charset="0"/>
                <a:ea typeface="MS PGothic" charset="0"/>
                <a:cs typeface="MS PGothic" charset="0"/>
              </a:rPr>
              <a:t>Beshear</a:t>
            </a:r>
            <a:r>
              <a:rPr kumimoji="0" lang="en-US" altLang="zh-CN" dirty="0">
                <a:latin typeface="Times New Roman" charset="0"/>
                <a:ea typeface="MS PGothic" charset="0"/>
                <a:cs typeface="MS PGothic" charset="0"/>
              </a:rPr>
              <a:t> (D) ordered government workers to abide by the ruling. Resistance comes with a heavy price: a year in prison for "</a:t>
            </a:r>
            <a:r>
              <a:rPr kumimoji="0" lang="en-US" altLang="zh-CN" dirty="0">
                <a:latin typeface="Times New Roman" charset="0"/>
                <a:ea typeface="MS PGothic" charset="0"/>
                <a:cs typeface="MS PGothic" charset="0"/>
                <a:hlinkClick r:id="rId4"/>
              </a:rPr>
              <a:t>first-degree official misconduct</a:t>
            </a:r>
            <a:r>
              <a:rPr kumimoji="0" lang="en-US" altLang="zh-CN" dirty="0">
                <a:latin typeface="Times New Roman" charset="0"/>
                <a:ea typeface="MS PGothic" charset="0"/>
                <a:cs typeface="MS PGothic" charset="0"/>
              </a:rPr>
              <a:t>." That </a:t>
            </a:r>
            <a:r>
              <a:rPr kumimoji="0" lang="en-US" altLang="zh-CN" dirty="0" err="1">
                <a:latin typeface="Times New Roman" charset="0"/>
                <a:ea typeface="MS PGothic" charset="0"/>
                <a:cs typeface="MS PGothic" charset="0"/>
              </a:rPr>
              <a:t>doesn</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t scare Rowan County clerk (and Democrat) Kim Davis. Like a lot of offices, hers shut down the marriage license window altogether -- in part because so many of her co-workers object. "What has happened is that five lawyers have imposed their personal view of what the definition of marriage should be on the rest of us. And I, as a Christian, have strong views too. And I know I don</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t stand alone."</a:t>
            </a:r>
          </a:p>
          <a:p>
            <a:r>
              <a:rPr kumimoji="0" lang="en-US" altLang="zh-CN" dirty="0">
                <a:latin typeface="Times New Roman" charset="0"/>
                <a:ea typeface="MS PGothic" charset="0"/>
                <a:cs typeface="MS PGothic" charset="0"/>
              </a:rPr>
              <a:t>Gay activists have started </a:t>
            </a:r>
            <a:r>
              <a:rPr kumimoji="0" lang="en-US" altLang="zh-CN" dirty="0">
                <a:latin typeface="Times New Roman" charset="0"/>
                <a:ea typeface="MS PGothic" charset="0"/>
                <a:cs typeface="MS PGothic" charset="0"/>
                <a:hlinkClick r:id="rId5"/>
              </a:rPr>
              <a:t>picketing Davis</a:t>
            </a:r>
            <a:r>
              <a:rPr kumimoji="0" lang="fr-FR" altLang="zh-CN" dirty="0">
                <a:latin typeface="Times New Roman" charset="0"/>
                <a:ea typeface="MS PGothic" charset="0"/>
                <a:cs typeface="MS PGothic" charset="0"/>
                <a:hlinkClick r:id="rId5"/>
              </a:rPr>
              <a:t>'</a:t>
            </a:r>
            <a:r>
              <a:rPr kumimoji="0" lang="en-US" altLang="zh-CN" dirty="0">
                <a:latin typeface="Times New Roman" charset="0"/>
                <a:ea typeface="MS PGothic" charset="0"/>
                <a:cs typeface="MS PGothic" charset="0"/>
                <a:hlinkClick r:id="rId5"/>
              </a:rPr>
              <a:t>s office</a:t>
            </a:r>
            <a:r>
              <a:rPr kumimoji="0" lang="en-US" altLang="zh-CN" dirty="0">
                <a:latin typeface="Times New Roman" charset="0"/>
                <a:ea typeface="MS PGothic" charset="0"/>
                <a:cs typeface="MS PGothic" charset="0"/>
              </a:rPr>
              <a:t>, but she refuses to resign. If the government won</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t force her, the ACLU vows to. Which may be why the only people busier than state officials are U.S. attorneys. On both sides, offices have been inundated with requests for legal help. In Texas, Attorney General Ken Paxton has promised to find legal representation for any government official whose beliefs are under attack.</a:t>
            </a:r>
          </a:p>
          <a:p>
            <a:r>
              <a:rPr kumimoji="0" lang="en-US" altLang="zh-CN" dirty="0">
                <a:latin typeface="Times New Roman" charset="0"/>
                <a:ea typeface="MS PGothic" charset="0"/>
                <a:cs typeface="MS PGothic" charset="0"/>
              </a:rPr>
              <a:t>That could be several. Of the 254 counties in Texas, </a:t>
            </a:r>
            <a:r>
              <a:rPr kumimoji="0" lang="en-US" altLang="zh-CN" dirty="0">
                <a:latin typeface="Times New Roman" charset="0"/>
                <a:ea typeface="MS PGothic" charset="0"/>
                <a:cs typeface="MS PGothic" charset="0"/>
                <a:hlinkClick r:id="rId6"/>
              </a:rPr>
              <a:t>less than half (114)</a:t>
            </a:r>
            <a:r>
              <a:rPr kumimoji="0" lang="en-US" altLang="zh-CN" dirty="0">
                <a:latin typeface="Times New Roman" charset="0"/>
                <a:ea typeface="MS PGothic" charset="0"/>
                <a:cs typeface="MS PGothic" charset="0"/>
              </a:rPr>
              <a:t> told the AP they were "ready and willing" to issue same-sex marriage licenses. Nationally, nonprofit groups like Alliance Defending Freedom and Liberty Institute are already responding to the marriage whirlwind, flying to the aid of clerks and other officials everywhere.</a:t>
            </a:r>
          </a:p>
          <a:p>
            <a:r>
              <a:rPr kumimoji="0" lang="en-US" altLang="zh-CN" dirty="0">
                <a:latin typeface="Times New Roman" charset="0"/>
                <a:ea typeface="MS PGothic" charset="0"/>
                <a:cs typeface="MS PGothic" charset="0"/>
              </a:rPr>
              <a:t>In some states, the turmoil is even splitting the executive and legislative branches. After Governor Asa Hutchinson (R) </a:t>
            </a:r>
            <a:r>
              <a:rPr kumimoji="0" lang="en-US" altLang="zh-CN" dirty="0">
                <a:latin typeface="Times New Roman" charset="0"/>
                <a:ea typeface="MS PGothic" charset="0"/>
                <a:cs typeface="MS PGothic" charset="0"/>
                <a:hlinkClick r:id="rId7"/>
              </a:rPr>
              <a:t>insisted</a:t>
            </a:r>
            <a:r>
              <a:rPr kumimoji="0" lang="en-US" altLang="zh-CN" dirty="0">
                <a:latin typeface="Times New Roman" charset="0"/>
                <a:ea typeface="MS PGothic" charset="0"/>
                <a:cs typeface="MS PGothic" charset="0"/>
              </a:rPr>
              <a:t> that Arkansas comply with the Court, state representatives swore to stand by clerks who refuse. "We affirm our support for Amendment 83 of the Arkansas Constitution as overwhelmingly passed by the people in 2004. We refuse to simply shrug our shoulders and abandon basic principles that have guided our country successfully the past 239 years. We will work with other conservative leaders in our state and across the nation... [to] explore all available options."</a:t>
            </a:r>
          </a:p>
          <a:p>
            <a:r>
              <a:rPr kumimoji="0" lang="en-US" altLang="zh-CN" dirty="0">
                <a:latin typeface="Times New Roman" charset="0"/>
                <a:ea typeface="MS PGothic" charset="0"/>
                <a:cs typeface="MS PGothic" charset="0"/>
              </a:rPr>
              <a:t>Down in Mississippi, the handful of clerks handing in their resignation letters includes Linda Barnette. After 24 years, the Grenada County Baptist said that when it came to her job or her faith, there was never any real debate. "My final authority is the Bible," </a:t>
            </a:r>
            <a:r>
              <a:rPr kumimoji="0" lang="en-US" altLang="zh-CN" dirty="0">
                <a:latin typeface="Times New Roman" charset="0"/>
                <a:ea typeface="MS PGothic" charset="0"/>
                <a:cs typeface="MS PGothic" charset="0"/>
                <a:hlinkClick r:id="rId8"/>
              </a:rPr>
              <a:t>she told Fox News</a:t>
            </a:r>
            <a:r>
              <a:rPr kumimoji="0" lang="fr-FR" altLang="zh-CN" dirty="0">
                <a:latin typeface="Times New Roman" charset="0"/>
                <a:ea typeface="MS PGothic" charset="0"/>
                <a:cs typeface="MS PGothic" charset="0"/>
                <a:hlinkClick r:id="rId8"/>
              </a:rPr>
              <a:t>'</a:t>
            </a:r>
            <a:r>
              <a:rPr kumimoji="0" lang="en-US" altLang="zh-CN" dirty="0">
                <a:latin typeface="Times New Roman" charset="0"/>
                <a:ea typeface="MS PGothic" charset="0"/>
                <a:cs typeface="MS PGothic" charset="0"/>
                <a:hlinkClick r:id="rId8"/>
              </a:rPr>
              <a:t>s Todd Starnes</a:t>
            </a:r>
            <a:r>
              <a:rPr kumimoji="0" lang="en-US" altLang="zh-CN" dirty="0">
                <a:latin typeface="Times New Roman" charset="0"/>
                <a:ea typeface="MS PGothic" charset="0"/>
                <a:cs typeface="MS PGothic" charset="0"/>
              </a:rPr>
              <a:t>. In her mind, the battle is finally at the church</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s door. "Christians are being put to the test," she said. </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We</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re going to see the true Christians who stand. It</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s going to be time to stop talking the talk. It</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s going to come down to that."</a:t>
            </a:r>
          </a:p>
          <a:p>
            <a:r>
              <a:rPr kumimoji="0" lang="en-US" altLang="zh-CN" dirty="0">
                <a:latin typeface="Times New Roman" charset="0"/>
                <a:ea typeface="MS PGothic" charset="0"/>
                <a:cs typeface="MS PGothic" charset="0"/>
              </a:rPr>
              <a:t>One man who knows about walking the walk is Governor Bobby Jindal (R-La.). Fortunately, the Louisiana governor was as prepared for this as he would be for any local disaster and had the foresight to protect religious liberty in law. People in Indiana and Arizona </a:t>
            </a:r>
            <a:r>
              <a:rPr kumimoji="0" lang="en-US" altLang="zh-CN" dirty="0" err="1">
                <a:latin typeface="Times New Roman" charset="0"/>
                <a:ea typeface="MS PGothic" charset="0"/>
                <a:cs typeface="MS PGothic" charset="0"/>
              </a:rPr>
              <a:t>weren</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t so lucky. Their governors either watered down their legislation -- or refused to pass it altogether -- leaving officials without the legal firewall they need to keep the Left at bay. If the ACLU wants to sue Governor Jindal, let them. "The Left likes to pick and choose which liberties they support at any given time," </a:t>
            </a:r>
            <a:r>
              <a:rPr kumimoji="0" lang="en-US" altLang="zh-CN" dirty="0">
                <a:latin typeface="Times New Roman" charset="0"/>
                <a:ea typeface="MS PGothic" charset="0"/>
                <a:cs typeface="MS PGothic" charset="0"/>
                <a:hlinkClick r:id="rId9"/>
              </a:rPr>
              <a:t>he jabbed</a:t>
            </a:r>
            <a:r>
              <a:rPr kumimoji="0" lang="en-US" altLang="zh-CN" dirty="0">
                <a:latin typeface="Times New Roman" charset="0"/>
                <a:ea typeface="MS PGothic" charset="0"/>
                <a:cs typeface="MS PGothic" charset="0"/>
              </a:rPr>
              <a:t>.</a:t>
            </a:r>
          </a:p>
          <a:p>
            <a:r>
              <a:rPr kumimoji="0" lang="en-US" altLang="zh-CN" dirty="0">
                <a:latin typeface="Times New Roman" charset="0"/>
                <a:ea typeface="MS PGothic" charset="0"/>
                <a:cs typeface="MS PGothic" charset="0"/>
              </a:rPr>
              <a:t>The reality is, the First Amendment has been around a lot longer than whatever "rights" the Court invented June 26. And with a growing chorus of conservative leaders, Bobby Jindal is willing to go to the mat to defend them. Your state officials should too. </a:t>
            </a:r>
            <a:r>
              <a:rPr kumimoji="0" lang="en-US" altLang="zh-CN" dirty="0">
                <a:latin typeface="Times New Roman" charset="0"/>
                <a:ea typeface="MS PGothic" charset="0"/>
                <a:cs typeface="MS PGothic" charset="0"/>
                <a:hlinkClick r:id="rId10"/>
              </a:rPr>
              <a:t>Contact your leaders</a:t>
            </a:r>
            <a:r>
              <a:rPr kumimoji="0" lang="en-US" altLang="zh-CN" dirty="0">
                <a:latin typeface="Times New Roman" charset="0"/>
                <a:ea typeface="MS PGothic" charset="0"/>
                <a:cs typeface="MS PGothic" charset="0"/>
              </a:rPr>
              <a:t> and ask them to follow in the footsteps of courageous conservatives like Governor Jindal and Ken Paxton. Also, don</a:t>
            </a:r>
            <a:r>
              <a:rPr kumimoji="0" lang="fr-FR" altLang="zh-CN" dirty="0">
                <a:latin typeface="Times New Roman" charset="0"/>
                <a:ea typeface="MS PGothic" charset="0"/>
                <a:cs typeface="MS PGothic" charset="0"/>
              </a:rPr>
              <a:t>'</a:t>
            </a:r>
            <a:r>
              <a:rPr kumimoji="0" lang="en-US" altLang="zh-CN" dirty="0">
                <a:latin typeface="Times New Roman" charset="0"/>
                <a:ea typeface="MS PGothic" charset="0"/>
                <a:cs typeface="MS PGothic" charset="0"/>
              </a:rPr>
              <a:t>t miss the Governor in his own words from </a:t>
            </a:r>
            <a:r>
              <a:rPr kumimoji="0" lang="en-US" altLang="zh-CN" dirty="0">
                <a:latin typeface="Times New Roman" charset="0"/>
                <a:ea typeface="MS PGothic" charset="0"/>
                <a:cs typeface="MS PGothic" charset="0"/>
                <a:hlinkClick r:id="rId11"/>
              </a:rPr>
              <a:t>yesterday</a:t>
            </a:r>
            <a:r>
              <a:rPr kumimoji="0" lang="fr-FR" altLang="zh-CN" dirty="0">
                <a:latin typeface="Times New Roman" charset="0"/>
                <a:ea typeface="MS PGothic" charset="0"/>
                <a:cs typeface="MS PGothic" charset="0"/>
                <a:hlinkClick r:id="rId11"/>
              </a:rPr>
              <a:t>'</a:t>
            </a:r>
            <a:r>
              <a:rPr kumimoji="0" lang="en-US" altLang="zh-CN" dirty="0">
                <a:latin typeface="Times New Roman" charset="0"/>
                <a:ea typeface="MS PGothic" charset="0"/>
                <a:cs typeface="MS PGothic" charset="0"/>
                <a:hlinkClick r:id="rId11"/>
              </a:rPr>
              <a:t>s radio interview on "Washington Watch</a:t>
            </a:r>
            <a:r>
              <a:rPr kumimoji="0" lang="en-US" altLang="zh-CN" dirty="0">
                <a:latin typeface="Times New Roman" charset="0"/>
                <a:ea typeface="MS PGothic" charset="0"/>
                <a:cs typeface="MS PGothic" charset="0"/>
              </a:rPr>
              <a:t>.”</a:t>
            </a:r>
          </a:p>
          <a:p>
            <a:endParaRPr kumimoji="0" lang="en-US" altLang="zh-CN" dirty="0">
              <a:latin typeface="Times New Roman" charset="0"/>
              <a:ea typeface="MS PGothic" charset="0"/>
              <a:cs typeface="MS PGothic" charset="0"/>
            </a:endParaRPr>
          </a:p>
          <a:p>
            <a:r>
              <a:rPr kumimoji="0" lang="zh-CN" altLang="en-US" dirty="0">
                <a:latin typeface="Times New Roman" charset="0"/>
                <a:ea typeface="MS PGothic" charset="0"/>
                <a:cs typeface="MS PGothic" charset="0"/>
              </a:rPr>
              <a:t>托尼</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珀金斯（家庭研究委员会主席）于</a:t>
            </a:r>
            <a:r>
              <a:rPr kumimoji="0" lang="en-US" altLang="zh-CN" dirty="0">
                <a:latin typeface="Times New Roman" charset="0"/>
                <a:ea typeface="MS PGothic" charset="0"/>
                <a:cs typeface="MS PGothic" charset="0"/>
              </a:rPr>
              <a:t>2015</a:t>
            </a:r>
            <a:r>
              <a:rPr kumimoji="0" lang="zh-CN" altLang="en-US" dirty="0">
                <a:latin typeface="Times New Roman" charset="0"/>
                <a:ea typeface="MS PGothic" charset="0"/>
                <a:cs typeface="MS PGothic" charset="0"/>
              </a:rPr>
              <a:t>年</a:t>
            </a:r>
            <a:r>
              <a:rPr kumimoji="0" lang="en-US" altLang="zh-CN" dirty="0">
                <a:latin typeface="Times New Roman" charset="0"/>
                <a:ea typeface="MS PGothic" charset="0"/>
                <a:cs typeface="MS PGothic" charset="0"/>
              </a:rPr>
              <a:t>7</a:t>
            </a:r>
            <a:r>
              <a:rPr kumimoji="0" lang="zh-CN" altLang="en-US" dirty="0">
                <a:latin typeface="Times New Roman" charset="0"/>
                <a:ea typeface="MS PGothic" charset="0"/>
                <a:cs typeface="MS PGothic" charset="0"/>
              </a:rPr>
              <a:t>月</a:t>
            </a:r>
            <a:r>
              <a:rPr kumimoji="0" lang="en-US" altLang="zh-CN" dirty="0">
                <a:latin typeface="Times New Roman" charset="0"/>
                <a:ea typeface="MS PGothic" charset="0"/>
                <a:cs typeface="MS PGothic" charset="0"/>
              </a:rPr>
              <a:t>1</a:t>
            </a:r>
            <a:r>
              <a:rPr kumimoji="0" lang="zh-CN" altLang="en-US" dirty="0">
                <a:latin typeface="Times New Roman" charset="0"/>
                <a:ea typeface="MS PGothic" charset="0"/>
                <a:cs typeface="MS PGothic" charset="0"/>
              </a:rPr>
              <a:t>日在</a:t>
            </a:r>
            <a:r>
              <a:rPr kumimoji="0" lang="en-US" altLang="zh-CN" dirty="0">
                <a:latin typeface="Times New Roman" charset="0"/>
                <a:ea typeface="MS PGothic" charset="0"/>
                <a:cs typeface="MS PGothic" charset="0"/>
              </a:rPr>
              <a:t>http://</a:t>
            </a:r>
            <a:r>
              <a:rPr kumimoji="0" lang="en-US" altLang="zh-CN" dirty="0" err="1">
                <a:latin typeface="Times New Roman" charset="0"/>
                <a:ea typeface="MS PGothic" charset="0"/>
                <a:cs typeface="MS PGothic" charset="0"/>
              </a:rPr>
              <a:t>www.frc.org</a:t>
            </a:r>
            <a:r>
              <a:rPr kumimoji="0" lang="en-US" altLang="zh-CN" dirty="0">
                <a:latin typeface="Times New Roman" charset="0"/>
                <a:ea typeface="MS PGothic" charset="0"/>
                <a:cs typeface="MS PGothic" charset="0"/>
              </a:rPr>
              <a:t>/</a:t>
            </a:r>
            <a:r>
              <a:rPr kumimoji="0" lang="en-US" altLang="zh-CN" dirty="0" err="1">
                <a:latin typeface="Times New Roman" charset="0"/>
                <a:ea typeface="MS PGothic" charset="0"/>
                <a:cs typeface="MS PGothic" charset="0"/>
              </a:rPr>
              <a:t>updatearticle</a:t>
            </a:r>
            <a:r>
              <a:rPr kumimoji="0" lang="en-US" altLang="zh-CN" dirty="0">
                <a:latin typeface="Times New Roman" charset="0"/>
                <a:ea typeface="MS PGothic" charset="0"/>
                <a:cs typeface="MS PGothic" charset="0"/>
              </a:rPr>
              <a:t>/20150701/keep-calm-clerk-on</a:t>
            </a:r>
            <a:r>
              <a:rPr kumimoji="0" lang="zh-CN" altLang="en-US" dirty="0">
                <a:latin typeface="Times New Roman" charset="0"/>
                <a:ea typeface="MS PGothic" charset="0"/>
                <a:cs typeface="MS PGothic" charset="0"/>
              </a:rPr>
              <a:t>网站上写道：</a:t>
            </a:r>
          </a:p>
          <a:p>
            <a:endParaRPr kumimoji="0" lang="zh-CN" altLang="en-US" dirty="0">
              <a:latin typeface="Times New Roman" charset="0"/>
              <a:ea typeface="MS PGothic" charset="0"/>
              <a:cs typeface="MS PGothic" charset="0"/>
            </a:endParaRPr>
          </a:p>
          <a:p>
            <a:r>
              <a:rPr kumimoji="0" lang="zh-CN" altLang="en-US" dirty="0">
                <a:latin typeface="Times New Roman" charset="0"/>
                <a:ea typeface="MS PGothic" charset="0"/>
                <a:cs typeface="MS PGothic" charset="0"/>
              </a:rPr>
              <a:t>“最高法院的五位大法官并不是唯一对婚姻有强烈看法的人。而且有几十位县书记员正在冒着一切风险证明这一点。在五位大法官推翻了</a:t>
            </a:r>
            <a:r>
              <a:rPr kumimoji="0" lang="en-US" altLang="zh-CN" dirty="0">
                <a:latin typeface="Times New Roman" charset="0"/>
                <a:ea typeface="MS PGothic" charset="0"/>
                <a:cs typeface="MS PGothic" charset="0"/>
              </a:rPr>
              <a:t>5000</a:t>
            </a:r>
            <a:r>
              <a:rPr kumimoji="0" lang="zh-CN" altLang="en-US" dirty="0">
                <a:latin typeface="Times New Roman" charset="0"/>
                <a:ea typeface="MS PGothic" charset="0"/>
                <a:cs typeface="MS PGothic" charset="0"/>
              </a:rPr>
              <a:t>万人投下的选票五天后，左派错估了大家会乖乖服从的情况。 他们没有预料到一群地方官员会站在司法激进主义的废墟中，拒绝妥协。  </a:t>
            </a:r>
          </a:p>
          <a:p>
            <a:r>
              <a:rPr kumimoji="0" lang="zh-CN" altLang="en-US" dirty="0">
                <a:latin typeface="Times New Roman" charset="0"/>
                <a:ea typeface="MS PGothic" charset="0"/>
                <a:cs typeface="MS PGothic" charset="0"/>
              </a:rPr>
              <a:t>对他们中的大多数人来说，问题不是他们的信仰是否会受到攻击，而是何时。像珍妮弗</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舍恩洛克这样的家庭支柱，她是残疾退伍军人的妻子，他们早就知道，这一天会到来，他们将不得不在信仰与职业之间做出选择。“我想做正确的事，”珍妮弗解释道。而这意味着遵守上帝的法律，而不是人的法律。上周之后，这些书记员认真地意识到，他们的办公室已成为捍卫宗教自由的前线</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而且他们中的许多人不打算静静地退出。对他们而言，自上周五以来，许多事情都发生了变化，但他们的</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第一修正案</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权利并未改变。  </a:t>
            </a:r>
          </a:p>
          <a:p>
            <a:r>
              <a:rPr kumimoji="0" lang="zh-CN" altLang="en-US" dirty="0">
                <a:latin typeface="Times New Roman" charset="0"/>
                <a:ea typeface="MS PGothic" charset="0"/>
                <a:cs typeface="MS PGothic" charset="0"/>
              </a:rPr>
              <a:t>从阿肯色州的小县到德克萨斯州的繁忙小镇，有成百上千的人准备捍卫五位未经过选举的大法官从选民手中夺走的权益。肯塔基州的书记员克里斯</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科克雷尔解释说，法院可能改变了婚姻的定义，但他不打算改变自己的定义。如果这意味着要入狱，那就入狱吧。而根据该州的美国公民自由联盟（</a:t>
            </a:r>
            <a:r>
              <a:rPr kumimoji="0" lang="en-US" altLang="zh-CN" dirty="0">
                <a:latin typeface="Times New Roman" charset="0"/>
                <a:ea typeface="MS PGothic" charset="0"/>
                <a:cs typeface="MS PGothic" charset="0"/>
              </a:rPr>
              <a:t>ACLU</a:t>
            </a:r>
            <a:r>
              <a:rPr kumimoji="0" lang="zh-CN" altLang="en-US" dirty="0">
                <a:latin typeface="Times New Roman" charset="0"/>
                <a:ea typeface="MS PGothic" charset="0"/>
                <a:cs typeface="MS PGothic" charset="0"/>
              </a:rPr>
              <a:t>），这不是空洞的威胁。一位法学教授警告说：“如果肯塔基州的一位书记员拒绝向同性伴侣发放结婚证书，有两种情况可能发生：他们可以辞职或入狱。”  </a:t>
            </a:r>
          </a:p>
          <a:p>
            <a:r>
              <a:rPr kumimoji="0" lang="zh-CN" altLang="en-US" dirty="0">
                <a:latin typeface="Times New Roman" charset="0"/>
                <a:ea typeface="MS PGothic" charset="0"/>
                <a:cs typeface="MS PGothic" charset="0"/>
              </a:rPr>
              <a:t>不要以为左派不会让他们进监狱。本周，肯塔基州县书记员协会表示，自州长史蒂夫</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贝谢尔（</a:t>
            </a:r>
            <a:r>
              <a:rPr kumimoji="0" lang="en-US" altLang="zh-CN" dirty="0">
                <a:latin typeface="Times New Roman" charset="0"/>
                <a:ea typeface="MS PGothic" charset="0"/>
                <a:cs typeface="MS PGothic" charset="0"/>
              </a:rPr>
              <a:t>D</a:t>
            </a:r>
            <a:r>
              <a:rPr kumimoji="0" lang="zh-CN" altLang="en-US" dirty="0">
                <a:latin typeface="Times New Roman" charset="0"/>
                <a:ea typeface="MS PGothic" charset="0"/>
                <a:cs typeface="MS PGothic" charset="0"/>
              </a:rPr>
              <a:t>）命令政府工作人员遵守裁决后，当地官员不断向他们请求帮助。反抗的代价是沉重的：因“一级官员失职”被判一年监禁。这并没有吓倒罗恩县书记员（民主党人）金</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戴维斯。像许多办公室一样，她的办公室完全关闭了结婚证窗口</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部分原因是她的许多同事都反对。 “发生的事情是，五位律师将他们个人对婚姻定义的看法强加给了我们其他人。而作为一名基督徒，我也有强烈的看法。我知道我并不孤单。”  </a:t>
            </a:r>
          </a:p>
          <a:p>
            <a:r>
              <a:rPr kumimoji="0" lang="zh-CN" altLang="en-US" dirty="0">
                <a:latin typeface="Times New Roman" charset="0"/>
                <a:ea typeface="MS PGothic" charset="0"/>
                <a:cs typeface="MS PGothic" charset="0"/>
              </a:rPr>
              <a:t>同性恋活动人士已经开始在戴维斯的办公室外抗议，但她拒绝辞职。如果政府不强迫她，美国公民自由联盟誓言会这样做。这可能也是为什么除了州官员外，美国律师们也忙得不可开交的原因。双方的办公室都收到大量请求法律帮助的请求。在德克萨斯州，总检察长肯</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帕克斯顿承诺为任何因信仰受到攻击的政府官员寻找法律代理人。  </a:t>
            </a:r>
          </a:p>
          <a:p>
            <a:r>
              <a:rPr kumimoji="0" lang="zh-CN" altLang="en-US" dirty="0">
                <a:latin typeface="Times New Roman" charset="0"/>
                <a:ea typeface="MS PGothic" charset="0"/>
                <a:cs typeface="MS PGothic" charset="0"/>
              </a:rPr>
              <a:t>这种情况可能会影响很多人。在德克萨斯州的</a:t>
            </a:r>
            <a:r>
              <a:rPr kumimoji="0" lang="en-US" altLang="zh-CN" dirty="0">
                <a:latin typeface="Times New Roman" charset="0"/>
                <a:ea typeface="MS PGothic" charset="0"/>
                <a:cs typeface="MS PGothic" charset="0"/>
              </a:rPr>
              <a:t>254</a:t>
            </a:r>
            <a:r>
              <a:rPr kumimoji="0" lang="zh-CN" altLang="en-US" dirty="0">
                <a:latin typeface="Times New Roman" charset="0"/>
                <a:ea typeface="MS PGothic" charset="0"/>
                <a:cs typeface="MS PGothic" charset="0"/>
              </a:rPr>
              <a:t>个县中，少于一半（</a:t>
            </a:r>
            <a:r>
              <a:rPr kumimoji="0" lang="en-US" altLang="zh-CN" dirty="0">
                <a:latin typeface="Times New Roman" charset="0"/>
                <a:ea typeface="MS PGothic" charset="0"/>
                <a:cs typeface="MS PGothic" charset="0"/>
              </a:rPr>
              <a:t>114</a:t>
            </a:r>
            <a:r>
              <a:rPr kumimoji="0" lang="zh-CN" altLang="en-US" dirty="0">
                <a:latin typeface="Times New Roman" charset="0"/>
                <a:ea typeface="MS PGothic" charset="0"/>
                <a:cs typeface="MS PGothic" charset="0"/>
              </a:rPr>
              <a:t>个）告诉美联社，他们“准备好并愿意”发放同性婚姻许可证。在全国范围内，像“捍卫自由联盟”和“自由研究所”这样的非营利组织已经开始应对婚姻风暴，飞赴各地为书记员和其他官员提供帮助。  </a:t>
            </a:r>
          </a:p>
          <a:p>
            <a:r>
              <a:rPr kumimoji="0" lang="zh-CN" altLang="en-US" dirty="0">
                <a:latin typeface="Times New Roman" charset="0"/>
                <a:ea typeface="MS PGothic" charset="0"/>
                <a:cs typeface="MS PGothic" charset="0"/>
              </a:rPr>
              <a:t>在一些州，这场动荡甚至导致行政和立法部门之间产生分歧。在州长阿萨</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哈钦森（</a:t>
            </a:r>
            <a:r>
              <a:rPr kumimoji="0" lang="en-US" altLang="zh-CN" dirty="0">
                <a:latin typeface="Times New Roman" charset="0"/>
                <a:ea typeface="MS PGothic" charset="0"/>
                <a:cs typeface="MS PGothic" charset="0"/>
              </a:rPr>
              <a:t>R</a:t>
            </a:r>
            <a:r>
              <a:rPr kumimoji="0" lang="zh-CN" altLang="en-US" dirty="0">
                <a:latin typeface="Times New Roman" charset="0"/>
                <a:ea typeface="MS PGothic" charset="0"/>
                <a:cs typeface="MS PGothic" charset="0"/>
              </a:rPr>
              <a:t>）坚持要求阿肯色州遵守法院裁决后，州代表们发誓要支持那些拒绝的书记员。“我们重申对</a:t>
            </a:r>
            <a:r>
              <a:rPr kumimoji="0" lang="en-US" altLang="zh-CN" dirty="0">
                <a:latin typeface="Times New Roman" charset="0"/>
                <a:ea typeface="MS PGothic" charset="0"/>
                <a:cs typeface="MS PGothic" charset="0"/>
              </a:rPr>
              <a:t>2004</a:t>
            </a:r>
            <a:r>
              <a:rPr kumimoji="0" lang="zh-CN" altLang="en-US" dirty="0">
                <a:latin typeface="Times New Roman" charset="0"/>
                <a:ea typeface="MS PGothic" charset="0"/>
                <a:cs typeface="MS PGothic" charset="0"/>
              </a:rPr>
              <a:t>年由人民压倒性通过的阿肯色州宪法第</a:t>
            </a:r>
            <a:r>
              <a:rPr kumimoji="0" lang="en-US" altLang="zh-CN" dirty="0">
                <a:latin typeface="Times New Roman" charset="0"/>
                <a:ea typeface="MS PGothic" charset="0"/>
                <a:cs typeface="MS PGothic" charset="0"/>
              </a:rPr>
              <a:t>83</a:t>
            </a:r>
            <a:r>
              <a:rPr kumimoji="0" lang="zh-CN" altLang="en-US" dirty="0">
                <a:latin typeface="Times New Roman" charset="0"/>
                <a:ea typeface="MS PGothic" charset="0"/>
                <a:cs typeface="MS PGothic" charset="0"/>
              </a:rPr>
              <a:t>号修正案的支持。我们拒绝简单地耸耸肩并放弃过去</a:t>
            </a:r>
            <a:r>
              <a:rPr kumimoji="0" lang="en-US" altLang="zh-CN" dirty="0">
                <a:latin typeface="Times New Roman" charset="0"/>
                <a:ea typeface="MS PGothic" charset="0"/>
                <a:cs typeface="MS PGothic" charset="0"/>
              </a:rPr>
              <a:t>239</a:t>
            </a:r>
            <a:r>
              <a:rPr kumimoji="0" lang="zh-CN" altLang="en-US" dirty="0">
                <a:latin typeface="Times New Roman" charset="0"/>
                <a:ea typeface="MS PGothic" charset="0"/>
                <a:cs typeface="MS PGothic" charset="0"/>
              </a:rPr>
              <a:t>年来成功指引我们国家的基本原则。我们将与我们州和全国的其他保守领导人合作</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探索</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所有可用的选项。”  </a:t>
            </a:r>
          </a:p>
          <a:p>
            <a:r>
              <a:rPr kumimoji="0" lang="zh-CN" altLang="en-US" dirty="0">
                <a:latin typeface="Times New Roman" charset="0"/>
                <a:ea typeface="MS PGothic" charset="0"/>
                <a:cs typeface="MS PGothic" charset="0"/>
              </a:rPr>
              <a:t>在密西西比州，递交辞职信的少数书记员之一是琳达</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巴内特。在担任格林纳达县书记员</a:t>
            </a:r>
            <a:r>
              <a:rPr kumimoji="0" lang="en-US" altLang="zh-CN" dirty="0">
                <a:latin typeface="Times New Roman" charset="0"/>
                <a:ea typeface="MS PGothic" charset="0"/>
                <a:cs typeface="MS PGothic" charset="0"/>
              </a:rPr>
              <a:t>24</a:t>
            </a:r>
            <a:r>
              <a:rPr kumimoji="0" lang="zh-CN" altLang="en-US" dirty="0">
                <a:latin typeface="Times New Roman" charset="0"/>
                <a:ea typeface="MS PGothic" charset="0"/>
                <a:cs typeface="MS PGothic" charset="0"/>
              </a:rPr>
              <a:t>年后，这位浸信会信徒表示，当面临工作与信仰的抉择时，根本没有真正的争论。“我的最终权威是</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圣经</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。”她告诉福克斯新闻的托德</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斯塔恩斯。在她看来，这场战斗终于来到了教会的门口。“基督徒正在面临考验，”她说。“我们将看到真正站出来的基督徒。现在是停止空谈的时候了，事情将最终水落石出。”  </a:t>
            </a:r>
          </a:p>
          <a:p>
            <a:r>
              <a:rPr kumimoji="0" lang="zh-CN" altLang="en-US" dirty="0">
                <a:latin typeface="Times New Roman" charset="0"/>
                <a:ea typeface="MS PGothic" charset="0"/>
                <a:cs typeface="MS PGothic" charset="0"/>
              </a:rPr>
              <a:t>有一位了解实践的人是路易斯安那州州长鲍比</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金达尔（</a:t>
            </a:r>
            <a:r>
              <a:rPr kumimoji="0" lang="en-US" altLang="zh-CN" dirty="0">
                <a:latin typeface="Times New Roman" charset="0"/>
                <a:ea typeface="MS PGothic" charset="0"/>
                <a:cs typeface="MS PGothic" charset="0"/>
              </a:rPr>
              <a:t>R</a:t>
            </a:r>
            <a:r>
              <a:rPr kumimoji="0" lang="zh-CN" altLang="en-US" dirty="0">
                <a:latin typeface="Times New Roman" charset="0"/>
                <a:ea typeface="MS PGothic" charset="0"/>
                <a:cs typeface="MS PGothic" charset="0"/>
              </a:rPr>
              <a:t>）。幸运的是，这位路易斯安那州州长像应对任何地方灾难一样为此做好了准备，并有先见之明在法律上保护宗教自由。印第安纳州和亚利桑那州的人们就没那么幸运了。他们的州长要么淡化了立法内容，要么完全拒绝通过立法，导致官员们缺乏抵御左派攻击所需的法律屏障。如果美国公民自由联盟想要起诉金达尔州长，就让他们试试吧。“左派喜欢挑选支持的自由，视情况而定，”他讽刺道。  </a:t>
            </a:r>
          </a:p>
          <a:p>
            <a:r>
              <a:rPr kumimoji="0" lang="zh-CN" altLang="en-US" dirty="0">
                <a:latin typeface="Times New Roman" charset="0"/>
                <a:ea typeface="MS PGothic" charset="0"/>
                <a:cs typeface="MS PGothic" charset="0"/>
              </a:rPr>
              <a:t>现实情况是，</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第一修正案</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早于法院在</a:t>
            </a:r>
            <a:r>
              <a:rPr kumimoji="0" lang="en-US" altLang="zh-CN" dirty="0">
                <a:latin typeface="Times New Roman" charset="0"/>
                <a:ea typeface="MS PGothic" charset="0"/>
                <a:cs typeface="MS PGothic" charset="0"/>
              </a:rPr>
              <a:t>6</a:t>
            </a:r>
            <a:r>
              <a:rPr kumimoji="0" lang="zh-CN" altLang="en-US" dirty="0">
                <a:latin typeface="Times New Roman" charset="0"/>
                <a:ea typeface="MS PGothic" charset="0"/>
                <a:cs typeface="MS PGothic" charset="0"/>
              </a:rPr>
              <a:t>月</a:t>
            </a:r>
            <a:r>
              <a:rPr kumimoji="0" lang="en-US" altLang="zh-CN" dirty="0">
                <a:latin typeface="Times New Roman" charset="0"/>
                <a:ea typeface="MS PGothic" charset="0"/>
                <a:cs typeface="MS PGothic" charset="0"/>
              </a:rPr>
              <a:t>26</a:t>
            </a:r>
            <a:r>
              <a:rPr kumimoji="0" lang="zh-CN" altLang="en-US" dirty="0">
                <a:latin typeface="Times New Roman" charset="0"/>
                <a:ea typeface="MS PGothic" charset="0"/>
                <a:cs typeface="MS PGothic" charset="0"/>
              </a:rPr>
              <a:t>日发明的任何“权利”。随着越来越多的保守派领导人发声，鲍比</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金达尔愿意竭尽全力捍卫这些权利。你们的州官员也应该这样做。联系你们的领导人，要求他们效仿像金达尔州长和肯</a:t>
            </a:r>
            <a:r>
              <a:rPr kumimoji="0" lang="en-US" altLang="zh-CN" dirty="0">
                <a:latin typeface="Times New Roman" charset="0"/>
                <a:ea typeface="MS PGothic" charset="0"/>
                <a:cs typeface="MS PGothic" charset="0"/>
              </a:rPr>
              <a:t>·</a:t>
            </a:r>
            <a:r>
              <a:rPr kumimoji="0" lang="zh-CN" altLang="en-US" dirty="0">
                <a:latin typeface="Times New Roman" charset="0"/>
                <a:ea typeface="MS PGothic" charset="0"/>
                <a:cs typeface="MS PGothic" charset="0"/>
              </a:rPr>
              <a:t>帕克斯顿这样勇敢的保守派的脚步。</a:t>
            </a:r>
            <a:endParaRPr kumimoji="0" lang="en-US" altLang="zh-CN" dirty="0">
              <a:latin typeface="Times New Roman" charset="0"/>
              <a:ea typeface="MS PGothic" charset="0"/>
              <a:cs typeface="MS PGothic" charset="0"/>
            </a:endParaRPr>
          </a:p>
          <a:p>
            <a:endParaRPr kumimoji="0" lang="en-US" altLang="zh-CN" dirty="0">
              <a:latin typeface="Times New Roman" charset="0"/>
              <a:ea typeface="MS PGothic" charset="0"/>
              <a:cs typeface="MS PGothic" charset="0"/>
            </a:endParaRPr>
          </a:p>
        </p:txBody>
      </p:sp>
      <p:sp>
        <p:nvSpPr>
          <p:cNvPr id="276483"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E3D81603-4F00-3C4E-85AA-8B9F90F5E4AB}" type="slidenum">
              <a:rPr kumimoji="0" lang="en-US" altLang="zh-CN" sz="1200">
                <a:solidFill>
                  <a:srgbClr val="000000"/>
                </a:solidFill>
                <a:latin typeface="Calibri" charset="0"/>
              </a:rPr>
              <a:pPr/>
              <a:t>51</a:t>
            </a:fld>
            <a:endParaRPr kumimoji="0" lang="en-US" altLang="zh-CN" sz="1200">
              <a:solidFill>
                <a:srgbClr val="000000"/>
              </a:solidFill>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Tony Perkins (President</a:t>
            </a:r>
            <a:r>
              <a:rPr lang="en-US" baseline="0" dirty="0"/>
              <a:t> of Family Research Council) wrote on his Action Alert on 30 June 2015:</a:t>
            </a:r>
          </a:p>
          <a:p>
            <a:r>
              <a:rPr lang="en-US" baseline="0" dirty="0"/>
              <a:t>"</a:t>
            </a:r>
            <a:r>
              <a:rPr lang="en-US" sz="1200" kern="1200" dirty="0">
                <a:solidFill>
                  <a:schemeClr val="tx1"/>
                </a:solidFill>
                <a:latin typeface="+mn-lt"/>
                <a:ea typeface="+mn-ea"/>
                <a:cs typeface="+mn-cs"/>
              </a:rPr>
              <a:t>Last week, the Supreme Court ruled in </a:t>
            </a:r>
            <a:r>
              <a:rPr lang="en-US" sz="1200" i="1" kern="1200" dirty="0" err="1">
                <a:solidFill>
                  <a:schemeClr val="tx1"/>
                </a:solidFill>
                <a:latin typeface="+mn-lt"/>
                <a:ea typeface="+mn-ea"/>
                <a:cs typeface="+mn-cs"/>
              </a:rPr>
              <a:t>Obergefell</a:t>
            </a:r>
            <a:r>
              <a:rPr lang="en-US" sz="1200" i="1" kern="1200" dirty="0">
                <a:solidFill>
                  <a:schemeClr val="tx1"/>
                </a:solidFill>
                <a:latin typeface="+mn-lt"/>
                <a:ea typeface="+mn-ea"/>
                <a:cs typeface="+mn-cs"/>
              </a:rPr>
              <a:t> v. Hodges</a:t>
            </a:r>
            <a:r>
              <a:rPr lang="en-US" sz="1200" i="0" kern="1200" dirty="0">
                <a:solidFill>
                  <a:schemeClr val="tx1"/>
                </a:solidFill>
                <a:latin typeface="+mn-lt"/>
                <a:ea typeface="+mn-ea"/>
                <a:cs typeface="+mn-cs"/>
              </a:rPr>
              <a:t> that all states must license and recognize marriages between same-sex couples. This decision could have devastating implications for institutions and individuals that hold the belief that marriage is between one man and one woman. We have seen state discrimination, and we need you to urge Congress to prevent federal discrimination against those who support natural marriage!”</a:t>
            </a:r>
          </a:p>
          <a:p>
            <a:r>
              <a:rPr lang="zh-CN" altLang="en-US" sz="1200" i="0" kern="1200" dirty="0">
                <a:solidFill>
                  <a:schemeClr val="tx1"/>
                </a:solidFill>
                <a:latin typeface="+mn-lt"/>
                <a:ea typeface="+mn-ea"/>
                <a:cs typeface="+mn-cs"/>
              </a:rPr>
              <a:t>托尼</a:t>
            </a:r>
            <a:r>
              <a:rPr lang="en-US" altLang="zh-CN" sz="1200" i="0" kern="1200" dirty="0">
                <a:solidFill>
                  <a:schemeClr val="tx1"/>
                </a:solidFill>
                <a:latin typeface="+mn-lt"/>
                <a:ea typeface="+mn-ea"/>
                <a:cs typeface="+mn-cs"/>
              </a:rPr>
              <a:t>·</a:t>
            </a:r>
            <a:r>
              <a:rPr lang="zh-CN" altLang="en-US" sz="1200" i="0" kern="1200" dirty="0">
                <a:solidFill>
                  <a:schemeClr val="tx1"/>
                </a:solidFill>
                <a:latin typeface="+mn-lt"/>
                <a:ea typeface="+mn-ea"/>
                <a:cs typeface="+mn-cs"/>
              </a:rPr>
              <a:t>珀金斯（家庭研究委员会主席）在</a:t>
            </a:r>
            <a:r>
              <a:rPr lang="en-US" altLang="zh-CN" sz="1200" i="0" kern="1200" dirty="0">
                <a:solidFill>
                  <a:schemeClr val="tx1"/>
                </a:solidFill>
                <a:latin typeface="+mn-lt"/>
                <a:ea typeface="+mn-ea"/>
                <a:cs typeface="+mn-cs"/>
              </a:rPr>
              <a:t>2015</a:t>
            </a:r>
            <a:r>
              <a:rPr lang="zh-CN" altLang="en-US" sz="1200" i="0" kern="1200" dirty="0">
                <a:solidFill>
                  <a:schemeClr val="tx1"/>
                </a:solidFill>
                <a:latin typeface="+mn-lt"/>
                <a:ea typeface="+mn-ea"/>
                <a:cs typeface="+mn-cs"/>
              </a:rPr>
              <a:t>年</a:t>
            </a:r>
            <a:r>
              <a:rPr lang="en-US" altLang="zh-CN" sz="1200" i="0" kern="1200" dirty="0">
                <a:solidFill>
                  <a:schemeClr val="tx1"/>
                </a:solidFill>
                <a:latin typeface="+mn-lt"/>
                <a:ea typeface="+mn-ea"/>
                <a:cs typeface="+mn-cs"/>
              </a:rPr>
              <a:t>6</a:t>
            </a:r>
            <a:r>
              <a:rPr lang="zh-CN" altLang="en-US" sz="1200" i="0" kern="1200" dirty="0">
                <a:solidFill>
                  <a:schemeClr val="tx1"/>
                </a:solidFill>
                <a:latin typeface="+mn-lt"/>
                <a:ea typeface="+mn-ea"/>
                <a:cs typeface="+mn-cs"/>
              </a:rPr>
              <a:t>月</a:t>
            </a:r>
            <a:r>
              <a:rPr lang="en-US" altLang="zh-CN" sz="1200" i="0" kern="1200" dirty="0">
                <a:solidFill>
                  <a:schemeClr val="tx1"/>
                </a:solidFill>
                <a:latin typeface="+mn-lt"/>
                <a:ea typeface="+mn-ea"/>
                <a:cs typeface="+mn-cs"/>
              </a:rPr>
              <a:t>30</a:t>
            </a:r>
            <a:r>
              <a:rPr lang="zh-CN" altLang="en-US" sz="1200" i="0" kern="1200" dirty="0">
                <a:solidFill>
                  <a:schemeClr val="tx1"/>
                </a:solidFill>
                <a:latin typeface="+mn-lt"/>
                <a:ea typeface="+mn-ea"/>
                <a:cs typeface="+mn-cs"/>
              </a:rPr>
              <a:t>日的行动警报中写道：</a:t>
            </a:r>
          </a:p>
          <a:p>
            <a:endParaRPr lang="zh-CN" altLang="en-US" sz="1200" i="0" kern="1200" dirty="0">
              <a:solidFill>
                <a:schemeClr val="tx1"/>
              </a:solidFill>
              <a:latin typeface="+mn-lt"/>
              <a:ea typeface="+mn-ea"/>
              <a:cs typeface="+mn-cs"/>
            </a:endParaRPr>
          </a:p>
          <a:p>
            <a:r>
              <a:rPr lang="zh-CN" altLang="en-US" sz="1200" i="0" kern="1200" dirty="0">
                <a:solidFill>
                  <a:schemeClr val="tx1"/>
                </a:solidFill>
                <a:latin typeface="+mn-lt"/>
                <a:ea typeface="+mn-ea"/>
                <a:cs typeface="+mn-cs"/>
              </a:rPr>
              <a:t>“上周，最高法院在奥贝格费尔诉霍奇斯案中裁定，所有州必须为同性伴侣颁发结婚证书并承认他们的婚姻。该裁决可能对坚持婚姻应在一男一女之间的机构和个人产生毁灭性的影响。我们已经看到了来自州的歧视，因此我们需要你们敦促国会防止联邦对支持自然婚姻者的歧视！”</a:t>
            </a:r>
            <a:endParaRPr lang="en-US" sz="1200" i="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52</a:t>
            </a:fld>
            <a:endParaRPr lang="en-US">
              <a:solidFill>
                <a:prstClr val="black"/>
              </a:solidFill>
              <a:latin typeface="Calibri"/>
            </a:endParaRPr>
          </a:p>
        </p:txBody>
      </p:sp>
    </p:spTree>
    <p:extLst>
      <p:ext uri="{BB962C8B-B14F-4D97-AF65-F5344CB8AC3E}">
        <p14:creationId xmlns:p14="http://schemas.microsoft.com/office/powerpoint/2010/main" val="3037831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defTabSz="457200" eaLnBrk="1" fontAlgn="auto" hangingPunct="1">
              <a:spcBef>
                <a:spcPts val="0"/>
              </a:spcBef>
              <a:spcAft>
                <a:spcPts val="0"/>
              </a:spcAft>
              <a:defRPr/>
            </a:pPr>
            <a:r>
              <a:rPr kumimoji="0" lang="en-US" dirty="0"/>
              <a:t>Tony Perkins (President of Family Research Council) wrote on his Action Alert on 30 June 2015:</a:t>
            </a:r>
          </a:p>
          <a:p>
            <a:pPr>
              <a:defRPr/>
            </a:pPr>
            <a:r>
              <a:rPr kumimoji="0" lang="en-US" dirty="0">
                <a:latin typeface="+mn-lt"/>
                <a:ea typeface="+mn-ea"/>
                <a:cs typeface="+mn-cs"/>
              </a:rPr>
              <a:t>"Businesses and organizations continue to be threatened because of their owners</a:t>
            </a:r>
            <a:r>
              <a:rPr kumimoji="0" lang="fr-FR" dirty="0">
                <a:latin typeface="+mn-lt"/>
                <a:ea typeface="+mn-ea"/>
                <a:cs typeface="+mn-cs"/>
              </a:rPr>
              <a:t>'</a:t>
            </a:r>
            <a:r>
              <a:rPr kumimoji="0" lang="en-US" dirty="0">
                <a:latin typeface="+mn-lt"/>
                <a:ea typeface="+mn-ea"/>
                <a:cs typeface="+mn-cs"/>
              </a:rPr>
              <a:t> faith. An Oregon bakery owned by Aaron and Melissa Klein was fined $135,000 simply for declining to make a wedding cake for a same-sex wedding. </a:t>
            </a:r>
            <a:r>
              <a:rPr kumimoji="0" lang="en-US" dirty="0" err="1">
                <a:latin typeface="+mn-lt"/>
                <a:ea typeface="+mn-ea"/>
                <a:cs typeface="+mn-cs"/>
              </a:rPr>
              <a:t>Barronelle</a:t>
            </a:r>
            <a:r>
              <a:rPr kumimoji="0" lang="en-US" dirty="0">
                <a:latin typeface="+mn-lt"/>
                <a:ea typeface="+mn-ea"/>
                <a:cs typeface="+mn-cs"/>
              </a:rPr>
              <a:t> </a:t>
            </a:r>
            <a:r>
              <a:rPr kumimoji="0" lang="en-US" dirty="0" err="1">
                <a:latin typeface="+mn-lt"/>
                <a:ea typeface="+mn-ea"/>
                <a:cs typeface="+mn-cs"/>
              </a:rPr>
              <a:t>Stutzman</a:t>
            </a:r>
            <a:r>
              <a:rPr kumimoji="0" lang="en-US" dirty="0">
                <a:latin typeface="+mn-lt"/>
                <a:ea typeface="+mn-ea"/>
                <a:cs typeface="+mn-cs"/>
              </a:rPr>
              <a:t>, a grandmother in Washington state, had to close her floral business because of the crippling fees imposed on her for not providing flower arrangements for a same-sex wedding.</a:t>
            </a:r>
          </a:p>
          <a:p>
            <a:pPr>
              <a:defRPr/>
            </a:pPr>
            <a:r>
              <a:rPr kumimoji="0" lang="en-US" dirty="0">
                <a:latin typeface="+mn-lt"/>
                <a:ea typeface="+mn-ea"/>
                <a:cs typeface="+mn-cs"/>
              </a:rPr>
              <a:t>Child welfare organizations, such as Lutheran Community Services and Catholic Charities, are being threatened by this decision to recognize same-sex marriage or face losing their ability to participate in federal programs or apply for federal grants.</a:t>
            </a:r>
          </a:p>
          <a:p>
            <a:pPr>
              <a:defRPr/>
            </a:pPr>
            <a:r>
              <a:rPr kumimoji="0" lang="en-US" dirty="0">
                <a:latin typeface="+mn-lt"/>
                <a:ea typeface="+mn-ea"/>
                <a:cs typeface="+mn-cs"/>
              </a:rPr>
              <a:t>Our Founders envisioned a nation where the moral and religious beliefs of individuals, faith-based organizations, and business owners would be protected, not a nation where one</a:t>
            </a:r>
            <a:r>
              <a:rPr kumimoji="0" lang="fr-FR" dirty="0">
                <a:latin typeface="+mn-lt"/>
                <a:ea typeface="+mn-ea"/>
                <a:cs typeface="+mn-cs"/>
              </a:rPr>
              <a:t>'</a:t>
            </a:r>
            <a:r>
              <a:rPr kumimoji="0" lang="en-US" dirty="0">
                <a:latin typeface="+mn-lt"/>
                <a:ea typeface="+mn-ea"/>
                <a:cs typeface="+mn-cs"/>
              </a:rPr>
              <a:t>s convictions about marriage could be used as a disqualifying factor for interaction with the federal government.</a:t>
            </a:r>
          </a:p>
          <a:p>
            <a:pPr>
              <a:defRPr/>
            </a:pPr>
            <a:r>
              <a:rPr kumimoji="0" lang="en-US" dirty="0">
                <a:latin typeface="+mn-lt"/>
                <a:ea typeface="+mn-ea"/>
                <a:cs typeface="+mn-cs"/>
              </a:rPr>
              <a:t>To stop the federal government from discriminating against people because of their beliefs in marriage, Senator Mike Lee (R-UT) has introduced the First Amendment Defense Act, S.1598, in the Senate, and Representative </a:t>
            </a:r>
            <a:r>
              <a:rPr kumimoji="0" lang="en-US" dirty="0" err="1">
                <a:latin typeface="+mn-lt"/>
                <a:ea typeface="+mn-ea"/>
                <a:cs typeface="+mn-cs"/>
              </a:rPr>
              <a:t>Raúl</a:t>
            </a:r>
            <a:r>
              <a:rPr kumimoji="0" lang="en-US" dirty="0">
                <a:latin typeface="+mn-lt"/>
                <a:ea typeface="+mn-ea"/>
                <a:cs typeface="+mn-cs"/>
              </a:rPr>
              <a:t> Labrador (R-UT) has introduced the companion bill, H.R. 2802, in the House. Simply put, FADA would prohibit the federal government from penalizing persons for their personal moral or religious beliefs in natural marriage in areas such as federal employment, grants, contracts, tax treatment, and other programs.	</a:t>
            </a:r>
          </a:p>
          <a:p>
            <a:pPr>
              <a:defRPr/>
            </a:pPr>
            <a:r>
              <a:rPr kumimoji="0" lang="zh-CN" altLang="en-US" dirty="0"/>
              <a:t>托尼</a:t>
            </a:r>
            <a:r>
              <a:rPr kumimoji="0" lang="en-US" altLang="zh-CN" dirty="0"/>
              <a:t>·</a:t>
            </a:r>
            <a:r>
              <a:rPr kumimoji="0" lang="zh-CN" altLang="en-US" dirty="0"/>
              <a:t>珀金斯（家庭研究委员会主席）在</a:t>
            </a:r>
            <a:r>
              <a:rPr kumimoji="0" lang="en-US" altLang="zh-CN" dirty="0"/>
              <a:t>2015</a:t>
            </a:r>
            <a:r>
              <a:rPr kumimoji="0" lang="zh-CN" altLang="en-US" dirty="0"/>
              <a:t>年</a:t>
            </a:r>
            <a:r>
              <a:rPr kumimoji="0" lang="en-US" altLang="zh-CN" dirty="0"/>
              <a:t>6</a:t>
            </a:r>
            <a:r>
              <a:rPr kumimoji="0" lang="zh-CN" altLang="en-US" dirty="0"/>
              <a:t>月</a:t>
            </a:r>
            <a:r>
              <a:rPr kumimoji="0" lang="en-US" altLang="zh-CN" dirty="0"/>
              <a:t>30</a:t>
            </a:r>
            <a:r>
              <a:rPr kumimoji="0" lang="zh-CN" altLang="en-US" dirty="0"/>
              <a:t>日的行动警报中写道：</a:t>
            </a:r>
          </a:p>
          <a:p>
            <a:pPr>
              <a:defRPr/>
            </a:pPr>
            <a:endParaRPr kumimoji="0" lang="zh-CN" altLang="en-US" dirty="0"/>
          </a:p>
          <a:p>
            <a:pPr>
              <a:defRPr/>
            </a:pPr>
            <a:r>
              <a:rPr kumimoji="0" lang="zh-CN" altLang="en-US" dirty="0"/>
              <a:t>“企业和组织因为其拥有者的信仰继续受到威胁。俄勒冈州的一家由亚伦和梅利莎</a:t>
            </a:r>
            <a:r>
              <a:rPr kumimoji="0" lang="en-US" altLang="zh-CN" dirty="0"/>
              <a:t>·</a:t>
            </a:r>
            <a:r>
              <a:rPr kumimoji="0" lang="zh-CN" altLang="en-US" dirty="0"/>
              <a:t>克莱因经营的面包店仅仅因为拒绝为同性婚礼制作婚礼蛋糕而被罚款</a:t>
            </a:r>
            <a:r>
              <a:rPr kumimoji="0" lang="en-US" altLang="zh-CN" dirty="0"/>
              <a:t>13.5</a:t>
            </a:r>
            <a:r>
              <a:rPr kumimoji="0" lang="zh-CN" altLang="en-US" dirty="0"/>
              <a:t>万美元。华盛顿州的祖母巴罗内尔</a:t>
            </a:r>
            <a:r>
              <a:rPr kumimoji="0" lang="en-US" altLang="zh-CN" dirty="0"/>
              <a:t>·</a:t>
            </a:r>
            <a:r>
              <a:rPr kumimoji="0" lang="zh-CN" altLang="en-US" dirty="0"/>
              <a:t>斯图兹曼因为没有为同性婚礼提供花卉布置而被处以巨额罚款，导致她不得不关闭自己的花卉业务。  </a:t>
            </a:r>
          </a:p>
          <a:p>
            <a:pPr>
              <a:defRPr/>
            </a:pPr>
            <a:r>
              <a:rPr kumimoji="0" lang="zh-CN" altLang="en-US" dirty="0"/>
              <a:t>像路德会社区服务和天主教慈善机构这样的儿童福利组织，因拒绝承认同性婚姻而受到威胁，面临失去参与联邦项目或申请联邦补助的资格。  </a:t>
            </a:r>
          </a:p>
          <a:p>
            <a:pPr>
              <a:defRPr/>
            </a:pPr>
            <a:r>
              <a:rPr kumimoji="0" lang="zh-CN" altLang="en-US" dirty="0"/>
              <a:t>我们的建国者设想的是一个国家，个人、信仰组织和企业主的道德和宗教信仰会受到保护，而不是一个因个人对婚姻的信仰被用作与联邦政府互动的取消资格的因素的国家。  </a:t>
            </a:r>
          </a:p>
          <a:p>
            <a:pPr>
              <a:defRPr/>
            </a:pPr>
            <a:r>
              <a:rPr kumimoji="0" lang="zh-CN" altLang="en-US" dirty="0"/>
              <a:t>为了阻止联邦政府因人们对婚姻的信仰而歧视他们，参议员迈克</a:t>
            </a:r>
            <a:r>
              <a:rPr kumimoji="0" lang="en-US" altLang="zh-CN" dirty="0"/>
              <a:t>·</a:t>
            </a:r>
            <a:r>
              <a:rPr kumimoji="0" lang="zh-CN" altLang="en-US" dirty="0"/>
              <a:t>李（犹他州共和党）在参议院提出了</a:t>
            </a:r>
            <a:r>
              <a:rPr kumimoji="0" lang="en-US" altLang="zh-CN" dirty="0"/>
              <a:t>《</a:t>
            </a:r>
            <a:r>
              <a:rPr kumimoji="0" lang="zh-CN" altLang="en-US" dirty="0"/>
              <a:t>第一修正案保护法案</a:t>
            </a:r>
            <a:r>
              <a:rPr kumimoji="0" lang="en-US" altLang="zh-CN" dirty="0"/>
              <a:t>》</a:t>
            </a:r>
            <a:r>
              <a:rPr kumimoji="0" lang="zh-CN" altLang="en-US" dirty="0"/>
              <a:t>（</a:t>
            </a:r>
            <a:r>
              <a:rPr kumimoji="0" lang="en-US" dirty="0"/>
              <a:t>S.1598），</a:t>
            </a:r>
            <a:r>
              <a:rPr kumimoji="0" lang="zh-CN" altLang="en-US" dirty="0"/>
              <a:t>众议员劳尔</a:t>
            </a:r>
            <a:r>
              <a:rPr kumimoji="0" lang="en-US" altLang="zh-CN" dirty="0"/>
              <a:t>·</a:t>
            </a:r>
            <a:r>
              <a:rPr kumimoji="0" lang="zh-CN" altLang="en-US" dirty="0"/>
              <a:t>拉布拉多（犹他州共和党）在众议院提出了对应的法案（</a:t>
            </a:r>
            <a:r>
              <a:rPr kumimoji="0" lang="en-US" dirty="0"/>
              <a:t>H.R. 2802）。</a:t>
            </a:r>
            <a:r>
              <a:rPr kumimoji="0" lang="zh-CN" altLang="en-US" dirty="0"/>
              <a:t>简而言之，</a:t>
            </a:r>
            <a:r>
              <a:rPr kumimoji="0" lang="en-US" dirty="0"/>
              <a:t>FADA</a:t>
            </a:r>
            <a:r>
              <a:rPr kumimoji="0" lang="zh-CN" altLang="en-US" dirty="0"/>
              <a:t>将禁止联邦政府因个人在自然婚姻上的道德或宗教信仰而对他们在联邦就业、补助、合同、税收待遇和其他项目中施加惩罚。”</a:t>
            </a:r>
            <a:endParaRPr kumimoji="0" lang="en-US" dirty="0"/>
          </a:p>
        </p:txBody>
      </p:sp>
      <p:sp>
        <p:nvSpPr>
          <p:cNvPr id="280579"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0BD51C51-48EF-004D-916E-EB012E7A6008}" type="slidenum">
              <a:rPr kumimoji="0" lang="en-US" altLang="zh-CN" sz="1200">
                <a:solidFill>
                  <a:srgbClr val="000000"/>
                </a:solidFill>
                <a:latin typeface="Calibri" charset="0"/>
              </a:rPr>
              <a:pPr/>
              <a:t>53</a:t>
            </a:fld>
            <a:endParaRPr kumimoji="0" lang="en-US" altLang="zh-CN" sz="1200">
              <a:solidFill>
                <a:srgbClr val="000000"/>
              </a:solidFill>
              <a:latin typeface="Calibri"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Slide Image Placeholder 1"/>
          <p:cNvSpPr>
            <a:spLocks noGrp="1" noRot="1" noChangeAspect="1"/>
          </p:cNvSpPr>
          <p:nvPr>
            <p:ph type="sldImg"/>
          </p:nvPr>
        </p:nvSpPr>
        <p:spPr>
          <a:ln/>
        </p:spPr>
      </p:sp>
      <p:sp>
        <p:nvSpPr>
          <p:cNvPr id="28262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kumimoji="0" lang="en-US">
              <a:latin typeface="Times New Roman" charset="0"/>
              <a:ea typeface="MS PGothic" charset="0"/>
              <a:cs typeface="MS PGothic" charset="0"/>
            </a:endParaRPr>
          </a:p>
        </p:txBody>
      </p:sp>
      <p:sp>
        <p:nvSpPr>
          <p:cNvPr id="282627"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621068F7-4EF4-7C49-9BD7-3E08C331A8FA}" type="slidenum">
              <a:rPr kumimoji="0" lang="en-US" altLang="zh-CN" sz="1200">
                <a:solidFill>
                  <a:srgbClr val="000000"/>
                </a:solidFill>
                <a:latin typeface="Calibri" charset="0"/>
              </a:rPr>
              <a:pPr/>
              <a:t>54</a:t>
            </a:fld>
            <a:endParaRPr kumimoji="0" lang="en-US" altLang="zh-CN" sz="1200">
              <a:solidFill>
                <a:srgbClr val="000000"/>
              </a:solidFill>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92500" lnSpcReduction="20000"/>
          </a:bodyPr>
          <a:lstStyle/>
          <a:p>
            <a:pPr>
              <a:lnSpc>
                <a:spcPct val="80000"/>
              </a:lnSpc>
            </a:pPr>
            <a:endParaRPr lang="en-US" altLang="zh-CN" sz="900" dirty="0">
              <a:latin typeface="Times New Roman" charset="0"/>
              <a:ea typeface="MS PGothic" charset="0"/>
              <a:cs typeface="MS PGothic" charset="0"/>
            </a:endParaRPr>
          </a:p>
          <a:p>
            <a:pPr>
              <a:lnSpc>
                <a:spcPct val="80000"/>
              </a:lnSpc>
            </a:pPr>
            <a:r>
              <a:rPr lang="en-US" altLang="zh-CN" sz="900" dirty="0">
                <a:latin typeface="Times New Roman" charset="0"/>
                <a:ea typeface="MS PGothic" charset="0"/>
                <a:cs typeface="MS PGothic" charset="0"/>
              </a:rPr>
              <a:t>Scout </a:t>
            </a:r>
            <a:r>
              <a:rPr lang="en-US" altLang="zh-CN" sz="900" dirty="0" err="1">
                <a:latin typeface="Times New Roman" charset="0"/>
                <a:ea typeface="MS PGothic" charset="0"/>
                <a:cs typeface="MS PGothic" charset="0"/>
              </a:rPr>
              <a:t>Finch</a:t>
            </a:r>
            <a:r>
              <a:rPr lang="en-US" altLang="zh-CN" sz="900" dirty="0" err="1">
                <a:latin typeface="Times New Roman" charset="0"/>
                <a:ea typeface="MS PGothic" charset="0"/>
                <a:cs typeface="MS PGothic" charset="0"/>
                <a:hlinkClick r:id="rId3"/>
              </a:rPr>
              <a:t>Follow</a:t>
            </a:r>
            <a:r>
              <a:rPr lang="en-US" altLang="zh-CN" sz="900" dirty="0" err="1">
                <a:latin typeface="Times New Roman" charset="0"/>
                <a:ea typeface="MS PGothic" charset="0"/>
                <a:cs typeface="MS PGothic" charset="0"/>
                <a:hlinkClick r:id="rId4"/>
              </a:rPr>
              <a:t>RSS</a:t>
            </a:r>
            <a:r>
              <a:rPr lang="en-US" altLang="zh-CN" sz="900" dirty="0">
                <a:latin typeface="Times New Roman" charset="0"/>
                <a:ea typeface="MS PGothic" charset="0"/>
                <a:cs typeface="MS PGothic" charset="0"/>
              </a:rPr>
              <a:t> </a:t>
            </a:r>
          </a:p>
          <a:p>
            <a:pPr>
              <a:lnSpc>
                <a:spcPct val="80000"/>
              </a:lnSpc>
            </a:pPr>
            <a:r>
              <a:rPr lang="en-US" altLang="zh-CN" sz="900" dirty="0">
                <a:latin typeface="Times New Roman" charset="0"/>
                <a:ea typeface="MS PGothic" charset="0"/>
                <a:cs typeface="MS PGothic" charset="0"/>
              </a:rPr>
              <a:t>Daily Kos staff</a:t>
            </a:r>
          </a:p>
          <a:p>
            <a:pPr>
              <a:lnSpc>
                <a:spcPct val="80000"/>
              </a:lnSpc>
            </a:pPr>
            <a:r>
              <a:rPr lang="en-US" altLang="zh-CN" sz="900" dirty="0">
                <a:latin typeface="Times New Roman" charset="0"/>
                <a:ea typeface="MS PGothic" charset="0"/>
                <a:cs typeface="MS PGothic" charset="0"/>
                <a:hlinkClick r:id="rId5"/>
              </a:rPr>
              <a:t>Profile</a:t>
            </a:r>
            <a:endParaRPr lang="en-US" altLang="zh-CN" sz="900" dirty="0">
              <a:latin typeface="Times New Roman" charset="0"/>
              <a:ea typeface="MS PGothic" charset="0"/>
              <a:cs typeface="MS PGothic" charset="0"/>
            </a:endParaRPr>
          </a:p>
          <a:p>
            <a:pPr>
              <a:lnSpc>
                <a:spcPct val="80000"/>
              </a:lnSpc>
            </a:pPr>
            <a:r>
              <a:rPr lang="en-US" altLang="zh-CN" sz="900" dirty="0">
                <a:latin typeface="Times New Roman" charset="0"/>
                <a:ea typeface="MS PGothic" charset="0"/>
                <a:cs typeface="MS PGothic" charset="0"/>
                <a:hlinkClick r:id="rId6"/>
              </a:rPr>
              <a:t>Diaries</a:t>
            </a:r>
            <a:r>
              <a:rPr lang="en-US" altLang="zh-CN" sz="900" dirty="0">
                <a:latin typeface="Times New Roman" charset="0"/>
                <a:ea typeface="MS PGothic" charset="0"/>
                <a:cs typeface="MS PGothic" charset="0"/>
              </a:rPr>
              <a:t> </a:t>
            </a:r>
            <a:r>
              <a:rPr lang="en-US" altLang="zh-CN" sz="900" dirty="0">
                <a:latin typeface="Times New Roman" charset="0"/>
                <a:ea typeface="MS PGothic" charset="0"/>
                <a:cs typeface="MS PGothic" charset="0"/>
                <a:hlinkClick r:id="rId7"/>
              </a:rPr>
              <a:t>(list)</a:t>
            </a:r>
            <a:endParaRPr lang="en-US" altLang="zh-CN" sz="900" dirty="0">
              <a:latin typeface="Times New Roman" charset="0"/>
              <a:ea typeface="MS PGothic" charset="0"/>
              <a:cs typeface="MS PGothic" charset="0"/>
            </a:endParaRPr>
          </a:p>
          <a:p>
            <a:pPr>
              <a:lnSpc>
                <a:spcPct val="80000"/>
              </a:lnSpc>
            </a:pPr>
            <a:r>
              <a:rPr lang="en-US" altLang="zh-CN" sz="900" dirty="0">
                <a:latin typeface="Times New Roman" charset="0"/>
                <a:ea typeface="MS PGothic" charset="0"/>
                <a:cs typeface="MS PGothic" charset="0"/>
                <a:hlinkClick r:id="rId8"/>
              </a:rPr>
              <a:t>Stream</a:t>
            </a:r>
            <a:endParaRPr lang="en-US" altLang="zh-CN" sz="900" dirty="0">
              <a:latin typeface="Times New Roman" charset="0"/>
              <a:ea typeface="MS PGothic" charset="0"/>
              <a:cs typeface="MS PGothic" charset="0"/>
            </a:endParaRPr>
          </a:p>
          <a:p>
            <a:pPr>
              <a:lnSpc>
                <a:spcPct val="80000"/>
              </a:lnSpc>
            </a:pPr>
            <a:r>
              <a:rPr lang="en-US" altLang="zh-CN" sz="900" dirty="0">
                <a:latin typeface="Times New Roman" charset="0"/>
                <a:ea typeface="MS PGothic" charset="0"/>
                <a:cs typeface="MS PGothic" charset="0"/>
              </a:rPr>
              <a:t>Wed Jul 08, 2015 at 01:39 PM PDT</a:t>
            </a:r>
          </a:p>
          <a:p>
            <a:pPr>
              <a:lnSpc>
                <a:spcPct val="80000"/>
              </a:lnSpc>
            </a:pPr>
            <a:r>
              <a:rPr lang="en-US" altLang="zh-CN" sz="900" b="1" dirty="0">
                <a:latin typeface="Times New Roman" charset="0"/>
                <a:ea typeface="MS PGothic" charset="0"/>
                <a:cs typeface="MS PGothic" charset="0"/>
                <a:hlinkClick r:id="rId9"/>
              </a:rPr>
              <a:t>Kentucky clerk filmed refusing to issue marriage license to same-sex couple</a:t>
            </a:r>
            <a:endParaRPr lang="en-US" altLang="zh-CN" sz="900" b="1" dirty="0">
              <a:latin typeface="Times New Roman" charset="0"/>
              <a:ea typeface="MS PGothic" charset="0"/>
              <a:cs typeface="MS PGothic" charset="0"/>
            </a:endParaRPr>
          </a:p>
          <a:p>
            <a:pPr>
              <a:lnSpc>
                <a:spcPct val="80000"/>
              </a:lnSpc>
            </a:pPr>
            <a:r>
              <a:rPr lang="en-US" altLang="zh-CN" sz="900" dirty="0">
                <a:latin typeface="Times New Roman" charset="0"/>
                <a:ea typeface="MS PGothic" charset="0"/>
                <a:cs typeface="MS PGothic" charset="0"/>
              </a:rPr>
              <a:t>by </a:t>
            </a:r>
            <a:r>
              <a:rPr lang="en-US" altLang="zh-CN" sz="900" dirty="0">
                <a:latin typeface="Times New Roman" charset="0"/>
                <a:ea typeface="MS PGothic" charset="0"/>
                <a:cs typeface="MS PGothic" charset="0"/>
                <a:hlinkClick r:id="rId5"/>
              </a:rPr>
              <a:t>Jen </a:t>
            </a:r>
            <a:r>
              <a:rPr lang="en-US" altLang="zh-CN" sz="900" dirty="0" err="1">
                <a:latin typeface="Times New Roman" charset="0"/>
                <a:ea typeface="MS PGothic" charset="0"/>
                <a:cs typeface="MS PGothic" charset="0"/>
                <a:hlinkClick r:id="rId5"/>
              </a:rPr>
              <a:t>Hayden</a:t>
            </a:r>
            <a:r>
              <a:rPr lang="en-US" altLang="zh-CN" sz="900" dirty="0" err="1">
                <a:latin typeface="Times New Roman" charset="0"/>
                <a:ea typeface="MS PGothic" charset="0"/>
                <a:cs typeface="MS PGothic" charset="0"/>
                <a:hlinkClick r:id="rId3"/>
              </a:rPr>
              <a:t>Follow</a:t>
            </a:r>
            <a:r>
              <a:rPr lang="en-US" altLang="zh-CN" sz="900" dirty="0">
                <a:latin typeface="Times New Roman" charset="0"/>
                <a:ea typeface="MS PGothic" charset="0"/>
                <a:cs typeface="MS PGothic" charset="0"/>
              </a:rPr>
              <a:t> </a:t>
            </a:r>
          </a:p>
          <a:p>
            <a:pPr>
              <a:lnSpc>
                <a:spcPct val="80000"/>
              </a:lnSpc>
            </a:pPr>
            <a:r>
              <a:rPr lang="en-US" altLang="zh-CN" sz="900" dirty="0">
                <a:latin typeface="Times New Roman" charset="0"/>
                <a:ea typeface="MS PGothic" charset="0"/>
                <a:cs typeface="MS PGothic" charset="0"/>
                <a:hlinkClick r:id="rId10"/>
              </a:rPr>
              <a:t>24 Comments / 24 New</a:t>
            </a:r>
            <a:endParaRPr lang="en-US" altLang="zh-CN" sz="900" dirty="0">
              <a:latin typeface="Times New Roman" charset="0"/>
              <a:ea typeface="MS PGothic" charset="0"/>
              <a:cs typeface="MS PGothic" charset="0"/>
            </a:endParaRPr>
          </a:p>
          <a:p>
            <a:pPr>
              <a:lnSpc>
                <a:spcPct val="80000"/>
              </a:lnSpc>
            </a:pPr>
            <a:r>
              <a:rPr lang="en-US" altLang="zh-CN" sz="900" dirty="0">
                <a:latin typeface="Times New Roman" charset="0"/>
                <a:ea typeface="MS PGothic" charset="0"/>
                <a:cs typeface="MS PGothic" charset="0"/>
              </a:rPr>
              <a:t>attribution: screenshot from video</a:t>
            </a:r>
          </a:p>
          <a:p>
            <a:pPr>
              <a:lnSpc>
                <a:spcPct val="80000"/>
              </a:lnSpc>
            </a:pPr>
            <a:r>
              <a:rPr lang="en-US" altLang="zh-CN" sz="900" dirty="0">
                <a:latin typeface="Times New Roman" charset="0"/>
                <a:ea typeface="MS PGothic" charset="0"/>
                <a:cs typeface="MS PGothic" charset="0"/>
              </a:rPr>
              <a:t>It's our belief Kim Davis needs a new job that is more suited to her personal convictions.</a:t>
            </a:r>
          </a:p>
          <a:p>
            <a:pPr>
              <a:lnSpc>
                <a:spcPct val="80000"/>
              </a:lnSpc>
            </a:pPr>
            <a:r>
              <a:rPr lang="en-US" altLang="zh-CN" sz="900" dirty="0">
                <a:latin typeface="Times New Roman" charset="0"/>
                <a:ea typeface="MS PGothic" charset="0"/>
                <a:cs typeface="MS PGothic" charset="0"/>
              </a:rPr>
              <a:t>David V. Moore and David </a:t>
            </a:r>
            <a:r>
              <a:rPr lang="en-US" altLang="zh-CN" sz="900" dirty="0" err="1">
                <a:latin typeface="Times New Roman" charset="0"/>
                <a:ea typeface="MS PGothic" charset="0"/>
                <a:cs typeface="MS PGothic" charset="0"/>
              </a:rPr>
              <a:t>Ermold</a:t>
            </a:r>
            <a:r>
              <a:rPr lang="en-US" altLang="zh-CN" sz="900" dirty="0">
                <a:latin typeface="Times New Roman" charset="0"/>
                <a:ea typeface="MS PGothic" charset="0"/>
                <a:cs typeface="MS PGothic" charset="0"/>
              </a:rPr>
              <a:t> have been together for 17 years and have lived in Rowan County, Kentucky, for the last 10 of those years together. With the Supreme Court ruling in hand (they literally brought a copy of it with them, along with a letter from Governor </a:t>
            </a:r>
            <a:r>
              <a:rPr lang="en-US" altLang="zh-CN" sz="900" dirty="0" err="1">
                <a:latin typeface="Times New Roman" charset="0"/>
                <a:ea typeface="MS PGothic" charset="0"/>
                <a:cs typeface="MS PGothic" charset="0"/>
              </a:rPr>
              <a:t>Beshear</a:t>
            </a:r>
            <a:r>
              <a:rPr lang="en-US" altLang="zh-CN" sz="900" dirty="0">
                <a:latin typeface="Times New Roman" charset="0"/>
                <a:ea typeface="MS PGothic" charset="0"/>
                <a:cs typeface="MS PGothic" charset="0"/>
              </a:rPr>
              <a:t> directing clerks to issue licenses), they walked into the County Clerk's office to get their marriage license. And that's when they ran into trouble as staffers in the clerk's office first ignored them entirely, then rudely told them to go to another county while onlookers began mocking them. Rowan County Clerk Kimberly Davis is at the center of a lawsuit filed by the ACLU for </a:t>
            </a:r>
            <a:r>
              <a:rPr lang="en-US" altLang="zh-CN" sz="900" dirty="0">
                <a:latin typeface="Times New Roman" charset="0"/>
                <a:ea typeface="MS PGothic" charset="0"/>
                <a:cs typeface="MS PGothic" charset="0"/>
                <a:hlinkClick r:id="rId11"/>
              </a:rPr>
              <a:t>refusing to issue the marriage licenses.</a:t>
            </a:r>
            <a:br>
              <a:rPr lang="en-US" altLang="zh-CN" sz="900" dirty="0">
                <a:latin typeface="Times New Roman" charset="0"/>
                <a:ea typeface="MS PGothic" charset="0"/>
                <a:cs typeface="MS PGothic" charset="0"/>
              </a:rPr>
            </a:br>
            <a:endParaRPr lang="en-US" altLang="zh-CN" sz="900" dirty="0">
              <a:latin typeface="Times New Roman" charset="0"/>
              <a:ea typeface="MS PGothic" charset="0"/>
              <a:cs typeface="MS PGothic" charset="0"/>
            </a:endParaRPr>
          </a:p>
          <a:p>
            <a:pPr>
              <a:lnSpc>
                <a:spcPct val="80000"/>
              </a:lnSpc>
            </a:pPr>
            <a:r>
              <a:rPr lang="en-US" altLang="zh-CN" sz="900" dirty="0">
                <a:latin typeface="Times New Roman" charset="0"/>
                <a:ea typeface="MS PGothic" charset="0"/>
                <a:cs typeface="MS PGothic" charset="0"/>
              </a:rPr>
              <a:t>"It's a deep-rooted conviction; my conscience won't allow me to do that," Davis told The Associated Press. "It goes against everything I hold dear, everything sacred in my life." Davis is an elected employee who swore an oath of office to uphold the laws of Kentucky, which now provides for same-sex marriages. It is her duty to issue these licenses and if she is not up to the task, it is probably time for her to move along to a job more suited to her beliefs. For what it's worth, Kimberly Davis is a Democrat and won her primary in 2014 by </a:t>
            </a:r>
            <a:r>
              <a:rPr lang="en-US" altLang="zh-CN" sz="900" dirty="0">
                <a:latin typeface="Times New Roman" charset="0"/>
                <a:ea typeface="MS PGothic" charset="0"/>
                <a:cs typeface="MS PGothic" charset="0"/>
                <a:hlinkClick r:id="rId12"/>
              </a:rPr>
              <a:t>a mere 24 votes.</a:t>
            </a:r>
            <a:r>
              <a:rPr lang="en-US" altLang="zh-CN" sz="900" dirty="0">
                <a:latin typeface="Times New Roman" charset="0"/>
                <a:ea typeface="MS PGothic" charset="0"/>
                <a:cs typeface="MS PGothic" charset="0"/>
              </a:rPr>
              <a:t> Her mother, Jean Bailey, preceded Kimberly in the very same elected position for more than 30 years before retiring.</a:t>
            </a:r>
          </a:p>
          <a:p>
            <a:pPr>
              <a:lnSpc>
                <a:spcPct val="80000"/>
              </a:lnSpc>
            </a:pPr>
            <a:r>
              <a:rPr lang="en-US" altLang="zh-CN" sz="900" dirty="0">
                <a:latin typeface="Times New Roman" charset="0"/>
                <a:ea typeface="MS PGothic" charset="0"/>
                <a:cs typeface="MS PGothic" charset="0"/>
              </a:rPr>
              <a:t>A friend of the couple came along to film the interaction. Someone in the clerk's office even called the police to intimidate the couple as they patiently waited their turn to speak with the clerk, who demanded they stop filming, even though it was their legal right to do so. WATCH the video…</a:t>
            </a:r>
          </a:p>
          <a:p>
            <a:pPr>
              <a:lnSpc>
                <a:spcPct val="80000"/>
              </a:lnSpc>
            </a:pPr>
            <a:endParaRPr lang="en-US" altLang="zh-CN" sz="900" dirty="0">
              <a:latin typeface="Times New Roman" charset="0"/>
              <a:ea typeface="MS PGothic" charset="0"/>
              <a:cs typeface="MS PGothic" charset="0"/>
            </a:endParaRPr>
          </a:p>
          <a:p>
            <a:pPr>
              <a:lnSpc>
                <a:spcPct val="80000"/>
              </a:lnSpc>
            </a:pPr>
            <a:r>
              <a:rPr lang="en-US" altLang="zh-CN" sz="900" dirty="0">
                <a:latin typeface="Times New Roman" charset="0"/>
                <a:ea typeface="MS PGothic" charset="0"/>
                <a:cs typeface="MS PGothic" charset="0"/>
              </a:rPr>
              <a:t>http://</a:t>
            </a:r>
            <a:r>
              <a:rPr lang="en-US" altLang="zh-CN" sz="900" dirty="0" err="1">
                <a:latin typeface="Times New Roman" charset="0"/>
                <a:ea typeface="MS PGothic" charset="0"/>
                <a:cs typeface="MS PGothic" charset="0"/>
              </a:rPr>
              <a:t>www.dailykos.com</a:t>
            </a:r>
            <a:r>
              <a:rPr lang="en-US" altLang="zh-CN" sz="900" dirty="0">
                <a:latin typeface="Times New Roman" charset="0"/>
                <a:ea typeface="MS PGothic" charset="0"/>
                <a:cs typeface="MS PGothic" charset="0"/>
              </a:rPr>
              <a:t>/story/2015/07/08/1400496/-Kentucky-clerk-filmed-refusing-to-issue-marriage-license-to-same-sex-couple</a:t>
            </a:r>
          </a:p>
          <a:p>
            <a:pPr>
              <a:lnSpc>
                <a:spcPct val="80000"/>
              </a:lnSpc>
            </a:pPr>
            <a:r>
              <a:rPr lang="en-US" altLang="zh-CN" sz="900" dirty="0">
                <a:latin typeface="Times New Roman" charset="0"/>
                <a:ea typeface="MS PGothic" charset="0"/>
                <a:cs typeface="MS PGothic" charset="0"/>
              </a:rPr>
              <a:t>Accessed 2 Sep 2015</a:t>
            </a:r>
          </a:p>
          <a:p>
            <a:pPr>
              <a:lnSpc>
                <a:spcPct val="80000"/>
              </a:lnSpc>
            </a:pPr>
            <a:endParaRPr lang="en-US" altLang="zh-CN" sz="900" dirty="0">
              <a:latin typeface="Times New Roman" charset="0"/>
              <a:ea typeface="MS PGothic" charset="0"/>
              <a:cs typeface="MS PGothic" charset="0"/>
            </a:endParaRPr>
          </a:p>
          <a:p>
            <a:pPr>
              <a:lnSpc>
                <a:spcPct val="80000"/>
              </a:lnSpc>
            </a:pPr>
            <a:r>
              <a:rPr lang="en-US" altLang="zh-CN" sz="900" dirty="0">
                <a:latin typeface="Times New Roman" charset="0"/>
                <a:ea typeface="MS PGothic" charset="0"/>
                <a:cs typeface="MS PGothic" charset="0"/>
              </a:rPr>
              <a:t>A judge ruled that she must issue the license on 1 September 2015, but she also refused that day.</a:t>
            </a:r>
          </a:p>
          <a:p>
            <a:pPr>
              <a:lnSpc>
                <a:spcPct val="80000"/>
              </a:lnSpc>
            </a:pPr>
            <a:endParaRPr lang="en-US" altLang="zh-CN" sz="900" dirty="0">
              <a:latin typeface="Times New Roman" charset="0"/>
              <a:ea typeface="MS PGothic" charset="0"/>
              <a:cs typeface="MS PGothic" charset="0"/>
            </a:endParaRPr>
          </a:p>
          <a:p>
            <a:pPr>
              <a:lnSpc>
                <a:spcPct val="80000"/>
              </a:lnSpc>
            </a:pPr>
            <a:r>
              <a:rPr lang="zh-CN" altLang="en-US" sz="900" dirty="0">
                <a:latin typeface="Times New Roman" charset="0"/>
                <a:ea typeface="MS PGothic" charset="0"/>
                <a:cs typeface="MS PGothic" charset="0"/>
              </a:rPr>
              <a:t>肯塔基州书记员被拍摄到拒绝向同性伴侣发放结婚证书</a:t>
            </a:r>
          </a:p>
          <a:p>
            <a:pPr>
              <a:lnSpc>
                <a:spcPct val="80000"/>
              </a:lnSpc>
            </a:pPr>
            <a:endParaRPr lang="zh-CN" altLang="en-US" sz="900" dirty="0">
              <a:latin typeface="Times New Roman" charset="0"/>
              <a:ea typeface="MS PGothic" charset="0"/>
              <a:cs typeface="MS PGothic" charset="0"/>
            </a:endParaRPr>
          </a:p>
          <a:p>
            <a:pPr>
              <a:lnSpc>
                <a:spcPct val="80000"/>
              </a:lnSpc>
            </a:pPr>
            <a:r>
              <a:rPr lang="zh-CN" altLang="en-US" sz="900" dirty="0">
                <a:latin typeface="Times New Roman" charset="0"/>
                <a:ea typeface="MS PGothic" charset="0"/>
                <a:cs typeface="MS PGothic" charset="0"/>
              </a:rPr>
              <a:t>我们的看法是，金</a:t>
            </a:r>
            <a:r>
              <a:rPr lang="en-US" altLang="zh-CN" sz="900" dirty="0">
                <a:latin typeface="Times New Roman" charset="0"/>
                <a:ea typeface="MS PGothic" charset="0"/>
                <a:cs typeface="MS PGothic" charset="0"/>
              </a:rPr>
              <a:t>·</a:t>
            </a:r>
            <a:r>
              <a:rPr lang="zh-CN" altLang="en-US" sz="900" dirty="0">
                <a:latin typeface="Times New Roman" charset="0"/>
                <a:ea typeface="MS PGothic" charset="0"/>
                <a:cs typeface="MS PGothic" charset="0"/>
              </a:rPr>
              <a:t>戴维斯需要一份更适合她个人信仰的新工作。  </a:t>
            </a:r>
          </a:p>
          <a:p>
            <a:pPr>
              <a:lnSpc>
                <a:spcPct val="80000"/>
              </a:lnSpc>
            </a:pPr>
            <a:r>
              <a:rPr lang="zh-CN" altLang="en-US" sz="900" dirty="0">
                <a:latin typeface="Times New Roman" charset="0"/>
                <a:ea typeface="MS PGothic" charset="0"/>
                <a:cs typeface="MS PGothic" charset="0"/>
              </a:rPr>
              <a:t>大卫</a:t>
            </a:r>
            <a:r>
              <a:rPr lang="en-US" altLang="zh-CN" sz="900" dirty="0">
                <a:latin typeface="Times New Roman" charset="0"/>
                <a:ea typeface="MS PGothic" charset="0"/>
                <a:cs typeface="MS PGothic" charset="0"/>
              </a:rPr>
              <a:t>·V·</a:t>
            </a:r>
            <a:r>
              <a:rPr lang="zh-CN" altLang="en-US" sz="900" dirty="0">
                <a:latin typeface="Times New Roman" charset="0"/>
                <a:ea typeface="MS PGothic" charset="0"/>
                <a:cs typeface="MS PGothic" charset="0"/>
              </a:rPr>
              <a:t>摩尔和大卫</a:t>
            </a:r>
            <a:r>
              <a:rPr lang="en-US" altLang="zh-CN" sz="900" dirty="0">
                <a:latin typeface="Times New Roman" charset="0"/>
                <a:ea typeface="MS PGothic" charset="0"/>
                <a:cs typeface="MS PGothic" charset="0"/>
              </a:rPr>
              <a:t>·</a:t>
            </a:r>
            <a:r>
              <a:rPr lang="zh-CN" altLang="en-US" sz="900" dirty="0">
                <a:latin typeface="Times New Roman" charset="0"/>
                <a:ea typeface="MS PGothic" charset="0"/>
                <a:cs typeface="MS PGothic" charset="0"/>
              </a:rPr>
              <a:t>埃尔莫尔已经在一起</a:t>
            </a:r>
            <a:r>
              <a:rPr lang="en-US" altLang="zh-CN" sz="900" dirty="0">
                <a:latin typeface="Times New Roman" charset="0"/>
                <a:ea typeface="MS PGothic" charset="0"/>
                <a:cs typeface="MS PGothic" charset="0"/>
              </a:rPr>
              <a:t>17</a:t>
            </a:r>
            <a:r>
              <a:rPr lang="zh-CN" altLang="en-US" sz="900" dirty="0">
                <a:latin typeface="Times New Roman" charset="0"/>
                <a:ea typeface="MS PGothic" charset="0"/>
                <a:cs typeface="MS PGothic" charset="0"/>
              </a:rPr>
              <a:t>年了，过去的</a:t>
            </a:r>
            <a:r>
              <a:rPr lang="en-US" altLang="zh-CN" sz="900" dirty="0">
                <a:latin typeface="Times New Roman" charset="0"/>
                <a:ea typeface="MS PGothic" charset="0"/>
                <a:cs typeface="MS PGothic" charset="0"/>
              </a:rPr>
              <a:t>10</a:t>
            </a:r>
            <a:r>
              <a:rPr lang="zh-CN" altLang="en-US" sz="900" dirty="0">
                <a:latin typeface="Times New Roman" charset="0"/>
                <a:ea typeface="MS PGothic" charset="0"/>
                <a:cs typeface="MS PGothic" charset="0"/>
              </a:rPr>
              <a:t>年他们一直住在肯塔基州罗恩县。手持最高法院的裁决（他们实际上带了一份裁决副本以及州长贝谢尔的指示信，要求书记员发放许可证），他们走进县书记员办公室申请结婚证书。然而，他们遇到了麻烦，书记员办公室的工作人员一开始完全无视他们，然后粗鲁地告诉他们去另一个县，在场的人还开始嘲笑他们。罗恩县书记员金伯利</a:t>
            </a:r>
            <a:r>
              <a:rPr lang="en-US" altLang="zh-CN" sz="900" dirty="0">
                <a:latin typeface="Times New Roman" charset="0"/>
                <a:ea typeface="MS PGothic" charset="0"/>
                <a:cs typeface="MS PGothic" charset="0"/>
              </a:rPr>
              <a:t>·</a:t>
            </a:r>
            <a:r>
              <a:rPr lang="zh-CN" altLang="en-US" sz="900" dirty="0">
                <a:latin typeface="Times New Roman" charset="0"/>
                <a:ea typeface="MS PGothic" charset="0"/>
                <a:cs typeface="MS PGothic" charset="0"/>
              </a:rPr>
              <a:t>戴维斯因拒绝发放结婚证书而成为美国公民自由联盟提起诉讼的中心人物。  </a:t>
            </a:r>
          </a:p>
          <a:p>
            <a:pPr>
              <a:lnSpc>
                <a:spcPct val="80000"/>
              </a:lnSpc>
            </a:pPr>
            <a:endParaRPr lang="zh-CN" altLang="en-US" sz="900" dirty="0">
              <a:latin typeface="Times New Roman" charset="0"/>
              <a:ea typeface="MS PGothic" charset="0"/>
              <a:cs typeface="MS PGothic" charset="0"/>
            </a:endParaRPr>
          </a:p>
          <a:p>
            <a:pPr>
              <a:lnSpc>
                <a:spcPct val="80000"/>
              </a:lnSpc>
            </a:pPr>
            <a:r>
              <a:rPr lang="zh-CN" altLang="en-US" sz="900" dirty="0">
                <a:latin typeface="Times New Roman" charset="0"/>
                <a:ea typeface="MS PGothic" charset="0"/>
                <a:cs typeface="MS PGothic" charset="0"/>
              </a:rPr>
              <a:t>“这是一个根深蒂固的信念；我的良心不允许我那样做，”戴维斯告诉美联社。“这违背了我所珍视的一切，违背了我生命中所有神圣的事物。” 戴维斯是一名宣誓履行肯塔基州法律的当选员工，该州现在允许同性婚姻。发放这些证书是她的职责，如果她无法胜任这一任务，也许是时候找一份更符合她信仰的工作了。顺便提一句，金伯利</a:t>
            </a:r>
            <a:r>
              <a:rPr lang="en-US" altLang="zh-CN" sz="900" dirty="0">
                <a:latin typeface="Times New Roman" charset="0"/>
                <a:ea typeface="MS PGothic" charset="0"/>
                <a:cs typeface="MS PGothic" charset="0"/>
              </a:rPr>
              <a:t>·</a:t>
            </a:r>
            <a:r>
              <a:rPr lang="zh-CN" altLang="en-US" sz="900" dirty="0">
                <a:latin typeface="Times New Roman" charset="0"/>
                <a:ea typeface="MS PGothic" charset="0"/>
                <a:cs typeface="MS PGothic" charset="0"/>
              </a:rPr>
              <a:t>戴维斯是民主党人，并在</a:t>
            </a:r>
            <a:r>
              <a:rPr lang="en-US" altLang="zh-CN" sz="900" dirty="0">
                <a:latin typeface="Times New Roman" charset="0"/>
                <a:ea typeface="MS PGothic" charset="0"/>
                <a:cs typeface="MS PGothic" charset="0"/>
              </a:rPr>
              <a:t>2014</a:t>
            </a:r>
            <a:r>
              <a:rPr lang="zh-CN" altLang="en-US" sz="900" dirty="0">
                <a:latin typeface="Times New Roman" charset="0"/>
                <a:ea typeface="MS PGothic" charset="0"/>
                <a:cs typeface="MS PGothic" charset="0"/>
              </a:rPr>
              <a:t>年的初选中仅以</a:t>
            </a:r>
            <a:r>
              <a:rPr lang="en-US" altLang="zh-CN" sz="900" dirty="0">
                <a:latin typeface="Times New Roman" charset="0"/>
                <a:ea typeface="MS PGothic" charset="0"/>
                <a:cs typeface="MS PGothic" charset="0"/>
              </a:rPr>
              <a:t>24</a:t>
            </a:r>
            <a:r>
              <a:rPr lang="zh-CN" altLang="en-US" sz="900" dirty="0">
                <a:latin typeface="Times New Roman" charset="0"/>
                <a:ea typeface="MS PGothic" charset="0"/>
                <a:cs typeface="MS PGothic" charset="0"/>
              </a:rPr>
              <a:t>票的微弱优势获胜。在她之前，戴维斯的母亲琼</a:t>
            </a:r>
            <a:r>
              <a:rPr lang="en-US" altLang="zh-CN" sz="900" dirty="0">
                <a:latin typeface="Times New Roman" charset="0"/>
                <a:ea typeface="MS PGothic" charset="0"/>
                <a:cs typeface="MS PGothic" charset="0"/>
              </a:rPr>
              <a:t>·</a:t>
            </a:r>
            <a:r>
              <a:rPr lang="zh-CN" altLang="en-US" sz="900" dirty="0">
                <a:latin typeface="Times New Roman" charset="0"/>
                <a:ea typeface="MS PGothic" charset="0"/>
                <a:cs typeface="MS PGothic" charset="0"/>
              </a:rPr>
              <a:t>贝利在同一个职位上担任了</a:t>
            </a:r>
            <a:r>
              <a:rPr lang="en-US" altLang="zh-CN" sz="900" dirty="0">
                <a:latin typeface="Times New Roman" charset="0"/>
                <a:ea typeface="MS PGothic" charset="0"/>
                <a:cs typeface="MS PGothic" charset="0"/>
              </a:rPr>
              <a:t>30</a:t>
            </a:r>
            <a:r>
              <a:rPr lang="zh-CN" altLang="en-US" sz="900" dirty="0">
                <a:latin typeface="Times New Roman" charset="0"/>
                <a:ea typeface="MS PGothic" charset="0"/>
                <a:cs typeface="MS PGothic" charset="0"/>
              </a:rPr>
              <a:t>多年，直到退休。  </a:t>
            </a:r>
          </a:p>
          <a:p>
            <a:pPr>
              <a:lnSpc>
                <a:spcPct val="80000"/>
              </a:lnSpc>
            </a:pPr>
            <a:r>
              <a:rPr lang="zh-CN" altLang="en-US" sz="900" dirty="0">
                <a:latin typeface="Times New Roman" charset="0"/>
                <a:ea typeface="MS PGothic" charset="0"/>
                <a:cs typeface="MS PGothic" charset="0"/>
              </a:rPr>
              <a:t>这对伴侣的一位朋友随行拍摄了他们的互动。书记员办公室的某人甚至叫来了警察，试图通过这种方式恐吓这对耐心等待的伴侣，他们只是在等着和书记员交谈，而书记员却要求他们停止拍摄，尽管这在法律上是他们的权利。观看视频</a:t>
            </a:r>
            <a:r>
              <a:rPr lang="en-US" altLang="zh-CN" sz="900" dirty="0">
                <a:latin typeface="Times New Roman" charset="0"/>
                <a:ea typeface="MS PGothic" charset="0"/>
                <a:cs typeface="MS PGothic" charset="0"/>
              </a:rPr>
              <a:t>……  </a:t>
            </a:r>
          </a:p>
          <a:p>
            <a:pPr>
              <a:lnSpc>
                <a:spcPct val="80000"/>
              </a:lnSpc>
            </a:pPr>
            <a:endParaRPr lang="en-US" altLang="zh-CN" sz="900" dirty="0">
              <a:latin typeface="Times New Roman" charset="0"/>
              <a:ea typeface="MS PGothic" charset="0"/>
              <a:cs typeface="MS PGothic" charset="0"/>
            </a:endParaRPr>
          </a:p>
          <a:p>
            <a:pPr>
              <a:lnSpc>
                <a:spcPct val="80000"/>
              </a:lnSpc>
            </a:pPr>
            <a:r>
              <a:rPr lang="zh-CN" altLang="en-US" sz="900" dirty="0">
                <a:latin typeface="Times New Roman" charset="0"/>
                <a:ea typeface="MS PGothic" charset="0"/>
                <a:cs typeface="MS PGothic" charset="0"/>
              </a:rPr>
              <a:t>法官在</a:t>
            </a:r>
            <a:r>
              <a:rPr lang="en-US" altLang="zh-CN" sz="900" dirty="0">
                <a:latin typeface="Times New Roman" charset="0"/>
                <a:ea typeface="MS PGothic" charset="0"/>
                <a:cs typeface="MS PGothic" charset="0"/>
              </a:rPr>
              <a:t>2015</a:t>
            </a:r>
            <a:r>
              <a:rPr lang="zh-CN" altLang="en-US" sz="900" dirty="0">
                <a:latin typeface="Times New Roman" charset="0"/>
                <a:ea typeface="MS PGothic" charset="0"/>
                <a:cs typeface="MS PGothic" charset="0"/>
              </a:rPr>
              <a:t>年</a:t>
            </a:r>
            <a:r>
              <a:rPr lang="en-US" altLang="zh-CN" sz="900" dirty="0">
                <a:latin typeface="Times New Roman" charset="0"/>
                <a:ea typeface="MS PGothic" charset="0"/>
                <a:cs typeface="MS PGothic" charset="0"/>
              </a:rPr>
              <a:t>9</a:t>
            </a:r>
            <a:r>
              <a:rPr lang="zh-CN" altLang="en-US" sz="900" dirty="0">
                <a:latin typeface="Times New Roman" charset="0"/>
                <a:ea typeface="MS PGothic" charset="0"/>
                <a:cs typeface="MS PGothic" charset="0"/>
              </a:rPr>
              <a:t>月</a:t>
            </a:r>
            <a:r>
              <a:rPr lang="en-US" altLang="zh-CN" sz="900" dirty="0">
                <a:latin typeface="Times New Roman" charset="0"/>
                <a:ea typeface="MS PGothic" charset="0"/>
                <a:cs typeface="MS PGothic" charset="0"/>
              </a:rPr>
              <a:t>1</a:t>
            </a:r>
            <a:r>
              <a:rPr lang="zh-CN" altLang="en-US" sz="900" dirty="0">
                <a:latin typeface="Times New Roman" charset="0"/>
                <a:ea typeface="MS PGothic" charset="0"/>
                <a:cs typeface="MS PGothic" charset="0"/>
              </a:rPr>
              <a:t>日裁定她必须发放结婚证书，但她当天仍然拒绝发放。</a:t>
            </a:r>
          </a:p>
          <a:p>
            <a:pPr>
              <a:lnSpc>
                <a:spcPct val="80000"/>
              </a:lnSpc>
            </a:pPr>
            <a:endParaRPr lang="zh-CN" altLang="en-US" sz="900" dirty="0">
              <a:latin typeface="Times New Roman" charset="0"/>
              <a:ea typeface="MS PGothic" charset="0"/>
              <a:cs typeface="MS PGothic" charset="0"/>
            </a:endParaRPr>
          </a:p>
          <a:p>
            <a:pPr>
              <a:lnSpc>
                <a:spcPct val="80000"/>
              </a:lnSpc>
            </a:pPr>
            <a:r>
              <a:rPr lang="en-US" altLang="zh-CN" sz="900" dirty="0">
                <a:latin typeface="Times New Roman" charset="0"/>
                <a:ea typeface="MS PGothic" charset="0"/>
                <a:cs typeface="MS PGothic" charset="0"/>
              </a:rPr>
              <a:t>【</a:t>
            </a:r>
            <a:r>
              <a:rPr lang="zh-CN" altLang="en-US" sz="900" dirty="0">
                <a:latin typeface="Times New Roman" charset="0"/>
                <a:ea typeface="MS PGothic" charset="0"/>
                <a:cs typeface="MS PGothic" charset="0"/>
              </a:rPr>
              <a:t>来源：</a:t>
            </a:r>
            <a:r>
              <a:rPr lang="en-US" altLang="zh-CN" sz="900" dirty="0">
                <a:latin typeface="Times New Roman" charset="0"/>
                <a:ea typeface="MS PGothic" charset="0"/>
                <a:cs typeface="MS PGothic" charset="0"/>
              </a:rPr>
              <a:t>http://</a:t>
            </a:r>
            <a:r>
              <a:rPr lang="en-US" altLang="zh-CN" sz="900" dirty="0" err="1">
                <a:latin typeface="Times New Roman" charset="0"/>
                <a:ea typeface="MS PGothic" charset="0"/>
                <a:cs typeface="MS PGothic" charset="0"/>
              </a:rPr>
              <a:t>www.dailykos.com</a:t>
            </a:r>
            <a:r>
              <a:rPr lang="en-US" altLang="zh-CN" sz="900" dirty="0">
                <a:latin typeface="Times New Roman" charset="0"/>
                <a:ea typeface="MS PGothic" charset="0"/>
                <a:cs typeface="MS PGothic" charset="0"/>
              </a:rPr>
              <a:t>/story/2015/07/08/1400496/-Kentucky-clerk-filmed-refusing-to-issue-marriage-license-to-same-sex-couple】  </a:t>
            </a:r>
          </a:p>
          <a:p>
            <a:pPr>
              <a:lnSpc>
                <a:spcPct val="80000"/>
              </a:lnSpc>
            </a:pPr>
            <a:r>
              <a:rPr lang="zh-CN" altLang="en-US" sz="900" dirty="0">
                <a:latin typeface="Times New Roman" charset="0"/>
                <a:ea typeface="MS PGothic" charset="0"/>
                <a:cs typeface="MS PGothic" charset="0"/>
              </a:rPr>
              <a:t>访问日期：</a:t>
            </a:r>
            <a:r>
              <a:rPr lang="en-US" altLang="zh-CN" sz="900" dirty="0">
                <a:latin typeface="Times New Roman" charset="0"/>
                <a:ea typeface="MS PGothic" charset="0"/>
                <a:cs typeface="MS PGothic" charset="0"/>
              </a:rPr>
              <a:t>2015</a:t>
            </a:r>
            <a:r>
              <a:rPr lang="zh-CN" altLang="en-US" sz="900" dirty="0">
                <a:latin typeface="Times New Roman" charset="0"/>
                <a:ea typeface="MS PGothic" charset="0"/>
                <a:cs typeface="MS PGothic" charset="0"/>
              </a:rPr>
              <a:t>年</a:t>
            </a:r>
            <a:r>
              <a:rPr lang="en-US" altLang="zh-CN" sz="900" dirty="0">
                <a:latin typeface="Times New Roman" charset="0"/>
                <a:ea typeface="MS PGothic" charset="0"/>
                <a:cs typeface="MS PGothic" charset="0"/>
              </a:rPr>
              <a:t>9</a:t>
            </a:r>
            <a:r>
              <a:rPr lang="zh-CN" altLang="en-US" sz="900" dirty="0">
                <a:latin typeface="Times New Roman" charset="0"/>
                <a:ea typeface="MS PGothic" charset="0"/>
                <a:cs typeface="MS PGothic" charset="0"/>
              </a:rPr>
              <a:t>月</a:t>
            </a:r>
            <a:r>
              <a:rPr lang="en-US" altLang="zh-CN" sz="900" dirty="0">
                <a:latin typeface="Times New Roman" charset="0"/>
                <a:ea typeface="MS PGothic" charset="0"/>
                <a:cs typeface="MS PGothic" charset="0"/>
              </a:rPr>
              <a:t>2</a:t>
            </a:r>
            <a:r>
              <a:rPr lang="zh-CN" altLang="en-US" sz="900" dirty="0">
                <a:latin typeface="Times New Roman" charset="0"/>
                <a:ea typeface="MS PGothic" charset="0"/>
                <a:cs typeface="MS PGothic" charset="0"/>
              </a:rPr>
              <a:t>日</a:t>
            </a:r>
            <a:endParaRPr lang="en-US" altLang="zh-CN" sz="900" dirty="0">
              <a:latin typeface="Times New Roman" charset="0"/>
              <a:ea typeface="MS PGothic" charset="0"/>
              <a:cs typeface="MS PGothic" charset="0"/>
            </a:endParaRPr>
          </a:p>
        </p:txBody>
      </p:sp>
      <p:sp>
        <p:nvSpPr>
          <p:cNvPr id="286723"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E27C893A-D6F4-4947-AF4F-0F3913E7A245}" type="slidenum">
              <a:rPr kumimoji="0" lang="en-US" altLang="zh-CN" sz="1200">
                <a:solidFill>
                  <a:srgbClr val="000000"/>
                </a:solidFill>
              </a:rPr>
              <a:pPr/>
              <a:t>57</a:t>
            </a:fld>
            <a:endParaRPr kumimoji="0" lang="en-US" altLang="zh-CN" sz="1200">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761287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l" defTabSz="4572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a:p>
            <a:pPr marL="0" marR="0" lvl="3" indent="0" algn="l" defTabSz="457200" rtl="0" eaLnBrk="0" fontAlgn="base" latinLnBrk="0" hangingPunct="0">
              <a:lnSpc>
                <a:spcPct val="100000"/>
              </a:lnSpc>
              <a:spcBef>
                <a:spcPct val="30000"/>
              </a:spcBef>
              <a:spcAft>
                <a:spcPct val="0"/>
              </a:spcAft>
              <a:buClrTx/>
              <a:buSzTx/>
              <a:buFontTx/>
              <a:buNone/>
              <a:tabLst/>
              <a:defRPr/>
            </a:pPr>
            <a:r>
              <a:rPr lang="en-US" dirty="0">
                <a:latin typeface="Arial"/>
                <a:cs typeface="Arial"/>
              </a:rPr>
              <a:t>Legalizing of polygamy is a natural future fear.</a:t>
            </a:r>
          </a:p>
          <a:p>
            <a:pPr marL="0" marR="0" lvl="3" indent="0" algn="l" defTabSz="457200" rtl="0" eaLnBrk="0" fontAlgn="base" latinLnBrk="0" hangingPunct="0">
              <a:lnSpc>
                <a:spcPct val="100000"/>
              </a:lnSpc>
              <a:spcBef>
                <a:spcPct val="30000"/>
              </a:spcBef>
              <a:spcAft>
                <a:spcPct val="0"/>
              </a:spcAft>
              <a:buClrTx/>
              <a:buSzTx/>
              <a:buFontTx/>
              <a:buNone/>
              <a:tabLst/>
              <a:defRPr/>
            </a:pPr>
            <a:r>
              <a:rPr lang="en-US" dirty="0">
                <a:latin typeface="Arial"/>
                <a:cs typeface="Arial"/>
              </a:rPr>
              <a:t>Now we are told there are 70 different sexes. This will not strengthen marriage! </a:t>
            </a:r>
          </a:p>
          <a:p>
            <a:pPr marL="0" marR="0" lvl="3" indent="0" algn="l" defTabSz="4572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一夫多妻制合法化是未来自然的担忧。</a:t>
            </a:r>
          </a:p>
          <a:p>
            <a:pPr marL="0" marR="0" lvl="3" indent="0" algn="l" defTabSz="4572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现在我们被告知有 </a:t>
            </a:r>
            <a:r>
              <a:rPr lang="en-US" altLang="zh-CN" dirty="0">
                <a:latin typeface="Arial"/>
                <a:cs typeface="Arial"/>
              </a:rPr>
              <a:t>70 </a:t>
            </a:r>
            <a:r>
              <a:rPr lang="zh-CN" altLang="en-US" dirty="0">
                <a:latin typeface="Arial"/>
                <a:cs typeface="Arial"/>
              </a:rPr>
              <a:t>种不同的性别。这不会巩固婚姻！</a:t>
            </a:r>
            <a:endParaRPr lang="en-US" dirty="0">
              <a:latin typeface="Arial"/>
              <a:cs typeface="Arial"/>
            </a:endParaRPr>
          </a:p>
          <a:p>
            <a:endParaRPr lang="en-US" dirty="0"/>
          </a:p>
        </p:txBody>
      </p:sp>
    </p:spTree>
    <p:extLst>
      <p:ext uri="{BB962C8B-B14F-4D97-AF65-F5344CB8AC3E}">
        <p14:creationId xmlns:p14="http://schemas.microsoft.com/office/powerpoint/2010/main" val="5602485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ＭＳ Ｐゴシック" pitchFamily="34" charset="-128"/>
                <a:cs typeface="ＭＳ Ｐゴシック" pitchFamily="34" charset="-128"/>
              </a:rPr>
              <a:t>Bill Cosby’s sexual failures and the #MeToo movement have highlighted how women have become abused.</a:t>
            </a:r>
            <a:r>
              <a:rPr lang="en-SG" dirty="0">
                <a:effectLst/>
              </a:rPr>
              <a:t> </a:t>
            </a:r>
          </a:p>
          <a:p>
            <a:r>
              <a:rPr lang="zh-CN" altLang="en-US" dirty="0"/>
              <a:t>比尔</a:t>
            </a:r>
            <a:r>
              <a:rPr lang="en-US" altLang="zh-CN" dirty="0"/>
              <a:t>·</a:t>
            </a:r>
            <a:r>
              <a:rPr lang="zh-CN" altLang="en-US" dirty="0"/>
              <a:t>科斯比的性丑闻和“</a:t>
            </a:r>
            <a:r>
              <a:rPr lang="en-US" altLang="zh-CN" dirty="0"/>
              <a:t>#</a:t>
            </a:r>
            <a:r>
              <a:rPr lang="en-US" dirty="0"/>
              <a:t>MeToo”</a:t>
            </a:r>
            <a:r>
              <a:rPr lang="zh-CN" altLang="en-US" dirty="0"/>
              <a:t>运动突显了女性如何遭受虐待。</a:t>
            </a:r>
            <a:endParaRPr lang="en-US" dirty="0">
              <a:latin typeface="Arial"/>
              <a:cs typeface="Arial"/>
            </a:endParaRPr>
          </a:p>
        </p:txBody>
      </p:sp>
    </p:spTree>
    <p:extLst>
      <p:ext uri="{BB962C8B-B14F-4D97-AF65-F5344CB8AC3E}">
        <p14:creationId xmlns:p14="http://schemas.microsoft.com/office/powerpoint/2010/main" val="11565086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latin typeface="Arial"/>
                <a:cs typeface="Arial"/>
              </a:rPr>
              <a:t>Many of us here have been blessed by the ministry of Bill Hybels,</a:t>
            </a:r>
            <a:r>
              <a:rPr lang="en-US" baseline="0" dirty="0">
                <a:latin typeface="Arial"/>
                <a:cs typeface="Arial"/>
              </a:rPr>
              <a:t> who has been married since 1974.</a:t>
            </a:r>
          </a:p>
          <a:p>
            <a:endParaRPr lang="en-US" baseline="0" dirty="0">
              <a:latin typeface="Arial"/>
              <a:cs typeface="Arial"/>
            </a:endParaRPr>
          </a:p>
          <a:p>
            <a:r>
              <a:rPr lang="en-US" baseline="0" dirty="0">
                <a:latin typeface="Arial"/>
                <a:cs typeface="Arial"/>
              </a:rPr>
              <a:t>____</a:t>
            </a:r>
          </a:p>
          <a:p>
            <a:endParaRPr lang="en-US" baseline="0" dirty="0">
              <a:latin typeface="Arial"/>
              <a:cs typeface="Arial"/>
            </a:endParaRPr>
          </a:p>
          <a:p>
            <a:r>
              <a:rPr lang="en-US" b="1" dirty="0"/>
              <a:t>Bill Hybels is Living Happily With Wife Lynne Hybels and Children; Know about his Married Life and Children</a:t>
            </a:r>
          </a:p>
          <a:p>
            <a:r>
              <a:rPr lang="en-US" dirty="0"/>
              <a:t>May 18, 2018 First published </a:t>
            </a:r>
            <a:r>
              <a:rPr lang="en-US" dirty="0" err="1"/>
              <a:t>on:May</a:t>
            </a:r>
            <a:r>
              <a:rPr lang="en-US" dirty="0"/>
              <a:t> 18, 2018 </a:t>
            </a:r>
          </a:p>
          <a:p>
            <a:endParaRPr lang="en-US" dirty="0"/>
          </a:p>
          <a:p>
            <a:r>
              <a:rPr lang="zh-CN" altLang="en-US" dirty="0"/>
              <a:t>我们中的许多人都因比尔</a:t>
            </a:r>
            <a:r>
              <a:rPr lang="en-US" altLang="zh-CN" dirty="0"/>
              <a:t>·</a:t>
            </a:r>
            <a:r>
              <a:rPr lang="zh-CN" altLang="en-US" dirty="0"/>
              <a:t>海伯斯的事工而受到祝福，他自 </a:t>
            </a:r>
            <a:r>
              <a:rPr lang="en-US" altLang="zh-CN" dirty="0"/>
              <a:t>1974 </a:t>
            </a:r>
            <a:r>
              <a:rPr lang="zh-CN" altLang="en-US" dirty="0"/>
              <a:t>年起就已结婚。</a:t>
            </a:r>
          </a:p>
          <a:p>
            <a:endParaRPr lang="zh-CN" altLang="en-US" dirty="0"/>
          </a:p>
          <a:p>
            <a:r>
              <a:rPr lang="en-US" altLang="zh-CN" dirty="0"/>
              <a:t>____</a:t>
            </a:r>
          </a:p>
          <a:p>
            <a:endParaRPr lang="en-US" altLang="zh-CN" dirty="0"/>
          </a:p>
          <a:p>
            <a:r>
              <a:rPr lang="zh-CN" altLang="en-US" dirty="0"/>
              <a:t>比尔</a:t>
            </a:r>
            <a:r>
              <a:rPr lang="en-US" altLang="zh-CN" dirty="0"/>
              <a:t>·</a:t>
            </a:r>
            <a:r>
              <a:rPr lang="zh-CN" altLang="en-US" dirty="0"/>
              <a:t>海伯斯与妻子琳恩</a:t>
            </a:r>
            <a:r>
              <a:rPr lang="en-US" altLang="zh-CN" dirty="0"/>
              <a:t>·</a:t>
            </a:r>
            <a:r>
              <a:rPr lang="zh-CN" altLang="en-US" dirty="0"/>
              <a:t>海伯斯和孩子幸福地生活在一起；了解他的婚姻生活和孩子</a:t>
            </a:r>
          </a:p>
          <a:p>
            <a:r>
              <a:rPr lang="en-US" altLang="zh-CN" dirty="0"/>
              <a:t>2018 </a:t>
            </a:r>
            <a:r>
              <a:rPr lang="zh-CN" altLang="en-US" dirty="0"/>
              <a:t>年 </a:t>
            </a:r>
            <a:r>
              <a:rPr lang="en-US" altLang="zh-CN" dirty="0"/>
              <a:t>5 </a:t>
            </a:r>
            <a:r>
              <a:rPr lang="zh-CN" altLang="en-US" dirty="0"/>
              <a:t>月 </a:t>
            </a:r>
            <a:r>
              <a:rPr lang="en-US" altLang="zh-CN" dirty="0"/>
              <a:t>18 </a:t>
            </a:r>
            <a:r>
              <a:rPr lang="zh-CN" altLang="en-US" dirty="0"/>
              <a:t>日 首次发布于：</a:t>
            </a:r>
            <a:r>
              <a:rPr lang="en-US" altLang="zh-CN" dirty="0"/>
              <a:t>2018 </a:t>
            </a:r>
            <a:r>
              <a:rPr lang="zh-CN" altLang="en-US" dirty="0"/>
              <a:t>年 </a:t>
            </a:r>
            <a:r>
              <a:rPr lang="en-US" altLang="zh-CN" dirty="0"/>
              <a:t>5 </a:t>
            </a:r>
            <a:r>
              <a:rPr lang="zh-CN" altLang="en-US" dirty="0"/>
              <a:t>月 </a:t>
            </a:r>
            <a:r>
              <a:rPr lang="en-US" altLang="zh-CN" dirty="0"/>
              <a:t>18 </a:t>
            </a:r>
            <a:r>
              <a:rPr lang="zh-CN" altLang="en-US" dirty="0"/>
              <a:t>日</a:t>
            </a:r>
            <a:endParaRPr lang="en-US" dirty="0"/>
          </a:p>
          <a:p>
            <a:endParaRPr lang="en-US" dirty="0">
              <a:latin typeface="Arial"/>
              <a:cs typeface="Arial"/>
            </a:endParaRPr>
          </a:p>
        </p:txBody>
      </p:sp>
    </p:spTree>
    <p:extLst>
      <p:ext uri="{BB962C8B-B14F-4D97-AF65-F5344CB8AC3E}">
        <p14:creationId xmlns:p14="http://schemas.microsoft.com/office/powerpoint/2010/main" val="4145502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a:defRPr/>
            </a:pPr>
            <a:fld id="{BDBADF81-9694-E14A-9CFB-9E38C4F3F72B}" type="slidenum">
              <a:rPr lang="en-US" smtClean="0"/>
              <a:pPr>
                <a:defRPr/>
              </a:pPr>
              <a:t>11</a:t>
            </a:fld>
            <a:endParaRPr lang="en-US"/>
          </a:p>
        </p:txBody>
      </p:sp>
    </p:spTree>
    <p:extLst>
      <p:ext uri="{BB962C8B-B14F-4D97-AF65-F5344CB8AC3E}">
        <p14:creationId xmlns:p14="http://schemas.microsoft.com/office/powerpoint/2010/main" val="42660351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normAutofit fontScale="25000" lnSpcReduction="20000"/>
          </a:bodyPr>
          <a:lstStyle/>
          <a:p>
            <a:endParaRPr lang="en-US" dirty="0">
              <a:cs typeface="ＭＳ Ｐゴシック" charset="0"/>
            </a:endParaRPr>
          </a:p>
          <a:p>
            <a:r>
              <a:rPr lang="en-US" dirty="0">
                <a:latin typeface="Arial"/>
                <a:cs typeface="Arial"/>
              </a:rPr>
              <a:t>But </a:t>
            </a:r>
            <a:r>
              <a:rPr lang="en-US" baseline="0" dirty="0">
                <a:latin typeface="Arial"/>
                <a:cs typeface="Arial"/>
              </a:rPr>
              <a:t>in April 2018 </a:t>
            </a:r>
            <a:r>
              <a:rPr lang="en-US" dirty="0">
                <a:latin typeface="Arial"/>
                <a:cs typeface="Arial"/>
              </a:rPr>
              <a:t>Hybels resigned from Willow</a:t>
            </a:r>
            <a:r>
              <a:rPr lang="en-US" baseline="0" dirty="0">
                <a:latin typeface="Arial"/>
                <a:cs typeface="Arial"/>
              </a:rPr>
              <a:t> Creek over sexual allegations.</a:t>
            </a:r>
            <a:endParaRPr lang="en-US" dirty="0"/>
          </a:p>
          <a:p>
            <a:endParaRPr lang="en-US" dirty="0"/>
          </a:p>
          <a:p>
            <a:r>
              <a:rPr lang="en-US" dirty="0">
                <a:latin typeface="Arial"/>
                <a:cs typeface="Arial"/>
              </a:rPr>
              <a:t>______</a:t>
            </a:r>
          </a:p>
          <a:p>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effectLst/>
              </a:rPr>
              <a:t>He’s a Superstar Pastor. She Worked for Him and Says He Groped Her Repeatedly:</a:t>
            </a:r>
            <a:r>
              <a:rPr lang="en-US" b="1" baseline="0" dirty="0">
                <a:effectLst/>
              </a:rPr>
              <a:t> Bill Hybels built an iconic evangelical church outside Chicago. A former assistant says that in the 1980s, he sexually harassed her.</a:t>
            </a:r>
          </a:p>
          <a:p>
            <a:r>
              <a:rPr lang="en-US" dirty="0"/>
              <a:t>By </a:t>
            </a:r>
            <a:r>
              <a:rPr lang="en-US" dirty="0">
                <a:hlinkClick r:id="rId3"/>
              </a:rPr>
              <a:t>Laurie Goodstein</a:t>
            </a:r>
            <a:endParaRPr lang="en-US" dirty="0"/>
          </a:p>
          <a:p>
            <a:r>
              <a:rPr lang="en-US" dirty="0"/>
              <a:t>Aug. 5, 2018</a:t>
            </a:r>
          </a:p>
          <a:p>
            <a:r>
              <a:rPr lang="en-US" dirty="0"/>
              <a:t>https://</a:t>
            </a:r>
            <a:r>
              <a:rPr lang="en-US" dirty="0" err="1"/>
              <a:t>www.nytimes.com</a:t>
            </a:r>
            <a:r>
              <a:rPr lang="en-US" dirty="0"/>
              <a:t>/2018/08/05/us/bill-</a:t>
            </a:r>
            <a:r>
              <a:rPr lang="en-US" dirty="0" err="1"/>
              <a:t>hybels</a:t>
            </a:r>
            <a:r>
              <a:rPr lang="en-US" dirty="0"/>
              <a:t>-willow-creek-pat-</a:t>
            </a:r>
            <a:r>
              <a:rPr lang="en-US" dirty="0" err="1"/>
              <a:t>baranowski.html</a:t>
            </a:r>
            <a:endParaRPr lang="en-US" dirty="0"/>
          </a:p>
          <a:p>
            <a:endParaRPr lang="en-US" dirty="0"/>
          </a:p>
          <a:p>
            <a:r>
              <a:rPr lang="en-US" dirty="0"/>
              <a:t>Pat Baranowski was the executive assistant to the Rev. Bill Hybels at the Willow Creek Community Church in South Barrington, Ill., one of the largest megachurches in the </a:t>
            </a:r>
            <a:r>
              <a:rPr lang="en-US" dirty="0" err="1"/>
              <a:t>country.CreditAlyssa</a:t>
            </a:r>
            <a:r>
              <a:rPr lang="en-US" dirty="0"/>
              <a:t> </a:t>
            </a:r>
            <a:r>
              <a:rPr lang="en-US" dirty="0" err="1"/>
              <a:t>Schukar</a:t>
            </a:r>
            <a:r>
              <a:rPr lang="en-US" dirty="0"/>
              <a:t> for The New York Times</a:t>
            </a:r>
          </a:p>
          <a:p>
            <a:endParaRPr lang="en-US" dirty="0">
              <a:effectLst/>
            </a:endParaRPr>
          </a:p>
          <a:p>
            <a:r>
              <a:rPr lang="en-US" dirty="0"/>
              <a:t>SOUTH BARRINGTON, Ill. — After the pain of watching her marriage fall apart, Pat Baranowski felt that God was suddenly showering her with blessings.</a:t>
            </a:r>
          </a:p>
          <a:p>
            <a:r>
              <a:rPr lang="en-US" dirty="0"/>
              <a:t>She had a new job at her Chicago-area megachurch, led by a dynamic young pastor named the Rev. Bill Hybels, who in the 1980s was becoming one of the most influential evangelical leaders in the country.</a:t>
            </a:r>
          </a:p>
          <a:p>
            <a:r>
              <a:rPr lang="en-US" dirty="0"/>
              <a:t>The pay at Willow Creek Community Church was much lower than at her old job, but Ms. Baranowski, then 32, admired Mr. Hybels and the church’s mission so much that it seemed worth it. She felt even more blessed when in 1985 Mr. Hybels and his wife invited her to move into their home, where she shared family dinners and vacations.</a:t>
            </a:r>
          </a:p>
          <a:p>
            <a:r>
              <a:rPr lang="en-US" dirty="0"/>
              <a:t>Once, while Mr. Hybels’s wife, Lynne, and their children were away, the pastor took Ms. Baranowski out for dinner. When they got home, Mr. Hybels offered her a back rub in front of the fireplace and told her to lie face down.</a:t>
            </a:r>
          </a:p>
          <a:p>
            <a:r>
              <a:rPr lang="en-US" dirty="0"/>
              <a:t>Advertisement</a:t>
            </a:r>
          </a:p>
          <a:p>
            <a:r>
              <a:rPr lang="en-US" dirty="0"/>
              <a:t>Stunned, she remembered feeling unable to say no to her boss and pastor as he straddled her, unhooked her bra and touched her near her breasts. She remembered feeling his hands shake.</a:t>
            </a:r>
          </a:p>
          <a:p>
            <a:r>
              <a:rPr lang="en-US" dirty="0"/>
              <a:t>That first back rub in 1986 led to multiple occasions over nearly two years in which he fondled her breasts and rubbed against her. The incidents later escalated to one occasion of oral sex. Ms. Baranowski said she was mortified and determined to stay silent.</a:t>
            </a:r>
          </a:p>
          <a:p>
            <a:r>
              <a:rPr lang="en-US" dirty="0"/>
              <a:t>You have </a:t>
            </a:r>
            <a:r>
              <a:rPr lang="en-US" b="1" dirty="0"/>
              <a:t>4 free articles</a:t>
            </a:r>
            <a:r>
              <a:rPr lang="en-US" dirty="0"/>
              <a:t> remaining.</a:t>
            </a:r>
          </a:p>
          <a:p>
            <a:r>
              <a:rPr lang="en-US" dirty="0">
                <a:hlinkClick r:id="rId4"/>
              </a:rPr>
              <a:t>Subscribe to The Times</a:t>
            </a:r>
            <a:endParaRPr lang="en-US" dirty="0"/>
          </a:p>
          <a:p>
            <a:r>
              <a:rPr lang="en-US" dirty="0"/>
              <a:t>[</a:t>
            </a:r>
            <a:r>
              <a:rPr lang="en-US" i="1" dirty="0"/>
              <a:t>Read about the </a:t>
            </a:r>
            <a:r>
              <a:rPr lang="en-US" i="1" dirty="0">
                <a:hlinkClick r:id="rId5"/>
              </a:rPr>
              <a:t>resignation of Willow Creek Church’s lead pastor and board of elders</a:t>
            </a:r>
            <a:r>
              <a:rPr lang="en-US" i="1" dirty="0"/>
              <a:t>.</a:t>
            </a:r>
            <a:r>
              <a:rPr lang="en-US" dirty="0"/>
              <a:t>]</a:t>
            </a:r>
          </a:p>
          <a:p>
            <a:r>
              <a:rPr lang="en-US" dirty="0"/>
              <a:t>“I really did not want to hurt the church,” said Ms. Baranowski, who is now 65, speaking publicly for the first time. “I felt like if this was exposed, this fantastic place would blow up, and I loved the church. I loved the people there. I loved the family. I didn’t want to hurt anybody. And I was ashamed.”</a:t>
            </a:r>
          </a:p>
          <a:p>
            <a:r>
              <a:rPr lang="en-US" dirty="0"/>
              <a:t>Mr. Hybels denied her allegations about her time working and living with him. “I never had an inappropriate physical or emotional relationship with her before that time, during that time or after that time,” he said in an email.</a:t>
            </a:r>
          </a:p>
          <a:p>
            <a:r>
              <a:rPr lang="en-US" dirty="0"/>
              <a:t>Since the #MeToo movement emerged last year, evangelical churches have been grappling with allegations of sexual abuse by their pastors. A wave of accusations has begun to hit evangelical institutions, bringing down figures like the </a:t>
            </a:r>
            <a:r>
              <a:rPr lang="en-US" dirty="0">
                <a:hlinkClick r:id="rId6"/>
              </a:rPr>
              <a:t>Rev. Andy Savage</a:t>
            </a:r>
            <a:r>
              <a:rPr lang="en-US" dirty="0"/>
              <a:t>, at Highpoint Church in Memphis, and the </a:t>
            </a:r>
            <a:r>
              <a:rPr lang="en-US" dirty="0">
                <a:hlinkClick r:id="rId7"/>
              </a:rPr>
              <a:t>Rev. Harry L. Thomas</a:t>
            </a:r>
            <a:r>
              <a:rPr lang="en-US" dirty="0"/>
              <a:t>, the founder of the Creation Festival, a Christian music event.</a:t>
            </a:r>
          </a:p>
          <a:p>
            <a:r>
              <a:rPr lang="en-US" b="1" dirty="0"/>
              <a:t>EDITORS’ PICKS</a:t>
            </a:r>
          </a:p>
          <a:p>
            <a:r>
              <a:rPr lang="en-US" b="1" dirty="0">
                <a:hlinkClick r:id="rId8"/>
              </a:rPr>
              <a:t>The Big Business of Being Gwyneth Paltrow</a:t>
            </a:r>
          </a:p>
          <a:p>
            <a:r>
              <a:rPr lang="en-US" b="1" dirty="0">
                <a:hlinkClick r:id="rId9"/>
              </a:rPr>
              <a:t>Love Filled Their Trip. On Day 369, ISIS Struck.</a:t>
            </a:r>
          </a:p>
          <a:p>
            <a:r>
              <a:rPr lang="en-US" b="1" dirty="0">
                <a:hlinkClick r:id="rId10"/>
              </a:rPr>
              <a:t>Maria Butina, Suspected Secret Agent, Used Sex in Covert Plan, Prosecutors Say</a:t>
            </a:r>
          </a:p>
          <a:p>
            <a:r>
              <a:rPr lang="en-US" dirty="0"/>
              <a:t>Advertisement</a:t>
            </a:r>
          </a:p>
          <a:p>
            <a:r>
              <a:rPr lang="en-US" dirty="0"/>
              <a:t>Ms. Baranowski is not the first to accuse Mr. Hybels of wrongdoing, though her charges are more serious than what has been reported before.</a:t>
            </a:r>
          </a:p>
          <a:p>
            <a:r>
              <a:rPr lang="en-US" dirty="0"/>
              <a:t>In March, </a:t>
            </a:r>
            <a:r>
              <a:rPr lang="en-US" dirty="0">
                <a:hlinkClick r:id="rId11"/>
              </a:rPr>
              <a:t>The Chicago Tribune</a:t>
            </a:r>
            <a:r>
              <a:rPr lang="en-US" dirty="0"/>
              <a:t> and </a:t>
            </a:r>
            <a:r>
              <a:rPr lang="en-US" dirty="0">
                <a:hlinkClick r:id="rId12"/>
              </a:rPr>
              <a:t>Christianity Today</a:t>
            </a:r>
            <a:r>
              <a:rPr lang="en-US" dirty="0"/>
              <a:t> reported that Mr. Hybels had been accused by several other women, including co-workers and a congregant, of inappropriate behavior that dated back decades. The allegations included lingering hugs, invitations to hotel rooms, comments about looks and an unwanted kiss.</a:t>
            </a:r>
          </a:p>
          <a:p>
            <a:r>
              <a:rPr lang="en-US" dirty="0"/>
              <a:t>The accusations did not immediately result in consequences for Mr. Hybels. At a churchwide meeting where Mr. Hybels denied the allegations, he received a standing ovation from the congregation.</a:t>
            </a:r>
          </a:p>
          <a:p>
            <a:r>
              <a:rPr lang="en-US" dirty="0"/>
              <a:t>The church’s elders conducted their own investigation of the allegations when they first surfaced four years ago and commissioned a second inquiry by an outside lawyer, completed in 2017. Both investigations cleared Mr. Hybels, though the church’s two lead pastors have since </a:t>
            </a:r>
            <a:r>
              <a:rPr lang="en-US" dirty="0">
                <a:hlinkClick r:id="rId13"/>
              </a:rPr>
              <a:t>issued</a:t>
            </a:r>
            <a:r>
              <a:rPr lang="en-US" dirty="0"/>
              <a:t> public apologies, saying that they believe the women.</a:t>
            </a:r>
          </a:p>
          <a:p>
            <a:r>
              <a:rPr lang="en-US" dirty="0"/>
              <a:t>In April, Mr. Hybels announced to the congregation he would accelerate his planned retirement by six months and step aside immediately for the good of the church. He continued to deny the allegations, but acknowledged, “I too often placed myself in situations that would have been far wiser to avoid.” The congregation let out a disappointed groan. Some shouted “No!”</a:t>
            </a:r>
          </a:p>
          <a:p>
            <a:r>
              <a:rPr lang="en-US" dirty="0"/>
              <a:t>On Sunday, one of the church’s two top pastors severed his ties with Willow Creek. After services, the </a:t>
            </a:r>
            <a:r>
              <a:rPr lang="en-US" dirty="0">
                <a:hlinkClick r:id="rId14"/>
              </a:rPr>
              <a:t>Rev. Steve Carter</a:t>
            </a:r>
            <a:r>
              <a:rPr lang="en-US" dirty="0"/>
              <a:t> </a:t>
            </a:r>
            <a:r>
              <a:rPr lang="en-US" dirty="0">
                <a:hlinkClick r:id="rId15"/>
              </a:rPr>
              <a:t>announced</a:t>
            </a:r>
            <a:r>
              <a:rPr lang="en-US" dirty="0"/>
              <a:t> that he was resigning immediately in response to Ms. Baranowski’s “horrifying” allegations about Mr. Hybels.</a:t>
            </a:r>
          </a:p>
          <a:p>
            <a:r>
              <a:rPr lang="en-US" dirty="0"/>
              <a:t>Mr. Carter said he had a “fundamental difference” with the church’s elders over how they had handled the allegations against Mr. Hybels, and had been planning to resign for some time.</a:t>
            </a:r>
          </a:p>
          <a:p>
            <a:r>
              <a:rPr lang="en-US" dirty="0"/>
              <a:t>Advertisement</a:t>
            </a:r>
          </a:p>
          <a:p>
            <a:r>
              <a:rPr lang="en-US" dirty="0"/>
              <a:t>Mr. Carter did not appear as scheduled at Sunday services at the church’s main campus, and the congregation at the second service was told that he was so sick that he was vomiting backstage.</a:t>
            </a:r>
          </a:p>
          <a:p>
            <a:r>
              <a:rPr lang="en-US" dirty="0"/>
              <a:t>No mention was made of Mr. Hybels or the allegations against him at either service at the main campus.</a:t>
            </a:r>
          </a:p>
          <a:p>
            <a:r>
              <a:rPr lang="en-US" dirty="0"/>
              <a:t>In many evangelical churches, a magnetic pastor like Mr. Hybels is the superstar on whom everything else rests, making accusations of harassment particularly difficult to confront. Such a pastor is seen as a conduit to Christ, giving sermons so mesmerizing that congregants rush to buy tapes of them after services.</a:t>
            </a:r>
          </a:p>
          <a:p>
            <a:r>
              <a:rPr lang="en-US" dirty="0"/>
              <a:t>In the evangelical world, Mr. Hybels is considered a giant, revered as a leadership guru who discovered the formula for bringing to church people who were skeptical of Christianity. His books and speeches have crossed over into the business world.</a:t>
            </a:r>
          </a:p>
          <a:p>
            <a:r>
              <a:rPr lang="en-US" dirty="0"/>
              <a:t>Mr. Hybels built a church independent of any denomination. In such churches, there is no larger hierarchy to set policies and keep the pastor accountable. Boards of elders are usually volunteers recommended, and often approved, by the pastor.</a:t>
            </a:r>
          </a:p>
          <a:p>
            <a:r>
              <a:rPr lang="en-US" dirty="0"/>
              <a:t>But the most significant reason sexual harassment can go unchecked is that victims do not want to hurt the mission of their churches.</a:t>
            </a:r>
          </a:p>
          <a:p>
            <a:r>
              <a:rPr lang="en-US" dirty="0"/>
              <a:t>“So many victims within the evangelical world stay silent because they feel, if they step forward, they’ll damage this man’s ministry, and God won’t be able to accomplish the things he’s doing through this man,” said Boz Tchividjian, a former sex crimes prosecutor who leads GRACE, an organization that works with victims of abuse in Christian institutions.</a:t>
            </a:r>
          </a:p>
          <a:p>
            <a:r>
              <a:rPr lang="en-US" dirty="0"/>
              <a:t>Advertisement</a:t>
            </a:r>
          </a:p>
          <a:p>
            <a:r>
              <a:rPr lang="en-US" dirty="0"/>
              <a:t>“Those leaders feel almost invincible,” said Mr. Tchividjian, a grandson of Billy Graham who has consulted with some former staff members accusing Mr. Hybels of wrongdoing. “They don’t feel like the rules apply to them, because they’re doing great things for Jesus, even though their behavior doesn’t reflect Jesus at all.”</a:t>
            </a:r>
          </a:p>
          <a:p>
            <a:r>
              <a:rPr lang="en-US" b="1" dirty="0"/>
              <a:t>A Sign</a:t>
            </a:r>
          </a:p>
          <a:p>
            <a:r>
              <a:rPr lang="en-US" dirty="0"/>
              <a:t>In 1984, Ms. Baranowski was walking to her car in the vast parking lot of Willow Creek one night after services. She had just been praying about whether to apply for a job at the church she saw posted.</a:t>
            </a:r>
          </a:p>
          <a:p>
            <a:r>
              <a:rPr lang="en-US" dirty="0"/>
              <a:t>Suddenly a car screeched to a stop beside her, and the driver rolled down his window. It was the church’s pastor.</a:t>
            </a:r>
          </a:p>
          <a:p>
            <a:r>
              <a:rPr lang="en-US" dirty="0"/>
              <a:t>“Could I drive you to your car or something?” offered Mr. Hybels, who was then 33. Her car was nearby, but she accepted the ride.</a:t>
            </a:r>
          </a:p>
          <a:p>
            <a:r>
              <a:rPr lang="en-US" dirty="0"/>
              <a:t>It seemed like a sign from God.</a:t>
            </a:r>
          </a:p>
          <a:p>
            <a:r>
              <a:rPr lang="en-US" dirty="0"/>
              <a:t>Mr. Hybels later also described the meeting as a miracle: He had been driving out of the parking lot when God urged him to go back and find the woman he drove by.</a:t>
            </a:r>
          </a:p>
          <a:p>
            <a:r>
              <a:rPr lang="en-US" dirty="0"/>
              <a:t>“That night I had no idea how offering help to a person who probably didn’t need it would affect my life and ministry,” he wrote in one of his first books.</a:t>
            </a:r>
          </a:p>
          <a:p>
            <a:r>
              <a:rPr lang="en-US" dirty="0"/>
              <a:t>Soon after, she left her position as a computer systems manager. She found great purpose in working for a church that was adding more than 1,000 new members a year. She served as Mr. Hybels’s gatekeeper, fielding calls from pastors across the country eager to tap him for advice.</a:t>
            </a:r>
          </a:p>
          <a:p>
            <a:r>
              <a:rPr lang="en-US" dirty="0"/>
              <a:t>Advertisement</a:t>
            </a:r>
          </a:p>
          <a:p>
            <a:r>
              <a:rPr lang="en-US" dirty="0"/>
              <a:t>“It was a wonderful time,” she said. “I thought maybe God was just being good to me, and I think he was. But I couldn’t understand: Why did he select me? Because I didn’t think that highly of myself.”</a:t>
            </a:r>
          </a:p>
          <a:p>
            <a:r>
              <a:rPr lang="en-US" dirty="0"/>
              <a:t>Ms. Baranowski kept handwritten notes she received from Mr. Hybels. In one, Mr. Hybels praised her work and said, “I am praying that your new small group” at church “will be a source of much happiness and strength in your life.” Then he added, “P.S. Plus, you are a knockout!”</a:t>
            </a:r>
          </a:p>
          <a:p>
            <a:r>
              <a:rPr lang="en-US" dirty="0"/>
              <a:t>Image</a:t>
            </a:r>
          </a:p>
          <a:p>
            <a:r>
              <a:rPr lang="en-US" dirty="0"/>
              <a:t>A letter Mr. Hybels wrote to Ms. Baranowski ends with a postscript saying “Plus, you are a knockout!”</a:t>
            </a:r>
            <a:r>
              <a:rPr lang="en-US" dirty="0" err="1"/>
              <a:t>CreditAlyssa</a:t>
            </a:r>
            <a:r>
              <a:rPr lang="en-US" dirty="0"/>
              <a:t> </a:t>
            </a:r>
            <a:r>
              <a:rPr lang="en-US" dirty="0" err="1"/>
              <a:t>Schukar</a:t>
            </a:r>
            <a:r>
              <a:rPr lang="en-US" dirty="0"/>
              <a:t> for The New York </a:t>
            </a:r>
            <a:r>
              <a:rPr lang="en-US" dirty="0" err="1"/>
              <a:t>TimesMr</a:t>
            </a:r>
            <a:r>
              <a:rPr lang="en-US" dirty="0"/>
              <a:t>. Hybels was regarded as a maverick in the evangelical world for giving women leadership positions.</a:t>
            </a:r>
          </a:p>
          <a:p>
            <a:r>
              <a:rPr lang="en-US" dirty="0"/>
              <a:t>Nancy Beach, who joined the staff soon after Ms. Baranowski, said the work was exhilarating.</a:t>
            </a:r>
          </a:p>
          <a:p>
            <a:r>
              <a:rPr lang="en-US" dirty="0"/>
              <a:t>“We were at the center of this grand adventure,” said Ms. Beach, the first woman appointed by Mr. Hybels to be a “teaching pastor,” meaning she could preach at services.</a:t>
            </a:r>
          </a:p>
          <a:p>
            <a:r>
              <a:rPr lang="en-US" dirty="0"/>
              <a:t>Ms. Beach recalled that Mr. Hybels was an exacting boss who got angry if the sound system was fuzzy or if a Christmas drama wasn’t performed smoothly. And he didn’t tolerate personal misconduct. After one staff member had an affair and another was discovered with pornography, she said, “They had to speak publicly to everyone affected. They lost their jobs.”</a:t>
            </a:r>
          </a:p>
          <a:p>
            <a:r>
              <a:rPr lang="en-US" dirty="0"/>
              <a:t>Ms. Beach is among the women who have recently come forward in articles accusing Mr. Hybels of harassment. She said that on a work trip to Spain in 1999, he invited her to his hotel room and gave her a long hug that made her feel uncomfortable.</a:t>
            </a:r>
          </a:p>
          <a:p>
            <a:r>
              <a:rPr lang="en-US" dirty="0"/>
              <a:t>Advertisement</a:t>
            </a:r>
          </a:p>
          <a:p>
            <a:r>
              <a:rPr lang="en-US" dirty="0"/>
              <a:t>She didn’t speak up until recently, when she heard there were other women with similar experiences.</a:t>
            </a:r>
          </a:p>
          <a:p>
            <a:r>
              <a:rPr lang="en-US" dirty="0"/>
              <a:t>“That’s what makes some of this so confusing, because he has been a champion for women,” said Ms. Beach, who has since left Willow but still preaches widely.</a:t>
            </a:r>
          </a:p>
          <a:p>
            <a:r>
              <a:rPr lang="en-US" b="1" dirty="0"/>
              <a:t>‘Humiliated, Guilty and Ashamed’</a:t>
            </a:r>
          </a:p>
          <a:p>
            <a:r>
              <a:rPr lang="en-US" dirty="0"/>
              <a:t>In the late 1980s, crusading against pornography was a top priority for evangelicals. Mr. Hybels told Ms. Baranowski that he had been told to educate himself on the issue by James Dobson, founder of the ministry Focus on the Family, who had been appointed by President Ronald Reagan to an anti-pornography commission.</a:t>
            </a:r>
          </a:p>
          <a:p>
            <a:r>
              <a:rPr lang="en-US" dirty="0"/>
              <a:t>Calling it research, Mr. Hybels once instructed Ms. Baranowski to go out and rent several pornographic videos, she said, to her great embarrassment. He insisted on watching them with her, she said, while he was dressed in a bathrobe.</a:t>
            </a:r>
          </a:p>
          <a:p>
            <a:r>
              <a:rPr lang="en-US" dirty="0"/>
              <a:t>One night, she said, Mr. Hybels felt too sick to go to a church event, so he sent his wife in his stead to introduce the guest speaker, a famous evangelist from India. He asked Ms. Baranowski to bring him something to eat, and fondled her again, she said.</a:t>
            </a:r>
          </a:p>
          <a:p>
            <a:r>
              <a:rPr lang="en-US" dirty="0"/>
              <a:t>Ms. Baranowski said that during the years of harassment, Mr. Hybels never kissed her, and they never had intercourse. She was particularly ashamed about the oral sex. She grew increasingly wracked by guilt and tried to talk with him. One day in his office, she told him that it was unfair to his wife, that it was sin, and that she felt humiliated.</a:t>
            </a:r>
          </a:p>
          <a:p>
            <a:r>
              <a:rPr lang="en-US" dirty="0"/>
              <a:t>That night she recorded in her journal what he had said in response: “It’s not a big deal. Why can’t you just get over it? You didn’t tell anyone, did you?”</a:t>
            </a:r>
          </a:p>
          <a:p>
            <a:r>
              <a:rPr lang="en-US" dirty="0"/>
              <a:t>Image</a:t>
            </a:r>
            <a:endParaRPr lang="en-US" dirty="0">
              <a:effectLst/>
            </a:endParaRPr>
          </a:p>
          <a:p>
            <a:r>
              <a:rPr lang="en-US" dirty="0"/>
              <a:t>Mr. Hybels at Willow Creek in April. He announced his early retirement and acknowledged, “I too often placed myself in situations that would have been far wiser to avoid.”</a:t>
            </a:r>
            <a:r>
              <a:rPr lang="en-US" dirty="0" err="1"/>
              <a:t>CreditMark</a:t>
            </a:r>
            <a:r>
              <a:rPr lang="en-US" dirty="0"/>
              <a:t> Black/Daily Herald, via Associated </a:t>
            </a:r>
            <a:r>
              <a:rPr lang="en-US" dirty="0" err="1"/>
              <a:t>PressHis</a:t>
            </a:r>
            <a:r>
              <a:rPr lang="en-US" dirty="0"/>
              <a:t> attitude toward her slowly began to change, she said. She moved out of the house after two years. In the office, he began to suggest she was incompetent and unstable. He berated her work in front of others. She grew depressed and poured out her feelings to God, filling 20 spiral-bound journals.</a:t>
            </a:r>
          </a:p>
          <a:p>
            <a:r>
              <a:rPr lang="en-US" dirty="0"/>
              <a:t>Advertisement</a:t>
            </a:r>
          </a:p>
          <a:p>
            <a:r>
              <a:rPr lang="en-US" dirty="0"/>
              <a:t>On May 11, 1989, she wrote, “I feel like an abused wife.”</a:t>
            </a:r>
          </a:p>
          <a:p>
            <a:r>
              <a:rPr lang="en-US" dirty="0"/>
              <a:t>She feared that she would be forced to stand in front of the congregation and confess, like the other employees who were fired. She was relocated to work in a converted coat closet.</a:t>
            </a:r>
          </a:p>
          <a:p>
            <a:r>
              <a:rPr lang="en-US" dirty="0"/>
              <a:t>Mr. Hybels finally sketched out an exit plan for her on a piece of note paper, which she kept. She resigned from Willow after more than eight years.</a:t>
            </a:r>
          </a:p>
          <a:p>
            <a:r>
              <a:rPr lang="en-US" dirty="0"/>
              <a:t>Mr. Hybels said in an email last week that Ms. Baranowski had “wanted a bigger challenge than being my assistant” and changed jobs “on good terms.”</a:t>
            </a:r>
          </a:p>
          <a:p>
            <a:r>
              <a:rPr lang="en-US" dirty="0"/>
              <a:t>She saw a counselor, who said in an interview that she remembered only that Ms. Baranowski was “humiliated, guilty and ashamed” because of her relationship with Mr. Hybels. The counselor, who spoke with Ms. Baranowski’s permission, requested anonymity because she did not want to be part of the controversy.</a:t>
            </a:r>
          </a:p>
          <a:p>
            <a:r>
              <a:rPr lang="en-US" dirty="0"/>
              <a:t>She recalled of Ms. Baranowski, “She felt she had lost her connection to God.”</a:t>
            </a:r>
          </a:p>
          <a:p>
            <a:r>
              <a:rPr lang="en-US" dirty="0"/>
              <a:t>Since leaving the church, Ms. Baranowski said she has struggled to keep a job, lost her condominium, moved from state to state, and had migraines and panic attacks.</a:t>
            </a:r>
          </a:p>
          <a:p>
            <a:r>
              <a:rPr lang="en-US" dirty="0"/>
              <a:t>“I carried Bill’s responsibility, for things he should have been responsible for,” she said.</a:t>
            </a:r>
          </a:p>
          <a:p>
            <a:r>
              <a:rPr lang="en-US" dirty="0"/>
              <a:t>Ms. Baranowski told only one friend, the Rev. Don Cousins, about one month after she left the Willow staff. She begged him to stay silent, and he did, until now.</a:t>
            </a:r>
          </a:p>
          <a:p>
            <a:r>
              <a:rPr lang="en-US" dirty="0"/>
              <a:t>Advertisement</a:t>
            </a:r>
          </a:p>
          <a:p>
            <a:r>
              <a:rPr lang="en-US" dirty="0"/>
              <a:t>The entanglement with Mr. Hybels “altered the trajectory of her life,” said Mr. Cousins, a well-known evangelical leader who worked at Willow for 17 years.</a:t>
            </a:r>
          </a:p>
          <a:p>
            <a:r>
              <a:rPr lang="en-US" dirty="0"/>
              <a:t>“She had been a very high-performing person, committed, high-caliber, responsible,” said Mr. Cousins, now a pastor in Orlando, Fla. “And the church was her life.”</a:t>
            </a:r>
          </a:p>
          <a:p>
            <a:r>
              <a:rPr lang="en-US" dirty="0"/>
              <a:t>Mr. Hybels went on to expand Willow to eight sites with 25,000 worshipers. He published more than 50 books, many on ethics, like “Who Are You When No One’s Looking.”</a:t>
            </a:r>
          </a:p>
          <a:p>
            <a:r>
              <a:rPr lang="en-US" dirty="0"/>
              <a:t>He was a spiritual adviser to President Bill Clinton and stuck with him through his impeachment. He drew speakers like Colin Powell, Bono and Sheryl Sandberg to his annual Global Leadership Summit, which has continued and will be held later this week.</a:t>
            </a:r>
          </a:p>
          <a:p>
            <a:r>
              <a:rPr lang="en-US" dirty="0"/>
              <a:t>When news of the other allegations against Mr. Hybels broke, Mr. Cousins encouraged Ms. Baranowski to get in touch with Ms. Beach. The two women had a tearful reunion. Both wish they had confronted Mr. Hybels at the time so they could have spared other women from harassment.</a:t>
            </a:r>
          </a:p>
          <a:p>
            <a:r>
              <a:rPr lang="en-US" dirty="0"/>
              <a:t>Ms. Beach remembers traveling to 27 countries representing Willow Creek and hearing pastors say hundreds of times that they owed their churches’ success to Mr. Hybels.</a:t>
            </a:r>
          </a:p>
          <a:p>
            <a:r>
              <a:rPr lang="en-US" dirty="0"/>
              <a:t>“How could he have done all this good,” she asked, “when there were such dark things happening behind the scenes?”</a:t>
            </a:r>
          </a:p>
          <a:p>
            <a:r>
              <a:rPr lang="en-US" dirty="0"/>
              <a:t>Mitch Smith contributed reporting.</a:t>
            </a:r>
          </a:p>
          <a:p>
            <a:r>
              <a:rPr lang="en-US" dirty="0"/>
              <a:t>A version of this article appears in print on Aug. 6, 2018, on Page A1 of the New York edition with the headline: ‘I Loved the Church’: An Accuser and Her Pastor. </a:t>
            </a:r>
            <a:r>
              <a:rPr lang="en-US" dirty="0">
                <a:hlinkClick r:id="rId16"/>
              </a:rPr>
              <a:t>Order Reprints</a:t>
            </a:r>
            <a:r>
              <a:rPr lang="en-US" dirty="0"/>
              <a:t> | </a:t>
            </a:r>
            <a:r>
              <a:rPr lang="en-US" dirty="0">
                <a:hlinkClick r:id="rId17"/>
              </a:rPr>
              <a:t>Today’s Paper</a:t>
            </a:r>
            <a:r>
              <a:rPr lang="en-US" dirty="0"/>
              <a:t> | </a:t>
            </a:r>
            <a:r>
              <a:rPr lang="en-US" dirty="0">
                <a:hlinkClick r:id="rId18"/>
              </a:rPr>
              <a:t>Subscribe</a:t>
            </a:r>
            <a:endParaRPr lang="en-US" dirty="0"/>
          </a:p>
          <a:p>
            <a:endParaRPr lang="en-US" dirty="0">
              <a:latin typeface="Arial"/>
              <a:cs typeface="Arial"/>
            </a:endParaRPr>
          </a:p>
          <a:p>
            <a:r>
              <a:rPr lang="en-US" dirty="0">
                <a:latin typeface="Arial"/>
                <a:cs typeface="Arial"/>
              </a:rPr>
              <a:t>____</a:t>
            </a:r>
          </a:p>
          <a:p>
            <a:endParaRPr lang="en-US" dirty="0">
              <a:latin typeface="Arial"/>
              <a:cs typeface="Arial"/>
            </a:endParaRPr>
          </a:p>
          <a:p>
            <a:r>
              <a:rPr lang="en-US" dirty="0">
                <a:latin typeface="Arial"/>
                <a:cs typeface="Arial"/>
              </a:rPr>
              <a:t>See also </a:t>
            </a:r>
            <a:r>
              <a:rPr lang="en-US" b="1" dirty="0"/>
              <a:t>Willow Creek Members React to Bill Hybels' Resignation as Accuser Stands by Story</a:t>
            </a:r>
          </a:p>
          <a:p>
            <a:r>
              <a:rPr lang="en-US" dirty="0"/>
              <a:t>By </a:t>
            </a:r>
            <a:r>
              <a:rPr lang="en-US" dirty="0">
                <a:hlinkClick r:id="rId19"/>
              </a:rPr>
              <a:t>Leonardo Blair </a:t>
            </a:r>
            <a:r>
              <a:rPr lang="en-US" dirty="0"/>
              <a:t>, Christian Post Reporter | Apr 11, 2018 12:56 PM </a:t>
            </a:r>
          </a:p>
          <a:p>
            <a:r>
              <a:rPr lang="en-US" dirty="0">
                <a:latin typeface="Arial"/>
                <a:cs typeface="Arial"/>
              </a:rPr>
              <a:t>https://</a:t>
            </a:r>
            <a:r>
              <a:rPr lang="en-US" dirty="0" err="1">
                <a:latin typeface="Arial"/>
                <a:cs typeface="Arial"/>
              </a:rPr>
              <a:t>www.christianpost.com</a:t>
            </a:r>
            <a:r>
              <a:rPr lang="en-US" dirty="0">
                <a:latin typeface="Arial"/>
                <a:cs typeface="Arial"/>
              </a:rPr>
              <a:t>/news/willow-creek-members-react-to-bill-hybels-resignation-as-accuser-stands-by-story-222796/</a:t>
            </a:r>
          </a:p>
        </p:txBody>
      </p:sp>
    </p:spTree>
    <p:extLst>
      <p:ext uri="{BB962C8B-B14F-4D97-AF65-F5344CB8AC3E}">
        <p14:creationId xmlns:p14="http://schemas.microsoft.com/office/powerpoint/2010/main" val="41015582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normAutofit fontScale="47500" lnSpcReduction="20000"/>
          </a:bodyPr>
          <a:lstStyle/>
          <a:p>
            <a:endParaRPr lang="en-US" dirty="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latest 10 August 2018 report now is:</a:t>
            </a:r>
            <a:r>
              <a:rPr lang="en-US" baseline="0" dirty="0">
                <a:latin typeface="Arial"/>
                <a:cs typeface="Arial"/>
              </a:rPr>
              <a:t> </a:t>
            </a:r>
            <a:r>
              <a:rPr lang="en-US" dirty="0">
                <a:latin typeface="Arial"/>
                <a:cs typeface="Arial"/>
              </a:rPr>
              <a:t>"</a:t>
            </a:r>
            <a:r>
              <a:rPr lang="en-US" dirty="0"/>
              <a:t>The lead pastor of one of the largest evangelical churches in the US has said she is stepping down along with the entire Board of Elders after a string of sexual harassment allegations against its founder, </a:t>
            </a:r>
            <a:r>
              <a:rPr lang="en-US" dirty="0">
                <a:hlinkClick r:id="rId3"/>
              </a:rPr>
              <a:t>Bill Hybels</a:t>
            </a:r>
            <a:r>
              <a:rPr lang="en-US" dirty="0"/>
              <a:t>.</a:t>
            </a:r>
          </a:p>
          <a:p>
            <a:r>
              <a:rPr lang="en-US" dirty="0"/>
              <a:t>Heather Larson said the </a:t>
            </a:r>
            <a:r>
              <a:rPr lang="en-US" dirty="0">
                <a:hlinkClick r:id="rId4"/>
              </a:rPr>
              <a:t>Willow Creek Community Church</a:t>
            </a:r>
            <a:r>
              <a:rPr lang="en-US" dirty="0"/>
              <a:t> needed new leadership. </a:t>
            </a:r>
          </a:p>
          <a:p>
            <a:r>
              <a:rPr lang="en-US" dirty="0"/>
              <a:t>"To all of the women who have come forward, the church should always follow in Jesus’ footsteps to help the wounded find healing, and we are sorry we added to your pain,” she said in an announcement on the </a:t>
            </a:r>
            <a:r>
              <a:rPr lang="en-US" dirty="0">
                <a:hlinkClick r:id="rId5"/>
              </a:rPr>
              <a:t>Chicago</a:t>
            </a:r>
            <a:r>
              <a:rPr lang="en-US" dirty="0"/>
              <a:t>-area church’s website.</a:t>
            </a:r>
          </a:p>
          <a:p>
            <a:r>
              <a:rPr lang="en-US" dirty="0"/>
              <a:t>It has eight locations dotted around the Illinois city. </a:t>
            </a:r>
          </a:p>
          <a:p>
            <a:r>
              <a:rPr lang="en-US" dirty="0"/>
              <a:t>“That was not our intention, and we regret that it has taken us this long to acknowledge that. While we will probably never know with certainty everything that’s true about each of your stories, we have no reason not to believe you. We are sorry that our initial statements were so insensitive, defensive, and reflexively protective of Bill. We exhort Bill to acknowledge his sin and publicly </a:t>
            </a:r>
            <a:r>
              <a:rPr lang="en-US" dirty="0" err="1"/>
              <a:t>apologise</a:t>
            </a:r>
            <a:r>
              <a:rPr lang="en-US" dirty="0"/>
              <a:t>.”</a:t>
            </a:r>
          </a:p>
          <a:p>
            <a:r>
              <a:rPr lang="en-US" dirty="0" err="1"/>
              <a:t>Mr</a:t>
            </a:r>
            <a:r>
              <a:rPr lang="en-US" dirty="0"/>
              <a:t> Hybels former assistant, Pat Baranowski, alleged to </a:t>
            </a:r>
            <a:r>
              <a:rPr lang="en-US" i="1" dirty="0">
                <a:hlinkClick r:id="rId6"/>
              </a:rPr>
              <a:t>The New York Times</a:t>
            </a:r>
            <a:r>
              <a:rPr lang="en-US" i="1" dirty="0"/>
              <a:t> </a:t>
            </a:r>
            <a:r>
              <a:rPr lang="en-US" dirty="0"/>
              <a:t>that he repeatedly demanded oral sex and groped her while she worked for him the 1980s. After leaving her job, she struggled for 25 years with depression, becoming unemployed and homeless.  </a:t>
            </a:r>
          </a:p>
          <a:p>
            <a:r>
              <a:rPr lang="en-US" dirty="0"/>
              <a:t>A number of other women have also accused </a:t>
            </a:r>
            <a:r>
              <a:rPr lang="en-US" dirty="0" err="1"/>
              <a:t>Mr</a:t>
            </a:r>
            <a:r>
              <a:rPr lang="en-US" dirty="0"/>
              <a:t> Hybels of sexual misconduct. </a:t>
            </a:r>
          </a:p>
          <a:p>
            <a:r>
              <a:rPr lang="en-US" dirty="0"/>
              <a:t>Although he denies the allegation, </a:t>
            </a:r>
            <a:r>
              <a:rPr lang="en-US" dirty="0" err="1"/>
              <a:t>Mr</a:t>
            </a:r>
            <a:r>
              <a:rPr lang="en-US" dirty="0"/>
              <a:t> Hybels resigned from the church in April. </a:t>
            </a:r>
          </a:p>
          <a:p>
            <a:r>
              <a:rPr lang="en-US" dirty="0"/>
              <a:t>The announcement from the Board of Elders came as the Willow Creek Association ahead of the megachurch's 23rd annual Global Leadership Summit.</a:t>
            </a:r>
          </a:p>
          <a:p>
            <a:endParaRPr lang="en-US" dirty="0"/>
          </a:p>
          <a:p>
            <a:r>
              <a:rPr lang="en-US" dirty="0"/>
              <a:t>Heather Larson, lead pastor at the Willow Creek </a:t>
            </a:r>
            <a:r>
              <a:rPr lang="en-US" dirty="0" err="1"/>
              <a:t>Commnity</a:t>
            </a:r>
            <a:r>
              <a:rPr lang="en-US" dirty="0"/>
              <a:t> Church, says the church needs new leadership in the wake of sexual harassment allegations against Bill Hybels (Steve Lundy/Daily Herald via AP) </a:t>
            </a:r>
          </a:p>
          <a:p>
            <a:r>
              <a:rPr lang="en-US" dirty="0"/>
              <a:t>Several speakers have backed out and over 100 churches cancelled plans to broadcast the event, after the allegations against </a:t>
            </a:r>
            <a:r>
              <a:rPr lang="en-US" dirty="0" err="1"/>
              <a:t>Mr</a:t>
            </a:r>
            <a:r>
              <a:rPr lang="en-US" dirty="0"/>
              <a:t> Hybels surfaced. </a:t>
            </a:r>
          </a:p>
          <a:p>
            <a:r>
              <a:rPr lang="en-US" dirty="0"/>
              <a:t>At least five participants, including Oscar winner </a:t>
            </a:r>
            <a:r>
              <a:rPr lang="en-US" dirty="0">
                <a:hlinkClick r:id="rId7"/>
              </a:rPr>
              <a:t>Denzel Washington</a:t>
            </a:r>
            <a:r>
              <a:rPr lang="en-US" dirty="0"/>
              <a:t>, also cancelled their scheduled appearances at the event, </a:t>
            </a:r>
            <a:r>
              <a:rPr lang="en-US" dirty="0">
                <a:hlinkClick r:id="rId8"/>
              </a:rPr>
              <a:t>according to </a:t>
            </a:r>
            <a:r>
              <a:rPr lang="en-US" i="1" dirty="0">
                <a:hlinkClick r:id="rId8"/>
              </a:rPr>
              <a:t>The Chicago Tribune</a:t>
            </a:r>
            <a:r>
              <a:rPr lang="en-US" dirty="0"/>
              <a:t>. </a:t>
            </a:r>
          </a:p>
          <a:p>
            <a:r>
              <a:rPr lang="en-US" dirty="0"/>
              <a:t>Previous guests to appear at the summit over its 26-year history include U2 frontman Bono, Bill Clinton and Tony Blair. </a:t>
            </a:r>
          </a:p>
          <a:p>
            <a:r>
              <a:rPr lang="en-US" dirty="0" err="1"/>
              <a:t>Mr</a:t>
            </a:r>
            <a:r>
              <a:rPr lang="en-US" dirty="0"/>
              <a:t> Hybels will not appear at the event, which he has previously hosted."</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Willow Creek: Megachurch's lead pastor and board of elders resign in wake of sexual harassment allegations against founder Bill Hybels:</a:t>
            </a:r>
            <a:r>
              <a:rPr lang="en-US" b="1" baseline="0" dirty="0"/>
              <a:t> 10 August 2018</a:t>
            </a:r>
            <a:endParaRPr lang="en-US" dirty="0"/>
          </a:p>
          <a:p>
            <a:r>
              <a:rPr lang="en-US" dirty="0"/>
              <a:t>https://</a:t>
            </a:r>
            <a:r>
              <a:rPr lang="en-US" dirty="0" err="1"/>
              <a:t>www.independent.co.uk</a:t>
            </a:r>
            <a:r>
              <a:rPr lang="en-US" dirty="0"/>
              <a:t>/news/world/</a:t>
            </a:r>
            <a:r>
              <a:rPr lang="en-US" dirty="0" err="1"/>
              <a:t>americas</a:t>
            </a:r>
            <a:r>
              <a:rPr lang="en-US" dirty="0"/>
              <a:t>/willow-creek-church-bill-hybels-sexual-harassment-pastor-elders-resign-chicago-a8484071.html accessed 11 Aug 2018</a:t>
            </a:r>
          </a:p>
          <a:p>
            <a:endParaRPr lang="en-US" dirty="0"/>
          </a:p>
          <a:p>
            <a:r>
              <a:rPr lang="zh-CN" altLang="en-US" dirty="0"/>
              <a:t>最新的</a:t>
            </a:r>
            <a:r>
              <a:rPr lang="en-US" altLang="zh-CN" dirty="0"/>
              <a:t>2018</a:t>
            </a:r>
            <a:r>
              <a:rPr lang="zh-CN" altLang="en-US" dirty="0"/>
              <a:t>年</a:t>
            </a:r>
            <a:r>
              <a:rPr lang="en-US" altLang="zh-CN" dirty="0"/>
              <a:t>8</a:t>
            </a:r>
            <a:r>
              <a:rPr lang="zh-CN" altLang="en-US" dirty="0"/>
              <a:t>月</a:t>
            </a:r>
            <a:r>
              <a:rPr lang="en-US" altLang="zh-CN" dirty="0"/>
              <a:t>10</a:t>
            </a:r>
            <a:r>
              <a:rPr lang="zh-CN" altLang="en-US" dirty="0"/>
              <a:t>日报告显示：“美国最大的福音派教会之一的主领牧师宣布，她与整个长老会将因其创始人比尔</a:t>
            </a:r>
            <a:r>
              <a:rPr lang="en-US" altLang="zh-CN" dirty="0"/>
              <a:t>·</a:t>
            </a:r>
            <a:r>
              <a:rPr lang="zh-CN" altLang="en-US" dirty="0"/>
              <a:t>海贝尔斯的一系列性骚扰指控而辞职。希瑟</a:t>
            </a:r>
            <a:r>
              <a:rPr lang="en-US" altLang="zh-CN" dirty="0"/>
              <a:t>·</a:t>
            </a:r>
            <a:r>
              <a:rPr lang="zh-CN" altLang="en-US" dirty="0"/>
              <a:t>拉森表示，威洛溪社区教会需要新的领导层。</a:t>
            </a:r>
          </a:p>
          <a:p>
            <a:endParaRPr lang="zh-CN" altLang="en-US" dirty="0"/>
          </a:p>
          <a:p>
            <a:r>
              <a:rPr lang="zh-CN" altLang="en-US" dirty="0"/>
              <a:t>‘对于所有站出来的女性，教会应始终遵循耶稣的脚步，帮助受伤的人找到医治，我们为给你们带来的痛苦感到抱歉，’她在芝加哥地区教会网站上的声明中说。</a:t>
            </a:r>
          </a:p>
          <a:p>
            <a:endParaRPr lang="zh-CN" altLang="en-US" dirty="0"/>
          </a:p>
          <a:p>
            <a:r>
              <a:rPr lang="zh-CN" altLang="en-US" dirty="0"/>
              <a:t>威洛溪教会在伊利诺伊州的多个地方设有分支。</a:t>
            </a:r>
          </a:p>
          <a:p>
            <a:endParaRPr lang="zh-CN" altLang="en-US" dirty="0"/>
          </a:p>
          <a:p>
            <a:r>
              <a:rPr lang="zh-CN" altLang="en-US" dirty="0"/>
              <a:t>‘这不是我们的本意，我们为承认这些问题拖延了这么久而感到遗憾。虽然我们可能永远无法确切了解每个故事的全部真相，但我们没有理由不相信你们。我们为最初的声明如此缺乏敏感性、防卫性并过度保护比尔而道歉。我们敦促比尔承认他的罪并公开道歉。’</a:t>
            </a:r>
          </a:p>
          <a:p>
            <a:endParaRPr lang="zh-CN" altLang="en-US" dirty="0"/>
          </a:p>
          <a:p>
            <a:r>
              <a:rPr lang="zh-CN" altLang="en-US" dirty="0"/>
              <a:t>海贝尔斯的前助手帕特</a:t>
            </a:r>
            <a:r>
              <a:rPr lang="en-US" altLang="zh-CN" dirty="0"/>
              <a:t>·</a:t>
            </a:r>
            <a:r>
              <a:rPr lang="zh-CN" altLang="en-US" dirty="0"/>
              <a:t>巴拉诺夫斯基向</a:t>
            </a:r>
            <a:r>
              <a:rPr lang="en-US" altLang="zh-CN" dirty="0"/>
              <a:t>《</a:t>
            </a:r>
            <a:r>
              <a:rPr lang="zh-CN" altLang="en-US" dirty="0"/>
              <a:t>纽约时报</a:t>
            </a:r>
            <a:r>
              <a:rPr lang="en-US" altLang="zh-CN" dirty="0"/>
              <a:t>》</a:t>
            </a:r>
            <a:r>
              <a:rPr lang="zh-CN" altLang="en-US" dirty="0"/>
              <a:t>指控称，海贝尔斯在</a:t>
            </a:r>
            <a:r>
              <a:rPr lang="en-US" altLang="zh-CN" dirty="0"/>
              <a:t>1980</a:t>
            </a:r>
            <a:r>
              <a:rPr lang="zh-CN" altLang="en-US" dirty="0"/>
              <a:t>年代多次要求她进行口交并对她进行性骚扰。在辞职后，她与抑郁症斗争了</a:t>
            </a:r>
            <a:r>
              <a:rPr lang="en-US" altLang="zh-CN" dirty="0"/>
              <a:t>25</a:t>
            </a:r>
            <a:r>
              <a:rPr lang="zh-CN" altLang="en-US" dirty="0"/>
              <a:t>年，并经历了失业和无家可归。</a:t>
            </a:r>
          </a:p>
          <a:p>
            <a:endParaRPr lang="zh-CN" altLang="en-US" dirty="0"/>
          </a:p>
          <a:p>
            <a:r>
              <a:rPr lang="zh-CN" altLang="en-US" dirty="0"/>
              <a:t>还有一些女性也指控海贝尔斯有不当行为。尽管他否认了这些指控，海贝尔斯于今年</a:t>
            </a:r>
            <a:r>
              <a:rPr lang="en-US" altLang="zh-CN" dirty="0"/>
              <a:t>4</a:t>
            </a:r>
            <a:r>
              <a:rPr lang="zh-CN" altLang="en-US" dirty="0"/>
              <a:t>月从教会辞职。</a:t>
            </a:r>
          </a:p>
          <a:p>
            <a:endParaRPr lang="zh-CN" altLang="en-US" dirty="0"/>
          </a:p>
          <a:p>
            <a:r>
              <a:rPr lang="zh-CN" altLang="en-US" dirty="0"/>
              <a:t>随着威洛溪协会准备举行第</a:t>
            </a:r>
            <a:r>
              <a:rPr lang="en-US" altLang="zh-CN" dirty="0"/>
              <a:t>23</a:t>
            </a:r>
            <a:r>
              <a:rPr lang="zh-CN" altLang="en-US" dirty="0"/>
              <a:t>届年度全球领导力峰会，长老会的公告随之而来。</a:t>
            </a:r>
          </a:p>
          <a:p>
            <a:endParaRPr lang="zh-CN" altLang="en-US" dirty="0"/>
          </a:p>
          <a:p>
            <a:r>
              <a:rPr lang="zh-CN" altLang="en-US" dirty="0"/>
              <a:t>在性骚扰指控曝光后，几位演讲者退出了该活动，超过</a:t>
            </a:r>
            <a:r>
              <a:rPr lang="en-US" altLang="zh-CN" dirty="0"/>
              <a:t>100</a:t>
            </a:r>
            <a:r>
              <a:rPr lang="zh-CN" altLang="en-US" dirty="0"/>
              <a:t>个教会取消了转播计划。据</a:t>
            </a:r>
            <a:r>
              <a:rPr lang="en-US" altLang="zh-CN" dirty="0"/>
              <a:t>《</a:t>
            </a:r>
            <a:r>
              <a:rPr lang="zh-CN" altLang="en-US" dirty="0"/>
              <a:t>芝加哥论坛报</a:t>
            </a:r>
            <a:r>
              <a:rPr lang="en-US" altLang="zh-CN" dirty="0"/>
              <a:t>》</a:t>
            </a:r>
            <a:r>
              <a:rPr lang="zh-CN" altLang="en-US" dirty="0"/>
              <a:t>报道，包括奥斯卡奖得主丹泽尔</a:t>
            </a:r>
            <a:r>
              <a:rPr lang="en-US" altLang="zh-CN" dirty="0"/>
              <a:t>·</a:t>
            </a:r>
            <a:r>
              <a:rPr lang="zh-CN" altLang="en-US" dirty="0"/>
              <a:t>华盛顿在内的至少五名参与者取消了他们的演讲安排。</a:t>
            </a:r>
          </a:p>
          <a:p>
            <a:endParaRPr lang="zh-CN" altLang="en-US" dirty="0"/>
          </a:p>
          <a:p>
            <a:r>
              <a:rPr lang="zh-CN" altLang="en-US" dirty="0"/>
              <a:t>在其</a:t>
            </a:r>
            <a:r>
              <a:rPr lang="en-US" altLang="zh-CN" dirty="0"/>
              <a:t>26</a:t>
            </a:r>
            <a:r>
              <a:rPr lang="zh-CN" altLang="en-US" dirty="0"/>
              <a:t>年的历史中，参加峰会的嘉宾包括</a:t>
            </a:r>
            <a:r>
              <a:rPr lang="en-US" dirty="0"/>
              <a:t>U2</a:t>
            </a:r>
            <a:r>
              <a:rPr lang="zh-CN" altLang="en-US" dirty="0"/>
              <a:t>乐队主唱波诺、比尔</a:t>
            </a:r>
            <a:r>
              <a:rPr lang="en-US" altLang="zh-CN" dirty="0"/>
              <a:t>·</a:t>
            </a:r>
            <a:r>
              <a:rPr lang="zh-CN" altLang="en-US" dirty="0"/>
              <a:t>克林顿和托尼</a:t>
            </a:r>
            <a:r>
              <a:rPr lang="en-US" altLang="zh-CN" dirty="0"/>
              <a:t>·</a:t>
            </a:r>
            <a:r>
              <a:rPr lang="zh-CN" altLang="en-US" dirty="0"/>
              <a:t>布莱尔。海贝尔斯不会出席此次活动，他以前曾主持过这场活动。”</a:t>
            </a:r>
          </a:p>
          <a:p>
            <a:endParaRPr lang="zh-CN" altLang="en-US" dirty="0"/>
          </a:p>
          <a:p>
            <a:r>
              <a:rPr lang="zh-CN" altLang="en-US" dirty="0"/>
              <a:t>来源：</a:t>
            </a:r>
            <a:r>
              <a:rPr lang="en-US" altLang="zh-CN" dirty="0"/>
              <a:t>《</a:t>
            </a:r>
            <a:r>
              <a:rPr lang="zh-CN" altLang="en-US" dirty="0"/>
              <a:t>独立报</a:t>
            </a:r>
            <a:r>
              <a:rPr lang="en-US" altLang="zh-CN" dirty="0"/>
              <a:t>》</a:t>
            </a:r>
            <a:r>
              <a:rPr lang="zh-CN" altLang="en-US" dirty="0"/>
              <a:t>，</a:t>
            </a:r>
            <a:r>
              <a:rPr lang="en-US" altLang="zh-CN" dirty="0"/>
              <a:t>2018</a:t>
            </a:r>
            <a:r>
              <a:rPr lang="zh-CN" altLang="en-US" dirty="0"/>
              <a:t>年</a:t>
            </a:r>
            <a:r>
              <a:rPr lang="en-US" altLang="zh-CN" dirty="0"/>
              <a:t>8</a:t>
            </a:r>
            <a:r>
              <a:rPr lang="zh-CN" altLang="en-US" dirty="0"/>
              <a:t>月</a:t>
            </a:r>
            <a:r>
              <a:rPr lang="en-US" altLang="zh-CN" dirty="0"/>
              <a:t>10</a:t>
            </a:r>
            <a:r>
              <a:rPr lang="zh-CN" altLang="en-US" dirty="0"/>
              <a:t>日，威洛溪：因创始人比尔</a:t>
            </a:r>
            <a:r>
              <a:rPr lang="en-US" altLang="zh-CN" dirty="0"/>
              <a:t>·</a:t>
            </a:r>
            <a:r>
              <a:rPr lang="zh-CN" altLang="en-US" dirty="0"/>
              <a:t>海贝尔斯的性骚扰指控，教会主领牧师及长老会辞职。</a:t>
            </a:r>
            <a:endParaRPr lang="en-US" dirty="0"/>
          </a:p>
          <a:p>
            <a:endParaRPr lang="en-US" dirty="0"/>
          </a:p>
          <a:p>
            <a:endParaRPr lang="en-US" dirty="0">
              <a:latin typeface="Arial"/>
              <a:cs typeface="Arial"/>
            </a:endParaRPr>
          </a:p>
        </p:txBody>
      </p:sp>
    </p:spTree>
    <p:extLst>
      <p:ext uri="{BB962C8B-B14F-4D97-AF65-F5344CB8AC3E}">
        <p14:creationId xmlns:p14="http://schemas.microsoft.com/office/powerpoint/2010/main" val="35759147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44E8552C-D12B-F24A-BB28-6C696D820CF1}" type="slidenum">
              <a:rPr kumimoji="0" lang="en-US" altLang="zh-CN" sz="1200">
                <a:solidFill>
                  <a:srgbClr val="000000"/>
                </a:solidFill>
                <a:latin typeface="Calibri" charset="0"/>
                <a:ea typeface="ＭＳ Ｐゴシック" charset="0"/>
                <a:cs typeface="ＭＳ Ｐゴシック" charset="0"/>
              </a:rPr>
              <a:pPr eaLnBrk="1" hangingPunct="1"/>
              <a:t>73</a:t>
            </a:fld>
            <a:endParaRPr kumimoji="0" lang="en-US" altLang="zh-CN" sz="1200">
              <a:solidFill>
                <a:srgbClr val="000000"/>
              </a:solidFill>
              <a:latin typeface="Calibri" charset="0"/>
              <a:ea typeface="ＭＳ Ｐゴシック" charset="0"/>
              <a:cs typeface="ＭＳ Ｐゴシック" charset="0"/>
            </a:endParaRPr>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kumimoji="0" lang="en-US">
              <a:latin typeface="Calibri"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53BDF922-A644-FA41-8CE2-4219EA51AEA8}" type="slidenum">
              <a:rPr kumimoji="0" lang="en-US" altLang="zh-CN" sz="1200"/>
              <a:pPr/>
              <a:t>74</a:t>
            </a:fld>
            <a:endParaRPr kumimoji="0" lang="en-US" altLang="zh-CN" sz="1200"/>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kumimoji="0" lang="zh-CN" altLang="en-US">
              <a:latin typeface="Times New Roman" charset="0"/>
              <a:ea typeface="MS PGothic" charset="0"/>
              <a:cs typeface="MS PGothic"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7821955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769362B0-D1D9-2C43-9953-EBC5616461B4}" type="slidenum">
              <a:rPr kumimoji="0" lang="en-US" altLang="zh-CN" sz="1200">
                <a:solidFill>
                  <a:srgbClr val="000000"/>
                </a:solidFill>
                <a:latin typeface="Calibri" charset="0"/>
                <a:ea typeface="ＭＳ Ｐゴシック" charset="0"/>
                <a:cs typeface="ＭＳ Ｐゴシック" charset="0"/>
              </a:rPr>
              <a:pPr eaLnBrk="1" hangingPunct="1"/>
              <a:t>76</a:t>
            </a:fld>
            <a:endParaRPr kumimoji="0" lang="en-US" altLang="zh-CN" sz="1200">
              <a:solidFill>
                <a:srgbClr val="000000"/>
              </a:solidFill>
              <a:latin typeface="Calibri" charset="0"/>
              <a:ea typeface="ＭＳ Ｐゴシック" charset="0"/>
              <a:cs typeface="ＭＳ Ｐゴシック" charset="0"/>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kumimoji="0" lang="en-US">
              <a:latin typeface="Calibri"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CECE0EA-F6FE-F945-96D4-F0F8F750D87C}" type="slidenum">
              <a:rPr kumimoji="0" lang="en-US" altLang="zh-CN" sz="1200" b="0" i="0" u="none" strike="noStrike" kern="1200" cap="none" spc="0" normalizeH="0" baseline="0" noProof="0">
                <a:ln>
                  <a:noFill/>
                </a:ln>
                <a:solidFill>
                  <a:prstClr val="black"/>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altLang="zh-CN" sz="1200" b="0" i="0" u="none" strike="noStrike" kern="1200" cap="none" spc="0" normalizeH="0" baseline="0" noProof="0">
              <a:ln>
                <a:noFill/>
              </a:ln>
              <a:solidFill>
                <a:prstClr val="black"/>
              </a:solidFill>
              <a:effectLst/>
              <a:uLnTx/>
              <a:uFillTx/>
              <a:latin typeface="Times New Roman" charset="0"/>
              <a:ea typeface="MS PGothic" charset="0"/>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kumimoji="0"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41372902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latin typeface="Arial"/>
                <a:cs typeface="Arial"/>
              </a:rPr>
              <a:t>What can you do now to have the</a:t>
            </a:r>
            <a:r>
              <a:rPr lang="en-US" baseline="0" dirty="0">
                <a:latin typeface="Arial"/>
                <a:cs typeface="Arial"/>
              </a:rPr>
              <a:t> fantastic </a:t>
            </a:r>
            <a:r>
              <a:rPr lang="en-US" dirty="0">
                <a:latin typeface="Arial"/>
                <a:cs typeface="Arial"/>
              </a:rPr>
              <a:t>marriage that God</a:t>
            </a:r>
            <a:r>
              <a:rPr lang="en-US" baseline="0" dirty="0">
                <a:latin typeface="Arial"/>
                <a:cs typeface="Arial"/>
              </a:rPr>
              <a:t> desires if he has marriage in his plan for you?</a:t>
            </a:r>
          </a:p>
          <a:p>
            <a:r>
              <a:rPr lang="zh-CN" altLang="en-US" dirty="0">
                <a:latin typeface="Arial"/>
                <a:cs typeface="Arial"/>
              </a:rPr>
              <a:t>如果上帝为你安排了婚姻，那么你现在该做什么才能拥有上帝渴望的美满婚姻呢？</a:t>
            </a:r>
            <a:endParaRPr lang="en-US" dirty="0">
              <a:latin typeface="Arial"/>
              <a:cs typeface="Arial"/>
            </a:endParaRPr>
          </a:p>
        </p:txBody>
      </p:sp>
    </p:spTree>
    <p:extLst>
      <p:ext uri="{BB962C8B-B14F-4D97-AF65-F5344CB8AC3E}">
        <p14:creationId xmlns:p14="http://schemas.microsoft.com/office/powerpoint/2010/main" val="19452245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Be</a:t>
            </a:r>
            <a:r>
              <a:rPr lang="en-US" baseline="0" dirty="0">
                <a:latin typeface="Arial"/>
                <a:cs typeface="Arial"/>
              </a:rPr>
              <a:t> loving </a:t>
            </a:r>
            <a:r>
              <a:rPr lang="en-US" dirty="0">
                <a:latin typeface="Arial"/>
                <a:cs typeface="Arial"/>
              </a:rPr>
              <a:t>to God's</a:t>
            </a:r>
            <a:r>
              <a:rPr lang="en-US" baseline="0" dirty="0">
                <a:latin typeface="Arial"/>
                <a:cs typeface="Arial"/>
              </a:rPr>
              <a:t> </a:t>
            </a:r>
            <a:r>
              <a:rPr lang="en-US" dirty="0">
                <a:latin typeface="Arial"/>
                <a:cs typeface="Arial"/>
              </a:rPr>
              <a:t>person for you by preserving yourself now</a:t>
            </a:r>
            <a:r>
              <a:rPr lang="en-US" baseline="0" dirty="0">
                <a:latin typeface="Arial"/>
                <a:cs typeface="Arial"/>
              </a:rPr>
              <a:t>.</a:t>
            </a:r>
          </a:p>
          <a:p>
            <a:r>
              <a:rPr lang="en-US" sz="1200" kern="1200" dirty="0">
                <a:solidFill>
                  <a:schemeClr val="tx1"/>
                </a:solidFill>
                <a:effectLst/>
                <a:latin typeface="+mn-lt"/>
                <a:ea typeface="+mn-ea"/>
                <a:cs typeface="+mn-cs"/>
              </a:rPr>
              <a:t>Solomon and the </a:t>
            </a:r>
            <a:r>
              <a:rPr lang="en-US" sz="1200" kern="1200" dirty="0" err="1">
                <a:solidFill>
                  <a:schemeClr val="tx1"/>
                </a:solidFill>
                <a:effectLst/>
                <a:latin typeface="+mn-lt"/>
                <a:ea typeface="+mn-ea"/>
                <a:cs typeface="+mn-cs"/>
              </a:rPr>
              <a:t>Shulammite</a:t>
            </a:r>
            <a:r>
              <a:rPr lang="en-US" sz="1200" kern="1200" dirty="0">
                <a:solidFill>
                  <a:schemeClr val="tx1"/>
                </a:solidFill>
                <a:effectLst/>
                <a:latin typeface="+mn-lt"/>
                <a:ea typeface="+mn-ea"/>
                <a:cs typeface="+mn-cs"/>
              </a:rPr>
              <a:t> begin their love relationship in courtship and marriage as an example of the need for premarital sexual restraint (1:1–5:1).</a:t>
            </a:r>
            <a:r>
              <a:rPr lang="en-SG" dirty="0">
                <a:effectLst/>
              </a:rPr>
              <a:t> </a:t>
            </a:r>
          </a:p>
          <a:p>
            <a:r>
              <a:rPr lang="zh-CN" altLang="en-US" dirty="0">
                <a:latin typeface="Arial"/>
                <a:cs typeface="Arial"/>
              </a:rPr>
              <a:t>通过现在保持自己的纯洁，去爱神为你预备的那个人。所罗门和书拉密女子的爱情从恋爱到婚姻，展示了婚前性节制的重要性（雅歌 </a:t>
            </a:r>
            <a:r>
              <a:rPr lang="en-US" altLang="zh-CN" dirty="0">
                <a:latin typeface="Arial"/>
                <a:cs typeface="Arial"/>
              </a:rPr>
              <a:t>1:1–5:1</a:t>
            </a:r>
            <a:r>
              <a:rPr lang="zh-CN" altLang="en-US" dirty="0">
                <a:latin typeface="Arial"/>
                <a:cs typeface="Arial"/>
              </a:rPr>
              <a:t>）。</a:t>
            </a:r>
            <a:endParaRPr lang="en-US" dirty="0">
              <a:latin typeface="Arial"/>
              <a:cs typeface="Arial"/>
            </a:endParaRPr>
          </a:p>
        </p:txBody>
      </p:sp>
    </p:spTree>
    <p:extLst>
      <p:ext uri="{BB962C8B-B14F-4D97-AF65-F5344CB8AC3E}">
        <p14:creationId xmlns:p14="http://schemas.microsoft.com/office/powerpoint/2010/main" val="41329544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42DE2BC8-1C1D-1547-A64F-2CC4F4AAF527}" type="slidenum">
              <a:rPr kumimoji="0" lang="en-US" altLang="zh-CN" sz="1200">
                <a:solidFill>
                  <a:srgbClr val="000000"/>
                </a:solidFill>
                <a:latin typeface="Calibri" charset="0"/>
                <a:ea typeface="ＭＳ Ｐゴシック" charset="0"/>
                <a:cs typeface="ＭＳ Ｐゴシック" charset="0"/>
              </a:rPr>
              <a:pPr eaLnBrk="1" hangingPunct="1"/>
              <a:t>81</a:t>
            </a:fld>
            <a:endParaRPr kumimoji="0" lang="en-US" altLang="zh-CN" sz="1200">
              <a:solidFill>
                <a:srgbClr val="000000"/>
              </a:solidFill>
              <a:latin typeface="Calibri" charset="0"/>
              <a:ea typeface="ＭＳ Ｐゴシック" charset="0"/>
              <a:cs typeface="ＭＳ Ｐゴシック" charset="0"/>
            </a:endParaRPr>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092000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632814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mn-ea"/>
                <a:cs typeface="Arial"/>
              </a:rPr>
              <a:t>Solomon and the </a:t>
            </a:r>
            <a:r>
              <a:rPr lang="en-US" sz="1200" kern="1200" dirty="0" err="1">
                <a:solidFill>
                  <a:schemeClr val="tx1"/>
                </a:solidFill>
                <a:effectLst/>
                <a:latin typeface="Arial"/>
                <a:ea typeface="+mn-ea"/>
                <a:cs typeface="Arial"/>
              </a:rPr>
              <a:t>Shulammite</a:t>
            </a:r>
            <a:r>
              <a:rPr lang="en-US" sz="1200" kern="1200" dirty="0">
                <a:solidFill>
                  <a:schemeClr val="tx1"/>
                </a:solidFill>
                <a:effectLst/>
                <a:latin typeface="Arial"/>
                <a:ea typeface="+mn-ea"/>
                <a:cs typeface="Arial"/>
              </a:rPr>
              <a:t> express longing, insecurity, and praise as a prelude to the content of the entire poem (1:2-11).</a:t>
            </a:r>
            <a:r>
              <a:rPr lang="en-SG" dirty="0">
                <a:effectLst/>
                <a:latin typeface="Arial"/>
                <a:cs typeface="Arial"/>
              </a:rPr>
              <a:t> </a:t>
            </a:r>
          </a:p>
          <a:p>
            <a:r>
              <a:rPr lang="zh-CN" altLang="en-US" dirty="0">
                <a:latin typeface="Arial"/>
                <a:cs typeface="Arial"/>
              </a:rPr>
              <a:t>所罗门和书拉密女子表达了渴望、不安和赞美，作为整首诗歌内容的序曲（雅歌 </a:t>
            </a:r>
            <a:r>
              <a:rPr lang="en-US" altLang="zh-CN" dirty="0">
                <a:latin typeface="Arial"/>
                <a:cs typeface="Arial"/>
              </a:rPr>
              <a:t>1:2-11</a:t>
            </a:r>
            <a:r>
              <a:rPr lang="zh-CN" altLang="en-US" dirty="0">
                <a:latin typeface="Arial"/>
                <a:cs typeface="Arial"/>
              </a:rPr>
              <a:t>）。</a:t>
            </a:r>
            <a:endParaRPr lang="en-US" dirty="0">
              <a:latin typeface="Arial"/>
              <a:cs typeface="Arial"/>
            </a:endParaRPr>
          </a:p>
        </p:txBody>
      </p:sp>
    </p:spTree>
    <p:extLst>
      <p:ext uri="{BB962C8B-B14F-4D97-AF65-F5344CB8AC3E}">
        <p14:creationId xmlns:p14="http://schemas.microsoft.com/office/powerpoint/2010/main" val="2125921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032914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 </a:t>
            </a:r>
            <a:r>
              <a:rPr lang="en-US" dirty="0" err="1"/>
              <a:t>femaile</a:t>
            </a:r>
            <a:r>
              <a:rPr lang="en-US" dirty="0"/>
              <a:t> inhabitants of Jerusalem as "</a:t>
            </a:r>
            <a:r>
              <a:rPr lang="en-SG" sz="1200" b="0" i="0" u="none" strike="noStrike" kern="1200" baseline="0" dirty="0">
                <a:solidFill>
                  <a:schemeClr val="tx1"/>
                </a:solidFill>
                <a:latin typeface="+mn-lt"/>
                <a:ea typeface="+mn-ea"/>
                <a:cs typeface="+mn-cs"/>
              </a:rPr>
              <a:t>The chorus is a literary device in the Song whereby the beloved and her lover express their emotions and thoughts more fully. By praising Solomon </a:t>
            </a:r>
            <a:r>
              <a:rPr lang="en-SG" sz="1200" b="1" i="0" u="none" strike="noStrike" kern="1200" baseline="0" dirty="0">
                <a:solidFill>
                  <a:schemeClr val="tx1"/>
                </a:solidFill>
                <a:latin typeface="+mn-lt"/>
                <a:ea typeface="+mn-ea"/>
                <a:cs typeface="+mn-cs"/>
              </a:rPr>
              <a:t>(you</a:t>
            </a:r>
            <a:r>
              <a:rPr lang="en-SG" sz="1200" b="0" i="0" u="none" strike="noStrike" kern="1200" baseline="0" dirty="0">
                <a:solidFill>
                  <a:schemeClr val="tx1"/>
                </a:solidFill>
                <a:latin typeface="+mn-lt"/>
                <a:ea typeface="+mn-ea"/>
                <a:cs typeface="+mn-cs"/>
              </a:rPr>
              <a:t> is masc. sing.) in </a:t>
            </a:r>
            <a:r>
              <a:rPr lang="ko-KR" altLang="en-US" sz="1200" b="0" i="0" u="none" strike="noStrike" kern="1200" baseline="0" dirty="0" err="1">
                <a:solidFill>
                  <a:schemeClr val="tx1"/>
                </a:solidFill>
                <a:latin typeface="+mn-lt"/>
                <a:ea typeface="+mn-ea"/>
                <a:cs typeface="+mn-cs"/>
              </a:rPr>
              <a:t>雅歌</a:t>
            </a:r>
            <a:r>
              <a:rPr lang="en-SG" sz="1200" b="0" i="0" u="none" strike="noStrike" kern="1200" baseline="0" dirty="0">
                <a:solidFill>
                  <a:schemeClr val="tx1"/>
                </a:solidFill>
                <a:latin typeface="+mn-lt"/>
                <a:ea typeface="+mn-ea"/>
                <a:cs typeface="+mn-cs"/>
              </a:rPr>
              <a:t> 1:4 the “daughters” seemed to be agreeing with one another that the couple had an ideal romance. The last line in verse 4 may be the words of the beloved (see </a:t>
            </a:r>
            <a:r>
              <a:rPr lang="en-SG" sz="1200" b="0" i="0" u="none" strike="noStrike" kern="1200" baseline="0" dirty="0" err="1">
                <a:solidFill>
                  <a:schemeClr val="tx1"/>
                </a:solidFill>
                <a:latin typeface="+mn-lt"/>
                <a:ea typeface="+mn-ea"/>
                <a:cs typeface="+mn-cs"/>
              </a:rPr>
              <a:t>niv</a:t>
            </a:r>
            <a:r>
              <a:rPr lang="en-SG" sz="1200" b="0" i="0" u="none" strike="noStrike" kern="1200" baseline="0" dirty="0">
                <a:solidFill>
                  <a:schemeClr val="tx1"/>
                </a:solidFill>
                <a:latin typeface="+mn-lt"/>
                <a:ea typeface="+mn-ea"/>
                <a:cs typeface="+mn-cs"/>
              </a:rPr>
              <a:t> marg.) or, perhaps better, the words of the friends</a:t>
            </a:r>
            <a:r>
              <a:rPr lang="en-SG" sz="1200" b="0" i="0" u="none" strike="noStrike" kern="1200" baseline="0" dirty="0">
                <a:solidFill>
                  <a:schemeClr val="tx1"/>
                </a:solidFill>
                <a:latin typeface="Arial"/>
                <a:ea typeface="+mn-ea"/>
                <a:cs typeface="Arial"/>
              </a:rPr>
              <a:t>" (Jack S. Deere, "</a:t>
            </a:r>
            <a:r>
              <a:rPr lang="ko-KR" altLang="en-US" sz="1200" b="0" i="0" u="none" strike="noStrike" kern="1200" baseline="0" dirty="0" err="1">
                <a:solidFill>
                  <a:schemeClr val="tx1"/>
                </a:solidFill>
                <a:latin typeface="Arial"/>
                <a:ea typeface="+mn-ea"/>
                <a:cs typeface="Arial"/>
              </a:rPr>
              <a:t>雅歌</a:t>
            </a:r>
            <a:r>
              <a:rPr lang="en-SG" sz="1200" b="0" i="0" u="none" strike="noStrike" kern="1200" baseline="0" dirty="0">
                <a:solidFill>
                  <a:schemeClr val="tx1"/>
                </a:solidFill>
                <a:latin typeface="Arial"/>
                <a:ea typeface="+mn-ea"/>
                <a:cs typeface="Arial"/>
              </a:rPr>
              <a:t>," In </a:t>
            </a:r>
            <a:r>
              <a:rPr lang="en-SG" sz="1200" b="0" i="1" u="none" strike="noStrike" kern="1200" baseline="0" dirty="0">
                <a:solidFill>
                  <a:schemeClr val="tx1"/>
                </a:solidFill>
                <a:latin typeface="Arial"/>
                <a:ea typeface="+mn-ea"/>
                <a:cs typeface="Arial"/>
              </a:rPr>
              <a:t>The Bible Knowledge Commentary</a:t>
            </a:r>
            <a:r>
              <a:rPr lang="en-SG" sz="1200" b="0" i="0" u="none" strike="noStrike" kern="1200" baseline="0" dirty="0">
                <a:solidFill>
                  <a:schemeClr val="tx1"/>
                </a:solidFill>
                <a:latin typeface="Arial"/>
                <a:ea typeface="+mn-ea"/>
                <a:cs typeface="Arial"/>
              </a:rPr>
              <a:t>, 1:1014).</a:t>
            </a:r>
          </a:p>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ea typeface="ＭＳ Ｐゴシック" charset="0"/>
                <a:cs typeface="Arial"/>
              </a:rPr>
              <a:t>耶路撒冷的女子作为“合唱团”在</a:t>
            </a:r>
            <a:r>
              <a:rPr lang="en-US" altLang="zh-CN" dirty="0">
                <a:latin typeface="Arial"/>
                <a:ea typeface="ＭＳ Ｐゴシック" charset="0"/>
                <a:cs typeface="Arial"/>
              </a:rPr>
              <a:t>《</a:t>
            </a:r>
            <a:r>
              <a:rPr lang="zh-CN" altLang="en-US" dirty="0">
                <a:latin typeface="Arial"/>
                <a:ea typeface="ＭＳ Ｐゴシック" charset="0"/>
                <a:cs typeface="Arial"/>
              </a:rPr>
              <a:t>雅歌</a:t>
            </a:r>
            <a:r>
              <a:rPr lang="en-US" altLang="zh-CN" dirty="0">
                <a:latin typeface="Arial"/>
                <a:ea typeface="ＭＳ Ｐゴシック" charset="0"/>
                <a:cs typeface="Arial"/>
              </a:rPr>
              <a:t>》</a:t>
            </a:r>
            <a:r>
              <a:rPr lang="zh-CN" altLang="en-US" dirty="0">
                <a:latin typeface="Arial"/>
                <a:ea typeface="ＭＳ Ｐゴシック" charset="0"/>
                <a:cs typeface="Arial"/>
              </a:rPr>
              <a:t>中是一种文学手法，通过这种手法，所爱的人和她的爱人能够更充分地表达他们的情感和想法。在</a:t>
            </a:r>
            <a:r>
              <a:rPr lang="en-US" altLang="zh-CN" dirty="0">
                <a:latin typeface="Arial"/>
                <a:ea typeface="ＭＳ Ｐゴシック" charset="0"/>
                <a:cs typeface="Arial"/>
              </a:rPr>
              <a:t>《</a:t>
            </a:r>
            <a:r>
              <a:rPr lang="zh-CN" altLang="en-US" dirty="0">
                <a:latin typeface="Arial"/>
                <a:ea typeface="ＭＳ Ｐゴシック" charset="0"/>
                <a:cs typeface="Arial"/>
              </a:rPr>
              <a:t>雅歌</a:t>
            </a:r>
            <a:r>
              <a:rPr lang="en-US" altLang="zh-CN" dirty="0">
                <a:latin typeface="Arial"/>
                <a:ea typeface="ＭＳ Ｐゴシック" charset="0"/>
                <a:cs typeface="Arial"/>
              </a:rPr>
              <a:t>》1:4</a:t>
            </a:r>
            <a:r>
              <a:rPr lang="zh-CN" altLang="en-US" dirty="0">
                <a:latin typeface="Arial"/>
                <a:ea typeface="ＭＳ Ｐゴシック" charset="0"/>
                <a:cs typeface="Arial"/>
              </a:rPr>
              <a:t>中，女子们（“你”是阳性单数）通过赞美所罗门，似乎一致认为这对情侣拥有理想的浪漫关系。第</a:t>
            </a:r>
            <a:r>
              <a:rPr lang="en-US" altLang="zh-CN" dirty="0">
                <a:latin typeface="Arial"/>
                <a:ea typeface="ＭＳ Ｐゴシック" charset="0"/>
                <a:cs typeface="Arial"/>
              </a:rPr>
              <a:t>4</a:t>
            </a:r>
            <a:r>
              <a:rPr lang="zh-CN" altLang="en-US" dirty="0">
                <a:latin typeface="Arial"/>
                <a:ea typeface="ＭＳ Ｐゴシック" charset="0"/>
                <a:cs typeface="Arial"/>
              </a:rPr>
              <a:t>节的最后一句可能是所爱之人的话（见</a:t>
            </a:r>
            <a:r>
              <a:rPr lang="en-US" dirty="0">
                <a:latin typeface="Arial"/>
                <a:ea typeface="ＭＳ Ｐゴシック" charset="0"/>
                <a:cs typeface="Arial"/>
              </a:rPr>
              <a:t>NIV</a:t>
            </a:r>
            <a:r>
              <a:rPr lang="zh-CN" altLang="en-US" dirty="0">
                <a:latin typeface="Arial"/>
                <a:ea typeface="ＭＳ Ｐゴシック" charset="0"/>
                <a:cs typeface="Arial"/>
              </a:rPr>
              <a:t>旁注），或者更可能是朋友们的话。（</a:t>
            </a:r>
            <a:r>
              <a:rPr lang="en-US" dirty="0">
                <a:latin typeface="Arial"/>
                <a:ea typeface="ＭＳ Ｐゴシック" charset="0"/>
                <a:cs typeface="Arial"/>
              </a:rPr>
              <a:t>Jack S. Deere，“</a:t>
            </a:r>
            <a:r>
              <a:rPr lang="zh-CN" altLang="en-US" dirty="0">
                <a:latin typeface="Arial"/>
                <a:ea typeface="ＭＳ Ｐゴシック" charset="0"/>
                <a:cs typeface="Arial"/>
              </a:rPr>
              <a:t>雅歌”，</a:t>
            </a:r>
            <a:r>
              <a:rPr lang="en-US" altLang="zh-CN" dirty="0">
                <a:latin typeface="Arial"/>
                <a:ea typeface="ＭＳ Ｐゴシック" charset="0"/>
                <a:cs typeface="Arial"/>
              </a:rPr>
              <a:t>《</a:t>
            </a:r>
            <a:r>
              <a:rPr lang="zh-CN" altLang="en-US" dirty="0">
                <a:latin typeface="Arial"/>
                <a:ea typeface="ＭＳ Ｐゴシック" charset="0"/>
                <a:cs typeface="Arial"/>
              </a:rPr>
              <a:t>圣经知识评论</a:t>
            </a:r>
            <a:r>
              <a:rPr lang="en-US" altLang="zh-CN" dirty="0">
                <a:latin typeface="Arial"/>
                <a:ea typeface="ＭＳ Ｐゴシック" charset="0"/>
                <a:cs typeface="Arial"/>
              </a:rPr>
              <a:t>》1:1014</a:t>
            </a:r>
            <a:r>
              <a:rPr lang="zh-CN" altLang="en-US" dirty="0">
                <a:latin typeface="Arial"/>
                <a:ea typeface="ＭＳ Ｐゴシック" charset="0"/>
                <a:cs typeface="Arial"/>
              </a:rPr>
              <a:t>）。</a:t>
            </a:r>
            <a:endParaRPr lang="en-US" dirty="0">
              <a:latin typeface="Arial"/>
              <a:ea typeface="ＭＳ Ｐゴシック" charset="0"/>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16136182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954494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latin typeface="Arial"/>
                <a:cs typeface="Arial"/>
              </a:rPr>
              <a:t>Text</a:t>
            </a:r>
          </a:p>
        </p:txBody>
      </p:sp>
    </p:spTree>
    <p:extLst>
      <p:ext uri="{BB962C8B-B14F-4D97-AF65-F5344CB8AC3E}">
        <p14:creationId xmlns:p14="http://schemas.microsoft.com/office/powerpoint/2010/main" val="17615072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8761499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635228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144522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sz="1200" kern="1200" dirty="0">
                <a:solidFill>
                  <a:schemeClr val="tx1"/>
                </a:solidFill>
                <a:effectLst/>
                <a:latin typeface="Arial"/>
                <a:ea typeface="+mn-ea"/>
                <a:cs typeface="Arial"/>
              </a:rPr>
              <a:t>The courtship between lover and beloved intensifies but they remain patient until their wedding day (1:12–3:5).</a:t>
            </a:r>
            <a:r>
              <a:rPr lang="en-SG" dirty="0">
                <a:effectLst/>
                <a:latin typeface="Arial"/>
                <a:cs typeface="Arial"/>
              </a:rPr>
              <a:t> </a:t>
            </a:r>
          </a:p>
          <a:p>
            <a:r>
              <a:rPr lang="zh-CN" altLang="en-US" dirty="0">
                <a:latin typeface="Arial"/>
                <a:cs typeface="Arial"/>
              </a:rPr>
              <a:t>恋人与所爱之人之间的恋爱关系逐渐加深，但他们保持耐心，直到婚礼那一天（雅歌 </a:t>
            </a:r>
            <a:r>
              <a:rPr lang="en-US" altLang="zh-CN" dirty="0">
                <a:latin typeface="Arial"/>
                <a:cs typeface="Arial"/>
              </a:rPr>
              <a:t>1:12–3:5</a:t>
            </a:r>
            <a:r>
              <a:rPr lang="zh-CN" altLang="en-US" dirty="0">
                <a:latin typeface="Arial"/>
                <a:cs typeface="Arial"/>
              </a:rPr>
              <a:t>）。</a:t>
            </a:r>
            <a:endParaRPr lang="en-US" dirty="0">
              <a:latin typeface="Arial"/>
              <a:cs typeface="Arial"/>
            </a:endParaRPr>
          </a:p>
        </p:txBody>
      </p:sp>
    </p:spTree>
    <p:extLst>
      <p:ext uri="{BB962C8B-B14F-4D97-AF65-F5344CB8AC3E}">
        <p14:creationId xmlns:p14="http://schemas.microsoft.com/office/powerpoint/2010/main" val="3018991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052B558-FFC0-604C-B39E-473DD336B8B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24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240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1541222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209639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a:t>
            </a:r>
            <a:r>
              <a:rPr lang="en-SG" sz="1200" b="1" i="0" u="none" strike="noStrike" kern="1200" baseline="0" dirty="0">
                <a:solidFill>
                  <a:schemeClr val="tx1"/>
                </a:solidFill>
                <a:latin typeface="+mn-lt"/>
                <a:ea typeface="+mn-ea"/>
                <a:cs typeface="+mn-cs"/>
              </a:rPr>
              <a:t>The beams</a:t>
            </a:r>
            <a:r>
              <a:rPr lang="en-SG" sz="1200" b="0" i="0" u="none" strike="noStrike" kern="1200" baseline="0" dirty="0">
                <a:solidFill>
                  <a:schemeClr val="tx1"/>
                </a:solidFill>
                <a:latin typeface="+mn-lt"/>
                <a:ea typeface="+mn-ea"/>
                <a:cs typeface="+mn-cs"/>
              </a:rPr>
              <a:t> of </a:t>
            </a:r>
            <a:r>
              <a:rPr lang="en-SG" sz="1200" b="1" i="0" u="none" strike="noStrike" kern="1200" baseline="0" dirty="0">
                <a:solidFill>
                  <a:schemeClr val="tx1"/>
                </a:solidFill>
                <a:latin typeface="+mn-lt"/>
                <a:ea typeface="+mn-ea"/>
                <a:cs typeface="+mn-cs"/>
              </a:rPr>
              <a:t>cedars</a:t>
            </a:r>
            <a:r>
              <a:rPr lang="en-SG" sz="1200" b="0" i="0" u="none" strike="noStrike" kern="1200" baseline="0" dirty="0">
                <a:solidFill>
                  <a:schemeClr val="tx1"/>
                </a:solidFill>
                <a:latin typeface="+mn-lt"/>
                <a:ea typeface="+mn-ea"/>
                <a:cs typeface="+mn-cs"/>
              </a:rPr>
              <a:t> and the </a:t>
            </a:r>
            <a:r>
              <a:rPr lang="en-SG" sz="1200" b="1" i="0" u="none" strike="noStrike" kern="1200" baseline="0" dirty="0">
                <a:solidFill>
                  <a:schemeClr val="tx1"/>
                </a:solidFill>
                <a:latin typeface="+mn-lt"/>
                <a:ea typeface="+mn-ea"/>
                <a:cs typeface="+mn-cs"/>
              </a:rPr>
              <a:t>rafters</a:t>
            </a:r>
            <a:r>
              <a:rPr lang="en-SG" sz="1200" b="0" i="0" u="none" strike="noStrike" kern="1200" baseline="0" dirty="0">
                <a:solidFill>
                  <a:schemeClr val="tx1"/>
                </a:solidFill>
                <a:latin typeface="+mn-lt"/>
                <a:ea typeface="+mn-ea"/>
                <a:cs typeface="+mn-cs"/>
              </a:rPr>
              <a:t> made of </a:t>
            </a:r>
            <a:r>
              <a:rPr lang="en-SG" sz="1200" b="1" i="0" u="none" strike="noStrike" kern="1200" baseline="0" dirty="0">
                <a:solidFill>
                  <a:schemeClr val="tx1"/>
                </a:solidFill>
                <a:latin typeface="+mn-lt"/>
                <a:ea typeface="+mn-ea"/>
                <a:cs typeface="+mn-cs"/>
              </a:rPr>
              <a:t>firs</a:t>
            </a:r>
            <a:r>
              <a:rPr lang="en-SG" sz="1200" b="0" i="0" u="none" strike="noStrike" kern="1200" baseline="0" dirty="0">
                <a:solidFill>
                  <a:schemeClr val="tx1"/>
                </a:solidFill>
                <a:latin typeface="+mn-lt"/>
                <a:ea typeface="+mn-ea"/>
                <a:cs typeface="+mn-cs"/>
              </a:rPr>
              <a:t> probably do not refer to a literal building but figuratively to the pastoral setting in which they first met. This is also suggested by the </a:t>
            </a:r>
            <a:r>
              <a:rPr lang="en-SG" sz="1200" b="1" i="0" u="none" strike="noStrike" kern="1200" baseline="0" dirty="0">
                <a:solidFill>
                  <a:schemeClr val="tx1"/>
                </a:solidFill>
                <a:latin typeface="+mn-lt"/>
                <a:ea typeface="+mn-ea"/>
                <a:cs typeface="+mn-cs"/>
              </a:rPr>
              <a:t>verdant</a:t>
            </a:r>
            <a:r>
              <a:rPr lang="en-SG" sz="1200" b="0" i="0" u="none" strike="noStrike" kern="1200" baseline="0" dirty="0">
                <a:solidFill>
                  <a:schemeClr val="tx1"/>
                </a:solidFill>
                <a:latin typeface="+mn-lt"/>
                <a:ea typeface="+mn-ea"/>
                <a:cs typeface="+mn-cs"/>
              </a:rPr>
              <a:t> (green) </a:t>
            </a:r>
            <a:r>
              <a:rPr lang="en-SG" sz="1200" b="1" i="0" u="none" strike="noStrike" kern="1200" baseline="0" dirty="0">
                <a:solidFill>
                  <a:schemeClr val="tx1"/>
                </a:solidFill>
                <a:latin typeface="+mn-lt"/>
                <a:ea typeface="+mn-ea"/>
                <a:cs typeface="+mn-cs"/>
              </a:rPr>
              <a:t>bed</a:t>
            </a:r>
            <a:r>
              <a:rPr lang="en-SG" sz="1200" b="0" i="0" u="none" strike="noStrike" kern="1200" baseline="0" dirty="0">
                <a:solidFill>
                  <a:schemeClr val="tx1"/>
                </a:solidFill>
                <a:latin typeface="+mn-lt"/>
                <a:ea typeface="+mn-ea"/>
                <a:cs typeface="+mn-cs"/>
              </a:rPr>
              <a:t> (couch). The field where they fell in love and sat talking was green</a:t>
            </a:r>
            <a:r>
              <a:rPr lang="en-SG" sz="1200" b="0" i="0" u="none" strike="noStrike" kern="1200" baseline="0" dirty="0">
                <a:solidFill>
                  <a:schemeClr val="tx1"/>
                </a:solidFill>
                <a:latin typeface="Arial"/>
                <a:ea typeface="+mn-ea"/>
                <a:cs typeface="Arial"/>
              </a:rPr>
              <a:t>" (Jack S. Deere, "</a:t>
            </a:r>
            <a:r>
              <a:rPr lang="ko-KR" altLang="en-US" sz="1200" b="0" i="0" u="none" strike="noStrike" kern="1200" baseline="0" dirty="0" err="1">
                <a:solidFill>
                  <a:schemeClr val="tx1"/>
                </a:solidFill>
                <a:latin typeface="Arial"/>
                <a:ea typeface="+mn-ea"/>
                <a:cs typeface="Arial"/>
              </a:rPr>
              <a:t>雅歌</a:t>
            </a:r>
            <a:r>
              <a:rPr lang="en-SG" sz="1200" b="0" i="0" u="none" strike="noStrike" kern="1200" baseline="0" dirty="0">
                <a:solidFill>
                  <a:schemeClr val="tx1"/>
                </a:solidFill>
                <a:latin typeface="Arial"/>
                <a:ea typeface="+mn-ea"/>
                <a:cs typeface="Arial"/>
              </a:rPr>
              <a:t>," In </a:t>
            </a:r>
            <a:r>
              <a:rPr lang="en-SG" sz="1200" b="0" i="1" u="none" strike="noStrike" kern="1200" baseline="0" dirty="0">
                <a:solidFill>
                  <a:schemeClr val="tx1"/>
                </a:solidFill>
                <a:latin typeface="Arial"/>
                <a:ea typeface="+mn-ea"/>
                <a:cs typeface="Arial"/>
              </a:rPr>
              <a:t>The Bible Knowledge Commentary</a:t>
            </a:r>
            <a:r>
              <a:rPr lang="en-SG" sz="1200" b="0" i="0" u="none" strike="noStrike" kern="1200" baseline="0" dirty="0">
                <a:solidFill>
                  <a:schemeClr val="tx1"/>
                </a:solidFill>
                <a:latin typeface="Arial"/>
                <a:ea typeface="+mn-ea"/>
                <a:cs typeface="Arial"/>
              </a:rPr>
              <a:t>, 1:1014).</a:t>
            </a:r>
          </a:p>
          <a:p>
            <a:pPr marL="0" marR="0" indent="0" algn="l" defTabSz="457200" rtl="0" eaLnBrk="1" fontAlgn="auto" latinLnBrk="0" hangingPunct="1">
              <a:lnSpc>
                <a:spcPct val="100000"/>
              </a:lnSpc>
              <a:spcBef>
                <a:spcPts val="0"/>
              </a:spcBef>
              <a:spcAft>
                <a:spcPts val="0"/>
              </a:spcAft>
              <a:buClrTx/>
              <a:buSzTx/>
              <a:buFontTx/>
              <a:buNone/>
              <a:tabLst/>
              <a:defRPr/>
            </a:pPr>
            <a:r>
              <a:rPr lang="zh-CN" altLang="en-US" dirty="0">
                <a:latin typeface="Arial"/>
                <a:ea typeface="ＭＳ Ｐゴシック" charset="0"/>
                <a:cs typeface="Arial"/>
              </a:rPr>
              <a:t>“香柏树的横梁和松木的椽子很可能不是指一个实际的建筑物，而是象征性地指他们第一次相遇的田园背景。这也可以从翠绿的床（躺椅）中看出。他们相爱的田野以及坐下来交谈的地方是绿意盎然的。” </a:t>
            </a:r>
            <a:r>
              <a:rPr lang="en-US" altLang="zh-CN" dirty="0">
                <a:latin typeface="Arial"/>
                <a:ea typeface="ＭＳ Ｐゴシック" charset="0"/>
                <a:cs typeface="Arial"/>
              </a:rPr>
              <a:t>(</a:t>
            </a:r>
            <a:r>
              <a:rPr lang="zh-CN" altLang="en-US" dirty="0">
                <a:latin typeface="Arial"/>
                <a:ea typeface="ＭＳ Ｐゴシック" charset="0"/>
                <a:cs typeface="Arial"/>
              </a:rPr>
              <a:t>杰克</a:t>
            </a:r>
            <a:r>
              <a:rPr lang="en-US" altLang="zh-CN" dirty="0">
                <a:latin typeface="Arial"/>
                <a:ea typeface="ＭＳ Ｐゴシック" charset="0"/>
                <a:cs typeface="Arial"/>
              </a:rPr>
              <a:t>·</a:t>
            </a:r>
            <a:r>
              <a:rPr lang="en-US" dirty="0">
                <a:latin typeface="Arial"/>
                <a:ea typeface="ＭＳ Ｐゴシック" charset="0"/>
                <a:cs typeface="Arial"/>
              </a:rPr>
              <a:t>S·</a:t>
            </a:r>
            <a:r>
              <a:rPr lang="zh-CN" altLang="en-US" dirty="0">
                <a:latin typeface="Arial"/>
                <a:ea typeface="ＭＳ Ｐゴシック" charset="0"/>
                <a:cs typeface="Arial"/>
              </a:rPr>
              <a:t>迪尔，</a:t>
            </a:r>
            <a:r>
              <a:rPr lang="en-US" altLang="zh-CN" dirty="0">
                <a:latin typeface="Arial"/>
                <a:ea typeface="ＭＳ Ｐゴシック" charset="0"/>
                <a:cs typeface="Arial"/>
              </a:rPr>
              <a:t>《</a:t>
            </a:r>
            <a:r>
              <a:rPr lang="zh-CN" altLang="en-US" dirty="0">
                <a:latin typeface="Arial"/>
                <a:ea typeface="ＭＳ Ｐゴシック" charset="0"/>
                <a:cs typeface="Arial"/>
              </a:rPr>
              <a:t>圣经知识注释</a:t>
            </a:r>
            <a:r>
              <a:rPr lang="en-US" altLang="zh-CN" dirty="0">
                <a:latin typeface="Arial"/>
                <a:ea typeface="ＭＳ Ｐゴシック" charset="0"/>
                <a:cs typeface="Arial"/>
              </a:rPr>
              <a:t>》</a:t>
            </a:r>
            <a:r>
              <a:rPr lang="zh-CN" altLang="en-US" dirty="0">
                <a:latin typeface="Arial"/>
                <a:ea typeface="ＭＳ Ｐゴシック" charset="0"/>
                <a:cs typeface="Arial"/>
              </a:rPr>
              <a:t>，</a:t>
            </a:r>
            <a:r>
              <a:rPr lang="en-US" altLang="zh-CN" dirty="0">
                <a:latin typeface="Arial"/>
                <a:ea typeface="ＭＳ Ｐゴシック" charset="0"/>
                <a:cs typeface="Arial"/>
              </a:rPr>
              <a:t>1:1014)</a:t>
            </a:r>
            <a:r>
              <a:rPr lang="zh-CN" altLang="en-US" dirty="0">
                <a:latin typeface="Arial"/>
                <a:ea typeface="ＭＳ Ｐゴシック" charset="0"/>
                <a:cs typeface="Arial"/>
              </a:rPr>
              <a:t>。</a:t>
            </a:r>
            <a:endParaRPr lang="en-US" dirty="0">
              <a:latin typeface="Arial"/>
              <a:ea typeface="ＭＳ Ｐゴシック" charset="0"/>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5160136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175E64A-A7CD-344F-94E6-9BB7CFFA478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372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721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a:latin typeface="Calibri" charset="0"/>
                <a:ea typeface="ＭＳ Ｐゴシック" charset="0"/>
                <a:cs typeface="ＭＳ Ｐゴシック" charset="0"/>
              </a:rPr>
              <a:t>On my marriage night,</a:t>
            </a:r>
            <a:r>
              <a:rPr lang="en-US" baseline="0" dirty="0">
                <a:latin typeface="Calibri" charset="0"/>
                <a:ea typeface="ＭＳ Ｐゴシック" charset="0"/>
                <a:cs typeface="ＭＳ Ｐゴシック" charset="0"/>
              </a:rPr>
              <a:t> my Beloved Susan and I approached our bed for the first time and I was at a loss which side of the bed I should sleep. However, I recalled Song 2:6</a:t>
            </a:r>
            <a:r>
              <a:rPr lang="mr-IN" baseline="0" dirty="0">
                <a:latin typeface="Calibri" charset="0"/>
                <a:ea typeface="ＭＳ Ｐゴシック" charset="0"/>
                <a:cs typeface="ＭＳ Ｐゴシック" charset="0"/>
              </a:rPr>
              <a:t>…</a:t>
            </a:r>
            <a:endParaRPr lang="en-US" baseline="0" dirty="0">
              <a:latin typeface="Calibri" charset="0"/>
              <a:ea typeface="ＭＳ Ｐゴシック" charset="0"/>
              <a:cs typeface="ＭＳ Ｐゴシック" charset="0"/>
            </a:endParaRPr>
          </a:p>
          <a:p>
            <a:pPr eaLnBrk="1" hangingPunct="1">
              <a:spcBef>
                <a:spcPct val="0"/>
              </a:spcBef>
            </a:pPr>
            <a:r>
              <a:rPr lang="en-US" baseline="0" dirty="0">
                <a:latin typeface="Calibri" charset="0"/>
                <a:ea typeface="ＭＳ Ｐゴシック" charset="0"/>
                <a:cs typeface="ＭＳ Ｐゴシック" charset="0"/>
              </a:rPr>
              <a:t>• I figured the only way for me to get my left arm under her head was to lay on the left side of the bed. So, in an effort to sleep biblically, I have slept on that side sin 1983. (It also helps being right handed to embrace her with my stronger arm.)</a:t>
            </a:r>
          </a:p>
          <a:p>
            <a:pPr eaLnBrk="1" hangingPunct="1">
              <a:spcBef>
                <a:spcPct val="0"/>
              </a:spcBef>
            </a:pPr>
            <a:endParaRPr lang="en-US" baseline="0" dirty="0">
              <a:latin typeface="Calibri" charset="0"/>
              <a:ea typeface="ＭＳ Ｐゴシック" charset="0"/>
              <a:cs typeface="ＭＳ Ｐゴシック" charset="0"/>
            </a:endParaRPr>
          </a:p>
          <a:p>
            <a:pPr eaLnBrk="1" hangingPunct="1">
              <a:spcBef>
                <a:spcPct val="0"/>
              </a:spcBef>
            </a:pPr>
            <a:r>
              <a:rPr lang="zh-CN" altLang="en-US" dirty="0">
                <a:latin typeface="Calibri" charset="0"/>
                <a:ea typeface="ＭＳ Ｐゴシック" charset="0"/>
                <a:cs typeface="ＭＳ Ｐゴシック" charset="0"/>
              </a:rPr>
              <a:t>在我的婚礼之夜，我亲爱的苏珊和我第一次走向我们的床时，我不知道应该睡在哪一边。然而，我想起了</a:t>
            </a:r>
            <a:r>
              <a:rPr lang="en-US" altLang="zh-CN" dirty="0">
                <a:latin typeface="Calibri" charset="0"/>
                <a:ea typeface="ＭＳ Ｐゴシック" charset="0"/>
                <a:cs typeface="ＭＳ Ｐゴシック" charset="0"/>
              </a:rPr>
              <a:t>《</a:t>
            </a:r>
            <a:r>
              <a:rPr lang="zh-CN" altLang="en-US" dirty="0">
                <a:latin typeface="Calibri" charset="0"/>
                <a:ea typeface="ＭＳ Ｐゴシック" charset="0"/>
                <a:cs typeface="ＭＳ Ｐゴシック" charset="0"/>
              </a:rPr>
              <a:t>雅歌</a:t>
            </a:r>
            <a:r>
              <a:rPr lang="en-US" altLang="zh-CN" dirty="0">
                <a:latin typeface="Calibri" charset="0"/>
                <a:ea typeface="ＭＳ Ｐゴシック" charset="0"/>
                <a:cs typeface="ＭＳ Ｐゴシック" charset="0"/>
              </a:rPr>
              <a:t>》2:6...</a:t>
            </a:r>
          </a:p>
          <a:p>
            <a:pPr eaLnBrk="1" hangingPunct="1">
              <a:spcBef>
                <a:spcPct val="0"/>
              </a:spcBef>
            </a:pPr>
            <a:endParaRPr lang="en-US" altLang="zh-CN" dirty="0">
              <a:latin typeface="Calibri" charset="0"/>
              <a:ea typeface="ＭＳ Ｐゴシック" charset="0"/>
              <a:cs typeface="ＭＳ Ｐゴシック" charset="0"/>
            </a:endParaRPr>
          </a:p>
          <a:p>
            <a:pPr eaLnBrk="1" hangingPunct="1">
              <a:spcBef>
                <a:spcPct val="0"/>
              </a:spcBef>
            </a:pPr>
            <a:r>
              <a:rPr lang="en-US" altLang="zh-CN" dirty="0">
                <a:latin typeface="Calibri" charset="0"/>
                <a:ea typeface="ＭＳ Ｐゴシック" charset="0"/>
                <a:cs typeface="ＭＳ Ｐゴシック" charset="0"/>
              </a:rPr>
              <a:t>• </a:t>
            </a:r>
            <a:r>
              <a:rPr lang="zh-CN" altLang="en-US" dirty="0">
                <a:latin typeface="Calibri" charset="0"/>
                <a:ea typeface="ＭＳ Ｐゴシック" charset="0"/>
                <a:cs typeface="ＭＳ Ｐゴシック" charset="0"/>
              </a:rPr>
              <a:t>我认为，要把我的左臂放在她的头下，唯一的办法就是睡在床的左边。所以，为了按照圣经的方式睡觉，自</a:t>
            </a:r>
            <a:r>
              <a:rPr lang="en-US" altLang="zh-CN" dirty="0">
                <a:latin typeface="Calibri" charset="0"/>
                <a:ea typeface="ＭＳ Ｐゴシック" charset="0"/>
                <a:cs typeface="ＭＳ Ｐゴシック" charset="0"/>
              </a:rPr>
              <a:t>1983</a:t>
            </a:r>
            <a:r>
              <a:rPr lang="zh-CN" altLang="en-US" dirty="0">
                <a:latin typeface="Calibri" charset="0"/>
                <a:ea typeface="ＭＳ Ｐゴシック" charset="0"/>
                <a:cs typeface="ＭＳ Ｐゴシック" charset="0"/>
              </a:rPr>
              <a:t>年以来，我一直睡在那一边。（这也有助于用我更强壮的右手臂抱住她，因为我是右撇子。）</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8878433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young woman feels</a:t>
            </a:r>
            <a:r>
              <a:rPr lang="en-US" baseline="0" dirty="0">
                <a:latin typeface="Arial"/>
                <a:cs typeface="Arial"/>
              </a:rPr>
              <a:t> blessed to have waited for God's best for her. She also wants other women to see the benefits of waiting for sex until marriage. </a:t>
            </a:r>
          </a:p>
          <a:p>
            <a:r>
              <a:rPr lang="zh-CN" altLang="en-US" dirty="0">
                <a:latin typeface="Arial"/>
                <a:cs typeface="Arial"/>
              </a:rPr>
              <a:t>这位年轻女子觉得自己很幸运，能够等待上帝为她安排最好的一切。她还希望其他女性也能看到结婚后再发生性关系的好处。</a:t>
            </a:r>
            <a:endParaRPr lang="en-US" dirty="0">
              <a:latin typeface="Arial"/>
              <a:cs typeface="Arial"/>
            </a:endParaRPr>
          </a:p>
        </p:txBody>
      </p:sp>
    </p:spTree>
    <p:extLst>
      <p:ext uri="{BB962C8B-B14F-4D97-AF65-F5344CB8AC3E}">
        <p14:creationId xmlns:p14="http://schemas.microsoft.com/office/powerpoint/2010/main" val="41572280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BCF858-A386-AC4B-92EE-8492F91DF98A}" type="slidenum">
              <a:rPr kumimoji="0" lang="en-US" altLang="zh-CN" sz="1200" b="0"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zh-CN" sz="1200" b="0"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endParaRPr>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6237297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67BCF858-A386-AC4B-92EE-8492F91DF98A}" type="slidenum">
              <a:rPr kumimoji="0" lang="en-US" altLang="zh-CN" sz="1200">
                <a:solidFill>
                  <a:srgbClr val="000000"/>
                </a:solidFill>
                <a:latin typeface="Calibri" charset="0"/>
                <a:ea typeface="ＭＳ Ｐゴシック" charset="0"/>
                <a:cs typeface="ＭＳ Ｐゴシック" charset="0"/>
              </a:rPr>
              <a:pPr eaLnBrk="1" hangingPunct="1"/>
              <a:t>100</a:t>
            </a:fld>
            <a:endParaRPr kumimoji="0" lang="en-US" altLang="zh-CN" sz="1200">
              <a:solidFill>
                <a:srgbClr val="000000"/>
              </a:solidFill>
              <a:latin typeface="Calibri" charset="0"/>
              <a:ea typeface="ＭＳ Ｐゴシック" charset="0"/>
              <a:cs typeface="ＭＳ Ｐゴシック" charset="0"/>
            </a:endParaRPr>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4510028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123887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4163571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13855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A9D95093-816D-D749-978E-D4B8EDBF2206}" type="slidenum">
              <a:rPr kumimoji="0" lang="en-US" altLang="zh-CN" sz="1200">
                <a:solidFill>
                  <a:srgbClr val="000000"/>
                </a:solidFill>
                <a:latin typeface="Calibri" charset="0"/>
                <a:ea typeface="ＭＳ Ｐゴシック" charset="0"/>
                <a:cs typeface="ＭＳ Ｐゴシック" charset="0"/>
              </a:rPr>
              <a:pPr eaLnBrk="1" hangingPunct="1"/>
              <a:t>106</a:t>
            </a:fld>
            <a:endParaRPr kumimoji="0" lang="en-US" altLang="zh-CN" sz="1200">
              <a:solidFill>
                <a:srgbClr val="000000"/>
              </a:solidFill>
              <a:latin typeface="Calibri" charset="0"/>
              <a:ea typeface="ＭＳ Ｐゴシック" charset="0"/>
              <a:cs typeface="ＭＳ Ｐゴシック" charset="0"/>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latin typeface="Arial"/>
                <a:cs typeface="Arial"/>
              </a:rPr>
              <a:t>What can you do now to have the</a:t>
            </a:r>
            <a:r>
              <a:rPr lang="en-US" baseline="0" dirty="0">
                <a:latin typeface="Arial"/>
                <a:cs typeface="Arial"/>
              </a:rPr>
              <a:t> fantastic </a:t>
            </a:r>
            <a:r>
              <a:rPr lang="en-US" dirty="0">
                <a:latin typeface="Arial"/>
                <a:cs typeface="Arial"/>
              </a:rPr>
              <a:t>marriage that God</a:t>
            </a:r>
            <a:r>
              <a:rPr lang="en-US" baseline="0" dirty="0">
                <a:latin typeface="Arial"/>
                <a:cs typeface="Arial"/>
              </a:rPr>
              <a:t> desires if he has marriage in his plan for you?</a:t>
            </a:r>
          </a:p>
          <a:p>
            <a:r>
              <a:rPr lang="zh-CN" altLang="en-US" dirty="0">
                <a:latin typeface="Arial"/>
                <a:cs typeface="Arial"/>
              </a:rPr>
              <a:t>如果上帝为你安排了婚姻，那么你现在该做什么才能拥有上帝渴望的美满婚姻呢？</a:t>
            </a:r>
            <a:endParaRPr lang="en-US" dirty="0">
              <a:latin typeface="Arial"/>
              <a:cs typeface="Arial"/>
            </a:endParaRPr>
          </a:p>
        </p:txBody>
      </p:sp>
    </p:spTree>
    <p:extLst>
      <p:ext uri="{BB962C8B-B14F-4D97-AF65-F5344CB8AC3E}">
        <p14:creationId xmlns:p14="http://schemas.microsoft.com/office/powerpoint/2010/main" val="24456702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4D7CD03E-9526-2F48-B671-5D2720244EDD}" type="slidenum">
              <a:rPr kumimoji="0" lang="en-US" altLang="zh-CN" sz="1200"/>
              <a:pPr/>
              <a:t>107</a:t>
            </a:fld>
            <a:endParaRPr kumimoji="0" lang="en-US" altLang="zh-CN" sz="1200"/>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kumimoji="0" lang="zh-CN" altLang="en-US">
              <a:latin typeface="Times New Roman" charset="0"/>
              <a:ea typeface="MS PGothic" charset="0"/>
              <a:cs typeface="MS PGothic"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106C5B6-7B34-8B46-9C46-8A875A49948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758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7166334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106C5B6-7B34-8B46-9C46-8A875A49948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758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SG" sz="1200" b="0" i="0" u="none" strike="noStrike" kern="1200" baseline="0" dirty="0">
                <a:solidFill>
                  <a:schemeClr val="tx1"/>
                </a:solidFill>
                <a:latin typeface="+mn-lt"/>
                <a:ea typeface="+mn-ea"/>
                <a:cs typeface="+mn-cs"/>
              </a:rPr>
              <a:t>"The NIV margin attributes the last part of the verse, </a:t>
            </a:r>
            <a:r>
              <a:rPr lang="en-SG" sz="1200" b="1" i="0" u="none" strike="noStrike" kern="1200" baseline="0" dirty="0">
                <a:solidFill>
                  <a:schemeClr val="tx1"/>
                </a:solidFill>
                <a:latin typeface="+mn-lt"/>
                <a:ea typeface="+mn-ea"/>
                <a:cs typeface="+mn-cs"/>
              </a:rPr>
              <a:t>Eat, O friends, and drink; drink your fill, O lovers,</a:t>
            </a:r>
            <a:r>
              <a:rPr lang="en-SG" sz="1200" b="0" i="0" u="none" strike="noStrike" kern="1200" baseline="0" dirty="0">
                <a:solidFill>
                  <a:schemeClr val="tx1"/>
                </a:solidFill>
                <a:latin typeface="+mn-lt"/>
                <a:ea typeface="+mn-ea"/>
                <a:cs typeface="+mn-cs"/>
              </a:rPr>
              <a:t> to the “friends” of the couple. However, it is unlikely that friends, wedding guests, or any other persons would have been present in the bedroom at the consummation of the couple’s marriage. A more plausible suggestion is that the speaker was God Himself. Only their Creator would have been a “guest” on that occasion. Since their love was from Him it was fitting that He approve it. He invited them to enjoy sexual love in marriage as if it were a banquet (“eat </a:t>
            </a:r>
            <a:r>
              <a:rPr lang="en-SG" sz="1200" b="1" i="0" u="none" strike="noStrike" kern="1200" baseline="0" dirty="0">
                <a:solidFill>
                  <a:schemeClr val="tx1"/>
                </a:solidFill>
                <a:latin typeface="+mn-lt"/>
                <a:ea typeface="+mn-ea"/>
                <a:cs typeface="+mn-cs"/>
              </a:rPr>
              <a:t>...</a:t>
            </a:r>
            <a:r>
              <a:rPr lang="en-SG" sz="1200" b="0" i="0" u="none" strike="noStrike" kern="1200" baseline="0" dirty="0">
                <a:solidFill>
                  <a:schemeClr val="tx1"/>
                </a:solidFill>
                <a:latin typeface="+mn-lt"/>
                <a:ea typeface="+mn-ea"/>
                <a:cs typeface="+mn-cs"/>
              </a:rPr>
              <a:t> and drink”). This clearly indicates God’s approval of marriage, which He designed in the Garden of Eden (cf. Gen. 2:24)" (Deere, </a:t>
            </a:r>
            <a:r>
              <a:rPr lang="en-SG" sz="1200" b="0" i="1" u="none" strike="noStrike" kern="1200" baseline="0" dirty="0">
                <a:solidFill>
                  <a:schemeClr val="tx1"/>
                </a:solidFill>
                <a:latin typeface="+mn-lt"/>
                <a:ea typeface="+mn-ea"/>
                <a:cs typeface="+mn-cs"/>
              </a:rPr>
              <a:t>BKC, 1:1020). </a:t>
            </a:r>
          </a:p>
          <a:p>
            <a:pPr eaLnBrk="1" hangingPunct="1">
              <a:spcBef>
                <a:spcPct val="0"/>
              </a:spcBef>
            </a:pPr>
            <a:r>
              <a:rPr lang="en-US" dirty="0"/>
              <a:t>NIV</a:t>
            </a:r>
            <a:r>
              <a:rPr lang="zh-CN" altLang="en-US" dirty="0"/>
              <a:t>版本的旁注将这节经文的最后部分‘朋友们，请吃喝；恋人们，畅饮吧！’归于这对夫妻的‘朋友’。然而，在夫妻婚姻完成之际，朋友、婚礼宾客或任何其他人出现在卧室里是不太可能的。一个更合理的建议是，讲话者是神自己。只有他们的造物主才可能在那个场合‘作客’。既然他们的爱来自于祂，那么祂认可这份爱是很合适的。祂邀请他们在婚姻中享受性爱，如同享用盛宴（‘吃</a:t>
            </a:r>
            <a:r>
              <a:rPr lang="en-US" altLang="zh-CN" dirty="0"/>
              <a:t>……</a:t>
            </a:r>
            <a:r>
              <a:rPr lang="zh-CN" altLang="en-US" dirty="0"/>
              <a:t>喝’）。这清楚地表明了神对婚姻的赞同，祂是在伊甸园设计了婚姻（参创世记</a:t>
            </a:r>
            <a:r>
              <a:rPr lang="en-US" altLang="zh-CN" dirty="0"/>
              <a:t>2:24</a:t>
            </a:r>
            <a:r>
              <a:rPr lang="zh-CN" altLang="en-US" dirty="0"/>
              <a:t>）。”（迪尔，</a:t>
            </a:r>
            <a:r>
              <a:rPr lang="en-US" altLang="zh-CN" dirty="0"/>
              <a:t>《</a:t>
            </a:r>
            <a:r>
              <a:rPr lang="zh-CN" altLang="en-US" dirty="0"/>
              <a:t>圣经知识评论</a:t>
            </a:r>
            <a:r>
              <a:rPr lang="en-US" altLang="zh-CN" dirty="0"/>
              <a:t>》1:1020</a:t>
            </a:r>
            <a:r>
              <a:rPr lang="zh-CN" altLang="en-US" dirty="0"/>
              <a:t>）</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861479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latin typeface="Arial"/>
                <a:cs typeface="Arial"/>
              </a:rPr>
              <a:t>What can you do now to have the</a:t>
            </a:r>
            <a:r>
              <a:rPr lang="en-US" baseline="0" dirty="0">
                <a:latin typeface="Arial"/>
                <a:cs typeface="Arial"/>
              </a:rPr>
              <a:t> fantastic </a:t>
            </a:r>
            <a:r>
              <a:rPr lang="en-US" dirty="0">
                <a:latin typeface="Arial"/>
                <a:cs typeface="Arial"/>
              </a:rPr>
              <a:t>marriage that God</a:t>
            </a:r>
            <a:r>
              <a:rPr lang="en-US" baseline="0" dirty="0">
                <a:latin typeface="Arial"/>
                <a:cs typeface="Arial"/>
              </a:rPr>
              <a:t> desires if he has marriage in his plan for you?</a:t>
            </a:r>
          </a:p>
          <a:p>
            <a:r>
              <a:rPr lang="zh-CN" altLang="en-US" dirty="0">
                <a:latin typeface="Arial"/>
                <a:cs typeface="Arial"/>
              </a:rPr>
              <a:t>你现在可以做些什么来拥有神所期望的美满婚姻，如果婚姻在他的计划中为你预备了呢？</a:t>
            </a:r>
            <a:endParaRPr lang="en-US" dirty="0">
              <a:latin typeface="Arial"/>
              <a:cs typeface="Arial"/>
            </a:endParaRPr>
          </a:p>
        </p:txBody>
      </p:sp>
    </p:spTree>
    <p:extLst>
      <p:ext uri="{BB962C8B-B14F-4D97-AF65-F5344CB8AC3E}">
        <p14:creationId xmlns:p14="http://schemas.microsoft.com/office/powerpoint/2010/main" val="8330368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Be</a:t>
            </a:r>
            <a:r>
              <a:rPr lang="en-US" baseline="0" dirty="0">
                <a:latin typeface="Arial"/>
                <a:cs typeface="Arial"/>
              </a:rPr>
              <a:t> loving </a:t>
            </a:r>
            <a:r>
              <a:rPr lang="en-US" dirty="0">
                <a:latin typeface="Arial"/>
                <a:cs typeface="Arial"/>
              </a:rPr>
              <a:t>to God's</a:t>
            </a:r>
            <a:r>
              <a:rPr lang="en-US" baseline="0" dirty="0">
                <a:latin typeface="Arial"/>
                <a:cs typeface="Arial"/>
              </a:rPr>
              <a:t> </a:t>
            </a:r>
            <a:r>
              <a:rPr lang="en-US" dirty="0">
                <a:latin typeface="Arial"/>
                <a:cs typeface="Arial"/>
              </a:rPr>
              <a:t>person for you by preserving yourself now</a:t>
            </a:r>
            <a:r>
              <a:rPr lang="en-US" baseline="0" dirty="0">
                <a:latin typeface="Arial"/>
                <a:cs typeface="Arial"/>
              </a:rPr>
              <a:t>.</a:t>
            </a:r>
          </a:p>
          <a:p>
            <a:r>
              <a:rPr lang="en-US" sz="1200" kern="1200" dirty="0">
                <a:solidFill>
                  <a:schemeClr val="tx1"/>
                </a:solidFill>
                <a:effectLst/>
                <a:latin typeface="+mn-lt"/>
                <a:ea typeface="+mn-ea"/>
                <a:cs typeface="+mn-cs"/>
              </a:rPr>
              <a:t>Solomon and the </a:t>
            </a:r>
            <a:r>
              <a:rPr lang="en-US" sz="1200" kern="1200" dirty="0" err="1">
                <a:solidFill>
                  <a:schemeClr val="tx1"/>
                </a:solidFill>
                <a:effectLst/>
                <a:latin typeface="+mn-lt"/>
                <a:ea typeface="+mn-ea"/>
                <a:cs typeface="+mn-cs"/>
              </a:rPr>
              <a:t>Shulammite</a:t>
            </a:r>
            <a:r>
              <a:rPr lang="en-US" sz="1200" kern="1200" dirty="0">
                <a:solidFill>
                  <a:schemeClr val="tx1"/>
                </a:solidFill>
                <a:effectLst/>
                <a:latin typeface="+mn-lt"/>
                <a:ea typeface="+mn-ea"/>
                <a:cs typeface="+mn-cs"/>
              </a:rPr>
              <a:t> begin their love relationship in courtship and marriage as an example of the need for premarital sexual restraint (1:1–5:1).</a:t>
            </a:r>
            <a:r>
              <a:rPr lang="en-SG" dirty="0">
                <a:effectLst/>
              </a:rPr>
              <a:t> </a:t>
            </a:r>
          </a:p>
          <a:p>
            <a:r>
              <a:rPr lang="zh-CN" altLang="en-US" dirty="0">
                <a:latin typeface="Arial"/>
                <a:cs typeface="Arial"/>
              </a:rPr>
              <a:t>现在通过守护自己来对神为你预备的人表达爱意。所罗门和书拉密女子在求爱和婚姻中开始了他们的爱情关系，成为了婚前性节制的一个典范（</a:t>
            </a:r>
            <a:r>
              <a:rPr lang="en-US" altLang="zh-CN" dirty="0">
                <a:latin typeface="Arial"/>
                <a:cs typeface="Arial"/>
              </a:rPr>
              <a:t>1:1–5:1</a:t>
            </a:r>
            <a:r>
              <a:rPr lang="zh-CN" altLang="en-US" dirty="0">
                <a:latin typeface="Arial"/>
                <a:cs typeface="Arial"/>
              </a:rPr>
              <a:t>）。</a:t>
            </a:r>
            <a:endParaRPr lang="en-US" dirty="0">
              <a:latin typeface="Arial"/>
              <a:cs typeface="Arial"/>
            </a:endParaRPr>
          </a:p>
        </p:txBody>
      </p:sp>
    </p:spTree>
    <p:extLst>
      <p:ext uri="{BB962C8B-B14F-4D97-AF65-F5344CB8AC3E}">
        <p14:creationId xmlns:p14="http://schemas.microsoft.com/office/powerpoint/2010/main" val="26569068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No relationship is built without sweat and tears.</a:t>
            </a:r>
          </a:p>
          <a:p>
            <a:r>
              <a:rPr lang="en-US" sz="1200" kern="1200" dirty="0">
                <a:solidFill>
                  <a:schemeClr val="tx1"/>
                </a:solidFill>
                <a:effectLst/>
                <a:latin typeface="Arial"/>
                <a:ea typeface="+mn-ea"/>
                <a:cs typeface="Arial"/>
              </a:rPr>
              <a:t>The love of the couple matures through various events until it is very strong to show the effort needed to grow in marital love (5:2–8:14).</a:t>
            </a:r>
            <a:r>
              <a:rPr lang="en-SG" dirty="0">
                <a:effectLst/>
                <a:latin typeface="Arial"/>
                <a:cs typeface="Arial"/>
              </a:rPr>
              <a:t> </a:t>
            </a:r>
          </a:p>
          <a:p>
            <a:r>
              <a:rPr lang="zh-CN" altLang="en-US" dirty="0">
                <a:latin typeface="Arial"/>
                <a:cs typeface="Arial"/>
              </a:rPr>
              <a:t>没有哪一段感情是没有汗水和泪水就能建立起来的。</a:t>
            </a:r>
          </a:p>
          <a:p>
            <a:r>
              <a:rPr lang="zh-CN" altLang="en-US" dirty="0">
                <a:latin typeface="Arial"/>
                <a:cs typeface="Arial"/>
              </a:rPr>
              <a:t>夫妻之间的爱情通过各种事件逐渐成熟，直到变得非常强烈，显示出婚姻爱情成长所需的努力（</a:t>
            </a:r>
            <a:r>
              <a:rPr lang="en-US" altLang="zh-CN" dirty="0">
                <a:latin typeface="Arial"/>
                <a:cs typeface="Arial"/>
              </a:rPr>
              <a:t>5:2–8:14</a:t>
            </a:r>
            <a:r>
              <a:rPr lang="zh-CN" altLang="en-US" dirty="0">
                <a:latin typeface="Arial"/>
                <a:cs typeface="Arial"/>
              </a:rPr>
              <a:t>）。</a:t>
            </a:r>
            <a:endParaRPr lang="en-US" dirty="0">
              <a:latin typeface="Arial"/>
              <a:cs typeface="Arial"/>
            </a:endParaRPr>
          </a:p>
        </p:txBody>
      </p:sp>
    </p:spTree>
    <p:extLst>
      <p:ext uri="{BB962C8B-B14F-4D97-AF65-F5344CB8AC3E}">
        <p14:creationId xmlns:p14="http://schemas.microsoft.com/office/powerpoint/2010/main" val="42475449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CD5EE547-4068-9C4D-BEF4-071840654AF5}" type="slidenum">
              <a:rPr kumimoji="0" lang="en-US" altLang="zh-CN" sz="1200">
                <a:solidFill>
                  <a:srgbClr val="000000"/>
                </a:solidFill>
                <a:latin typeface="Calibri" charset="0"/>
                <a:ea typeface="ＭＳ Ｐゴシック" charset="0"/>
                <a:cs typeface="ＭＳ Ｐゴシック" charset="0"/>
              </a:rPr>
              <a:pPr eaLnBrk="1" hangingPunct="1"/>
              <a:t>114</a:t>
            </a:fld>
            <a:endParaRPr kumimoji="0" lang="en-US" altLang="zh-CN" sz="1200">
              <a:solidFill>
                <a:srgbClr val="000000"/>
              </a:solidFill>
              <a:latin typeface="Calibri" charset="0"/>
              <a:ea typeface="ＭＳ Ｐゴシック" charset="0"/>
              <a:cs typeface="ＭＳ Ｐゴシック" charset="0"/>
            </a:endParaRPr>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b="0" i="0" u="none" strike="noStrike" kern="1200" baseline="0" dirty="0">
                <a:solidFill>
                  <a:schemeClr val="tx1"/>
                </a:solidFill>
                <a:latin typeface="+mn-lt"/>
                <a:ea typeface="+mn-ea"/>
                <a:cs typeface="+mn-cs"/>
              </a:rPr>
              <a:t>1. The Problem: The Wife’s Indifference and the Husband’s Absence (5:2-8)</a:t>
            </a:r>
          </a:p>
          <a:p>
            <a:r>
              <a:rPr lang="en-SG" sz="1200" b="1" i="0" u="none" strike="noStrike" kern="1200" baseline="0" dirty="0">
                <a:solidFill>
                  <a:schemeClr val="tx1"/>
                </a:solidFill>
                <a:latin typeface="+mn-lt"/>
                <a:ea typeface="+mn-ea"/>
                <a:cs typeface="+mn-cs"/>
              </a:rPr>
              <a:t>	5:2</a:t>
            </a:r>
            <a:r>
              <a:rPr lang="en-SG" sz="1200" b="0" i="0" u="none" strike="noStrike" kern="1200" baseline="0" dirty="0">
                <a:solidFill>
                  <a:schemeClr val="tx1"/>
                </a:solidFill>
                <a:latin typeface="+mn-lt"/>
                <a:ea typeface="+mn-ea"/>
                <a:cs typeface="+mn-cs"/>
              </a:rPr>
              <a:t>. In a dream </a:t>
            </a:r>
            <a:r>
              <a:rPr lang="en-SG" sz="1200" b="1" i="0" u="none" strike="noStrike" kern="1200" baseline="0" dirty="0">
                <a:solidFill>
                  <a:schemeClr val="tx1"/>
                </a:solidFill>
                <a:latin typeface="+mn-lt"/>
                <a:ea typeface="+mn-ea"/>
                <a:cs typeface="+mn-cs"/>
              </a:rPr>
              <a:t>(I slept but my heart was awake;</a:t>
            </a:r>
            <a:r>
              <a:rPr lang="en-SG" sz="1200" b="0" i="0" u="none" strike="noStrike" kern="1200" baseline="0" dirty="0">
                <a:solidFill>
                  <a:schemeClr val="tx1"/>
                </a:solidFill>
                <a:latin typeface="+mn-lt"/>
                <a:ea typeface="+mn-ea"/>
                <a:cs typeface="+mn-cs"/>
              </a:rPr>
              <a:t> cf. another recorded dream, 3:1-4) the wife was approached by her husband, who said </a:t>
            </a:r>
            <a:r>
              <a:rPr lang="en-SG" sz="1200" b="1" i="0" u="none" strike="noStrike" kern="1200" baseline="0" dirty="0">
                <a:solidFill>
                  <a:schemeClr val="tx1"/>
                </a:solidFill>
                <a:latin typeface="+mn-lt"/>
                <a:ea typeface="+mn-ea"/>
                <a:cs typeface="+mn-cs"/>
              </a:rPr>
              <a:t>Open to me</a:t>
            </a:r>
            <a:r>
              <a:rPr lang="en-SG" sz="1200" b="0" i="0" u="none" strike="noStrike" kern="1200" baseline="0" dirty="0">
                <a:solidFill>
                  <a:schemeClr val="tx1"/>
                </a:solidFill>
                <a:latin typeface="+mn-lt"/>
                <a:ea typeface="+mn-ea"/>
                <a:cs typeface="+mn-cs"/>
              </a:rPr>
              <a:t> (cf. 5:6). The fact that the </a:t>
            </a:r>
            <a:r>
              <a:rPr lang="en-SG" sz="1200" b="1" i="0" u="none" strike="noStrike" kern="1200" baseline="0" dirty="0">
                <a:solidFill>
                  <a:schemeClr val="tx1"/>
                </a:solidFill>
                <a:latin typeface="+mn-lt"/>
                <a:ea typeface="+mn-ea"/>
                <a:cs typeface="+mn-cs"/>
              </a:rPr>
              <a:t>lover</a:t>
            </a:r>
            <a:r>
              <a:rPr lang="en-SG" sz="1200" b="0" i="0" u="none" strike="noStrike" kern="1200" baseline="0" dirty="0">
                <a:solidFill>
                  <a:schemeClr val="tx1"/>
                </a:solidFill>
                <a:latin typeface="+mn-lt"/>
                <a:ea typeface="+mn-ea"/>
                <a:cs typeface="+mn-cs"/>
              </a:rPr>
              <a:t> no longer addressed her as “my bride” indicates there is a time lapse between verse 1 (the wedding night) and verse 2. The couple should no longer be regarded as newlyweds. But he did address her by other affectionate terms: </a:t>
            </a:r>
            <a:r>
              <a:rPr lang="en-SG" sz="1200" b="1" i="0" u="none" strike="noStrike" kern="1200" baseline="0" dirty="0">
                <a:solidFill>
                  <a:schemeClr val="tx1"/>
                </a:solidFill>
                <a:latin typeface="+mn-lt"/>
                <a:ea typeface="+mn-ea"/>
                <a:cs typeface="+mn-cs"/>
              </a:rPr>
              <a:t>my sister</a:t>
            </a:r>
            <a:r>
              <a:rPr lang="en-SG" sz="1200" b="0" i="0" u="none" strike="noStrike" kern="1200" baseline="0" dirty="0">
                <a:solidFill>
                  <a:schemeClr val="tx1"/>
                </a:solidFill>
                <a:latin typeface="+mn-lt"/>
                <a:ea typeface="+mn-ea"/>
                <a:cs typeface="+mn-cs"/>
              </a:rPr>
              <a:t> (see comments on 4:9), </a:t>
            </a:r>
            <a:r>
              <a:rPr lang="en-SG" sz="1200" b="1" i="0" u="none" strike="noStrike" kern="1200" baseline="0" dirty="0">
                <a:solidFill>
                  <a:schemeClr val="tx1"/>
                </a:solidFill>
                <a:latin typeface="+mn-lt"/>
                <a:ea typeface="+mn-ea"/>
                <a:cs typeface="+mn-cs"/>
              </a:rPr>
              <a:t>my darling</a:t>
            </a:r>
            <a:r>
              <a:rPr lang="en-SG" sz="1200" b="0" i="0" u="none" strike="noStrike" kern="1200" baseline="0" dirty="0">
                <a:solidFill>
                  <a:schemeClr val="tx1"/>
                </a:solidFill>
                <a:latin typeface="+mn-lt"/>
                <a:ea typeface="+mn-ea"/>
                <a:cs typeface="+mn-cs"/>
              </a:rPr>
              <a:t> (cf. 1:9, 15; 2:2, 10, 13; 4:1, 7; 6:4), </a:t>
            </a:r>
            <a:r>
              <a:rPr lang="en-SG" sz="1200" b="1" i="0" u="none" strike="noStrike" kern="1200" baseline="0" dirty="0">
                <a:solidFill>
                  <a:schemeClr val="tx1"/>
                </a:solidFill>
                <a:latin typeface="+mn-lt"/>
                <a:ea typeface="+mn-ea"/>
                <a:cs typeface="+mn-cs"/>
              </a:rPr>
              <a:t>my dove,</a:t>
            </a:r>
            <a:r>
              <a:rPr lang="en-SG" sz="1200" b="0" i="0" u="none" strike="noStrike" kern="1200" baseline="0" dirty="0">
                <a:solidFill>
                  <a:schemeClr val="tx1"/>
                </a:solidFill>
                <a:latin typeface="+mn-lt"/>
                <a:ea typeface="+mn-ea"/>
                <a:cs typeface="+mn-cs"/>
              </a:rPr>
              <a:t> and </a:t>
            </a:r>
            <a:r>
              <a:rPr lang="en-SG" sz="1200" b="1" i="0" u="none" strike="noStrike" kern="1200" baseline="0" dirty="0">
                <a:solidFill>
                  <a:schemeClr val="tx1"/>
                </a:solidFill>
                <a:latin typeface="+mn-lt"/>
                <a:ea typeface="+mn-ea"/>
                <a:cs typeface="+mn-cs"/>
              </a:rPr>
              <a:t>my flawless one</a:t>
            </a:r>
            <a:r>
              <a:rPr lang="en-SG" sz="1200" b="0" i="0" u="none" strike="noStrike" kern="1200" baseline="0" dirty="0">
                <a:solidFill>
                  <a:schemeClr val="tx1"/>
                </a:solidFill>
                <a:latin typeface="+mn-lt"/>
                <a:ea typeface="+mn-ea"/>
                <a:cs typeface="+mn-cs"/>
              </a:rPr>
              <a:t> (cf. 4:7). This is the first record of his using all these terms of endearment. His </a:t>
            </a:r>
            <a:r>
              <a:rPr lang="en-SG" sz="1200" b="1" i="0" u="none" strike="noStrike" kern="1200" baseline="0" dirty="0">
                <a:solidFill>
                  <a:schemeClr val="tx1"/>
                </a:solidFill>
                <a:latin typeface="+mn-lt"/>
                <a:ea typeface="+mn-ea"/>
                <a:cs typeface="+mn-cs"/>
              </a:rPr>
              <a:t>head</a:t>
            </a:r>
            <a:r>
              <a:rPr lang="en-SG" sz="1200" b="0" i="0" u="none" strike="noStrike" kern="1200" baseline="0" dirty="0">
                <a:solidFill>
                  <a:schemeClr val="tx1"/>
                </a:solidFill>
                <a:latin typeface="+mn-lt"/>
                <a:ea typeface="+mn-ea"/>
                <a:cs typeface="+mn-cs"/>
              </a:rPr>
              <a:t> and </a:t>
            </a:r>
            <a:r>
              <a:rPr lang="en-SG" sz="1200" b="1" i="0" u="none" strike="noStrike" kern="1200" baseline="0" dirty="0">
                <a:solidFill>
                  <a:schemeClr val="tx1"/>
                </a:solidFill>
                <a:latin typeface="+mn-lt"/>
                <a:ea typeface="+mn-ea"/>
                <a:cs typeface="+mn-cs"/>
              </a:rPr>
              <a:t>hair</a:t>
            </a:r>
            <a:r>
              <a:rPr lang="en-SG" sz="1200" b="0" i="0" u="none" strike="noStrike" kern="1200" baseline="0" dirty="0">
                <a:solidFill>
                  <a:schemeClr val="tx1"/>
                </a:solidFill>
                <a:latin typeface="+mn-lt"/>
                <a:ea typeface="+mn-ea"/>
                <a:cs typeface="+mn-cs"/>
              </a:rPr>
              <a:t> were covered </a:t>
            </a:r>
            <a:r>
              <a:rPr lang="en-SG" sz="1200" b="1" i="0" u="none" strike="noStrike" kern="1200" baseline="0" dirty="0">
                <a:solidFill>
                  <a:schemeClr val="tx1"/>
                </a:solidFill>
                <a:latin typeface="+mn-lt"/>
                <a:ea typeface="+mn-ea"/>
                <a:cs typeface="+mn-cs"/>
              </a:rPr>
              <a:t>with dew,</a:t>
            </a:r>
            <a:r>
              <a:rPr lang="en-SG" sz="1200" b="0" i="0" u="none" strike="noStrike" kern="1200" baseline="0" dirty="0">
                <a:solidFill>
                  <a:schemeClr val="tx1"/>
                </a:solidFill>
                <a:latin typeface="+mn-lt"/>
                <a:ea typeface="+mn-ea"/>
                <a:cs typeface="+mn-cs"/>
              </a:rPr>
              <a:t> as he had been outside. Dew in Israel was often heavy.</a:t>
            </a:r>
          </a:p>
          <a:p>
            <a:endParaRPr lang="en-SG" sz="1200" b="0" i="0" u="none" strike="noStrike" kern="1200" baseline="0" dirty="0">
              <a:solidFill>
                <a:schemeClr val="tx1"/>
              </a:solidFill>
              <a:latin typeface="+mn-lt"/>
              <a:ea typeface="+mn-ea"/>
              <a:cs typeface="+mn-cs"/>
            </a:endParaRPr>
          </a:p>
          <a:p>
            <a:r>
              <a:rPr lang="en-SG" sz="1200" b="0" i="0" u="none" strike="noStrike" kern="1200" baseline="0" dirty="0">
                <a:solidFill>
                  <a:schemeClr val="tx1"/>
                </a:solidFill>
                <a:latin typeface="+mn-lt"/>
                <a:ea typeface="+mn-ea"/>
                <a:cs typeface="+mn-cs"/>
              </a:rPr>
              <a:t>—Deere, </a:t>
            </a:r>
            <a:r>
              <a:rPr lang="en-SG" sz="1200" b="0" i="1" u="none" strike="noStrike" kern="1200" baseline="0" dirty="0">
                <a:solidFill>
                  <a:schemeClr val="tx1"/>
                </a:solidFill>
                <a:latin typeface="+mn-lt"/>
                <a:ea typeface="+mn-ea"/>
                <a:cs typeface="+mn-cs"/>
              </a:rPr>
              <a:t>BKC, </a:t>
            </a:r>
            <a:r>
              <a:rPr lang="en-SG" sz="1200" b="0" i="0" u="none" strike="noStrike" kern="1200" baseline="0" dirty="0">
                <a:solidFill>
                  <a:schemeClr val="tx1"/>
                </a:solidFill>
                <a:latin typeface="+mn-lt"/>
                <a:ea typeface="+mn-ea"/>
                <a:cs typeface="+mn-cs"/>
              </a:rPr>
              <a:t>1:1020</a:t>
            </a:r>
          </a:p>
          <a:p>
            <a:endParaRPr lang="en-SG" sz="1200" b="0" i="0" u="none" strike="noStrike" kern="1200" baseline="0" dirty="0">
              <a:solidFill>
                <a:schemeClr val="tx1"/>
              </a:solidFill>
              <a:latin typeface="+mn-lt"/>
              <a:ea typeface="+mn-ea"/>
              <a:cs typeface="+mn-cs"/>
            </a:endParaRPr>
          </a:p>
          <a:p>
            <a:r>
              <a:rPr lang="en-US" altLang="zh-CN" dirty="0"/>
              <a:t>1. </a:t>
            </a:r>
            <a:r>
              <a:rPr lang="zh-CN" altLang="en-US" dirty="0"/>
              <a:t>问题：妻子的冷淡与丈夫的缺席 </a:t>
            </a:r>
            <a:r>
              <a:rPr lang="en-US" altLang="zh-CN" dirty="0"/>
              <a:t>(5:2-8)  </a:t>
            </a:r>
          </a:p>
          <a:p>
            <a:r>
              <a:rPr lang="en-US" altLang="zh-CN" dirty="0"/>
              <a:t>5:2. </a:t>
            </a:r>
            <a:r>
              <a:rPr lang="zh-CN" altLang="en-US" dirty="0"/>
              <a:t>妻子在梦中（我睡着了，但我的心却醒着；参见另一个梦的记载，</a:t>
            </a:r>
            <a:r>
              <a:rPr lang="en-US" altLang="zh-CN" dirty="0"/>
              <a:t>3:1-4</a:t>
            </a:r>
            <a:r>
              <a:rPr lang="zh-CN" altLang="en-US" dirty="0"/>
              <a:t>）被丈夫接近，他说：“给我开门”（参见</a:t>
            </a:r>
            <a:r>
              <a:rPr lang="en-US" altLang="zh-CN" dirty="0"/>
              <a:t>5:6</a:t>
            </a:r>
            <a:r>
              <a:rPr lang="zh-CN" altLang="en-US" dirty="0"/>
              <a:t>）。情人不再称她为“新娘”表明第</a:t>
            </a:r>
            <a:r>
              <a:rPr lang="en-US" altLang="zh-CN" dirty="0"/>
              <a:t>1</a:t>
            </a:r>
            <a:r>
              <a:rPr lang="zh-CN" altLang="en-US" dirty="0"/>
              <a:t>节（婚礼之夜）与第</a:t>
            </a:r>
            <a:r>
              <a:rPr lang="en-US" altLang="zh-CN" dirty="0"/>
              <a:t>2</a:t>
            </a:r>
            <a:r>
              <a:rPr lang="zh-CN" altLang="en-US" dirty="0"/>
              <a:t>节之间有时间的间隔。这对夫妻不再被视为新婚夫妇。但他以其他充满爱意的称呼称呼她：我的妹妹（参见</a:t>
            </a:r>
            <a:r>
              <a:rPr lang="en-US" altLang="zh-CN" dirty="0"/>
              <a:t>4:9</a:t>
            </a:r>
            <a:r>
              <a:rPr lang="zh-CN" altLang="en-US" dirty="0"/>
              <a:t>的评论），我的爱人（参见</a:t>
            </a:r>
            <a:r>
              <a:rPr lang="en-US" altLang="zh-CN" dirty="0"/>
              <a:t>1:9, 15</a:t>
            </a:r>
            <a:r>
              <a:rPr lang="zh-CN" altLang="en-US" dirty="0"/>
              <a:t>；</a:t>
            </a:r>
            <a:r>
              <a:rPr lang="en-US" altLang="zh-CN" dirty="0"/>
              <a:t>2:2, 10, 13</a:t>
            </a:r>
            <a:r>
              <a:rPr lang="zh-CN" altLang="en-US" dirty="0"/>
              <a:t>；</a:t>
            </a:r>
            <a:r>
              <a:rPr lang="en-US" altLang="zh-CN" dirty="0"/>
              <a:t>4:1, 7</a:t>
            </a:r>
            <a:r>
              <a:rPr lang="zh-CN" altLang="en-US" dirty="0"/>
              <a:t>；</a:t>
            </a:r>
            <a:r>
              <a:rPr lang="en-US" altLang="zh-CN" dirty="0"/>
              <a:t>6:4</a:t>
            </a:r>
            <a:r>
              <a:rPr lang="zh-CN" altLang="en-US" dirty="0"/>
              <a:t>），我的鸽子，以及我的完美者（参见</a:t>
            </a:r>
            <a:r>
              <a:rPr lang="en-US" altLang="zh-CN" dirty="0"/>
              <a:t>4:7</a:t>
            </a:r>
            <a:r>
              <a:rPr lang="zh-CN" altLang="en-US" dirty="0"/>
              <a:t>）。这是他第一次使用所有这些爱称。他的头发被露水覆盖，因为他一直在外面。以色列的露水通常很重。</a:t>
            </a:r>
          </a:p>
          <a:p>
            <a:endParaRPr lang="zh-CN" altLang="en-US" dirty="0"/>
          </a:p>
          <a:p>
            <a:r>
              <a:rPr lang="en-US" altLang="zh-CN" dirty="0"/>
              <a:t>——</a:t>
            </a:r>
            <a:r>
              <a:rPr lang="zh-CN" altLang="en-US" dirty="0"/>
              <a:t>摘自德尔，</a:t>
            </a:r>
            <a:r>
              <a:rPr lang="en-US" altLang="zh-CN" dirty="0"/>
              <a:t>《</a:t>
            </a:r>
            <a:r>
              <a:rPr lang="zh-CN" altLang="en-US" dirty="0"/>
              <a:t>圣经知识注释</a:t>
            </a:r>
            <a:r>
              <a:rPr lang="en-US" altLang="zh-CN" dirty="0"/>
              <a:t>》</a:t>
            </a:r>
            <a:r>
              <a:rPr lang="zh-CN" altLang="en-US" dirty="0"/>
              <a:t>，</a:t>
            </a:r>
            <a:r>
              <a:rPr lang="en-US" altLang="zh-CN" dirty="0"/>
              <a:t>1:1020</a:t>
            </a:r>
            <a:endParaRPr lang="en-US" dirty="0"/>
          </a:p>
        </p:txBody>
      </p:sp>
    </p:spTree>
    <p:extLst>
      <p:ext uri="{BB962C8B-B14F-4D97-AF65-F5344CB8AC3E}">
        <p14:creationId xmlns:p14="http://schemas.microsoft.com/office/powerpoint/2010/main" val="25809195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She is indifferent to him</a:t>
            </a:r>
            <a:r>
              <a:rPr lang="en-US" baseline="0" dirty="0"/>
              <a:t> at first.</a:t>
            </a:r>
          </a:p>
          <a:p>
            <a:r>
              <a:rPr lang="zh-CN" altLang="en-US" dirty="0"/>
              <a:t>起初她对他很冷漠。</a:t>
            </a:r>
            <a:endParaRPr lang="en-US" dirty="0"/>
          </a:p>
        </p:txBody>
      </p:sp>
    </p:spTree>
    <p:extLst>
      <p:ext uri="{BB962C8B-B14F-4D97-AF65-F5344CB8AC3E}">
        <p14:creationId xmlns:p14="http://schemas.microsoft.com/office/powerpoint/2010/main" val="8294028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But after he kept</a:t>
            </a:r>
            <a:r>
              <a:rPr lang="en-US" baseline="0" dirty="0"/>
              <a:t> pursuing her, </a:t>
            </a:r>
            <a:r>
              <a:rPr lang="en-US" dirty="0"/>
              <a:t>she then changed her mind about him</a:t>
            </a:r>
          </a:p>
          <a:p>
            <a:r>
              <a:rPr lang="zh-CN" altLang="en-US" dirty="0"/>
              <a:t>但在他不断追求她之后，她对他改变了看法。</a:t>
            </a:r>
            <a:r>
              <a:rPr lang="en-US" dirty="0"/>
              <a:t>.</a:t>
            </a:r>
          </a:p>
        </p:txBody>
      </p:sp>
    </p:spTree>
    <p:extLst>
      <p:ext uri="{BB962C8B-B14F-4D97-AF65-F5344CB8AC3E}">
        <p14:creationId xmlns:p14="http://schemas.microsoft.com/office/powerpoint/2010/main" val="4112370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Be</a:t>
            </a:r>
            <a:r>
              <a:rPr lang="en-US" baseline="0" dirty="0">
                <a:latin typeface="Arial"/>
                <a:cs typeface="Arial"/>
              </a:rPr>
              <a:t> loving </a:t>
            </a:r>
            <a:r>
              <a:rPr lang="en-US" dirty="0">
                <a:latin typeface="Arial"/>
                <a:cs typeface="Arial"/>
              </a:rPr>
              <a:t>to God's</a:t>
            </a:r>
            <a:r>
              <a:rPr lang="en-US" baseline="0" dirty="0">
                <a:latin typeface="Arial"/>
                <a:cs typeface="Arial"/>
              </a:rPr>
              <a:t> </a:t>
            </a:r>
            <a:r>
              <a:rPr lang="en-US" dirty="0">
                <a:latin typeface="Arial"/>
                <a:cs typeface="Arial"/>
              </a:rPr>
              <a:t>person for you by preserving yourself now</a:t>
            </a:r>
            <a:r>
              <a:rPr lang="en-US" baseline="0" dirty="0">
                <a:latin typeface="Arial"/>
                <a:cs typeface="Arial"/>
              </a:rPr>
              <a:t>.</a:t>
            </a:r>
          </a:p>
          <a:p>
            <a:r>
              <a:rPr lang="en-US" sz="1200" kern="1200" dirty="0">
                <a:solidFill>
                  <a:schemeClr val="tx1"/>
                </a:solidFill>
                <a:effectLst/>
                <a:latin typeface="+mn-lt"/>
                <a:ea typeface="+mn-ea"/>
                <a:cs typeface="+mn-cs"/>
              </a:rPr>
              <a:t>Solomon and the </a:t>
            </a:r>
            <a:r>
              <a:rPr lang="en-US" sz="1200" kern="1200" dirty="0" err="1">
                <a:solidFill>
                  <a:schemeClr val="tx1"/>
                </a:solidFill>
                <a:effectLst/>
                <a:latin typeface="+mn-lt"/>
                <a:ea typeface="+mn-ea"/>
                <a:cs typeface="+mn-cs"/>
              </a:rPr>
              <a:t>Shulammite</a:t>
            </a:r>
            <a:r>
              <a:rPr lang="en-US" sz="1200" kern="1200" dirty="0">
                <a:solidFill>
                  <a:schemeClr val="tx1"/>
                </a:solidFill>
                <a:effectLst/>
                <a:latin typeface="+mn-lt"/>
                <a:ea typeface="+mn-ea"/>
                <a:cs typeface="+mn-cs"/>
              </a:rPr>
              <a:t> begin their love relationship in courtship and marriage as an example of the need for premarital sexual restraint (1:1–5:1).</a:t>
            </a:r>
            <a:r>
              <a:rPr lang="en-SG" dirty="0">
                <a:effectLst/>
              </a:rPr>
              <a:t> </a:t>
            </a:r>
          </a:p>
          <a:p>
            <a:r>
              <a:rPr lang="zh-CN" altLang="en-US" dirty="0">
                <a:latin typeface="Arial"/>
                <a:cs typeface="Arial"/>
              </a:rPr>
              <a:t>通过现在保持自己纯洁，去爱神为你预备的那个人。所罗门与书拉密女子的爱情关系始于恋爱和婚姻，作为婚前性节制的重要例子（雅歌 </a:t>
            </a:r>
            <a:r>
              <a:rPr lang="en-US" altLang="zh-CN" dirty="0">
                <a:latin typeface="Arial"/>
                <a:cs typeface="Arial"/>
              </a:rPr>
              <a:t>1:1–5:1</a:t>
            </a:r>
            <a:r>
              <a:rPr lang="zh-CN" altLang="en-US" dirty="0">
                <a:latin typeface="Arial"/>
                <a:cs typeface="Arial"/>
              </a:rPr>
              <a:t>）。</a:t>
            </a:r>
            <a:endParaRPr lang="en-US" dirty="0">
              <a:latin typeface="Arial"/>
              <a:cs typeface="Arial"/>
            </a:endParaRPr>
          </a:p>
        </p:txBody>
      </p:sp>
    </p:spTree>
    <p:extLst>
      <p:ext uri="{BB962C8B-B14F-4D97-AF65-F5344CB8AC3E}">
        <p14:creationId xmlns:p14="http://schemas.microsoft.com/office/powerpoint/2010/main" val="29935907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8648482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917097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106C5B6-7B34-8B46-9C46-8A875A49948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758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187343802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B883C94F-2B39-2C46-BE5F-53E2CEC95FD7}" type="slidenum">
              <a:rPr kumimoji="0" lang="en-US" altLang="zh-CN" sz="1200"/>
              <a:pPr/>
              <a:t>121</a:t>
            </a:fld>
            <a:endParaRPr kumimoji="0" lang="en-US" altLang="zh-CN" sz="1200"/>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kumimoji="0" lang="zh-CN" altLang="en-US">
              <a:latin typeface="Times New Roman" charset="0"/>
              <a:ea typeface="MS PGothic" charset="0"/>
              <a:cs typeface="MS PGothic"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106C5B6-7B34-8B46-9C46-8A875A49948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758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8934123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fld id="{3EF35D4E-4892-4149-BA07-60D93654155E}" type="slidenum">
              <a:rPr kumimoji="0" lang="en-US" altLang="zh-CN" sz="1200">
                <a:solidFill>
                  <a:srgbClr val="000000"/>
                </a:solidFill>
                <a:latin typeface="Calibri" charset="0"/>
                <a:ea typeface="ＭＳ Ｐゴシック" charset="0"/>
                <a:cs typeface="ＭＳ Ｐゴシック" charset="0"/>
              </a:rPr>
              <a:pPr eaLnBrk="1" hangingPunct="1"/>
              <a:t>125</a:t>
            </a:fld>
            <a:endParaRPr kumimoji="0" lang="en-US" altLang="zh-CN" sz="1200">
              <a:solidFill>
                <a:srgbClr val="000000"/>
              </a:solidFill>
              <a:latin typeface="Calibri" charset="0"/>
              <a:ea typeface="ＭＳ Ｐゴシック" charset="0"/>
              <a:cs typeface="ＭＳ Ｐゴシック" charset="0"/>
            </a:endParaRPr>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106C5B6-7B34-8B46-9C46-8A875A49948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758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r>
              <a:rPr lang="en-US" sz="1200" kern="1200" dirty="0">
                <a:solidFill>
                  <a:schemeClr val="tx1"/>
                </a:solidFill>
                <a:effectLst/>
                <a:latin typeface="Arial"/>
                <a:ea typeface="+mn-ea"/>
                <a:cs typeface="Arial"/>
              </a:rPr>
              <a:t>She responds to his request but also requests a countryside stroll and deeper intimacy in their marriage (7:9b–8:4).</a:t>
            </a:r>
            <a:r>
              <a:rPr lang="en-SG" dirty="0">
                <a:effectLst/>
                <a:latin typeface="Arial"/>
                <a:cs typeface="Arial"/>
              </a:rPr>
              <a:t> </a:t>
            </a:r>
          </a:p>
          <a:p>
            <a:pPr eaLnBrk="1" hangingPunct="1">
              <a:spcBef>
                <a:spcPct val="0"/>
              </a:spcBef>
            </a:pPr>
            <a:r>
              <a:rPr lang="zh-CN" altLang="en-US" dirty="0">
                <a:latin typeface="Arial"/>
                <a:ea typeface="ＭＳ Ｐゴシック" charset="0"/>
                <a:cs typeface="Arial"/>
              </a:rPr>
              <a:t>她回应了他的请求，但也要求他们在乡间散步，并在婚姻中建立更深的亲密关系（</a:t>
            </a:r>
            <a:r>
              <a:rPr lang="en-US" altLang="zh-CN" dirty="0">
                <a:latin typeface="Arial"/>
                <a:ea typeface="ＭＳ Ｐゴシック" charset="0"/>
                <a:cs typeface="Arial"/>
              </a:rPr>
              <a:t>7</a:t>
            </a:r>
            <a:r>
              <a:rPr lang="zh-CN" altLang="en-US" dirty="0">
                <a:latin typeface="Arial"/>
                <a:ea typeface="ＭＳ Ｐゴシック" charset="0"/>
                <a:cs typeface="Arial"/>
              </a:rPr>
              <a:t>：</a:t>
            </a:r>
            <a:r>
              <a:rPr lang="en-US" altLang="zh-CN" dirty="0">
                <a:latin typeface="Arial"/>
                <a:ea typeface="ＭＳ Ｐゴシック" charset="0"/>
                <a:cs typeface="Arial"/>
              </a:rPr>
              <a:t>9</a:t>
            </a:r>
            <a:r>
              <a:rPr lang="en-US" dirty="0">
                <a:latin typeface="Arial"/>
                <a:ea typeface="ＭＳ Ｐゴシック" charset="0"/>
                <a:cs typeface="Arial"/>
              </a:rPr>
              <a:t>b–8：4）。</a:t>
            </a:r>
          </a:p>
        </p:txBody>
      </p:sp>
    </p:spTree>
    <p:extLst>
      <p:ext uri="{BB962C8B-B14F-4D97-AF65-F5344CB8AC3E}">
        <p14:creationId xmlns:p14="http://schemas.microsoft.com/office/powerpoint/2010/main" val="221464254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mn-ea"/>
                <a:cs typeface="Arial"/>
              </a:rPr>
              <a:t>The beloved exults in the awesome strength of genuine love by declaring that it is as universal and irresistible as death (8:5-7).</a:t>
            </a:r>
            <a:r>
              <a:rPr lang="en-SG" dirty="0">
                <a:effectLst/>
                <a:latin typeface="Arial"/>
                <a:cs typeface="Arial"/>
              </a:rPr>
              <a:t> </a:t>
            </a:r>
          </a:p>
          <a:p>
            <a:r>
              <a:rPr lang="zh-CN" altLang="en-US" dirty="0">
                <a:latin typeface="Arial"/>
                <a:cs typeface="Arial"/>
              </a:rPr>
              <a:t>所爱的人赞美真正爱情的巨大力量，宣告它像死亡一样普遍且不可抗拒（</a:t>
            </a:r>
            <a:r>
              <a:rPr lang="en-US" altLang="zh-CN" dirty="0">
                <a:latin typeface="Arial"/>
                <a:cs typeface="Arial"/>
              </a:rPr>
              <a:t>8:5-7</a:t>
            </a:r>
            <a:r>
              <a:rPr lang="zh-CN" altLang="en-US" dirty="0">
                <a:latin typeface="Arial"/>
                <a:cs typeface="Arial"/>
              </a:rPr>
              <a:t>）。</a:t>
            </a:r>
            <a:endParaRPr lang="en-US" dirty="0">
              <a:latin typeface="Arial"/>
              <a:cs typeface="Arial"/>
            </a:endParaRPr>
          </a:p>
        </p:txBody>
      </p:sp>
    </p:spTree>
    <p:extLst>
      <p:ext uri="{BB962C8B-B14F-4D97-AF65-F5344CB8AC3E}">
        <p14:creationId xmlns:p14="http://schemas.microsoft.com/office/powerpoint/2010/main" val="180244968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mn-ea"/>
                <a:cs typeface="Arial"/>
              </a:rPr>
              <a:t>The brothers of the </a:t>
            </a:r>
            <a:r>
              <a:rPr lang="en-US" sz="1200" kern="1200" dirty="0" err="1">
                <a:solidFill>
                  <a:schemeClr val="tx1"/>
                </a:solidFill>
                <a:effectLst/>
                <a:latin typeface="Arial"/>
                <a:ea typeface="+mn-ea"/>
                <a:cs typeface="Arial"/>
              </a:rPr>
              <a:t>Shulammite</a:t>
            </a:r>
            <a:r>
              <a:rPr lang="en-US" sz="1200" kern="1200" dirty="0">
                <a:solidFill>
                  <a:schemeClr val="tx1"/>
                </a:solidFill>
                <a:effectLst/>
                <a:latin typeface="Arial"/>
                <a:ea typeface="+mn-ea"/>
                <a:cs typeface="Arial"/>
              </a:rPr>
              <a:t> protected her from losing her virginity while she was young (8:8-9).</a:t>
            </a:r>
            <a:r>
              <a:rPr lang="en-SG" dirty="0">
                <a:effectLst/>
                <a:latin typeface="Arial"/>
                <a:cs typeface="Arial"/>
              </a:rPr>
              <a:t> </a:t>
            </a:r>
          </a:p>
          <a:p>
            <a:r>
              <a:rPr lang="zh-CN" altLang="en-US" dirty="0">
                <a:latin typeface="Arial"/>
                <a:cs typeface="Arial"/>
              </a:rPr>
              <a:t>书拉密女子的兄弟们在她年幼时保护她，使她没有失去贞洁（</a:t>
            </a:r>
            <a:r>
              <a:rPr lang="en-US" altLang="zh-CN" dirty="0">
                <a:latin typeface="Arial"/>
                <a:cs typeface="Arial"/>
              </a:rPr>
              <a:t>8:8-9</a:t>
            </a:r>
            <a:r>
              <a:rPr lang="zh-CN" altLang="en-US" dirty="0">
                <a:latin typeface="Arial"/>
                <a:cs typeface="Arial"/>
              </a:rPr>
              <a:t>）。</a:t>
            </a:r>
            <a:endParaRPr lang="en-US" dirty="0">
              <a:latin typeface="Arial"/>
              <a:cs typeface="Arial"/>
            </a:endParaRPr>
          </a:p>
        </p:txBody>
      </p:sp>
    </p:spTree>
    <p:extLst>
      <p:ext uri="{BB962C8B-B14F-4D97-AF65-F5344CB8AC3E}">
        <p14:creationId xmlns:p14="http://schemas.microsoft.com/office/powerpoint/2010/main" val="345638994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mn-ea"/>
                <a:cs typeface="Arial"/>
              </a:rPr>
              <a:t>The love story of Solomon and the </a:t>
            </a:r>
            <a:r>
              <a:rPr lang="en-US" sz="1200" kern="1200" dirty="0" err="1">
                <a:solidFill>
                  <a:schemeClr val="tx1"/>
                </a:solidFill>
                <a:effectLst/>
                <a:latin typeface="Arial"/>
                <a:ea typeface="+mn-ea"/>
                <a:cs typeface="Arial"/>
              </a:rPr>
              <a:t>Shulammite</a:t>
            </a:r>
            <a:r>
              <a:rPr lang="en-US" sz="1200" kern="1200" dirty="0">
                <a:solidFill>
                  <a:schemeClr val="tx1"/>
                </a:solidFill>
                <a:effectLst/>
                <a:latin typeface="Arial"/>
                <a:ea typeface="+mn-ea"/>
                <a:cs typeface="Arial"/>
              </a:rPr>
              <a:t> is reviewed in flashback form (8:8-14).</a:t>
            </a:r>
            <a:r>
              <a:rPr lang="en-SG" dirty="0">
                <a:effectLst/>
                <a:latin typeface="Arial"/>
                <a:cs typeface="Arial"/>
              </a:rPr>
              <a:t> </a:t>
            </a:r>
          </a:p>
          <a:p>
            <a:r>
              <a:rPr lang="zh-CN" altLang="en-US" dirty="0">
                <a:latin typeface="Arial"/>
                <a:cs typeface="Arial"/>
              </a:rPr>
              <a:t>所罗门和书拉密女子的爱情故事以闪回的形式回顾（</a:t>
            </a:r>
            <a:r>
              <a:rPr lang="en-US" altLang="zh-CN" dirty="0">
                <a:latin typeface="Arial"/>
                <a:cs typeface="Arial"/>
              </a:rPr>
              <a:t>8:8-14</a:t>
            </a:r>
            <a:r>
              <a:rPr lang="zh-CN" altLang="en-US" dirty="0">
                <a:latin typeface="Arial"/>
                <a:cs typeface="Arial"/>
              </a:rPr>
              <a:t>）。</a:t>
            </a:r>
            <a:endParaRPr lang="en-US" dirty="0">
              <a:latin typeface="Arial"/>
              <a:cs typeface="Arial"/>
            </a:endParaRPr>
          </a:p>
        </p:txBody>
      </p:sp>
    </p:spTree>
    <p:extLst>
      <p:ext uri="{BB962C8B-B14F-4D97-AF65-F5344CB8AC3E}">
        <p14:creationId xmlns:p14="http://schemas.microsoft.com/office/powerpoint/2010/main" val="4280239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6.xml.rels><?xml version="1.0" encoding="UTF-8" standalone="yes"?>
<Relationships xmlns="http://schemas.openxmlformats.org/package/2006/relationships"><Relationship Id="rId2" Type="http://schemas.openxmlformats.org/officeDocument/2006/relationships/slideMaster" Target="../slideMasters/slideMaster29.xml"/><Relationship Id="rId1" Type="http://schemas.openxmlformats.org/officeDocument/2006/relationships/themeOverride" Target="../theme/themeOverride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endParaRPr lang="zh-CN" altLang="en-US"/>
          </a:p>
        </p:txBody>
      </p:sp>
      <p:sp>
        <p:nvSpPr>
          <p:cNvPr id="10" name="Rectangle 10"/>
          <p:cNvSpPr>
            <a:spLocks noGrp="1" noChangeArrowheads="1"/>
          </p:cNvSpPr>
          <p:nvPr>
            <p:ph type="ftr" sz="quarter" idx="11"/>
          </p:nvPr>
        </p:nvSpPr>
        <p:spPr/>
        <p:txBody>
          <a:bodyPr/>
          <a:lstStyle>
            <a:lvl1pPr>
              <a:defRPr/>
            </a:lvl1pPr>
          </a:lstStyle>
          <a:p>
            <a:endParaRPr lang="zh-CN" altLang="en-US"/>
          </a:p>
        </p:txBody>
      </p:sp>
      <p:sp>
        <p:nvSpPr>
          <p:cNvPr id="11" name="Rectangle 11"/>
          <p:cNvSpPr>
            <a:spLocks noGrp="1" noChangeArrowheads="1"/>
          </p:cNvSpPr>
          <p:nvPr>
            <p:ph type="sldNum" sz="quarter" idx="12"/>
          </p:nvPr>
        </p:nvSpPr>
        <p:spPr/>
        <p:txBody>
          <a:bodyPr/>
          <a:lstStyle>
            <a:lvl1pPr>
              <a:defRPr/>
            </a:lvl1pPr>
          </a:lstStyle>
          <a:p>
            <a:pPr>
              <a:defRPr/>
            </a:pPr>
            <a:fld id="{B3E0DE08-B8D9-F84B-80D3-7DF162515802}" type="slidenum">
              <a:rPr lang="en-US"/>
              <a:pPr>
                <a:defRPr/>
              </a:pPr>
              <a:t>‹#›</a:t>
            </a:fld>
            <a:endParaRPr lang="en-US"/>
          </a:p>
        </p:txBody>
      </p:sp>
    </p:spTree>
    <p:extLst>
      <p:ext uri="{BB962C8B-B14F-4D97-AF65-F5344CB8AC3E}">
        <p14:creationId xmlns:p14="http://schemas.microsoft.com/office/powerpoint/2010/main" val="3588346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zh-CN" altLang="en-US"/>
          </a:p>
        </p:txBody>
      </p:sp>
      <p:sp>
        <p:nvSpPr>
          <p:cNvPr id="5" name="Rectangle 10"/>
          <p:cNvSpPr>
            <a:spLocks noGrp="1" noChangeArrowheads="1"/>
          </p:cNvSpPr>
          <p:nvPr>
            <p:ph type="ftr" sz="quarter" idx="11"/>
          </p:nvPr>
        </p:nvSpPr>
        <p:spPr>
          <a:ln/>
        </p:spPr>
        <p:txBody>
          <a:bodyPr/>
          <a:lstStyle>
            <a:lvl1pPr>
              <a:defRPr/>
            </a:lvl1pPr>
          </a:lstStyle>
          <a:p>
            <a:endParaRPr lang="zh-CN" altLang="en-US"/>
          </a:p>
        </p:txBody>
      </p:sp>
      <p:sp>
        <p:nvSpPr>
          <p:cNvPr id="6" name="Rectangle 11"/>
          <p:cNvSpPr>
            <a:spLocks noGrp="1" noChangeArrowheads="1"/>
          </p:cNvSpPr>
          <p:nvPr>
            <p:ph type="sldNum" sz="quarter" idx="12"/>
          </p:nvPr>
        </p:nvSpPr>
        <p:spPr>
          <a:ln/>
        </p:spPr>
        <p:txBody>
          <a:bodyPr/>
          <a:lstStyle>
            <a:lvl1pPr>
              <a:defRPr/>
            </a:lvl1pPr>
          </a:lstStyle>
          <a:p>
            <a:pPr>
              <a:defRPr/>
            </a:pPr>
            <a:fld id="{99F2D524-7B2F-9D44-8312-26164AE9EF21}" type="slidenum">
              <a:rPr lang="en-US"/>
              <a:pPr>
                <a:defRPr/>
              </a:pPr>
              <a:t>‹#›</a:t>
            </a:fld>
            <a:endParaRPr lang="en-US"/>
          </a:p>
        </p:txBody>
      </p:sp>
    </p:spTree>
    <p:extLst>
      <p:ext uri="{BB962C8B-B14F-4D97-AF65-F5344CB8AC3E}">
        <p14:creationId xmlns:p14="http://schemas.microsoft.com/office/powerpoint/2010/main" val="29287446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lvl1pPr>
          </a:lstStyle>
          <a:p>
            <a:endParaRPr lang="en-US"/>
          </a:p>
        </p:txBody>
      </p:sp>
      <p:sp>
        <p:nvSpPr>
          <p:cNvPr id="5" name="Footer Placeholder 4"/>
          <p:cNvSpPr>
            <a:spLocks noGrp="1"/>
          </p:cNvSpPr>
          <p:nvPr>
            <p:ph type="ftr" sz="quarter" idx="11"/>
          </p:nvPr>
        </p:nvSpPr>
        <p:spPr/>
        <p:txBody>
          <a:bodyPr/>
          <a:lstStyle>
            <a:lvl1pPr algn="l" defTabSz="457200">
              <a:defRPr/>
            </a:lvl1pPr>
          </a:lstStyle>
          <a:p>
            <a:endParaRPr lang="en-US"/>
          </a:p>
        </p:txBody>
      </p:sp>
      <p:sp>
        <p:nvSpPr>
          <p:cNvPr id="6" name="Slide Number Placeholder 5"/>
          <p:cNvSpPr>
            <a:spLocks noGrp="1"/>
          </p:cNvSpPr>
          <p:nvPr>
            <p:ph type="sldNum" sz="quarter" idx="12"/>
          </p:nvPr>
        </p:nvSpPr>
        <p:spPr/>
        <p:txBody>
          <a:bodyPr/>
          <a:lstStyle>
            <a:lvl1pPr defTabSz="457200">
              <a:defRPr>
                <a:latin typeface="Arial" charset="0"/>
                <a:cs typeface="ＭＳ Ｐゴシック" charset="0"/>
              </a:defRPr>
            </a:lvl1pPr>
          </a:lstStyle>
          <a:p>
            <a:pPr>
              <a:defRPr/>
            </a:pPr>
            <a:fld id="{59513CB9-3A18-654D-8891-B821EC33B912}" type="slidenum">
              <a:rPr lang="en-US" altLang="zh-CN"/>
              <a:pPr>
                <a:defRPr/>
              </a:pPr>
              <a:t>‹#›</a:t>
            </a:fld>
            <a:endParaRPr lang="en-US" altLang="zh-CN"/>
          </a:p>
        </p:txBody>
      </p:sp>
    </p:spTree>
    <p:extLst>
      <p:ext uri="{BB962C8B-B14F-4D97-AF65-F5344CB8AC3E}">
        <p14:creationId xmlns:p14="http://schemas.microsoft.com/office/powerpoint/2010/main" val="42069345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lvl1pPr>
          </a:lstStyle>
          <a:p>
            <a:endParaRPr lang="en-US"/>
          </a:p>
        </p:txBody>
      </p:sp>
      <p:sp>
        <p:nvSpPr>
          <p:cNvPr id="5" name="Footer Placeholder 4"/>
          <p:cNvSpPr>
            <a:spLocks noGrp="1"/>
          </p:cNvSpPr>
          <p:nvPr>
            <p:ph type="ftr" sz="quarter" idx="11"/>
          </p:nvPr>
        </p:nvSpPr>
        <p:spPr/>
        <p:txBody>
          <a:bodyPr/>
          <a:lstStyle>
            <a:lvl1pPr algn="l" defTabSz="457200">
              <a:defRPr/>
            </a:lvl1pPr>
          </a:lstStyle>
          <a:p>
            <a:endParaRPr lang="en-US"/>
          </a:p>
        </p:txBody>
      </p:sp>
      <p:sp>
        <p:nvSpPr>
          <p:cNvPr id="6" name="Slide Number Placeholder 5"/>
          <p:cNvSpPr>
            <a:spLocks noGrp="1"/>
          </p:cNvSpPr>
          <p:nvPr>
            <p:ph type="sldNum" sz="quarter" idx="12"/>
          </p:nvPr>
        </p:nvSpPr>
        <p:spPr/>
        <p:txBody>
          <a:bodyPr/>
          <a:lstStyle>
            <a:lvl1pPr defTabSz="457200">
              <a:defRPr>
                <a:latin typeface="Arial" charset="0"/>
                <a:cs typeface="ＭＳ Ｐゴシック" charset="0"/>
              </a:defRPr>
            </a:lvl1pPr>
          </a:lstStyle>
          <a:p>
            <a:pPr>
              <a:defRPr/>
            </a:pPr>
            <a:fld id="{13CA5EAD-FF00-BC4E-B8A6-059BCA817B2C}" type="slidenum">
              <a:rPr lang="en-US" altLang="zh-CN"/>
              <a:pPr>
                <a:defRPr/>
              </a:pPr>
              <a:t>‹#›</a:t>
            </a:fld>
            <a:endParaRPr lang="en-US" altLang="zh-CN"/>
          </a:p>
        </p:txBody>
      </p:sp>
    </p:spTree>
    <p:extLst>
      <p:ext uri="{BB962C8B-B14F-4D97-AF65-F5344CB8AC3E}">
        <p14:creationId xmlns:p14="http://schemas.microsoft.com/office/powerpoint/2010/main" val="15960970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57200">
              <a:defRPr/>
            </a:lvl1pPr>
          </a:lstStyle>
          <a:p>
            <a:endParaRPr lang="en-US"/>
          </a:p>
        </p:txBody>
      </p:sp>
      <p:sp>
        <p:nvSpPr>
          <p:cNvPr id="6" name="Footer Placeholder 5"/>
          <p:cNvSpPr>
            <a:spLocks noGrp="1"/>
          </p:cNvSpPr>
          <p:nvPr>
            <p:ph type="ftr" sz="quarter" idx="11"/>
          </p:nvPr>
        </p:nvSpPr>
        <p:spPr/>
        <p:txBody>
          <a:bodyPr/>
          <a:lstStyle>
            <a:lvl1pPr algn="l" defTabSz="457200">
              <a:defRPr/>
            </a:lvl1pPr>
          </a:lstStyle>
          <a:p>
            <a:endParaRPr lang="en-US"/>
          </a:p>
        </p:txBody>
      </p:sp>
      <p:sp>
        <p:nvSpPr>
          <p:cNvPr id="7" name="Slide Number Placeholder 6"/>
          <p:cNvSpPr>
            <a:spLocks noGrp="1"/>
          </p:cNvSpPr>
          <p:nvPr>
            <p:ph type="sldNum" sz="quarter" idx="12"/>
          </p:nvPr>
        </p:nvSpPr>
        <p:spPr/>
        <p:txBody>
          <a:bodyPr/>
          <a:lstStyle>
            <a:lvl1pPr defTabSz="457200">
              <a:defRPr>
                <a:latin typeface="Arial" charset="0"/>
                <a:cs typeface="ＭＳ Ｐゴシック" charset="0"/>
              </a:defRPr>
            </a:lvl1pPr>
          </a:lstStyle>
          <a:p>
            <a:pPr>
              <a:defRPr/>
            </a:pPr>
            <a:fld id="{A168CF58-826D-6542-A751-5499F2FB6ACA}" type="slidenum">
              <a:rPr lang="en-US" altLang="zh-CN"/>
              <a:pPr>
                <a:defRPr/>
              </a:pPr>
              <a:t>‹#›</a:t>
            </a:fld>
            <a:endParaRPr lang="en-US" altLang="zh-CN"/>
          </a:p>
        </p:txBody>
      </p:sp>
    </p:spTree>
    <p:extLst>
      <p:ext uri="{BB962C8B-B14F-4D97-AF65-F5344CB8AC3E}">
        <p14:creationId xmlns:p14="http://schemas.microsoft.com/office/powerpoint/2010/main" val="4031744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57200">
              <a:defRPr/>
            </a:lvl1pPr>
          </a:lstStyle>
          <a:p>
            <a:endParaRPr lang="en-US"/>
          </a:p>
        </p:txBody>
      </p:sp>
      <p:sp>
        <p:nvSpPr>
          <p:cNvPr id="8" name="Footer Placeholder 7"/>
          <p:cNvSpPr>
            <a:spLocks noGrp="1"/>
          </p:cNvSpPr>
          <p:nvPr>
            <p:ph type="ftr" sz="quarter" idx="11"/>
          </p:nvPr>
        </p:nvSpPr>
        <p:spPr/>
        <p:txBody>
          <a:bodyPr/>
          <a:lstStyle>
            <a:lvl1pPr algn="l" defTabSz="457200">
              <a:defRPr/>
            </a:lvl1pPr>
          </a:lstStyle>
          <a:p>
            <a:endParaRPr lang="en-US"/>
          </a:p>
        </p:txBody>
      </p:sp>
      <p:sp>
        <p:nvSpPr>
          <p:cNvPr id="9" name="Slide Number Placeholder 8"/>
          <p:cNvSpPr>
            <a:spLocks noGrp="1"/>
          </p:cNvSpPr>
          <p:nvPr>
            <p:ph type="sldNum" sz="quarter" idx="12"/>
          </p:nvPr>
        </p:nvSpPr>
        <p:spPr/>
        <p:txBody>
          <a:bodyPr/>
          <a:lstStyle>
            <a:lvl1pPr defTabSz="457200">
              <a:defRPr>
                <a:latin typeface="Arial" charset="0"/>
                <a:cs typeface="ＭＳ Ｐゴシック" charset="0"/>
              </a:defRPr>
            </a:lvl1pPr>
          </a:lstStyle>
          <a:p>
            <a:pPr>
              <a:defRPr/>
            </a:pPr>
            <a:fld id="{85846859-383D-7C49-8345-7F0124CC19AC}" type="slidenum">
              <a:rPr lang="en-US" altLang="zh-CN"/>
              <a:pPr>
                <a:defRPr/>
              </a:pPr>
              <a:t>‹#›</a:t>
            </a:fld>
            <a:endParaRPr lang="en-US" altLang="zh-CN"/>
          </a:p>
        </p:txBody>
      </p:sp>
    </p:spTree>
    <p:extLst>
      <p:ext uri="{BB962C8B-B14F-4D97-AF65-F5344CB8AC3E}">
        <p14:creationId xmlns:p14="http://schemas.microsoft.com/office/powerpoint/2010/main" val="5421064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57200">
              <a:defRPr/>
            </a:lvl1pPr>
          </a:lstStyle>
          <a:p>
            <a:endParaRPr lang="en-US"/>
          </a:p>
        </p:txBody>
      </p:sp>
      <p:sp>
        <p:nvSpPr>
          <p:cNvPr id="6" name="Footer Placeholder 5"/>
          <p:cNvSpPr>
            <a:spLocks noGrp="1"/>
          </p:cNvSpPr>
          <p:nvPr>
            <p:ph type="ftr" sz="quarter" idx="11"/>
          </p:nvPr>
        </p:nvSpPr>
        <p:spPr/>
        <p:txBody>
          <a:bodyPr/>
          <a:lstStyle>
            <a:lvl1pPr algn="l" defTabSz="457200">
              <a:defRPr/>
            </a:lvl1pPr>
          </a:lstStyle>
          <a:p>
            <a:endParaRPr lang="en-US"/>
          </a:p>
        </p:txBody>
      </p:sp>
      <p:sp>
        <p:nvSpPr>
          <p:cNvPr id="7" name="Slide Number Placeholder 6"/>
          <p:cNvSpPr>
            <a:spLocks noGrp="1"/>
          </p:cNvSpPr>
          <p:nvPr>
            <p:ph type="sldNum" sz="quarter" idx="12"/>
          </p:nvPr>
        </p:nvSpPr>
        <p:spPr/>
        <p:txBody>
          <a:bodyPr/>
          <a:lstStyle>
            <a:lvl1pPr defTabSz="457200">
              <a:defRPr>
                <a:latin typeface="Arial" charset="0"/>
                <a:cs typeface="ＭＳ Ｐゴシック" charset="0"/>
              </a:defRPr>
            </a:lvl1pPr>
          </a:lstStyle>
          <a:p>
            <a:pPr>
              <a:defRPr/>
            </a:pPr>
            <a:fld id="{EA4534A9-C9E7-A04E-A660-93B40FAE6618}" type="slidenum">
              <a:rPr lang="en-US" altLang="zh-CN"/>
              <a:pPr>
                <a:defRPr/>
              </a:pPr>
              <a:t>‹#›</a:t>
            </a:fld>
            <a:endParaRPr lang="en-US" altLang="zh-CN"/>
          </a:p>
        </p:txBody>
      </p:sp>
    </p:spTree>
    <p:extLst>
      <p:ext uri="{BB962C8B-B14F-4D97-AF65-F5344CB8AC3E}">
        <p14:creationId xmlns:p14="http://schemas.microsoft.com/office/powerpoint/2010/main" val="38926408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6073 w 5740"/>
                <a:gd name="T1" fmla="*/ 0 h 4316"/>
                <a:gd name="T2" fmla="*/ 0 w 5740"/>
                <a:gd name="T3" fmla="*/ 0 h 4316"/>
                <a:gd name="T4" fmla="*/ 0 w 5740"/>
                <a:gd name="T5" fmla="*/ 0 h 4316"/>
                <a:gd name="T6" fmla="*/ 6073 w 5740"/>
                <a:gd name="T7" fmla="*/ 0 h 4316"/>
                <a:gd name="T8" fmla="*/ 6073 w 5740"/>
                <a:gd name="T9" fmla="*/ 0 h 4316"/>
                <a:gd name="T10" fmla="*/ 6073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13" name="Freeform 19"/>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4" name="Freeform 20"/>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5" name="Freeform 21"/>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6" name="Freeform 22"/>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7" name="Freeform 23"/>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8" name="Freeform 24"/>
              <p:cNvSpPr>
                <a:spLocks/>
              </p:cNvSpPr>
              <p:nvPr/>
            </p:nvSpPr>
            <p:spPr bwMode="hidden">
              <a:xfrm>
                <a:off x="4175" y="4050"/>
                <a:ext cx="180" cy="132"/>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9"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0"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1"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2"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6"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7"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35"/>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 name="Freeform 36"/>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 name="Freeform 37"/>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2" name="Freeform 38"/>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3" name="Freeform 39"/>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4" name="Freeform 40"/>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5" name="Freeform 41"/>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6" name="Freeform 42"/>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7" name="Freeform 43"/>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8" name="Freeform 44"/>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9" name="Freeform 45"/>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40" name="Freeform 46"/>
              <p:cNvSpPr>
                <a:spLocks/>
              </p:cNvSpPr>
              <p:nvPr/>
            </p:nvSpPr>
            <p:spPr bwMode="hidden">
              <a:xfrm>
                <a:off x="5280" y="3186"/>
                <a:ext cx="383" cy="96"/>
              </a:xfrm>
              <a:custGeom>
                <a:avLst/>
                <a:gdLst>
                  <a:gd name="T0" fmla="*/ 227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7 w 382"/>
                  <a:gd name="T19" fmla="*/ 96 h 96"/>
                  <a:gd name="T20" fmla="*/ 281 w 382"/>
                  <a:gd name="T21" fmla="*/ 90 h 96"/>
                  <a:gd name="T22" fmla="*/ 329 w 382"/>
                  <a:gd name="T23" fmla="*/ 84 h 96"/>
                  <a:gd name="T24" fmla="*/ 370 w 382"/>
                  <a:gd name="T25" fmla="*/ 66 h 96"/>
                  <a:gd name="T26" fmla="*/ 400 w 382"/>
                  <a:gd name="T27" fmla="*/ 42 h 96"/>
                  <a:gd name="T28" fmla="*/ 394 w 382"/>
                  <a:gd name="T29" fmla="*/ 42 h 96"/>
                  <a:gd name="T30" fmla="*/ 364 w 382"/>
                  <a:gd name="T31" fmla="*/ 66 h 96"/>
                  <a:gd name="T32" fmla="*/ 323 w 382"/>
                  <a:gd name="T33" fmla="*/ 78 h 96"/>
                  <a:gd name="T34" fmla="*/ 281 w 382"/>
                  <a:gd name="T35" fmla="*/ 90 h 96"/>
                  <a:gd name="T36" fmla="*/ 227 w 382"/>
                  <a:gd name="T37" fmla="*/ 96 h 96"/>
                  <a:gd name="T38" fmla="*/ 227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37 w 185"/>
                  <a:gd name="T5" fmla="*/ 36 h 210"/>
                  <a:gd name="T6" fmla="*/ 173 w 185"/>
                  <a:gd name="T7" fmla="*/ 72 h 210"/>
                  <a:gd name="T8" fmla="*/ 179 w 185"/>
                  <a:gd name="T9" fmla="*/ 90 h 210"/>
                  <a:gd name="T10" fmla="*/ 185 w 185"/>
                  <a:gd name="T11" fmla="*/ 114 h 210"/>
                  <a:gd name="T12" fmla="*/ 179 w 185"/>
                  <a:gd name="T13" fmla="*/ 138 h 210"/>
                  <a:gd name="T14" fmla="*/ 167 w 185"/>
                  <a:gd name="T15" fmla="*/ 162 h 210"/>
                  <a:gd name="T16" fmla="*/ 137 w 185"/>
                  <a:gd name="T17" fmla="*/ 180 h 210"/>
                  <a:gd name="T18" fmla="*/ 90 w 185"/>
                  <a:gd name="T19" fmla="*/ 198 h 210"/>
                  <a:gd name="T20" fmla="*/ 114 w 185"/>
                  <a:gd name="T21" fmla="*/ 210 h 210"/>
                  <a:gd name="T22" fmla="*/ 149 w 185"/>
                  <a:gd name="T23" fmla="*/ 192 h 210"/>
                  <a:gd name="T24" fmla="*/ 179 w 185"/>
                  <a:gd name="T25" fmla="*/ 168 h 210"/>
                  <a:gd name="T26" fmla="*/ 197 w 185"/>
                  <a:gd name="T27" fmla="*/ 144 h 210"/>
                  <a:gd name="T28" fmla="*/ 203 w 185"/>
                  <a:gd name="T29" fmla="*/ 114 h 210"/>
                  <a:gd name="T30" fmla="*/ 197 w 185"/>
                  <a:gd name="T31" fmla="*/ 90 h 210"/>
                  <a:gd name="T32" fmla="*/ 191 w 185"/>
                  <a:gd name="T33" fmla="*/ 66 h 210"/>
                  <a:gd name="T34" fmla="*/ 173 w 185"/>
                  <a:gd name="T35" fmla="*/ 48 h 210"/>
                  <a:gd name="T36" fmla="*/ 149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grpSp>
        </p:grpSp>
      </p:grpSp>
      <p:sp>
        <p:nvSpPr>
          <p:cNvPr id="4162"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416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68" name="Rectangle 68"/>
          <p:cNvSpPr>
            <a:spLocks noGrp="1" noChangeArrowheads="1"/>
          </p:cNvSpPr>
          <p:nvPr>
            <p:ph type="dt" sz="quarter" idx="10"/>
          </p:nvPr>
        </p:nvSpPr>
        <p:spPr/>
        <p:txBody>
          <a:bodyPr/>
          <a:lstStyle>
            <a:lvl1pPr defTabSz="457200">
              <a:defRPr/>
            </a:lvl1pPr>
          </a:lstStyle>
          <a:p>
            <a:endParaRPr lang="en-US"/>
          </a:p>
        </p:txBody>
      </p:sp>
      <p:sp>
        <p:nvSpPr>
          <p:cNvPr id="69" name="Rectangle 69"/>
          <p:cNvSpPr>
            <a:spLocks noGrp="1" noChangeArrowheads="1"/>
          </p:cNvSpPr>
          <p:nvPr>
            <p:ph type="ftr" sz="quarter" idx="11"/>
          </p:nvPr>
        </p:nvSpPr>
        <p:spPr/>
        <p:txBody>
          <a:bodyPr/>
          <a:lstStyle>
            <a:lvl1pPr algn="l" defTabSz="457200">
              <a:defRPr/>
            </a:lvl1pPr>
          </a:lstStyle>
          <a:p>
            <a:endParaRPr lang="en-US"/>
          </a:p>
        </p:txBody>
      </p:sp>
      <p:sp>
        <p:nvSpPr>
          <p:cNvPr id="70" name="Rectangle 70"/>
          <p:cNvSpPr>
            <a:spLocks noGrp="1" noChangeArrowheads="1"/>
          </p:cNvSpPr>
          <p:nvPr>
            <p:ph type="sldNum" sz="quarter" idx="12"/>
          </p:nvPr>
        </p:nvSpPr>
        <p:spPr/>
        <p:txBody>
          <a:bodyPr/>
          <a:lstStyle>
            <a:lvl1pPr defTabSz="457200">
              <a:defRPr>
                <a:latin typeface="Arial" charset="0"/>
                <a:cs typeface="ＭＳ Ｐゴシック" charset="0"/>
              </a:defRPr>
            </a:lvl1pPr>
          </a:lstStyle>
          <a:p>
            <a:pPr>
              <a:defRPr/>
            </a:pPr>
            <a:fld id="{4C0E9300-BF6E-8A42-9123-C171EAC1F663}" type="slidenum">
              <a:rPr lang="en-US" altLang="zh-CN"/>
              <a:pPr>
                <a:defRPr/>
              </a:pPr>
              <a:t>‹#›</a:t>
            </a:fld>
            <a:endParaRPr lang="en-US" altLang="zh-CN"/>
          </a:p>
        </p:txBody>
      </p:sp>
    </p:spTree>
    <p:extLst>
      <p:ext uri="{BB962C8B-B14F-4D97-AF65-F5344CB8AC3E}">
        <p14:creationId xmlns:p14="http://schemas.microsoft.com/office/powerpoint/2010/main" val="21676916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lvl1pPr>
          </a:lstStyle>
          <a:p>
            <a:endParaRPr lang="en-US"/>
          </a:p>
        </p:txBody>
      </p:sp>
      <p:sp>
        <p:nvSpPr>
          <p:cNvPr id="5" name="Footer Placeholder 4"/>
          <p:cNvSpPr>
            <a:spLocks noGrp="1"/>
          </p:cNvSpPr>
          <p:nvPr>
            <p:ph type="ftr" sz="quarter" idx="11"/>
          </p:nvPr>
        </p:nvSpPr>
        <p:spPr/>
        <p:txBody>
          <a:bodyPr/>
          <a:lstStyle>
            <a:lvl1pPr algn="l" defTabSz="457200">
              <a:defRPr/>
            </a:lvl1pPr>
          </a:lstStyle>
          <a:p>
            <a:endParaRPr lang="en-US"/>
          </a:p>
        </p:txBody>
      </p:sp>
      <p:sp>
        <p:nvSpPr>
          <p:cNvPr id="6" name="Slide Number Placeholder 5"/>
          <p:cNvSpPr>
            <a:spLocks noGrp="1"/>
          </p:cNvSpPr>
          <p:nvPr>
            <p:ph type="sldNum" sz="quarter" idx="12"/>
          </p:nvPr>
        </p:nvSpPr>
        <p:spPr/>
        <p:txBody>
          <a:bodyPr/>
          <a:lstStyle>
            <a:lvl1pPr defTabSz="457200">
              <a:defRPr>
                <a:latin typeface="Arial" charset="0"/>
                <a:cs typeface="ＭＳ Ｐゴシック" charset="0"/>
              </a:defRPr>
            </a:lvl1pPr>
          </a:lstStyle>
          <a:p>
            <a:pPr>
              <a:defRPr/>
            </a:pPr>
            <a:fld id="{A8947C18-EB45-A24D-9038-9EEB91E8DD9E}" type="slidenum">
              <a:rPr lang="en-US" altLang="zh-CN"/>
              <a:pPr>
                <a:defRPr/>
              </a:pPr>
              <a:t>‹#›</a:t>
            </a:fld>
            <a:endParaRPr lang="en-US" altLang="zh-CN"/>
          </a:p>
        </p:txBody>
      </p:sp>
    </p:spTree>
    <p:extLst>
      <p:ext uri="{BB962C8B-B14F-4D97-AF65-F5344CB8AC3E}">
        <p14:creationId xmlns:p14="http://schemas.microsoft.com/office/powerpoint/2010/main" val="41084755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defTabSz="457200">
              <a:defRPr/>
            </a:lvl1pPr>
          </a:lstStyle>
          <a:p>
            <a:endParaRPr lang="en-US"/>
          </a:p>
        </p:txBody>
      </p:sp>
      <p:sp>
        <p:nvSpPr>
          <p:cNvPr id="5" name="Footer Placeholder 4"/>
          <p:cNvSpPr>
            <a:spLocks noGrp="1"/>
          </p:cNvSpPr>
          <p:nvPr>
            <p:ph type="ftr" sz="quarter" idx="11"/>
          </p:nvPr>
        </p:nvSpPr>
        <p:spPr/>
        <p:txBody>
          <a:bodyPr/>
          <a:lstStyle>
            <a:lvl1pPr algn="l" defTabSz="457200">
              <a:defRPr/>
            </a:lvl1pPr>
          </a:lstStyle>
          <a:p>
            <a:endParaRPr lang="en-US"/>
          </a:p>
        </p:txBody>
      </p:sp>
      <p:sp>
        <p:nvSpPr>
          <p:cNvPr id="6" name="Slide Number Placeholder 5"/>
          <p:cNvSpPr>
            <a:spLocks noGrp="1"/>
          </p:cNvSpPr>
          <p:nvPr>
            <p:ph type="sldNum" sz="quarter" idx="12"/>
          </p:nvPr>
        </p:nvSpPr>
        <p:spPr/>
        <p:txBody>
          <a:bodyPr/>
          <a:lstStyle>
            <a:lvl1pPr defTabSz="457200">
              <a:defRPr>
                <a:latin typeface="Arial" charset="0"/>
                <a:cs typeface="ＭＳ Ｐゴシック" charset="0"/>
              </a:defRPr>
            </a:lvl1pPr>
          </a:lstStyle>
          <a:p>
            <a:pPr>
              <a:defRPr/>
            </a:pPr>
            <a:fld id="{A5BBF7C3-2476-C94D-B62E-9E7C7515965D}" type="slidenum">
              <a:rPr lang="en-US" altLang="zh-CN"/>
              <a:pPr>
                <a:defRPr/>
              </a:pPr>
              <a:t>‹#›</a:t>
            </a:fld>
            <a:endParaRPr lang="en-US" altLang="zh-CN"/>
          </a:p>
        </p:txBody>
      </p:sp>
    </p:spTree>
    <p:extLst>
      <p:ext uri="{BB962C8B-B14F-4D97-AF65-F5344CB8AC3E}">
        <p14:creationId xmlns:p14="http://schemas.microsoft.com/office/powerpoint/2010/main" val="21367128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57200">
              <a:defRPr/>
            </a:lvl1pPr>
          </a:lstStyle>
          <a:p>
            <a:endParaRPr lang="en-US"/>
          </a:p>
        </p:txBody>
      </p:sp>
      <p:sp>
        <p:nvSpPr>
          <p:cNvPr id="6" name="Footer Placeholder 5"/>
          <p:cNvSpPr>
            <a:spLocks noGrp="1"/>
          </p:cNvSpPr>
          <p:nvPr>
            <p:ph type="ftr" sz="quarter" idx="11"/>
          </p:nvPr>
        </p:nvSpPr>
        <p:spPr/>
        <p:txBody>
          <a:bodyPr/>
          <a:lstStyle>
            <a:lvl1pPr algn="l" defTabSz="457200">
              <a:defRPr/>
            </a:lvl1pPr>
          </a:lstStyle>
          <a:p>
            <a:endParaRPr lang="en-US"/>
          </a:p>
        </p:txBody>
      </p:sp>
      <p:sp>
        <p:nvSpPr>
          <p:cNvPr id="7" name="Slide Number Placeholder 6"/>
          <p:cNvSpPr>
            <a:spLocks noGrp="1"/>
          </p:cNvSpPr>
          <p:nvPr>
            <p:ph type="sldNum" sz="quarter" idx="12"/>
          </p:nvPr>
        </p:nvSpPr>
        <p:spPr/>
        <p:txBody>
          <a:bodyPr/>
          <a:lstStyle>
            <a:lvl1pPr defTabSz="457200">
              <a:defRPr>
                <a:latin typeface="Arial" charset="0"/>
                <a:cs typeface="ＭＳ Ｐゴシック" charset="0"/>
              </a:defRPr>
            </a:lvl1pPr>
          </a:lstStyle>
          <a:p>
            <a:pPr>
              <a:defRPr/>
            </a:pPr>
            <a:fld id="{185F46BE-D0E5-5941-9001-4E52C58AF6E2}" type="slidenum">
              <a:rPr lang="en-US" altLang="zh-CN"/>
              <a:pPr>
                <a:defRPr/>
              </a:pPr>
              <a:t>‹#›</a:t>
            </a:fld>
            <a:endParaRPr lang="en-US" altLang="zh-CN"/>
          </a:p>
        </p:txBody>
      </p:sp>
    </p:spTree>
    <p:extLst>
      <p:ext uri="{BB962C8B-B14F-4D97-AF65-F5344CB8AC3E}">
        <p14:creationId xmlns:p14="http://schemas.microsoft.com/office/powerpoint/2010/main" val="9114851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57200">
              <a:defRPr/>
            </a:lvl1pPr>
          </a:lstStyle>
          <a:p>
            <a:endParaRPr lang="en-US"/>
          </a:p>
        </p:txBody>
      </p:sp>
      <p:sp>
        <p:nvSpPr>
          <p:cNvPr id="8" name="Footer Placeholder 7"/>
          <p:cNvSpPr>
            <a:spLocks noGrp="1"/>
          </p:cNvSpPr>
          <p:nvPr>
            <p:ph type="ftr" sz="quarter" idx="11"/>
          </p:nvPr>
        </p:nvSpPr>
        <p:spPr/>
        <p:txBody>
          <a:bodyPr/>
          <a:lstStyle>
            <a:lvl1pPr algn="l" defTabSz="457200">
              <a:defRPr/>
            </a:lvl1pPr>
          </a:lstStyle>
          <a:p>
            <a:endParaRPr lang="en-US"/>
          </a:p>
        </p:txBody>
      </p:sp>
      <p:sp>
        <p:nvSpPr>
          <p:cNvPr id="9" name="Slide Number Placeholder 8"/>
          <p:cNvSpPr>
            <a:spLocks noGrp="1"/>
          </p:cNvSpPr>
          <p:nvPr>
            <p:ph type="sldNum" sz="quarter" idx="12"/>
          </p:nvPr>
        </p:nvSpPr>
        <p:spPr/>
        <p:txBody>
          <a:bodyPr/>
          <a:lstStyle>
            <a:lvl1pPr defTabSz="457200">
              <a:defRPr>
                <a:latin typeface="Arial" charset="0"/>
                <a:cs typeface="ＭＳ Ｐゴシック" charset="0"/>
              </a:defRPr>
            </a:lvl1pPr>
          </a:lstStyle>
          <a:p>
            <a:pPr>
              <a:defRPr/>
            </a:pPr>
            <a:fld id="{4C5A10E4-4C13-6346-A1A7-77BAB57A0B3E}" type="slidenum">
              <a:rPr lang="en-US" altLang="zh-CN"/>
              <a:pPr>
                <a:defRPr/>
              </a:pPr>
              <a:t>‹#›</a:t>
            </a:fld>
            <a:endParaRPr lang="en-US" altLang="zh-CN"/>
          </a:p>
        </p:txBody>
      </p:sp>
    </p:spTree>
    <p:extLst>
      <p:ext uri="{BB962C8B-B14F-4D97-AF65-F5344CB8AC3E}">
        <p14:creationId xmlns:p14="http://schemas.microsoft.com/office/powerpoint/2010/main" val="727610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zh-CN" altLang="en-US"/>
          </a:p>
        </p:txBody>
      </p:sp>
      <p:sp>
        <p:nvSpPr>
          <p:cNvPr id="5" name="Rectangle 10"/>
          <p:cNvSpPr>
            <a:spLocks noGrp="1" noChangeArrowheads="1"/>
          </p:cNvSpPr>
          <p:nvPr>
            <p:ph type="ftr" sz="quarter" idx="11"/>
          </p:nvPr>
        </p:nvSpPr>
        <p:spPr>
          <a:ln/>
        </p:spPr>
        <p:txBody>
          <a:bodyPr/>
          <a:lstStyle>
            <a:lvl1pPr>
              <a:defRPr/>
            </a:lvl1pPr>
          </a:lstStyle>
          <a:p>
            <a:endParaRPr lang="zh-CN" altLang="en-US"/>
          </a:p>
        </p:txBody>
      </p:sp>
      <p:sp>
        <p:nvSpPr>
          <p:cNvPr id="6" name="Rectangle 11"/>
          <p:cNvSpPr>
            <a:spLocks noGrp="1" noChangeArrowheads="1"/>
          </p:cNvSpPr>
          <p:nvPr>
            <p:ph type="sldNum" sz="quarter" idx="12"/>
          </p:nvPr>
        </p:nvSpPr>
        <p:spPr>
          <a:ln/>
        </p:spPr>
        <p:txBody>
          <a:bodyPr/>
          <a:lstStyle>
            <a:lvl1pPr>
              <a:defRPr/>
            </a:lvl1pPr>
          </a:lstStyle>
          <a:p>
            <a:pPr>
              <a:defRPr/>
            </a:pPr>
            <a:fld id="{61806A6C-B1CC-1F4D-B065-1531B42694B7}" type="slidenum">
              <a:rPr lang="en-US"/>
              <a:pPr>
                <a:defRPr/>
              </a:pPr>
              <a:t>‹#›</a:t>
            </a:fld>
            <a:endParaRPr lang="en-US"/>
          </a:p>
        </p:txBody>
      </p:sp>
    </p:spTree>
    <p:extLst>
      <p:ext uri="{BB962C8B-B14F-4D97-AF65-F5344CB8AC3E}">
        <p14:creationId xmlns:p14="http://schemas.microsoft.com/office/powerpoint/2010/main" val="12859658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57200">
              <a:defRPr/>
            </a:lvl1pPr>
          </a:lstStyle>
          <a:p>
            <a:endParaRPr lang="en-US"/>
          </a:p>
        </p:txBody>
      </p:sp>
      <p:sp>
        <p:nvSpPr>
          <p:cNvPr id="4" name="Footer Placeholder 3"/>
          <p:cNvSpPr>
            <a:spLocks noGrp="1"/>
          </p:cNvSpPr>
          <p:nvPr>
            <p:ph type="ftr" sz="quarter" idx="11"/>
          </p:nvPr>
        </p:nvSpPr>
        <p:spPr/>
        <p:txBody>
          <a:bodyPr/>
          <a:lstStyle>
            <a:lvl1pPr algn="l" defTabSz="457200">
              <a:defRPr/>
            </a:lvl1pPr>
          </a:lstStyle>
          <a:p>
            <a:endParaRPr lang="en-US"/>
          </a:p>
        </p:txBody>
      </p:sp>
      <p:sp>
        <p:nvSpPr>
          <p:cNvPr id="5" name="Slide Number Placeholder 4"/>
          <p:cNvSpPr>
            <a:spLocks noGrp="1"/>
          </p:cNvSpPr>
          <p:nvPr>
            <p:ph type="sldNum" sz="quarter" idx="12"/>
          </p:nvPr>
        </p:nvSpPr>
        <p:spPr/>
        <p:txBody>
          <a:bodyPr/>
          <a:lstStyle>
            <a:lvl1pPr defTabSz="457200">
              <a:defRPr>
                <a:latin typeface="Arial" charset="0"/>
                <a:cs typeface="ＭＳ Ｐゴシック" charset="0"/>
              </a:defRPr>
            </a:lvl1pPr>
          </a:lstStyle>
          <a:p>
            <a:pPr>
              <a:defRPr/>
            </a:pPr>
            <a:fld id="{094F9818-8D27-574F-80D3-E6E5F7EE8D76}" type="slidenum">
              <a:rPr lang="en-US" altLang="zh-CN"/>
              <a:pPr>
                <a:defRPr/>
              </a:pPr>
              <a:t>‹#›</a:t>
            </a:fld>
            <a:endParaRPr lang="en-US" altLang="zh-CN"/>
          </a:p>
        </p:txBody>
      </p:sp>
    </p:spTree>
    <p:extLst>
      <p:ext uri="{BB962C8B-B14F-4D97-AF65-F5344CB8AC3E}">
        <p14:creationId xmlns:p14="http://schemas.microsoft.com/office/powerpoint/2010/main" val="31500941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7200">
              <a:defRPr/>
            </a:lvl1pPr>
          </a:lstStyle>
          <a:p>
            <a:endParaRPr lang="en-US"/>
          </a:p>
        </p:txBody>
      </p:sp>
      <p:sp>
        <p:nvSpPr>
          <p:cNvPr id="3" name="Footer Placeholder 2"/>
          <p:cNvSpPr>
            <a:spLocks noGrp="1"/>
          </p:cNvSpPr>
          <p:nvPr>
            <p:ph type="ftr" sz="quarter" idx="11"/>
          </p:nvPr>
        </p:nvSpPr>
        <p:spPr/>
        <p:txBody>
          <a:bodyPr/>
          <a:lstStyle>
            <a:lvl1pPr algn="l" defTabSz="457200">
              <a:defRPr/>
            </a:lvl1pPr>
          </a:lstStyle>
          <a:p>
            <a:endParaRPr lang="en-US"/>
          </a:p>
        </p:txBody>
      </p:sp>
      <p:sp>
        <p:nvSpPr>
          <p:cNvPr id="4" name="Slide Number Placeholder 3"/>
          <p:cNvSpPr>
            <a:spLocks noGrp="1"/>
          </p:cNvSpPr>
          <p:nvPr>
            <p:ph type="sldNum" sz="quarter" idx="12"/>
          </p:nvPr>
        </p:nvSpPr>
        <p:spPr/>
        <p:txBody>
          <a:bodyPr/>
          <a:lstStyle>
            <a:lvl1pPr defTabSz="457200">
              <a:defRPr>
                <a:latin typeface="Arial" charset="0"/>
                <a:cs typeface="ＭＳ Ｐゴシック" charset="0"/>
              </a:defRPr>
            </a:lvl1pPr>
          </a:lstStyle>
          <a:p>
            <a:pPr>
              <a:defRPr/>
            </a:pPr>
            <a:fld id="{BFF97FC3-FC24-194F-881B-738AC062A812}" type="slidenum">
              <a:rPr lang="en-US" altLang="zh-CN"/>
              <a:pPr>
                <a:defRPr/>
              </a:pPr>
              <a:t>‹#›</a:t>
            </a:fld>
            <a:endParaRPr lang="en-US" altLang="zh-CN"/>
          </a:p>
        </p:txBody>
      </p:sp>
    </p:spTree>
    <p:extLst>
      <p:ext uri="{BB962C8B-B14F-4D97-AF65-F5344CB8AC3E}">
        <p14:creationId xmlns:p14="http://schemas.microsoft.com/office/powerpoint/2010/main" val="26033825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7200">
              <a:defRPr/>
            </a:lvl1pPr>
          </a:lstStyle>
          <a:p>
            <a:endParaRPr lang="en-US"/>
          </a:p>
        </p:txBody>
      </p:sp>
      <p:sp>
        <p:nvSpPr>
          <p:cNvPr id="6" name="Footer Placeholder 5"/>
          <p:cNvSpPr>
            <a:spLocks noGrp="1"/>
          </p:cNvSpPr>
          <p:nvPr>
            <p:ph type="ftr" sz="quarter" idx="11"/>
          </p:nvPr>
        </p:nvSpPr>
        <p:spPr/>
        <p:txBody>
          <a:bodyPr/>
          <a:lstStyle>
            <a:lvl1pPr algn="l" defTabSz="457200">
              <a:defRPr/>
            </a:lvl1pPr>
          </a:lstStyle>
          <a:p>
            <a:endParaRPr lang="en-US"/>
          </a:p>
        </p:txBody>
      </p:sp>
      <p:sp>
        <p:nvSpPr>
          <p:cNvPr id="7" name="Slide Number Placeholder 6"/>
          <p:cNvSpPr>
            <a:spLocks noGrp="1"/>
          </p:cNvSpPr>
          <p:nvPr>
            <p:ph type="sldNum" sz="quarter" idx="12"/>
          </p:nvPr>
        </p:nvSpPr>
        <p:spPr/>
        <p:txBody>
          <a:bodyPr/>
          <a:lstStyle>
            <a:lvl1pPr defTabSz="457200">
              <a:defRPr>
                <a:latin typeface="Arial" charset="0"/>
                <a:cs typeface="ＭＳ Ｐゴシック" charset="0"/>
              </a:defRPr>
            </a:lvl1pPr>
          </a:lstStyle>
          <a:p>
            <a:pPr>
              <a:defRPr/>
            </a:pPr>
            <a:fld id="{581C5CCC-5E9C-D64F-B6C1-DA9EDC2BA444}" type="slidenum">
              <a:rPr lang="en-US" altLang="zh-CN"/>
              <a:pPr>
                <a:defRPr/>
              </a:pPr>
              <a:t>‹#›</a:t>
            </a:fld>
            <a:endParaRPr lang="en-US" altLang="zh-CN"/>
          </a:p>
        </p:txBody>
      </p:sp>
    </p:spTree>
    <p:extLst>
      <p:ext uri="{BB962C8B-B14F-4D97-AF65-F5344CB8AC3E}">
        <p14:creationId xmlns:p14="http://schemas.microsoft.com/office/powerpoint/2010/main" val="30607742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7200">
              <a:defRPr/>
            </a:lvl1pPr>
          </a:lstStyle>
          <a:p>
            <a:endParaRPr lang="en-US"/>
          </a:p>
        </p:txBody>
      </p:sp>
      <p:sp>
        <p:nvSpPr>
          <p:cNvPr id="6" name="Footer Placeholder 5"/>
          <p:cNvSpPr>
            <a:spLocks noGrp="1"/>
          </p:cNvSpPr>
          <p:nvPr>
            <p:ph type="ftr" sz="quarter" idx="11"/>
          </p:nvPr>
        </p:nvSpPr>
        <p:spPr/>
        <p:txBody>
          <a:bodyPr/>
          <a:lstStyle>
            <a:lvl1pPr algn="l" defTabSz="457200">
              <a:defRPr/>
            </a:lvl1pPr>
          </a:lstStyle>
          <a:p>
            <a:endParaRPr lang="en-US"/>
          </a:p>
        </p:txBody>
      </p:sp>
      <p:sp>
        <p:nvSpPr>
          <p:cNvPr id="7" name="Slide Number Placeholder 6"/>
          <p:cNvSpPr>
            <a:spLocks noGrp="1"/>
          </p:cNvSpPr>
          <p:nvPr>
            <p:ph type="sldNum" sz="quarter" idx="12"/>
          </p:nvPr>
        </p:nvSpPr>
        <p:spPr/>
        <p:txBody>
          <a:bodyPr/>
          <a:lstStyle>
            <a:lvl1pPr defTabSz="457200">
              <a:defRPr>
                <a:latin typeface="Arial" charset="0"/>
                <a:cs typeface="ＭＳ Ｐゴシック" charset="0"/>
              </a:defRPr>
            </a:lvl1pPr>
          </a:lstStyle>
          <a:p>
            <a:pPr>
              <a:defRPr/>
            </a:pPr>
            <a:fld id="{C93B7836-DE33-E548-884D-D2F5C433F49F}" type="slidenum">
              <a:rPr lang="en-US" altLang="zh-CN"/>
              <a:pPr>
                <a:defRPr/>
              </a:pPr>
              <a:t>‹#›</a:t>
            </a:fld>
            <a:endParaRPr lang="en-US" altLang="zh-CN"/>
          </a:p>
        </p:txBody>
      </p:sp>
    </p:spTree>
    <p:extLst>
      <p:ext uri="{BB962C8B-B14F-4D97-AF65-F5344CB8AC3E}">
        <p14:creationId xmlns:p14="http://schemas.microsoft.com/office/powerpoint/2010/main" val="4668768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lvl1pPr>
          </a:lstStyle>
          <a:p>
            <a:endParaRPr lang="en-US"/>
          </a:p>
        </p:txBody>
      </p:sp>
      <p:sp>
        <p:nvSpPr>
          <p:cNvPr id="5" name="Footer Placeholder 4"/>
          <p:cNvSpPr>
            <a:spLocks noGrp="1"/>
          </p:cNvSpPr>
          <p:nvPr>
            <p:ph type="ftr" sz="quarter" idx="11"/>
          </p:nvPr>
        </p:nvSpPr>
        <p:spPr/>
        <p:txBody>
          <a:bodyPr/>
          <a:lstStyle>
            <a:lvl1pPr algn="l" defTabSz="457200">
              <a:defRPr/>
            </a:lvl1pPr>
          </a:lstStyle>
          <a:p>
            <a:endParaRPr lang="en-US"/>
          </a:p>
        </p:txBody>
      </p:sp>
      <p:sp>
        <p:nvSpPr>
          <p:cNvPr id="6" name="Slide Number Placeholder 5"/>
          <p:cNvSpPr>
            <a:spLocks noGrp="1"/>
          </p:cNvSpPr>
          <p:nvPr>
            <p:ph type="sldNum" sz="quarter" idx="12"/>
          </p:nvPr>
        </p:nvSpPr>
        <p:spPr/>
        <p:txBody>
          <a:bodyPr/>
          <a:lstStyle>
            <a:lvl1pPr defTabSz="457200">
              <a:defRPr>
                <a:latin typeface="Arial" charset="0"/>
                <a:cs typeface="ＭＳ Ｐゴシック" charset="0"/>
              </a:defRPr>
            </a:lvl1pPr>
          </a:lstStyle>
          <a:p>
            <a:pPr>
              <a:defRPr/>
            </a:pPr>
            <a:fld id="{BBB683CA-0C16-8A4B-A50C-48B00CDBB479}" type="slidenum">
              <a:rPr lang="en-US" altLang="zh-CN"/>
              <a:pPr>
                <a:defRPr/>
              </a:pPr>
              <a:t>‹#›</a:t>
            </a:fld>
            <a:endParaRPr lang="en-US" altLang="zh-CN"/>
          </a:p>
        </p:txBody>
      </p:sp>
    </p:spTree>
    <p:extLst>
      <p:ext uri="{BB962C8B-B14F-4D97-AF65-F5344CB8AC3E}">
        <p14:creationId xmlns:p14="http://schemas.microsoft.com/office/powerpoint/2010/main" val="24694096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lvl1pPr>
          </a:lstStyle>
          <a:p>
            <a:endParaRPr lang="en-US"/>
          </a:p>
        </p:txBody>
      </p:sp>
      <p:sp>
        <p:nvSpPr>
          <p:cNvPr id="5" name="Footer Placeholder 4"/>
          <p:cNvSpPr>
            <a:spLocks noGrp="1"/>
          </p:cNvSpPr>
          <p:nvPr>
            <p:ph type="ftr" sz="quarter" idx="11"/>
          </p:nvPr>
        </p:nvSpPr>
        <p:spPr/>
        <p:txBody>
          <a:bodyPr/>
          <a:lstStyle>
            <a:lvl1pPr algn="l" defTabSz="457200">
              <a:defRPr/>
            </a:lvl1pPr>
          </a:lstStyle>
          <a:p>
            <a:endParaRPr lang="en-US"/>
          </a:p>
        </p:txBody>
      </p:sp>
      <p:sp>
        <p:nvSpPr>
          <p:cNvPr id="6" name="Slide Number Placeholder 5"/>
          <p:cNvSpPr>
            <a:spLocks noGrp="1"/>
          </p:cNvSpPr>
          <p:nvPr>
            <p:ph type="sldNum" sz="quarter" idx="12"/>
          </p:nvPr>
        </p:nvSpPr>
        <p:spPr/>
        <p:txBody>
          <a:bodyPr/>
          <a:lstStyle>
            <a:lvl1pPr defTabSz="457200">
              <a:defRPr>
                <a:latin typeface="Arial" charset="0"/>
                <a:cs typeface="ＭＳ Ｐゴシック" charset="0"/>
              </a:defRPr>
            </a:lvl1pPr>
          </a:lstStyle>
          <a:p>
            <a:pPr>
              <a:defRPr/>
            </a:pPr>
            <a:fld id="{1D01457C-8001-0B4F-8606-C51370029727}" type="slidenum">
              <a:rPr lang="en-US" altLang="zh-CN"/>
              <a:pPr>
                <a:defRPr/>
              </a:pPr>
              <a:t>‹#›</a:t>
            </a:fld>
            <a:endParaRPr lang="en-US" altLang="zh-CN"/>
          </a:p>
        </p:txBody>
      </p:sp>
    </p:spTree>
    <p:extLst>
      <p:ext uri="{BB962C8B-B14F-4D97-AF65-F5344CB8AC3E}">
        <p14:creationId xmlns:p14="http://schemas.microsoft.com/office/powerpoint/2010/main" val="37009531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57200">
              <a:defRPr/>
            </a:lvl1pPr>
          </a:lstStyle>
          <a:p>
            <a:endParaRPr lang="en-US"/>
          </a:p>
        </p:txBody>
      </p:sp>
      <p:sp>
        <p:nvSpPr>
          <p:cNvPr id="6" name="Footer Placeholder 5"/>
          <p:cNvSpPr>
            <a:spLocks noGrp="1"/>
          </p:cNvSpPr>
          <p:nvPr>
            <p:ph type="ftr" sz="quarter" idx="11"/>
          </p:nvPr>
        </p:nvSpPr>
        <p:spPr/>
        <p:txBody>
          <a:bodyPr/>
          <a:lstStyle>
            <a:lvl1pPr algn="l" defTabSz="457200">
              <a:defRPr/>
            </a:lvl1pPr>
          </a:lstStyle>
          <a:p>
            <a:endParaRPr lang="en-US"/>
          </a:p>
        </p:txBody>
      </p:sp>
      <p:sp>
        <p:nvSpPr>
          <p:cNvPr id="7" name="Slide Number Placeholder 6"/>
          <p:cNvSpPr>
            <a:spLocks noGrp="1"/>
          </p:cNvSpPr>
          <p:nvPr>
            <p:ph type="sldNum" sz="quarter" idx="12"/>
          </p:nvPr>
        </p:nvSpPr>
        <p:spPr/>
        <p:txBody>
          <a:bodyPr/>
          <a:lstStyle>
            <a:lvl1pPr defTabSz="457200">
              <a:defRPr>
                <a:latin typeface="Arial" charset="0"/>
                <a:cs typeface="ＭＳ Ｐゴシック" charset="0"/>
              </a:defRPr>
            </a:lvl1pPr>
          </a:lstStyle>
          <a:p>
            <a:pPr>
              <a:defRPr/>
            </a:pPr>
            <a:fld id="{BB77DC47-BD0A-5C45-8B1B-A39E50325075}" type="slidenum">
              <a:rPr lang="en-US" altLang="zh-CN"/>
              <a:pPr>
                <a:defRPr/>
              </a:pPr>
              <a:t>‹#›</a:t>
            </a:fld>
            <a:endParaRPr lang="en-US" altLang="zh-CN"/>
          </a:p>
        </p:txBody>
      </p:sp>
    </p:spTree>
    <p:extLst>
      <p:ext uri="{BB962C8B-B14F-4D97-AF65-F5344CB8AC3E}">
        <p14:creationId xmlns:p14="http://schemas.microsoft.com/office/powerpoint/2010/main" val="40819702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57200">
              <a:defRPr/>
            </a:lvl1pPr>
          </a:lstStyle>
          <a:p>
            <a:endParaRPr lang="en-US"/>
          </a:p>
        </p:txBody>
      </p:sp>
      <p:sp>
        <p:nvSpPr>
          <p:cNvPr id="8" name="Footer Placeholder 7"/>
          <p:cNvSpPr>
            <a:spLocks noGrp="1"/>
          </p:cNvSpPr>
          <p:nvPr>
            <p:ph type="ftr" sz="quarter" idx="11"/>
          </p:nvPr>
        </p:nvSpPr>
        <p:spPr/>
        <p:txBody>
          <a:bodyPr/>
          <a:lstStyle>
            <a:lvl1pPr algn="l" defTabSz="457200">
              <a:defRPr/>
            </a:lvl1pPr>
          </a:lstStyle>
          <a:p>
            <a:endParaRPr lang="en-US"/>
          </a:p>
        </p:txBody>
      </p:sp>
      <p:sp>
        <p:nvSpPr>
          <p:cNvPr id="9" name="Slide Number Placeholder 8"/>
          <p:cNvSpPr>
            <a:spLocks noGrp="1"/>
          </p:cNvSpPr>
          <p:nvPr>
            <p:ph type="sldNum" sz="quarter" idx="12"/>
          </p:nvPr>
        </p:nvSpPr>
        <p:spPr/>
        <p:txBody>
          <a:bodyPr/>
          <a:lstStyle>
            <a:lvl1pPr defTabSz="457200">
              <a:defRPr>
                <a:latin typeface="Arial" charset="0"/>
                <a:cs typeface="ＭＳ Ｐゴシック" charset="0"/>
              </a:defRPr>
            </a:lvl1pPr>
          </a:lstStyle>
          <a:p>
            <a:pPr>
              <a:defRPr/>
            </a:pPr>
            <a:fld id="{2A845D44-9E04-964E-BF80-E00E01890342}" type="slidenum">
              <a:rPr lang="en-US" altLang="zh-CN"/>
              <a:pPr>
                <a:defRPr/>
              </a:pPr>
              <a:t>‹#›</a:t>
            </a:fld>
            <a:endParaRPr lang="en-US" altLang="zh-CN"/>
          </a:p>
        </p:txBody>
      </p:sp>
    </p:spTree>
    <p:extLst>
      <p:ext uri="{BB962C8B-B14F-4D97-AF65-F5344CB8AC3E}">
        <p14:creationId xmlns:p14="http://schemas.microsoft.com/office/powerpoint/2010/main" val="35809198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57200">
              <a:defRPr/>
            </a:lvl1pPr>
          </a:lstStyle>
          <a:p>
            <a:endParaRPr lang="en-US"/>
          </a:p>
        </p:txBody>
      </p:sp>
      <p:sp>
        <p:nvSpPr>
          <p:cNvPr id="6" name="Footer Placeholder 5"/>
          <p:cNvSpPr>
            <a:spLocks noGrp="1"/>
          </p:cNvSpPr>
          <p:nvPr>
            <p:ph type="ftr" sz="quarter" idx="11"/>
          </p:nvPr>
        </p:nvSpPr>
        <p:spPr/>
        <p:txBody>
          <a:bodyPr/>
          <a:lstStyle>
            <a:lvl1pPr algn="l" defTabSz="457200">
              <a:defRPr/>
            </a:lvl1pPr>
          </a:lstStyle>
          <a:p>
            <a:endParaRPr lang="en-US"/>
          </a:p>
        </p:txBody>
      </p:sp>
      <p:sp>
        <p:nvSpPr>
          <p:cNvPr id="7" name="Slide Number Placeholder 6"/>
          <p:cNvSpPr>
            <a:spLocks noGrp="1"/>
          </p:cNvSpPr>
          <p:nvPr>
            <p:ph type="sldNum" sz="quarter" idx="12"/>
          </p:nvPr>
        </p:nvSpPr>
        <p:spPr/>
        <p:txBody>
          <a:bodyPr/>
          <a:lstStyle>
            <a:lvl1pPr defTabSz="457200">
              <a:defRPr>
                <a:latin typeface="Arial" charset="0"/>
                <a:cs typeface="ＭＳ Ｐゴシック" charset="0"/>
              </a:defRPr>
            </a:lvl1pPr>
          </a:lstStyle>
          <a:p>
            <a:pPr>
              <a:defRPr/>
            </a:pPr>
            <a:fld id="{42A50F51-C425-1F41-BC4D-77595DA949D0}" type="slidenum">
              <a:rPr lang="en-US" altLang="zh-CN"/>
              <a:pPr>
                <a:defRPr/>
              </a:pPr>
              <a:t>‹#›</a:t>
            </a:fld>
            <a:endParaRPr lang="en-US" altLang="zh-CN"/>
          </a:p>
        </p:txBody>
      </p:sp>
    </p:spTree>
    <p:extLst>
      <p:ext uri="{BB962C8B-B14F-4D97-AF65-F5344CB8AC3E}">
        <p14:creationId xmlns:p14="http://schemas.microsoft.com/office/powerpoint/2010/main" val="21860805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7D4DF7ED-9211-4C45-BBF4-D56FE43E3CA7}" type="slidenum">
              <a:rPr lang="en-US"/>
              <a:pPr>
                <a:defRPr/>
              </a:pPr>
              <a:t>‹#›</a:t>
            </a:fld>
            <a:endParaRPr lang="en-US"/>
          </a:p>
        </p:txBody>
      </p:sp>
    </p:spTree>
    <p:extLst>
      <p:ext uri="{BB962C8B-B14F-4D97-AF65-F5344CB8AC3E}">
        <p14:creationId xmlns:p14="http://schemas.microsoft.com/office/powerpoint/2010/main" val="4216049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endParaRPr lang="zh-CN" altLang="en-US"/>
          </a:p>
        </p:txBody>
      </p:sp>
      <p:sp>
        <p:nvSpPr>
          <p:cNvPr id="5" name="Rectangle 10"/>
          <p:cNvSpPr>
            <a:spLocks noGrp="1" noChangeArrowheads="1"/>
          </p:cNvSpPr>
          <p:nvPr>
            <p:ph type="ftr" sz="quarter" idx="11"/>
          </p:nvPr>
        </p:nvSpPr>
        <p:spPr>
          <a:ln/>
        </p:spPr>
        <p:txBody>
          <a:bodyPr/>
          <a:lstStyle>
            <a:lvl1pPr>
              <a:defRPr/>
            </a:lvl1pPr>
          </a:lstStyle>
          <a:p>
            <a:endParaRPr lang="zh-CN" altLang="en-US"/>
          </a:p>
        </p:txBody>
      </p:sp>
      <p:sp>
        <p:nvSpPr>
          <p:cNvPr id="6" name="Rectangle 11"/>
          <p:cNvSpPr>
            <a:spLocks noGrp="1" noChangeArrowheads="1"/>
          </p:cNvSpPr>
          <p:nvPr>
            <p:ph type="sldNum" sz="quarter" idx="12"/>
          </p:nvPr>
        </p:nvSpPr>
        <p:spPr>
          <a:ln/>
        </p:spPr>
        <p:txBody>
          <a:bodyPr/>
          <a:lstStyle>
            <a:lvl1pPr>
              <a:defRPr/>
            </a:lvl1pPr>
          </a:lstStyle>
          <a:p>
            <a:pPr>
              <a:defRPr/>
            </a:pPr>
            <a:fld id="{47CA5E19-F536-DE48-8C50-95970667FC71}" type="slidenum">
              <a:rPr lang="en-US"/>
              <a:pPr>
                <a:defRPr/>
              </a:pPr>
              <a:t>‹#›</a:t>
            </a:fld>
            <a:endParaRPr lang="en-US"/>
          </a:p>
        </p:txBody>
      </p:sp>
    </p:spTree>
    <p:extLst>
      <p:ext uri="{BB962C8B-B14F-4D97-AF65-F5344CB8AC3E}">
        <p14:creationId xmlns:p14="http://schemas.microsoft.com/office/powerpoint/2010/main" val="9349833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CA75A6B7-3897-204F-8C10-54B24C5521A2}" type="slidenum">
              <a:rPr lang="en-US"/>
              <a:pPr>
                <a:defRPr/>
              </a:pPr>
              <a:t>‹#›</a:t>
            </a:fld>
            <a:endParaRPr lang="en-US"/>
          </a:p>
        </p:txBody>
      </p:sp>
    </p:spTree>
    <p:extLst>
      <p:ext uri="{BB962C8B-B14F-4D97-AF65-F5344CB8AC3E}">
        <p14:creationId xmlns:p14="http://schemas.microsoft.com/office/powerpoint/2010/main" val="319605372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C6505DAC-0CD1-774D-BF68-AADC4CA2A1DF}" type="slidenum">
              <a:rPr lang="en-US"/>
              <a:pPr>
                <a:defRPr/>
              </a:pPr>
              <a:t>‹#›</a:t>
            </a:fld>
            <a:endParaRPr lang="en-US"/>
          </a:p>
        </p:txBody>
      </p:sp>
    </p:spTree>
    <p:extLst>
      <p:ext uri="{BB962C8B-B14F-4D97-AF65-F5344CB8AC3E}">
        <p14:creationId xmlns:p14="http://schemas.microsoft.com/office/powerpoint/2010/main" val="4270899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16B4F9BB-FF66-EB47-BA0D-EC5EA8FB7186}" type="slidenum">
              <a:rPr lang="en-US"/>
              <a:pPr>
                <a:defRPr/>
              </a:pPr>
              <a:t>‹#›</a:t>
            </a:fld>
            <a:endParaRPr lang="en-US"/>
          </a:p>
        </p:txBody>
      </p:sp>
    </p:spTree>
    <p:extLst>
      <p:ext uri="{BB962C8B-B14F-4D97-AF65-F5344CB8AC3E}">
        <p14:creationId xmlns:p14="http://schemas.microsoft.com/office/powerpoint/2010/main" val="36171017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B0BE849E-2ABD-E84B-A8A1-28BC9C2A9454}" type="slidenum">
              <a:rPr lang="en-US"/>
              <a:pPr>
                <a:defRPr/>
              </a:pPr>
              <a:t>‹#›</a:t>
            </a:fld>
            <a:endParaRPr lang="en-US"/>
          </a:p>
        </p:txBody>
      </p:sp>
    </p:spTree>
    <p:extLst>
      <p:ext uri="{BB962C8B-B14F-4D97-AF65-F5344CB8AC3E}">
        <p14:creationId xmlns:p14="http://schemas.microsoft.com/office/powerpoint/2010/main" val="18099443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79D30C8E-6214-1D48-A3A6-531F93C220B7}" type="slidenum">
              <a:rPr lang="en-US"/>
              <a:pPr>
                <a:defRPr/>
              </a:pPr>
              <a:t>‹#›</a:t>
            </a:fld>
            <a:endParaRPr lang="en-US"/>
          </a:p>
        </p:txBody>
      </p:sp>
    </p:spTree>
    <p:extLst>
      <p:ext uri="{BB962C8B-B14F-4D97-AF65-F5344CB8AC3E}">
        <p14:creationId xmlns:p14="http://schemas.microsoft.com/office/powerpoint/2010/main" val="23565499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041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defTabSz="457200">
              <a:defRPr>
                <a:latin typeface="Times New Roman" charset="0"/>
              </a:defRPr>
            </a:lvl1pPr>
          </a:lstStyle>
          <a:p>
            <a:endParaRPr lang="en-US"/>
          </a:p>
        </p:txBody>
      </p:sp>
      <p:sp>
        <p:nvSpPr>
          <p:cNvPr id="5" name="Rectangle 5"/>
          <p:cNvSpPr>
            <a:spLocks noGrp="1" noChangeArrowheads="1"/>
          </p:cNvSpPr>
          <p:nvPr>
            <p:ph type="ftr" sz="quarter" idx="11"/>
          </p:nvPr>
        </p:nvSpPr>
        <p:spPr/>
        <p:txBody>
          <a:bodyPr/>
          <a:lstStyle>
            <a:lvl1pPr algn="l" defTabSz="457200">
              <a:defRPr>
                <a:latin typeface="Times New Roman" charset="0"/>
              </a:defRPr>
            </a:lvl1pPr>
          </a:lstStyle>
          <a:p>
            <a:endParaRPr lang="en-US"/>
          </a:p>
        </p:txBody>
      </p:sp>
      <p:sp>
        <p:nvSpPr>
          <p:cNvPr id="6" name="Rectangle 6"/>
          <p:cNvSpPr>
            <a:spLocks noGrp="1" noChangeArrowheads="1"/>
          </p:cNvSpPr>
          <p:nvPr>
            <p:ph type="sldNum" sz="quarter" idx="12"/>
          </p:nvPr>
        </p:nvSpPr>
        <p:spPr/>
        <p:txBody>
          <a:bodyPr/>
          <a:lstStyle>
            <a:lvl1pPr defTabSz="457200">
              <a:defRPr>
                <a:latin typeface="Times New Roman" charset="0"/>
              </a:defRPr>
            </a:lvl1pPr>
          </a:lstStyle>
          <a:p>
            <a:pPr>
              <a:defRPr/>
            </a:pPr>
            <a:fld id="{287A3BED-8B94-8949-9D08-9637A24E3B70}" type="slidenum">
              <a:rPr lang="en-US"/>
              <a:pPr>
                <a:defRPr/>
              </a:pPr>
              <a:t>‹#›</a:t>
            </a:fld>
            <a:endParaRPr lang="en-US"/>
          </a:p>
        </p:txBody>
      </p:sp>
    </p:spTree>
    <p:extLst>
      <p:ext uri="{BB962C8B-B14F-4D97-AF65-F5344CB8AC3E}">
        <p14:creationId xmlns:p14="http://schemas.microsoft.com/office/powerpoint/2010/main" val="375722142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latin typeface="Times New Roman" charset="0"/>
              </a:defRPr>
            </a:lvl1pPr>
          </a:lstStyle>
          <a:p>
            <a:endParaRPr lang="en-US"/>
          </a:p>
        </p:txBody>
      </p:sp>
      <p:sp>
        <p:nvSpPr>
          <p:cNvPr id="5" name="Footer Placeholder 4"/>
          <p:cNvSpPr>
            <a:spLocks noGrp="1"/>
          </p:cNvSpPr>
          <p:nvPr>
            <p:ph type="ftr" sz="quarter" idx="11"/>
          </p:nvPr>
        </p:nvSpPr>
        <p:spPr/>
        <p:txBody>
          <a:bodyPr/>
          <a:lstStyle>
            <a:lvl1pPr algn="l" defTabSz="457200">
              <a:defRPr>
                <a:latin typeface="Times New Roman" charset="0"/>
              </a:defRPr>
            </a:lvl1pPr>
          </a:lstStyle>
          <a:p>
            <a:endParaRPr lang="en-US"/>
          </a:p>
        </p:txBody>
      </p:sp>
      <p:sp>
        <p:nvSpPr>
          <p:cNvPr id="6" name="Slide Number Placeholder 5"/>
          <p:cNvSpPr>
            <a:spLocks noGrp="1"/>
          </p:cNvSpPr>
          <p:nvPr>
            <p:ph type="sldNum" sz="quarter" idx="12"/>
          </p:nvPr>
        </p:nvSpPr>
        <p:spPr/>
        <p:txBody>
          <a:bodyPr/>
          <a:lstStyle>
            <a:lvl1pPr defTabSz="457200">
              <a:defRPr>
                <a:latin typeface="Times New Roman" charset="0"/>
              </a:defRPr>
            </a:lvl1pPr>
          </a:lstStyle>
          <a:p>
            <a:pPr>
              <a:defRPr/>
            </a:pPr>
            <a:fld id="{B4E3F72E-C1AA-184B-AA89-630E6FED3874}" type="slidenum">
              <a:rPr lang="en-US"/>
              <a:pPr>
                <a:defRPr/>
              </a:pPr>
              <a:t>‹#›</a:t>
            </a:fld>
            <a:endParaRPr lang="en-US"/>
          </a:p>
        </p:txBody>
      </p:sp>
    </p:spTree>
    <p:extLst>
      <p:ext uri="{BB962C8B-B14F-4D97-AF65-F5344CB8AC3E}">
        <p14:creationId xmlns:p14="http://schemas.microsoft.com/office/powerpoint/2010/main" val="1859707114"/>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defTabSz="457200">
              <a:defRPr>
                <a:latin typeface="Times New Roman" charset="0"/>
              </a:defRPr>
            </a:lvl1pPr>
          </a:lstStyle>
          <a:p>
            <a:endParaRPr lang="en-US"/>
          </a:p>
        </p:txBody>
      </p:sp>
      <p:sp>
        <p:nvSpPr>
          <p:cNvPr id="5" name="Footer Placeholder 4"/>
          <p:cNvSpPr>
            <a:spLocks noGrp="1"/>
          </p:cNvSpPr>
          <p:nvPr>
            <p:ph type="ftr" sz="quarter" idx="11"/>
          </p:nvPr>
        </p:nvSpPr>
        <p:spPr/>
        <p:txBody>
          <a:bodyPr/>
          <a:lstStyle>
            <a:lvl1pPr algn="l" defTabSz="457200">
              <a:defRPr>
                <a:latin typeface="Times New Roman" charset="0"/>
              </a:defRPr>
            </a:lvl1pPr>
          </a:lstStyle>
          <a:p>
            <a:endParaRPr lang="en-US"/>
          </a:p>
        </p:txBody>
      </p:sp>
      <p:sp>
        <p:nvSpPr>
          <p:cNvPr id="6" name="Slide Number Placeholder 5"/>
          <p:cNvSpPr>
            <a:spLocks noGrp="1"/>
          </p:cNvSpPr>
          <p:nvPr>
            <p:ph type="sldNum" sz="quarter" idx="12"/>
          </p:nvPr>
        </p:nvSpPr>
        <p:spPr/>
        <p:txBody>
          <a:bodyPr/>
          <a:lstStyle>
            <a:lvl1pPr defTabSz="457200">
              <a:defRPr>
                <a:latin typeface="Times New Roman" charset="0"/>
              </a:defRPr>
            </a:lvl1pPr>
          </a:lstStyle>
          <a:p>
            <a:pPr>
              <a:defRPr/>
            </a:pPr>
            <a:fld id="{CA9B2E74-B7F5-5A45-970B-2118D0BEB259}" type="slidenum">
              <a:rPr lang="en-US"/>
              <a:pPr>
                <a:defRPr/>
              </a:pPr>
              <a:t>‹#›</a:t>
            </a:fld>
            <a:endParaRPr lang="en-US"/>
          </a:p>
        </p:txBody>
      </p:sp>
    </p:spTree>
    <p:extLst>
      <p:ext uri="{BB962C8B-B14F-4D97-AF65-F5344CB8AC3E}">
        <p14:creationId xmlns:p14="http://schemas.microsoft.com/office/powerpoint/2010/main" val="2777659842"/>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57200">
              <a:defRPr>
                <a:latin typeface="Times New Roman" charset="0"/>
              </a:defRPr>
            </a:lvl1pPr>
          </a:lstStyle>
          <a:p>
            <a:endParaRPr lang="en-US"/>
          </a:p>
        </p:txBody>
      </p:sp>
      <p:sp>
        <p:nvSpPr>
          <p:cNvPr id="6" name="Footer Placeholder 5"/>
          <p:cNvSpPr>
            <a:spLocks noGrp="1"/>
          </p:cNvSpPr>
          <p:nvPr>
            <p:ph type="ftr" sz="quarter" idx="11"/>
          </p:nvPr>
        </p:nvSpPr>
        <p:spPr/>
        <p:txBody>
          <a:bodyPr/>
          <a:lstStyle>
            <a:lvl1pPr algn="l" defTabSz="457200">
              <a:defRPr>
                <a:latin typeface="Times New Roman" charset="0"/>
              </a:defRPr>
            </a:lvl1pPr>
          </a:lstStyle>
          <a:p>
            <a:endParaRPr lang="en-US"/>
          </a:p>
        </p:txBody>
      </p:sp>
      <p:sp>
        <p:nvSpPr>
          <p:cNvPr id="7" name="Slide Number Placeholder 6"/>
          <p:cNvSpPr>
            <a:spLocks noGrp="1"/>
          </p:cNvSpPr>
          <p:nvPr>
            <p:ph type="sldNum" sz="quarter" idx="12"/>
          </p:nvPr>
        </p:nvSpPr>
        <p:spPr/>
        <p:txBody>
          <a:bodyPr/>
          <a:lstStyle>
            <a:lvl1pPr defTabSz="457200">
              <a:defRPr>
                <a:latin typeface="Times New Roman" charset="0"/>
              </a:defRPr>
            </a:lvl1pPr>
          </a:lstStyle>
          <a:p>
            <a:pPr>
              <a:defRPr/>
            </a:pPr>
            <a:fld id="{0934503C-D13E-8A41-B317-DF8B0FF96B7C}" type="slidenum">
              <a:rPr lang="en-US"/>
              <a:pPr>
                <a:defRPr/>
              </a:pPr>
              <a:t>‹#›</a:t>
            </a:fld>
            <a:endParaRPr lang="en-US"/>
          </a:p>
        </p:txBody>
      </p:sp>
    </p:spTree>
    <p:extLst>
      <p:ext uri="{BB962C8B-B14F-4D97-AF65-F5344CB8AC3E}">
        <p14:creationId xmlns:p14="http://schemas.microsoft.com/office/powerpoint/2010/main" val="2460354610"/>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57200">
              <a:defRPr>
                <a:latin typeface="Times New Roman" charset="0"/>
              </a:defRPr>
            </a:lvl1pPr>
          </a:lstStyle>
          <a:p>
            <a:endParaRPr lang="en-US"/>
          </a:p>
        </p:txBody>
      </p:sp>
      <p:sp>
        <p:nvSpPr>
          <p:cNvPr id="8" name="Footer Placeholder 7"/>
          <p:cNvSpPr>
            <a:spLocks noGrp="1"/>
          </p:cNvSpPr>
          <p:nvPr>
            <p:ph type="ftr" sz="quarter" idx="11"/>
          </p:nvPr>
        </p:nvSpPr>
        <p:spPr/>
        <p:txBody>
          <a:bodyPr/>
          <a:lstStyle>
            <a:lvl1pPr algn="l" defTabSz="457200">
              <a:defRPr>
                <a:latin typeface="Times New Roman" charset="0"/>
              </a:defRPr>
            </a:lvl1pPr>
          </a:lstStyle>
          <a:p>
            <a:endParaRPr lang="en-US"/>
          </a:p>
        </p:txBody>
      </p:sp>
      <p:sp>
        <p:nvSpPr>
          <p:cNvPr id="9" name="Slide Number Placeholder 8"/>
          <p:cNvSpPr>
            <a:spLocks noGrp="1"/>
          </p:cNvSpPr>
          <p:nvPr>
            <p:ph type="sldNum" sz="quarter" idx="12"/>
          </p:nvPr>
        </p:nvSpPr>
        <p:spPr/>
        <p:txBody>
          <a:bodyPr/>
          <a:lstStyle>
            <a:lvl1pPr defTabSz="457200">
              <a:defRPr>
                <a:latin typeface="Times New Roman" charset="0"/>
              </a:defRPr>
            </a:lvl1pPr>
          </a:lstStyle>
          <a:p>
            <a:pPr>
              <a:defRPr/>
            </a:pPr>
            <a:fld id="{2241D434-A6CA-7547-A29D-2B5DCABF5500}" type="slidenum">
              <a:rPr lang="en-US"/>
              <a:pPr>
                <a:defRPr/>
              </a:pPr>
              <a:t>‹#›</a:t>
            </a:fld>
            <a:endParaRPr lang="en-US"/>
          </a:p>
        </p:txBody>
      </p:sp>
    </p:spTree>
    <p:extLst>
      <p:ext uri="{BB962C8B-B14F-4D97-AF65-F5344CB8AC3E}">
        <p14:creationId xmlns:p14="http://schemas.microsoft.com/office/powerpoint/2010/main" val="323493873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34527778-21EA-9C4A-9B11-CFF78591E884}" type="slidenum">
              <a:rPr lang="en-US"/>
              <a:pPr>
                <a:defRPr/>
              </a:pPr>
              <a:t>‹#›</a:t>
            </a:fld>
            <a:endParaRPr lang="en-US"/>
          </a:p>
        </p:txBody>
      </p:sp>
    </p:spTree>
    <p:extLst>
      <p:ext uri="{BB962C8B-B14F-4D97-AF65-F5344CB8AC3E}">
        <p14:creationId xmlns:p14="http://schemas.microsoft.com/office/powerpoint/2010/main" val="11649474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57200">
              <a:defRPr>
                <a:latin typeface="Times New Roman" charset="0"/>
              </a:defRPr>
            </a:lvl1pPr>
          </a:lstStyle>
          <a:p>
            <a:endParaRPr lang="en-US"/>
          </a:p>
        </p:txBody>
      </p:sp>
      <p:sp>
        <p:nvSpPr>
          <p:cNvPr id="4" name="Footer Placeholder 3"/>
          <p:cNvSpPr>
            <a:spLocks noGrp="1"/>
          </p:cNvSpPr>
          <p:nvPr>
            <p:ph type="ftr" sz="quarter" idx="11"/>
          </p:nvPr>
        </p:nvSpPr>
        <p:spPr/>
        <p:txBody>
          <a:bodyPr/>
          <a:lstStyle>
            <a:lvl1pPr algn="l" defTabSz="457200">
              <a:defRPr>
                <a:latin typeface="Times New Roman" charset="0"/>
              </a:defRPr>
            </a:lvl1pPr>
          </a:lstStyle>
          <a:p>
            <a:endParaRPr lang="en-US"/>
          </a:p>
        </p:txBody>
      </p:sp>
      <p:sp>
        <p:nvSpPr>
          <p:cNvPr id="5" name="Slide Number Placeholder 4"/>
          <p:cNvSpPr>
            <a:spLocks noGrp="1"/>
          </p:cNvSpPr>
          <p:nvPr>
            <p:ph type="sldNum" sz="quarter" idx="12"/>
          </p:nvPr>
        </p:nvSpPr>
        <p:spPr/>
        <p:txBody>
          <a:bodyPr/>
          <a:lstStyle>
            <a:lvl1pPr defTabSz="457200">
              <a:defRPr>
                <a:latin typeface="Times New Roman" charset="0"/>
              </a:defRPr>
            </a:lvl1pPr>
          </a:lstStyle>
          <a:p>
            <a:pPr>
              <a:defRPr/>
            </a:pPr>
            <a:fld id="{77809A33-6740-2E4F-AA9A-2562F83CE03A}" type="slidenum">
              <a:rPr lang="en-US"/>
              <a:pPr>
                <a:defRPr/>
              </a:pPr>
              <a:t>‹#›</a:t>
            </a:fld>
            <a:endParaRPr lang="en-US"/>
          </a:p>
        </p:txBody>
      </p:sp>
    </p:spTree>
    <p:extLst>
      <p:ext uri="{BB962C8B-B14F-4D97-AF65-F5344CB8AC3E}">
        <p14:creationId xmlns:p14="http://schemas.microsoft.com/office/powerpoint/2010/main" val="1187574439"/>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7200">
              <a:defRPr>
                <a:latin typeface="Times New Roman" charset="0"/>
              </a:defRPr>
            </a:lvl1pPr>
          </a:lstStyle>
          <a:p>
            <a:endParaRPr lang="en-US"/>
          </a:p>
        </p:txBody>
      </p:sp>
      <p:sp>
        <p:nvSpPr>
          <p:cNvPr id="3" name="Footer Placeholder 2"/>
          <p:cNvSpPr>
            <a:spLocks noGrp="1"/>
          </p:cNvSpPr>
          <p:nvPr>
            <p:ph type="ftr" sz="quarter" idx="11"/>
          </p:nvPr>
        </p:nvSpPr>
        <p:spPr/>
        <p:txBody>
          <a:bodyPr/>
          <a:lstStyle>
            <a:lvl1pPr algn="l" defTabSz="457200">
              <a:defRPr>
                <a:latin typeface="Times New Roman" charset="0"/>
              </a:defRPr>
            </a:lvl1pPr>
          </a:lstStyle>
          <a:p>
            <a:endParaRPr lang="en-US"/>
          </a:p>
        </p:txBody>
      </p:sp>
      <p:sp>
        <p:nvSpPr>
          <p:cNvPr id="4" name="Slide Number Placeholder 3"/>
          <p:cNvSpPr>
            <a:spLocks noGrp="1"/>
          </p:cNvSpPr>
          <p:nvPr>
            <p:ph type="sldNum" sz="quarter" idx="12"/>
          </p:nvPr>
        </p:nvSpPr>
        <p:spPr/>
        <p:txBody>
          <a:bodyPr/>
          <a:lstStyle>
            <a:lvl1pPr defTabSz="457200">
              <a:defRPr>
                <a:latin typeface="Times New Roman" charset="0"/>
              </a:defRPr>
            </a:lvl1pPr>
          </a:lstStyle>
          <a:p>
            <a:pPr>
              <a:defRPr/>
            </a:pPr>
            <a:fld id="{1AF40F62-CA36-424C-A058-3C0FE022E222}" type="slidenum">
              <a:rPr lang="en-US"/>
              <a:pPr>
                <a:defRPr/>
              </a:pPr>
              <a:t>‹#›</a:t>
            </a:fld>
            <a:endParaRPr lang="en-US"/>
          </a:p>
        </p:txBody>
      </p:sp>
    </p:spTree>
    <p:extLst>
      <p:ext uri="{BB962C8B-B14F-4D97-AF65-F5344CB8AC3E}">
        <p14:creationId xmlns:p14="http://schemas.microsoft.com/office/powerpoint/2010/main" val="413750889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7200">
              <a:defRPr>
                <a:latin typeface="Times New Roman" charset="0"/>
              </a:defRPr>
            </a:lvl1pPr>
          </a:lstStyle>
          <a:p>
            <a:endParaRPr lang="en-US"/>
          </a:p>
        </p:txBody>
      </p:sp>
      <p:sp>
        <p:nvSpPr>
          <p:cNvPr id="6" name="Footer Placeholder 5"/>
          <p:cNvSpPr>
            <a:spLocks noGrp="1"/>
          </p:cNvSpPr>
          <p:nvPr>
            <p:ph type="ftr" sz="quarter" idx="11"/>
          </p:nvPr>
        </p:nvSpPr>
        <p:spPr/>
        <p:txBody>
          <a:bodyPr/>
          <a:lstStyle>
            <a:lvl1pPr algn="l" defTabSz="457200">
              <a:defRPr>
                <a:latin typeface="Times New Roman" charset="0"/>
              </a:defRPr>
            </a:lvl1pPr>
          </a:lstStyle>
          <a:p>
            <a:endParaRPr lang="en-US"/>
          </a:p>
        </p:txBody>
      </p:sp>
      <p:sp>
        <p:nvSpPr>
          <p:cNvPr id="7" name="Slide Number Placeholder 6"/>
          <p:cNvSpPr>
            <a:spLocks noGrp="1"/>
          </p:cNvSpPr>
          <p:nvPr>
            <p:ph type="sldNum" sz="quarter" idx="12"/>
          </p:nvPr>
        </p:nvSpPr>
        <p:spPr/>
        <p:txBody>
          <a:bodyPr/>
          <a:lstStyle>
            <a:lvl1pPr defTabSz="457200">
              <a:defRPr>
                <a:latin typeface="Times New Roman" charset="0"/>
              </a:defRPr>
            </a:lvl1pPr>
          </a:lstStyle>
          <a:p>
            <a:pPr>
              <a:defRPr/>
            </a:pPr>
            <a:fld id="{C2F32913-BFF3-664B-B6C4-717F9C59F8C2}" type="slidenum">
              <a:rPr lang="en-US"/>
              <a:pPr>
                <a:defRPr/>
              </a:pPr>
              <a:t>‹#›</a:t>
            </a:fld>
            <a:endParaRPr lang="en-US"/>
          </a:p>
        </p:txBody>
      </p:sp>
    </p:spTree>
    <p:extLst>
      <p:ext uri="{BB962C8B-B14F-4D97-AF65-F5344CB8AC3E}">
        <p14:creationId xmlns:p14="http://schemas.microsoft.com/office/powerpoint/2010/main" val="428352136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7200">
              <a:defRPr>
                <a:latin typeface="Times New Roman" charset="0"/>
              </a:defRPr>
            </a:lvl1pPr>
          </a:lstStyle>
          <a:p>
            <a:endParaRPr lang="en-US"/>
          </a:p>
        </p:txBody>
      </p:sp>
      <p:sp>
        <p:nvSpPr>
          <p:cNvPr id="6" name="Footer Placeholder 5"/>
          <p:cNvSpPr>
            <a:spLocks noGrp="1"/>
          </p:cNvSpPr>
          <p:nvPr>
            <p:ph type="ftr" sz="quarter" idx="11"/>
          </p:nvPr>
        </p:nvSpPr>
        <p:spPr/>
        <p:txBody>
          <a:bodyPr/>
          <a:lstStyle>
            <a:lvl1pPr algn="l" defTabSz="457200">
              <a:defRPr>
                <a:latin typeface="Times New Roman" charset="0"/>
              </a:defRPr>
            </a:lvl1pPr>
          </a:lstStyle>
          <a:p>
            <a:endParaRPr lang="en-US"/>
          </a:p>
        </p:txBody>
      </p:sp>
      <p:sp>
        <p:nvSpPr>
          <p:cNvPr id="7" name="Slide Number Placeholder 6"/>
          <p:cNvSpPr>
            <a:spLocks noGrp="1"/>
          </p:cNvSpPr>
          <p:nvPr>
            <p:ph type="sldNum" sz="quarter" idx="12"/>
          </p:nvPr>
        </p:nvSpPr>
        <p:spPr/>
        <p:txBody>
          <a:bodyPr/>
          <a:lstStyle>
            <a:lvl1pPr defTabSz="457200">
              <a:defRPr>
                <a:latin typeface="Times New Roman" charset="0"/>
              </a:defRPr>
            </a:lvl1pPr>
          </a:lstStyle>
          <a:p>
            <a:pPr>
              <a:defRPr/>
            </a:pPr>
            <a:fld id="{3FB5A687-C10D-EB42-BAC0-E3CB9014A51C}" type="slidenum">
              <a:rPr lang="en-US"/>
              <a:pPr>
                <a:defRPr/>
              </a:pPr>
              <a:t>‹#›</a:t>
            </a:fld>
            <a:endParaRPr lang="en-US"/>
          </a:p>
        </p:txBody>
      </p:sp>
    </p:spTree>
    <p:extLst>
      <p:ext uri="{BB962C8B-B14F-4D97-AF65-F5344CB8AC3E}">
        <p14:creationId xmlns:p14="http://schemas.microsoft.com/office/powerpoint/2010/main" val="561231434"/>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latin typeface="Times New Roman" charset="0"/>
              </a:defRPr>
            </a:lvl1pPr>
          </a:lstStyle>
          <a:p>
            <a:endParaRPr lang="en-US"/>
          </a:p>
        </p:txBody>
      </p:sp>
      <p:sp>
        <p:nvSpPr>
          <p:cNvPr id="5" name="Footer Placeholder 4"/>
          <p:cNvSpPr>
            <a:spLocks noGrp="1"/>
          </p:cNvSpPr>
          <p:nvPr>
            <p:ph type="ftr" sz="quarter" idx="11"/>
          </p:nvPr>
        </p:nvSpPr>
        <p:spPr/>
        <p:txBody>
          <a:bodyPr/>
          <a:lstStyle>
            <a:lvl1pPr algn="l" defTabSz="457200">
              <a:defRPr>
                <a:latin typeface="Times New Roman" charset="0"/>
              </a:defRPr>
            </a:lvl1pPr>
          </a:lstStyle>
          <a:p>
            <a:endParaRPr lang="en-US"/>
          </a:p>
        </p:txBody>
      </p:sp>
      <p:sp>
        <p:nvSpPr>
          <p:cNvPr id="6" name="Slide Number Placeholder 5"/>
          <p:cNvSpPr>
            <a:spLocks noGrp="1"/>
          </p:cNvSpPr>
          <p:nvPr>
            <p:ph type="sldNum" sz="quarter" idx="12"/>
          </p:nvPr>
        </p:nvSpPr>
        <p:spPr/>
        <p:txBody>
          <a:bodyPr/>
          <a:lstStyle>
            <a:lvl1pPr defTabSz="457200">
              <a:defRPr>
                <a:latin typeface="Times New Roman" charset="0"/>
              </a:defRPr>
            </a:lvl1pPr>
          </a:lstStyle>
          <a:p>
            <a:pPr>
              <a:defRPr/>
            </a:pPr>
            <a:fld id="{9942AA0B-3C8F-4F46-BCEC-8589BC00CF27}" type="slidenum">
              <a:rPr lang="en-US"/>
              <a:pPr>
                <a:defRPr/>
              </a:pPr>
              <a:t>‹#›</a:t>
            </a:fld>
            <a:endParaRPr lang="en-US"/>
          </a:p>
        </p:txBody>
      </p:sp>
    </p:spTree>
    <p:extLst>
      <p:ext uri="{BB962C8B-B14F-4D97-AF65-F5344CB8AC3E}">
        <p14:creationId xmlns:p14="http://schemas.microsoft.com/office/powerpoint/2010/main" val="301592900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latin typeface="Times New Roman" charset="0"/>
              </a:defRPr>
            </a:lvl1pPr>
          </a:lstStyle>
          <a:p>
            <a:endParaRPr lang="en-US"/>
          </a:p>
        </p:txBody>
      </p:sp>
      <p:sp>
        <p:nvSpPr>
          <p:cNvPr id="5" name="Footer Placeholder 4"/>
          <p:cNvSpPr>
            <a:spLocks noGrp="1"/>
          </p:cNvSpPr>
          <p:nvPr>
            <p:ph type="ftr" sz="quarter" idx="11"/>
          </p:nvPr>
        </p:nvSpPr>
        <p:spPr/>
        <p:txBody>
          <a:bodyPr/>
          <a:lstStyle>
            <a:lvl1pPr algn="l" defTabSz="457200">
              <a:defRPr>
                <a:latin typeface="Times New Roman" charset="0"/>
              </a:defRPr>
            </a:lvl1pPr>
          </a:lstStyle>
          <a:p>
            <a:endParaRPr lang="en-US"/>
          </a:p>
        </p:txBody>
      </p:sp>
      <p:sp>
        <p:nvSpPr>
          <p:cNvPr id="6" name="Slide Number Placeholder 5"/>
          <p:cNvSpPr>
            <a:spLocks noGrp="1"/>
          </p:cNvSpPr>
          <p:nvPr>
            <p:ph type="sldNum" sz="quarter" idx="12"/>
          </p:nvPr>
        </p:nvSpPr>
        <p:spPr/>
        <p:txBody>
          <a:bodyPr/>
          <a:lstStyle>
            <a:lvl1pPr defTabSz="457200">
              <a:defRPr>
                <a:latin typeface="Times New Roman" charset="0"/>
              </a:defRPr>
            </a:lvl1pPr>
          </a:lstStyle>
          <a:p>
            <a:pPr>
              <a:defRPr/>
            </a:pPr>
            <a:fld id="{2B531F83-9BA1-DD49-8CBF-8D28E5888B4B}" type="slidenum">
              <a:rPr lang="en-US"/>
              <a:pPr>
                <a:defRPr/>
              </a:pPr>
              <a:t>‹#›</a:t>
            </a:fld>
            <a:endParaRPr lang="en-US"/>
          </a:p>
        </p:txBody>
      </p:sp>
    </p:spTree>
    <p:extLst>
      <p:ext uri="{BB962C8B-B14F-4D97-AF65-F5344CB8AC3E}">
        <p14:creationId xmlns:p14="http://schemas.microsoft.com/office/powerpoint/2010/main" val="3017213345"/>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C111DCCD-A74C-4342-B054-8FF8B5A418CF}" type="slidenum">
              <a:rPr lang="en-US"/>
              <a:pPr>
                <a:defRPr/>
              </a:pPr>
              <a:t>‹#›</a:t>
            </a:fld>
            <a:endParaRPr lang="en-US"/>
          </a:p>
        </p:txBody>
      </p:sp>
    </p:spTree>
    <p:extLst>
      <p:ext uri="{BB962C8B-B14F-4D97-AF65-F5344CB8AC3E}">
        <p14:creationId xmlns:p14="http://schemas.microsoft.com/office/powerpoint/2010/main" val="4836120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F10B7D38-E733-9541-B907-50C5319213B0}" type="slidenum">
              <a:rPr lang="en-US"/>
              <a:pPr>
                <a:defRPr/>
              </a:pPr>
              <a:t>‹#›</a:t>
            </a:fld>
            <a:endParaRPr lang="en-US"/>
          </a:p>
        </p:txBody>
      </p:sp>
    </p:spTree>
    <p:extLst>
      <p:ext uri="{BB962C8B-B14F-4D97-AF65-F5344CB8AC3E}">
        <p14:creationId xmlns:p14="http://schemas.microsoft.com/office/powerpoint/2010/main" val="39954251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F8859B8D-CC04-724D-978C-A74E5DA21287}" type="slidenum">
              <a:rPr lang="en-US"/>
              <a:pPr>
                <a:defRPr/>
              </a:pPr>
              <a:t>‹#›</a:t>
            </a:fld>
            <a:endParaRPr lang="en-US"/>
          </a:p>
        </p:txBody>
      </p:sp>
    </p:spTree>
    <p:extLst>
      <p:ext uri="{BB962C8B-B14F-4D97-AF65-F5344CB8AC3E}">
        <p14:creationId xmlns:p14="http://schemas.microsoft.com/office/powerpoint/2010/main" val="337072362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03FCA271-8989-704A-B40A-734DC7CCDDDC}" type="slidenum">
              <a:rPr lang="en-US"/>
              <a:pPr>
                <a:defRPr/>
              </a:pPr>
              <a:t>‹#›</a:t>
            </a:fld>
            <a:endParaRPr lang="en-US"/>
          </a:p>
        </p:txBody>
      </p:sp>
    </p:spTree>
    <p:extLst>
      <p:ext uri="{BB962C8B-B14F-4D97-AF65-F5344CB8AC3E}">
        <p14:creationId xmlns:p14="http://schemas.microsoft.com/office/powerpoint/2010/main" val="855709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53280B44-EBF5-BB4F-A9EC-EDF164DFC90C}" type="slidenum">
              <a:rPr lang="en-US"/>
              <a:pPr>
                <a:defRPr/>
              </a:pPr>
              <a:t>‹#›</a:t>
            </a:fld>
            <a:endParaRPr lang="en-US"/>
          </a:p>
        </p:txBody>
      </p:sp>
    </p:spTree>
    <p:extLst>
      <p:ext uri="{BB962C8B-B14F-4D97-AF65-F5344CB8AC3E}">
        <p14:creationId xmlns:p14="http://schemas.microsoft.com/office/powerpoint/2010/main" val="72257507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04F1C049-E854-564A-A7FE-35F5ECB5F7C5}" type="slidenum">
              <a:rPr lang="en-US"/>
              <a:pPr>
                <a:defRPr/>
              </a:pPr>
              <a:t>‹#›</a:t>
            </a:fld>
            <a:endParaRPr lang="en-US"/>
          </a:p>
        </p:txBody>
      </p:sp>
    </p:spTree>
    <p:extLst>
      <p:ext uri="{BB962C8B-B14F-4D97-AF65-F5344CB8AC3E}">
        <p14:creationId xmlns:p14="http://schemas.microsoft.com/office/powerpoint/2010/main" val="323796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86D62722-DCB7-494D-83CA-CD412B108CAF}" type="slidenum">
              <a:rPr lang="en-US"/>
              <a:pPr>
                <a:defRPr/>
              </a:pPr>
              <a:t>‹#›</a:t>
            </a:fld>
            <a:endParaRPr lang="en-US"/>
          </a:p>
        </p:txBody>
      </p:sp>
    </p:spTree>
    <p:extLst>
      <p:ext uri="{BB962C8B-B14F-4D97-AF65-F5344CB8AC3E}">
        <p14:creationId xmlns:p14="http://schemas.microsoft.com/office/powerpoint/2010/main" val="35382065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12883011-AE61-914C-A536-CB37B4C52871}" type="slidenum">
              <a:rPr lang="en-US"/>
              <a:pPr>
                <a:defRPr/>
              </a:pPr>
              <a:t>‹#›</a:t>
            </a:fld>
            <a:endParaRPr lang="en-US"/>
          </a:p>
        </p:txBody>
      </p:sp>
    </p:spTree>
    <p:extLst>
      <p:ext uri="{BB962C8B-B14F-4D97-AF65-F5344CB8AC3E}">
        <p14:creationId xmlns:p14="http://schemas.microsoft.com/office/powerpoint/2010/main" val="26962175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7557BB60-71BE-B24F-99E4-DEE10F5F4A08}" type="slidenum">
              <a:rPr lang="en-US"/>
              <a:pPr>
                <a:defRPr/>
              </a:pPr>
              <a:t>‹#›</a:t>
            </a:fld>
            <a:endParaRPr lang="en-US"/>
          </a:p>
        </p:txBody>
      </p:sp>
    </p:spTree>
    <p:extLst>
      <p:ext uri="{BB962C8B-B14F-4D97-AF65-F5344CB8AC3E}">
        <p14:creationId xmlns:p14="http://schemas.microsoft.com/office/powerpoint/2010/main" val="69389298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722FC67D-FBB8-5A46-B9B7-615E417C89CF}" type="slidenum">
              <a:rPr lang="en-US"/>
              <a:pPr>
                <a:defRPr/>
              </a:pPr>
              <a:t>‹#›</a:t>
            </a:fld>
            <a:endParaRPr lang="en-US"/>
          </a:p>
        </p:txBody>
      </p:sp>
    </p:spTree>
    <p:extLst>
      <p:ext uri="{BB962C8B-B14F-4D97-AF65-F5344CB8AC3E}">
        <p14:creationId xmlns:p14="http://schemas.microsoft.com/office/powerpoint/2010/main" val="11698782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2077028B-9BAE-0745-B816-63853FC2DF8A}" type="slidenum">
              <a:rPr lang="en-US"/>
              <a:pPr>
                <a:defRPr/>
              </a:pPr>
              <a:t>‹#›</a:t>
            </a:fld>
            <a:endParaRPr lang="en-US"/>
          </a:p>
        </p:txBody>
      </p:sp>
    </p:spTree>
    <p:extLst>
      <p:ext uri="{BB962C8B-B14F-4D97-AF65-F5344CB8AC3E}">
        <p14:creationId xmlns:p14="http://schemas.microsoft.com/office/powerpoint/2010/main" val="9923719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8D9B7BFC-4396-DF4F-B6B1-D2CA2394154A}" type="slidenum">
              <a:rPr lang="en-US"/>
              <a:pPr>
                <a:defRPr/>
              </a:pPr>
              <a:t>‹#›</a:t>
            </a:fld>
            <a:endParaRPr lang="en-US"/>
          </a:p>
        </p:txBody>
      </p:sp>
    </p:spTree>
    <p:extLst>
      <p:ext uri="{BB962C8B-B14F-4D97-AF65-F5344CB8AC3E}">
        <p14:creationId xmlns:p14="http://schemas.microsoft.com/office/powerpoint/2010/main" val="186915741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2FCC018D-E2FC-7447-91FC-26AE60947940}" type="slidenum">
              <a:rPr lang="en-US"/>
              <a:pPr>
                <a:defRPr/>
              </a:pPr>
              <a:t>‹#›</a:t>
            </a:fld>
            <a:endParaRPr lang="en-US"/>
          </a:p>
        </p:txBody>
      </p:sp>
    </p:spTree>
    <p:extLst>
      <p:ext uri="{BB962C8B-B14F-4D97-AF65-F5344CB8AC3E}">
        <p14:creationId xmlns:p14="http://schemas.microsoft.com/office/powerpoint/2010/main" val="62798918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8BD46E97-4247-744E-94FA-4F094E7A736A}" type="slidenum">
              <a:rPr lang="en-US"/>
              <a:pPr>
                <a:defRPr/>
              </a:pPr>
              <a:t>‹#›</a:t>
            </a:fld>
            <a:endParaRPr lang="en-US"/>
          </a:p>
        </p:txBody>
      </p:sp>
    </p:spTree>
    <p:extLst>
      <p:ext uri="{BB962C8B-B14F-4D97-AF65-F5344CB8AC3E}">
        <p14:creationId xmlns:p14="http://schemas.microsoft.com/office/powerpoint/2010/main" val="9898591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89CEEBFA-6DCB-3F47-B678-ABC361362ECB}" type="slidenum">
              <a:rPr lang="en-US"/>
              <a:pPr>
                <a:defRPr/>
              </a:pPr>
              <a:t>‹#›</a:t>
            </a:fld>
            <a:endParaRPr lang="en-US"/>
          </a:p>
        </p:txBody>
      </p:sp>
    </p:spTree>
    <p:extLst>
      <p:ext uri="{BB962C8B-B14F-4D97-AF65-F5344CB8AC3E}">
        <p14:creationId xmlns:p14="http://schemas.microsoft.com/office/powerpoint/2010/main" val="3642371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A31BD997-A19C-154C-81A5-BCF83202ED75}" type="slidenum">
              <a:rPr lang="en-US"/>
              <a:pPr>
                <a:defRPr/>
              </a:pPr>
              <a:t>‹#›</a:t>
            </a:fld>
            <a:endParaRPr lang="en-US"/>
          </a:p>
        </p:txBody>
      </p:sp>
    </p:spTree>
    <p:extLst>
      <p:ext uri="{BB962C8B-B14F-4D97-AF65-F5344CB8AC3E}">
        <p14:creationId xmlns:p14="http://schemas.microsoft.com/office/powerpoint/2010/main" val="41036645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18EEF26F-C193-0549-9845-649787D8427C}" type="slidenum">
              <a:rPr lang="en-US"/>
              <a:pPr>
                <a:defRPr/>
              </a:pPr>
              <a:t>‹#›</a:t>
            </a:fld>
            <a:endParaRPr lang="en-US"/>
          </a:p>
        </p:txBody>
      </p:sp>
    </p:spTree>
    <p:extLst>
      <p:ext uri="{BB962C8B-B14F-4D97-AF65-F5344CB8AC3E}">
        <p14:creationId xmlns:p14="http://schemas.microsoft.com/office/powerpoint/2010/main" val="27890062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6967271F-FE88-0F4A-8F22-2F01427E79CB}" type="slidenum">
              <a:rPr lang="en-US"/>
              <a:pPr>
                <a:defRPr/>
              </a:pPr>
              <a:t>‹#›</a:t>
            </a:fld>
            <a:endParaRPr lang="en-US"/>
          </a:p>
        </p:txBody>
      </p:sp>
    </p:spTree>
    <p:extLst>
      <p:ext uri="{BB962C8B-B14F-4D97-AF65-F5344CB8AC3E}">
        <p14:creationId xmlns:p14="http://schemas.microsoft.com/office/powerpoint/2010/main" val="695008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endParaRPr lang="en-US"/>
          </a:p>
        </p:txBody>
      </p:sp>
      <p:sp>
        <p:nvSpPr>
          <p:cNvPr id="8" name="Rectangle 5"/>
          <p:cNvSpPr>
            <a:spLocks noGrp="1" noChangeArrowheads="1"/>
          </p:cNvSpPr>
          <p:nvPr>
            <p:ph type="ftr" sz="quarter" idx="11"/>
          </p:nvPr>
        </p:nvSpPr>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D4F27674-2A95-DB48-AE35-E2A0E2B21826}" type="slidenum">
              <a:rPr lang="en-US"/>
              <a:pPr>
                <a:defRPr/>
              </a:pPr>
              <a:t>‹#›</a:t>
            </a:fld>
            <a:endParaRPr lang="en-US"/>
          </a:p>
        </p:txBody>
      </p:sp>
    </p:spTree>
    <p:extLst>
      <p:ext uri="{BB962C8B-B14F-4D97-AF65-F5344CB8AC3E}">
        <p14:creationId xmlns:p14="http://schemas.microsoft.com/office/powerpoint/2010/main" val="26913636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endParaRPr lang="en-US"/>
          </a:p>
        </p:txBody>
      </p:sp>
      <p:sp>
        <p:nvSpPr>
          <p:cNvPr id="4" name="Rectangle 5"/>
          <p:cNvSpPr>
            <a:spLocks noGrp="1" noChangeArrowheads="1"/>
          </p:cNvSpPr>
          <p:nvPr>
            <p:ph type="ftr" sz="quarter" idx="11"/>
          </p:nvPr>
        </p:nvSpPr>
        <p:spPr/>
        <p:txBody>
          <a:bodyPr/>
          <a:lstStyle>
            <a:lvl1pPr>
              <a:defRPr/>
            </a:lvl1pPr>
          </a:lstStyle>
          <a:p>
            <a:endParaRPr lang="en-US"/>
          </a:p>
        </p:txBody>
      </p:sp>
      <p:sp>
        <p:nvSpPr>
          <p:cNvPr id="5"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9AF3B4B1-745B-C54A-A44F-94CED6CE66AD}" type="slidenum">
              <a:rPr lang="en-US"/>
              <a:pPr>
                <a:defRPr/>
              </a:pPr>
              <a:t>‹#›</a:t>
            </a:fld>
            <a:endParaRPr lang="en-US"/>
          </a:p>
        </p:txBody>
      </p:sp>
    </p:spTree>
    <p:extLst>
      <p:ext uri="{BB962C8B-B14F-4D97-AF65-F5344CB8AC3E}">
        <p14:creationId xmlns:p14="http://schemas.microsoft.com/office/powerpoint/2010/main" val="19318805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ADDB11D8-624E-1B42-8AB7-9832682D4F94}" type="slidenum">
              <a:rPr lang="en-US"/>
              <a:pPr>
                <a:defRPr/>
              </a:pPr>
              <a:t>‹#›</a:t>
            </a:fld>
            <a:endParaRPr lang="en-US"/>
          </a:p>
        </p:txBody>
      </p:sp>
    </p:spTree>
    <p:extLst>
      <p:ext uri="{BB962C8B-B14F-4D97-AF65-F5344CB8AC3E}">
        <p14:creationId xmlns:p14="http://schemas.microsoft.com/office/powerpoint/2010/main" val="402745497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10701918-4538-284F-AD06-839BFB8F434C}" type="slidenum">
              <a:rPr lang="en-US"/>
              <a:pPr>
                <a:defRPr/>
              </a:pPr>
              <a:t>‹#›</a:t>
            </a:fld>
            <a:endParaRPr lang="en-US"/>
          </a:p>
        </p:txBody>
      </p:sp>
    </p:spTree>
    <p:extLst>
      <p:ext uri="{BB962C8B-B14F-4D97-AF65-F5344CB8AC3E}">
        <p14:creationId xmlns:p14="http://schemas.microsoft.com/office/powerpoint/2010/main" val="398555285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EC028572-265F-C045-8E00-2F1900C2914D}" type="slidenum">
              <a:rPr lang="en-US"/>
              <a:pPr>
                <a:defRPr/>
              </a:pPr>
              <a:t>‹#›</a:t>
            </a:fld>
            <a:endParaRPr lang="en-US"/>
          </a:p>
        </p:txBody>
      </p:sp>
    </p:spTree>
    <p:extLst>
      <p:ext uri="{BB962C8B-B14F-4D97-AF65-F5344CB8AC3E}">
        <p14:creationId xmlns:p14="http://schemas.microsoft.com/office/powerpoint/2010/main" val="347366217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F949AE8D-B9F7-7047-B9D9-7791421E7E04}" type="slidenum">
              <a:rPr lang="en-US"/>
              <a:pPr>
                <a:defRPr/>
              </a:pPr>
              <a:t>‹#›</a:t>
            </a:fld>
            <a:endParaRPr lang="en-US"/>
          </a:p>
        </p:txBody>
      </p:sp>
    </p:spTree>
    <p:extLst>
      <p:ext uri="{BB962C8B-B14F-4D97-AF65-F5344CB8AC3E}">
        <p14:creationId xmlns:p14="http://schemas.microsoft.com/office/powerpoint/2010/main" val="4335800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0B6FEAB9-4B8E-A648-A17D-2B3F1480E4A0}" type="slidenum">
              <a:rPr lang="en-US"/>
              <a:pPr>
                <a:defRPr/>
              </a:pPr>
              <a:t>‹#›</a:t>
            </a:fld>
            <a:endParaRPr lang="en-US"/>
          </a:p>
        </p:txBody>
      </p:sp>
    </p:spTree>
    <p:extLst>
      <p:ext uri="{BB962C8B-B14F-4D97-AF65-F5344CB8AC3E}">
        <p14:creationId xmlns:p14="http://schemas.microsoft.com/office/powerpoint/2010/main" val="123137624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endParaRPr lang="en-US"/>
          </a:p>
        </p:txBody>
      </p:sp>
      <p:sp>
        <p:nvSpPr>
          <p:cNvPr id="8" name="Rectangle 5"/>
          <p:cNvSpPr>
            <a:spLocks noGrp="1" noChangeArrowheads="1"/>
          </p:cNvSpPr>
          <p:nvPr>
            <p:ph type="ftr" sz="quarter" idx="11"/>
          </p:nvPr>
        </p:nvSpPr>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0BAE325B-BA1D-8147-9514-9AA031ABB53F}" type="slidenum">
              <a:rPr lang="en-US"/>
              <a:pPr>
                <a:defRPr/>
              </a:pPr>
              <a:t>‹#›</a:t>
            </a:fld>
            <a:endParaRPr lang="en-US"/>
          </a:p>
        </p:txBody>
      </p:sp>
    </p:spTree>
    <p:extLst>
      <p:ext uri="{BB962C8B-B14F-4D97-AF65-F5344CB8AC3E}">
        <p14:creationId xmlns:p14="http://schemas.microsoft.com/office/powerpoint/2010/main" val="3081897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0159464B-5D01-4F4E-8A61-180AFA8249AA}" type="slidenum">
              <a:rPr lang="en-US"/>
              <a:pPr>
                <a:defRPr/>
              </a:pPr>
              <a:t>‹#›</a:t>
            </a:fld>
            <a:endParaRPr lang="en-US"/>
          </a:p>
        </p:txBody>
      </p:sp>
    </p:spTree>
    <p:extLst>
      <p:ext uri="{BB962C8B-B14F-4D97-AF65-F5344CB8AC3E}">
        <p14:creationId xmlns:p14="http://schemas.microsoft.com/office/powerpoint/2010/main" val="159493845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endParaRPr lang="en-US"/>
          </a:p>
        </p:txBody>
      </p:sp>
      <p:sp>
        <p:nvSpPr>
          <p:cNvPr id="7" name="Rectangle 5"/>
          <p:cNvSpPr>
            <a:spLocks noGrp="1" noChangeArrowheads="1"/>
          </p:cNvSpPr>
          <p:nvPr>
            <p:ph type="ftr" sz="quarter" idx="11"/>
          </p:nvPr>
        </p:nvSpPr>
        <p:spPr/>
        <p:txBody>
          <a:bodyPr/>
          <a:lstStyle>
            <a:lvl1pPr>
              <a:defRPr/>
            </a:lvl1pPr>
          </a:lstStyle>
          <a:p>
            <a:endParaRPr lang="en-US"/>
          </a:p>
        </p:txBody>
      </p:sp>
      <p:sp>
        <p:nvSpPr>
          <p:cNvPr id="8"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3B55AFB8-6361-D548-8155-3E96C632826A}" type="slidenum">
              <a:rPr lang="en-US"/>
              <a:pPr>
                <a:defRPr/>
              </a:pPr>
              <a:t>‹#›</a:t>
            </a:fld>
            <a:endParaRPr lang="en-US"/>
          </a:p>
        </p:txBody>
      </p:sp>
    </p:spTree>
    <p:extLst>
      <p:ext uri="{BB962C8B-B14F-4D97-AF65-F5344CB8AC3E}">
        <p14:creationId xmlns:p14="http://schemas.microsoft.com/office/powerpoint/2010/main" val="300128563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81346BB7-A1CD-EA45-90EE-9A187871FE62}" type="slidenum">
              <a:rPr lang="en-US"/>
              <a:pPr>
                <a:defRPr/>
              </a:pPr>
              <a:t>‹#›</a:t>
            </a:fld>
            <a:endParaRPr lang="en-US"/>
          </a:p>
        </p:txBody>
      </p:sp>
    </p:spTree>
    <p:extLst>
      <p:ext uri="{BB962C8B-B14F-4D97-AF65-F5344CB8AC3E}">
        <p14:creationId xmlns:p14="http://schemas.microsoft.com/office/powerpoint/2010/main" val="405197530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7AFA6E04-2175-A846-B239-18649DB475E9}" type="slidenum">
              <a:rPr lang="en-US"/>
              <a:pPr>
                <a:defRPr/>
              </a:pPr>
              <a:t>‹#›</a:t>
            </a:fld>
            <a:endParaRPr lang="en-US"/>
          </a:p>
        </p:txBody>
      </p:sp>
    </p:spTree>
    <p:extLst>
      <p:ext uri="{BB962C8B-B14F-4D97-AF65-F5344CB8AC3E}">
        <p14:creationId xmlns:p14="http://schemas.microsoft.com/office/powerpoint/2010/main" val="159414696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B2703EA4-F764-DF4E-8DEF-D7B19E47F27A}" type="slidenum">
              <a:rPr lang="en-US"/>
              <a:pPr>
                <a:defRPr/>
              </a:pPr>
              <a:t>‹#›</a:t>
            </a:fld>
            <a:endParaRPr lang="en-US"/>
          </a:p>
        </p:txBody>
      </p:sp>
    </p:spTree>
    <p:extLst>
      <p:ext uri="{BB962C8B-B14F-4D97-AF65-F5344CB8AC3E}">
        <p14:creationId xmlns:p14="http://schemas.microsoft.com/office/powerpoint/2010/main" val="38716477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3476462A-F4C6-8C40-8011-2B86C4E4C9BF}" type="slidenum">
              <a:rPr lang="en-US"/>
              <a:pPr>
                <a:defRPr/>
              </a:pPr>
              <a:t>‹#›</a:t>
            </a:fld>
            <a:endParaRPr lang="en-US"/>
          </a:p>
        </p:txBody>
      </p:sp>
    </p:spTree>
    <p:extLst>
      <p:ext uri="{BB962C8B-B14F-4D97-AF65-F5344CB8AC3E}">
        <p14:creationId xmlns:p14="http://schemas.microsoft.com/office/powerpoint/2010/main" val="39454578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EA057716-3284-4D43-861F-B68598423A5D}" type="slidenum">
              <a:rPr lang="en-US"/>
              <a:pPr>
                <a:defRPr/>
              </a:pPr>
              <a:t>‹#›</a:t>
            </a:fld>
            <a:endParaRPr lang="en-US"/>
          </a:p>
        </p:txBody>
      </p:sp>
    </p:spTree>
    <p:extLst>
      <p:ext uri="{BB962C8B-B14F-4D97-AF65-F5344CB8AC3E}">
        <p14:creationId xmlns:p14="http://schemas.microsoft.com/office/powerpoint/2010/main" val="105485722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86AFAEA9-A9A4-D64B-8560-EB0AD1304D83}" type="slidenum">
              <a:rPr lang="en-US"/>
              <a:pPr>
                <a:defRPr/>
              </a:pPr>
              <a:t>‹#›</a:t>
            </a:fld>
            <a:endParaRPr lang="en-US"/>
          </a:p>
        </p:txBody>
      </p:sp>
    </p:spTree>
    <p:extLst>
      <p:ext uri="{BB962C8B-B14F-4D97-AF65-F5344CB8AC3E}">
        <p14:creationId xmlns:p14="http://schemas.microsoft.com/office/powerpoint/2010/main" val="329629403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199501A6-0C78-C24C-B8C9-A6B5C4358306}" type="slidenum">
              <a:rPr lang="en-US"/>
              <a:pPr>
                <a:defRPr/>
              </a:pPr>
              <a:t>‹#›</a:t>
            </a:fld>
            <a:endParaRPr lang="en-US"/>
          </a:p>
        </p:txBody>
      </p:sp>
    </p:spTree>
    <p:extLst>
      <p:ext uri="{BB962C8B-B14F-4D97-AF65-F5344CB8AC3E}">
        <p14:creationId xmlns:p14="http://schemas.microsoft.com/office/powerpoint/2010/main" val="38086353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9EB564FC-9670-8745-9A5C-6D1B4DC15C1E}" type="slidenum">
              <a:rPr lang="en-US"/>
              <a:pPr>
                <a:defRPr/>
              </a:pPr>
              <a:t>‹#›</a:t>
            </a:fld>
            <a:endParaRPr lang="en-US"/>
          </a:p>
        </p:txBody>
      </p:sp>
    </p:spTree>
    <p:extLst>
      <p:ext uri="{BB962C8B-B14F-4D97-AF65-F5344CB8AC3E}">
        <p14:creationId xmlns:p14="http://schemas.microsoft.com/office/powerpoint/2010/main" val="161509400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A0A32FD6-5B3A-E944-BB8E-217C835AE501}" type="slidenum">
              <a:rPr lang="en-US"/>
              <a:pPr>
                <a:defRPr/>
              </a:pPr>
              <a:t>‹#›</a:t>
            </a:fld>
            <a:endParaRPr lang="en-US"/>
          </a:p>
        </p:txBody>
      </p:sp>
    </p:spTree>
    <p:extLst>
      <p:ext uri="{BB962C8B-B14F-4D97-AF65-F5344CB8AC3E}">
        <p14:creationId xmlns:p14="http://schemas.microsoft.com/office/powerpoint/2010/main" val="843037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endParaRPr lang="en-US"/>
          </a:p>
        </p:txBody>
      </p:sp>
      <p:sp>
        <p:nvSpPr>
          <p:cNvPr id="8" name="Rectangle 5"/>
          <p:cNvSpPr>
            <a:spLocks noGrp="1" noChangeArrowheads="1"/>
          </p:cNvSpPr>
          <p:nvPr>
            <p:ph type="ftr" sz="quarter" idx="11"/>
          </p:nvPr>
        </p:nvSpPr>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902B7E99-1096-B941-BFD3-EAD1428B9ED0}" type="slidenum">
              <a:rPr lang="en-US"/>
              <a:pPr>
                <a:defRPr/>
              </a:pPr>
              <a:t>‹#›</a:t>
            </a:fld>
            <a:endParaRPr lang="en-US"/>
          </a:p>
        </p:txBody>
      </p:sp>
    </p:spTree>
    <p:extLst>
      <p:ext uri="{BB962C8B-B14F-4D97-AF65-F5344CB8AC3E}">
        <p14:creationId xmlns:p14="http://schemas.microsoft.com/office/powerpoint/2010/main" val="203611598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C2A51A01-2D5D-5F43-8451-E0F2789693F8}" type="slidenum">
              <a:rPr lang="en-US"/>
              <a:pPr>
                <a:defRPr/>
              </a:pPr>
              <a:t>‹#›</a:t>
            </a:fld>
            <a:endParaRPr lang="en-US"/>
          </a:p>
        </p:txBody>
      </p:sp>
    </p:spTree>
    <p:extLst>
      <p:ext uri="{BB962C8B-B14F-4D97-AF65-F5344CB8AC3E}">
        <p14:creationId xmlns:p14="http://schemas.microsoft.com/office/powerpoint/2010/main" val="12908120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7D3E0288-D893-5245-BC0C-0618E054B217}" type="slidenum">
              <a:rPr lang="en-US"/>
              <a:pPr>
                <a:defRPr/>
              </a:pPr>
              <a:t>‹#›</a:t>
            </a:fld>
            <a:endParaRPr lang="en-US"/>
          </a:p>
        </p:txBody>
      </p:sp>
    </p:spTree>
    <p:extLst>
      <p:ext uri="{BB962C8B-B14F-4D97-AF65-F5344CB8AC3E}">
        <p14:creationId xmlns:p14="http://schemas.microsoft.com/office/powerpoint/2010/main" val="299271207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1D26F6FC-E47A-D042-9026-7D8813A402F4}" type="slidenum">
              <a:rPr lang="en-US"/>
              <a:pPr>
                <a:defRPr/>
              </a:pPr>
              <a:t>‹#›</a:t>
            </a:fld>
            <a:endParaRPr lang="en-US"/>
          </a:p>
        </p:txBody>
      </p:sp>
    </p:spTree>
    <p:extLst>
      <p:ext uri="{BB962C8B-B14F-4D97-AF65-F5344CB8AC3E}">
        <p14:creationId xmlns:p14="http://schemas.microsoft.com/office/powerpoint/2010/main" val="382013978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hangingPunct="0">
              <a:defRPr>
                <a:ea typeface="MS PGothic" charset="0"/>
                <a:cs typeface="MS PGothic" charset="0"/>
              </a:defRPr>
            </a:lvl1pPr>
          </a:lstStyle>
          <a:p>
            <a:endParaRPr lang="en-US"/>
          </a:p>
        </p:txBody>
      </p:sp>
      <p:sp>
        <p:nvSpPr>
          <p:cNvPr id="6" name="Footer Placeholder 5"/>
          <p:cNvSpPr>
            <a:spLocks noGrp="1"/>
          </p:cNvSpPr>
          <p:nvPr>
            <p:ph type="ftr" sz="quarter" idx="11"/>
          </p:nvPr>
        </p:nvSpPr>
        <p:spPr/>
        <p:txBody>
          <a:bodyPr/>
          <a:lstStyle>
            <a:lvl1pPr defTabSz="914400" eaLnBrk="0" hangingPunct="0">
              <a:defRPr>
                <a:ea typeface="MS PGothic" charset="0"/>
                <a:cs typeface="MS PGothic" charset="0"/>
              </a:defRPr>
            </a:lvl1pPr>
          </a:lstStyle>
          <a:p>
            <a:endParaRPr lang="en-US"/>
          </a:p>
        </p:txBody>
      </p:sp>
      <p:sp>
        <p:nvSpPr>
          <p:cNvPr id="7" name="Slide Number Placeholder 6"/>
          <p:cNvSpPr>
            <a:spLocks noGrp="1"/>
          </p:cNvSpPr>
          <p:nvPr>
            <p:ph type="sldNum" sz="quarter" idx="12"/>
          </p:nvPr>
        </p:nvSpPr>
        <p:spPr/>
        <p:txBody>
          <a:bodyPr/>
          <a:lstStyle>
            <a:lvl1pPr defTabSz="914400" eaLnBrk="0" hangingPunct="0">
              <a:defRPr>
                <a:latin typeface="Times New Roman" charset="0"/>
                <a:ea typeface="MS PGothic" charset="0"/>
                <a:cs typeface="MS PGothic" charset="0"/>
              </a:defRPr>
            </a:lvl1pPr>
          </a:lstStyle>
          <a:p>
            <a:pPr>
              <a:defRPr/>
            </a:pPr>
            <a:fld id="{B810921E-4037-9F44-8722-53CA492CBD94}" type="slidenum">
              <a:rPr lang="en-US"/>
              <a:pPr>
                <a:defRPr/>
              </a:pPr>
              <a:t>‹#›</a:t>
            </a:fld>
            <a:endParaRPr lang="en-US"/>
          </a:p>
        </p:txBody>
      </p:sp>
    </p:spTree>
    <p:extLst>
      <p:ext uri="{BB962C8B-B14F-4D97-AF65-F5344CB8AC3E}">
        <p14:creationId xmlns:p14="http://schemas.microsoft.com/office/powerpoint/2010/main" val="309869300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6016 w 5740"/>
                <a:gd name="T1" fmla="*/ 0 h 4316"/>
                <a:gd name="T2" fmla="*/ 0 w 5740"/>
                <a:gd name="T3" fmla="*/ 0 h 4316"/>
                <a:gd name="T4" fmla="*/ 0 w 5740"/>
                <a:gd name="T5" fmla="*/ 0 h 4316"/>
                <a:gd name="T6" fmla="*/ 6016 w 5740"/>
                <a:gd name="T7" fmla="*/ 0 h 4316"/>
                <a:gd name="T8" fmla="*/ 6016 w 5740"/>
                <a:gd name="T9" fmla="*/ 0 h 4316"/>
                <a:gd name="T10" fmla="*/ 6016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40" name="Freeform 46"/>
              <p:cNvSpPr>
                <a:spLocks/>
              </p:cNvSpPr>
              <p:nvPr/>
            </p:nvSpPr>
            <p:spPr bwMode="hidden">
              <a:xfrm>
                <a:off x="5280" y="3186"/>
                <a:ext cx="383" cy="96"/>
              </a:xfrm>
              <a:custGeom>
                <a:avLst/>
                <a:gdLst>
                  <a:gd name="T0" fmla="*/ 224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4 w 382"/>
                  <a:gd name="T19" fmla="*/ 96 h 96"/>
                  <a:gd name="T20" fmla="*/ 278 w 382"/>
                  <a:gd name="T21" fmla="*/ 90 h 96"/>
                  <a:gd name="T22" fmla="*/ 326 w 382"/>
                  <a:gd name="T23" fmla="*/ 84 h 96"/>
                  <a:gd name="T24" fmla="*/ 367 w 382"/>
                  <a:gd name="T25" fmla="*/ 66 h 96"/>
                  <a:gd name="T26" fmla="*/ 397 w 382"/>
                  <a:gd name="T27" fmla="*/ 42 h 96"/>
                  <a:gd name="T28" fmla="*/ 391 w 382"/>
                  <a:gd name="T29" fmla="*/ 42 h 96"/>
                  <a:gd name="T30" fmla="*/ 361 w 382"/>
                  <a:gd name="T31" fmla="*/ 66 h 96"/>
                  <a:gd name="T32" fmla="*/ 320 w 382"/>
                  <a:gd name="T33" fmla="*/ 78 h 96"/>
                  <a:gd name="T34" fmla="*/ 278 w 382"/>
                  <a:gd name="T35" fmla="*/ 90 h 96"/>
                  <a:gd name="T36" fmla="*/ 224 w 382"/>
                  <a:gd name="T37" fmla="*/ 96 h 96"/>
                  <a:gd name="T38" fmla="*/ 224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34 w 185"/>
                  <a:gd name="T5" fmla="*/ 36 h 210"/>
                  <a:gd name="T6" fmla="*/ 170 w 185"/>
                  <a:gd name="T7" fmla="*/ 72 h 210"/>
                  <a:gd name="T8" fmla="*/ 176 w 185"/>
                  <a:gd name="T9" fmla="*/ 90 h 210"/>
                  <a:gd name="T10" fmla="*/ 182 w 185"/>
                  <a:gd name="T11" fmla="*/ 114 h 210"/>
                  <a:gd name="T12" fmla="*/ 176 w 185"/>
                  <a:gd name="T13" fmla="*/ 138 h 210"/>
                  <a:gd name="T14" fmla="*/ 164 w 185"/>
                  <a:gd name="T15" fmla="*/ 162 h 210"/>
                  <a:gd name="T16" fmla="*/ 134 w 185"/>
                  <a:gd name="T17" fmla="*/ 180 h 210"/>
                  <a:gd name="T18" fmla="*/ 90 w 185"/>
                  <a:gd name="T19" fmla="*/ 198 h 210"/>
                  <a:gd name="T20" fmla="*/ 111 w 185"/>
                  <a:gd name="T21" fmla="*/ 210 h 210"/>
                  <a:gd name="T22" fmla="*/ 146 w 185"/>
                  <a:gd name="T23" fmla="*/ 192 h 210"/>
                  <a:gd name="T24" fmla="*/ 176 w 185"/>
                  <a:gd name="T25" fmla="*/ 168 h 210"/>
                  <a:gd name="T26" fmla="*/ 194 w 185"/>
                  <a:gd name="T27" fmla="*/ 144 h 210"/>
                  <a:gd name="T28" fmla="*/ 200 w 185"/>
                  <a:gd name="T29" fmla="*/ 114 h 210"/>
                  <a:gd name="T30" fmla="*/ 194 w 185"/>
                  <a:gd name="T31" fmla="*/ 90 h 210"/>
                  <a:gd name="T32" fmla="*/ 188 w 185"/>
                  <a:gd name="T33" fmla="*/ 66 h 210"/>
                  <a:gd name="T34" fmla="*/ 170 w 185"/>
                  <a:gd name="T35" fmla="*/ 48 h 210"/>
                  <a:gd name="T36" fmla="*/ 146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FFFFFF"/>
                    </a:solidFill>
                    <a:latin typeface="Times" charset="0"/>
                    <a:ea typeface="ＭＳ Ｐゴシック" charset="0"/>
                    <a:cs typeface="ＭＳ Ｐゴシック" charset="0"/>
                  </a:endParaRPr>
                </a:p>
              </p:txBody>
            </p:sp>
          </p:grpSp>
        </p:grpSp>
      </p:grpSp>
      <p:sp>
        <p:nvSpPr>
          <p:cNvPr id="4162"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6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defTabSz="457200">
              <a:defRPr/>
            </a:lvl1pPr>
          </a:lstStyle>
          <a:p>
            <a:endParaRPr lang="en-US"/>
          </a:p>
        </p:txBody>
      </p:sp>
      <p:sp>
        <p:nvSpPr>
          <p:cNvPr id="69" name="Rectangle 69"/>
          <p:cNvSpPr>
            <a:spLocks noGrp="1" noChangeArrowheads="1"/>
          </p:cNvSpPr>
          <p:nvPr>
            <p:ph type="ftr" sz="quarter" idx="11"/>
          </p:nvPr>
        </p:nvSpPr>
        <p:spPr/>
        <p:txBody>
          <a:bodyPr/>
          <a:lstStyle>
            <a:lvl1pPr algn="l" defTabSz="457200">
              <a:defRPr/>
            </a:lvl1pPr>
          </a:lstStyle>
          <a:p>
            <a:endParaRPr lang="en-US"/>
          </a:p>
        </p:txBody>
      </p:sp>
      <p:sp>
        <p:nvSpPr>
          <p:cNvPr id="70" name="Rectangle 70"/>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63E9312E-AA82-AE4F-93BE-CD9653070F6A}" type="slidenum">
              <a:rPr lang="en-US"/>
              <a:pPr>
                <a:defRPr/>
              </a:pPr>
              <a:t>‹#›</a:t>
            </a:fld>
            <a:endParaRPr lang="en-US"/>
          </a:p>
        </p:txBody>
      </p:sp>
    </p:spTree>
    <p:extLst>
      <p:ext uri="{BB962C8B-B14F-4D97-AF65-F5344CB8AC3E}">
        <p14:creationId xmlns:p14="http://schemas.microsoft.com/office/powerpoint/2010/main" val="55791817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p:txBody>
          <a:bodyPr/>
          <a:lstStyle>
            <a:lvl1pPr defTabSz="457200">
              <a:defRPr/>
            </a:lvl1pPr>
          </a:lstStyle>
          <a:p>
            <a:endParaRPr lang="en-US"/>
          </a:p>
        </p:txBody>
      </p:sp>
      <p:sp>
        <p:nvSpPr>
          <p:cNvPr id="5" name="Rectangle 68"/>
          <p:cNvSpPr>
            <a:spLocks noGrp="1" noChangeArrowheads="1"/>
          </p:cNvSpPr>
          <p:nvPr>
            <p:ph type="ftr" sz="quarter" idx="11"/>
          </p:nvPr>
        </p:nvSpPr>
        <p:spPr/>
        <p:txBody>
          <a:bodyPr/>
          <a:lstStyle>
            <a:lvl1pPr algn="l" defTabSz="457200">
              <a:defRPr/>
            </a:lvl1pPr>
          </a:lstStyle>
          <a:p>
            <a:endParaRPr lang="en-US"/>
          </a:p>
        </p:txBody>
      </p:sp>
      <p:sp>
        <p:nvSpPr>
          <p:cNvPr id="6"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C87F4B05-F3A1-004E-B691-DD2B97B25E3E}" type="slidenum">
              <a:rPr lang="en-US"/>
              <a:pPr>
                <a:defRPr/>
              </a:pPr>
              <a:t>‹#›</a:t>
            </a:fld>
            <a:endParaRPr lang="en-US"/>
          </a:p>
        </p:txBody>
      </p:sp>
    </p:spTree>
    <p:extLst>
      <p:ext uri="{BB962C8B-B14F-4D97-AF65-F5344CB8AC3E}">
        <p14:creationId xmlns:p14="http://schemas.microsoft.com/office/powerpoint/2010/main" val="36524393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p:txBody>
          <a:bodyPr/>
          <a:lstStyle>
            <a:lvl1pPr defTabSz="457200">
              <a:defRPr/>
            </a:lvl1pPr>
          </a:lstStyle>
          <a:p>
            <a:endParaRPr lang="en-US"/>
          </a:p>
        </p:txBody>
      </p:sp>
      <p:sp>
        <p:nvSpPr>
          <p:cNvPr id="5" name="Rectangle 68"/>
          <p:cNvSpPr>
            <a:spLocks noGrp="1" noChangeArrowheads="1"/>
          </p:cNvSpPr>
          <p:nvPr>
            <p:ph type="ftr" sz="quarter" idx="11"/>
          </p:nvPr>
        </p:nvSpPr>
        <p:spPr/>
        <p:txBody>
          <a:bodyPr/>
          <a:lstStyle>
            <a:lvl1pPr algn="l" defTabSz="457200">
              <a:defRPr/>
            </a:lvl1pPr>
          </a:lstStyle>
          <a:p>
            <a:endParaRPr lang="en-US"/>
          </a:p>
        </p:txBody>
      </p:sp>
      <p:sp>
        <p:nvSpPr>
          <p:cNvPr id="6"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772B5B20-35F3-B34D-982F-B3C6F3E22282}" type="slidenum">
              <a:rPr lang="en-US"/>
              <a:pPr>
                <a:defRPr/>
              </a:pPr>
              <a:t>‹#›</a:t>
            </a:fld>
            <a:endParaRPr lang="en-US"/>
          </a:p>
        </p:txBody>
      </p:sp>
    </p:spTree>
    <p:extLst>
      <p:ext uri="{BB962C8B-B14F-4D97-AF65-F5344CB8AC3E}">
        <p14:creationId xmlns:p14="http://schemas.microsoft.com/office/powerpoint/2010/main" val="96720498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p:txBody>
          <a:bodyPr/>
          <a:lstStyle>
            <a:lvl1pPr defTabSz="457200">
              <a:defRPr/>
            </a:lvl1pPr>
          </a:lstStyle>
          <a:p>
            <a:endParaRPr lang="en-US"/>
          </a:p>
        </p:txBody>
      </p:sp>
      <p:sp>
        <p:nvSpPr>
          <p:cNvPr id="6" name="Rectangle 68"/>
          <p:cNvSpPr>
            <a:spLocks noGrp="1" noChangeArrowheads="1"/>
          </p:cNvSpPr>
          <p:nvPr>
            <p:ph type="ftr" sz="quarter" idx="11"/>
          </p:nvPr>
        </p:nvSpPr>
        <p:spPr/>
        <p:txBody>
          <a:bodyPr/>
          <a:lstStyle>
            <a:lvl1pPr algn="l" defTabSz="457200">
              <a:defRPr/>
            </a:lvl1pPr>
          </a:lstStyle>
          <a:p>
            <a:endParaRPr lang="en-US"/>
          </a:p>
        </p:txBody>
      </p:sp>
      <p:sp>
        <p:nvSpPr>
          <p:cNvPr id="7"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DEE46A1E-E6D3-8045-91F0-DEFDEBEF6ACA}" type="slidenum">
              <a:rPr lang="en-US"/>
              <a:pPr>
                <a:defRPr/>
              </a:pPr>
              <a:t>‹#›</a:t>
            </a:fld>
            <a:endParaRPr lang="en-US"/>
          </a:p>
        </p:txBody>
      </p:sp>
    </p:spTree>
    <p:extLst>
      <p:ext uri="{BB962C8B-B14F-4D97-AF65-F5344CB8AC3E}">
        <p14:creationId xmlns:p14="http://schemas.microsoft.com/office/powerpoint/2010/main" val="412933922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p:txBody>
          <a:bodyPr/>
          <a:lstStyle>
            <a:lvl1pPr defTabSz="457200">
              <a:defRPr/>
            </a:lvl1pPr>
          </a:lstStyle>
          <a:p>
            <a:endParaRPr lang="en-US"/>
          </a:p>
        </p:txBody>
      </p:sp>
      <p:sp>
        <p:nvSpPr>
          <p:cNvPr id="8" name="Rectangle 68"/>
          <p:cNvSpPr>
            <a:spLocks noGrp="1" noChangeArrowheads="1"/>
          </p:cNvSpPr>
          <p:nvPr>
            <p:ph type="ftr" sz="quarter" idx="11"/>
          </p:nvPr>
        </p:nvSpPr>
        <p:spPr/>
        <p:txBody>
          <a:bodyPr/>
          <a:lstStyle>
            <a:lvl1pPr algn="l" defTabSz="457200">
              <a:defRPr/>
            </a:lvl1pPr>
          </a:lstStyle>
          <a:p>
            <a:endParaRPr lang="en-US"/>
          </a:p>
        </p:txBody>
      </p:sp>
      <p:sp>
        <p:nvSpPr>
          <p:cNvPr id="9"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E02933AA-0C70-AA41-8F66-8DA9E1C2ED6E}" type="slidenum">
              <a:rPr lang="en-US"/>
              <a:pPr>
                <a:defRPr/>
              </a:pPr>
              <a:t>‹#›</a:t>
            </a:fld>
            <a:endParaRPr lang="en-US"/>
          </a:p>
        </p:txBody>
      </p:sp>
    </p:spTree>
    <p:extLst>
      <p:ext uri="{BB962C8B-B14F-4D97-AF65-F5344CB8AC3E}">
        <p14:creationId xmlns:p14="http://schemas.microsoft.com/office/powerpoint/2010/main" val="87190119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p:txBody>
          <a:bodyPr/>
          <a:lstStyle>
            <a:lvl1pPr defTabSz="457200">
              <a:defRPr/>
            </a:lvl1pPr>
          </a:lstStyle>
          <a:p>
            <a:endParaRPr lang="en-US"/>
          </a:p>
        </p:txBody>
      </p:sp>
      <p:sp>
        <p:nvSpPr>
          <p:cNvPr id="4" name="Rectangle 68"/>
          <p:cNvSpPr>
            <a:spLocks noGrp="1" noChangeArrowheads="1"/>
          </p:cNvSpPr>
          <p:nvPr>
            <p:ph type="ftr" sz="quarter" idx="11"/>
          </p:nvPr>
        </p:nvSpPr>
        <p:spPr/>
        <p:txBody>
          <a:bodyPr/>
          <a:lstStyle>
            <a:lvl1pPr algn="l" defTabSz="457200">
              <a:defRPr/>
            </a:lvl1pPr>
          </a:lstStyle>
          <a:p>
            <a:endParaRPr lang="en-US"/>
          </a:p>
        </p:txBody>
      </p:sp>
      <p:sp>
        <p:nvSpPr>
          <p:cNvPr id="5"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E8A54725-D48C-3547-AF95-723B598C38F9}" type="slidenum">
              <a:rPr lang="en-US"/>
              <a:pPr>
                <a:defRPr/>
              </a:pPr>
              <a:t>‹#›</a:t>
            </a:fld>
            <a:endParaRPr lang="en-US"/>
          </a:p>
        </p:txBody>
      </p:sp>
    </p:spTree>
    <p:extLst>
      <p:ext uri="{BB962C8B-B14F-4D97-AF65-F5344CB8AC3E}">
        <p14:creationId xmlns:p14="http://schemas.microsoft.com/office/powerpoint/2010/main" val="3216560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endParaRPr lang="en-US"/>
          </a:p>
        </p:txBody>
      </p:sp>
      <p:sp>
        <p:nvSpPr>
          <p:cNvPr id="4" name="Rectangle 5"/>
          <p:cNvSpPr>
            <a:spLocks noGrp="1" noChangeArrowheads="1"/>
          </p:cNvSpPr>
          <p:nvPr>
            <p:ph type="ftr" sz="quarter" idx="11"/>
          </p:nvPr>
        </p:nvSpPr>
        <p:spPr/>
        <p:txBody>
          <a:bodyPr/>
          <a:lstStyle>
            <a:lvl1pPr>
              <a:defRPr/>
            </a:lvl1pPr>
          </a:lstStyle>
          <a:p>
            <a:endParaRPr lang="en-US"/>
          </a:p>
        </p:txBody>
      </p:sp>
      <p:sp>
        <p:nvSpPr>
          <p:cNvPr id="5"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3B6BD2D7-E6E8-F64D-A2A2-3EB807C4F0A4}" type="slidenum">
              <a:rPr lang="en-US"/>
              <a:pPr>
                <a:defRPr/>
              </a:pPr>
              <a:t>‹#›</a:t>
            </a:fld>
            <a:endParaRPr lang="en-US"/>
          </a:p>
        </p:txBody>
      </p:sp>
    </p:spTree>
    <p:extLst>
      <p:ext uri="{BB962C8B-B14F-4D97-AF65-F5344CB8AC3E}">
        <p14:creationId xmlns:p14="http://schemas.microsoft.com/office/powerpoint/2010/main" val="428043074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p:txBody>
          <a:bodyPr/>
          <a:lstStyle>
            <a:lvl1pPr defTabSz="457200">
              <a:defRPr/>
            </a:lvl1pPr>
          </a:lstStyle>
          <a:p>
            <a:endParaRPr lang="en-US"/>
          </a:p>
        </p:txBody>
      </p:sp>
      <p:sp>
        <p:nvSpPr>
          <p:cNvPr id="3" name="Rectangle 68"/>
          <p:cNvSpPr>
            <a:spLocks noGrp="1" noChangeArrowheads="1"/>
          </p:cNvSpPr>
          <p:nvPr>
            <p:ph type="ftr" sz="quarter" idx="11"/>
          </p:nvPr>
        </p:nvSpPr>
        <p:spPr/>
        <p:txBody>
          <a:bodyPr/>
          <a:lstStyle>
            <a:lvl1pPr algn="l" defTabSz="457200">
              <a:defRPr/>
            </a:lvl1pPr>
          </a:lstStyle>
          <a:p>
            <a:endParaRPr lang="en-US"/>
          </a:p>
        </p:txBody>
      </p:sp>
      <p:sp>
        <p:nvSpPr>
          <p:cNvPr id="4"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4893EFA5-951D-3341-B218-9ECC9CB676A8}" type="slidenum">
              <a:rPr lang="en-US"/>
              <a:pPr>
                <a:defRPr/>
              </a:pPr>
              <a:t>‹#›</a:t>
            </a:fld>
            <a:endParaRPr lang="en-US"/>
          </a:p>
        </p:txBody>
      </p:sp>
    </p:spTree>
    <p:extLst>
      <p:ext uri="{BB962C8B-B14F-4D97-AF65-F5344CB8AC3E}">
        <p14:creationId xmlns:p14="http://schemas.microsoft.com/office/powerpoint/2010/main" val="109059318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p:txBody>
          <a:bodyPr/>
          <a:lstStyle>
            <a:lvl1pPr defTabSz="457200">
              <a:defRPr/>
            </a:lvl1pPr>
          </a:lstStyle>
          <a:p>
            <a:endParaRPr lang="en-US"/>
          </a:p>
        </p:txBody>
      </p:sp>
      <p:sp>
        <p:nvSpPr>
          <p:cNvPr id="6" name="Rectangle 68"/>
          <p:cNvSpPr>
            <a:spLocks noGrp="1" noChangeArrowheads="1"/>
          </p:cNvSpPr>
          <p:nvPr>
            <p:ph type="ftr" sz="quarter" idx="11"/>
          </p:nvPr>
        </p:nvSpPr>
        <p:spPr/>
        <p:txBody>
          <a:bodyPr/>
          <a:lstStyle>
            <a:lvl1pPr algn="l" defTabSz="457200">
              <a:defRPr/>
            </a:lvl1pPr>
          </a:lstStyle>
          <a:p>
            <a:endParaRPr lang="en-US"/>
          </a:p>
        </p:txBody>
      </p:sp>
      <p:sp>
        <p:nvSpPr>
          <p:cNvPr id="7"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C4904AF2-CC45-394B-855B-A6CDC4AE8F42}" type="slidenum">
              <a:rPr lang="en-US"/>
              <a:pPr>
                <a:defRPr/>
              </a:pPr>
              <a:t>‹#›</a:t>
            </a:fld>
            <a:endParaRPr lang="en-US"/>
          </a:p>
        </p:txBody>
      </p:sp>
    </p:spTree>
    <p:extLst>
      <p:ext uri="{BB962C8B-B14F-4D97-AF65-F5344CB8AC3E}">
        <p14:creationId xmlns:p14="http://schemas.microsoft.com/office/powerpoint/2010/main" val="361427624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p:txBody>
          <a:bodyPr/>
          <a:lstStyle>
            <a:lvl1pPr defTabSz="457200">
              <a:defRPr/>
            </a:lvl1pPr>
          </a:lstStyle>
          <a:p>
            <a:endParaRPr lang="en-US"/>
          </a:p>
        </p:txBody>
      </p:sp>
      <p:sp>
        <p:nvSpPr>
          <p:cNvPr id="6" name="Rectangle 68"/>
          <p:cNvSpPr>
            <a:spLocks noGrp="1" noChangeArrowheads="1"/>
          </p:cNvSpPr>
          <p:nvPr>
            <p:ph type="ftr" sz="quarter" idx="11"/>
          </p:nvPr>
        </p:nvSpPr>
        <p:spPr/>
        <p:txBody>
          <a:bodyPr/>
          <a:lstStyle>
            <a:lvl1pPr algn="l" defTabSz="457200">
              <a:defRPr/>
            </a:lvl1pPr>
          </a:lstStyle>
          <a:p>
            <a:endParaRPr lang="en-US"/>
          </a:p>
        </p:txBody>
      </p:sp>
      <p:sp>
        <p:nvSpPr>
          <p:cNvPr id="7"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1BA0524F-2CC8-CF41-AC5B-3F8E38CAB8F7}" type="slidenum">
              <a:rPr lang="en-US"/>
              <a:pPr>
                <a:defRPr/>
              </a:pPr>
              <a:t>‹#›</a:t>
            </a:fld>
            <a:endParaRPr lang="en-US"/>
          </a:p>
        </p:txBody>
      </p:sp>
    </p:spTree>
    <p:extLst>
      <p:ext uri="{BB962C8B-B14F-4D97-AF65-F5344CB8AC3E}">
        <p14:creationId xmlns:p14="http://schemas.microsoft.com/office/powerpoint/2010/main" val="88329331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p:txBody>
          <a:bodyPr/>
          <a:lstStyle>
            <a:lvl1pPr defTabSz="457200">
              <a:defRPr/>
            </a:lvl1pPr>
          </a:lstStyle>
          <a:p>
            <a:endParaRPr lang="en-US"/>
          </a:p>
        </p:txBody>
      </p:sp>
      <p:sp>
        <p:nvSpPr>
          <p:cNvPr id="5" name="Rectangle 68"/>
          <p:cNvSpPr>
            <a:spLocks noGrp="1" noChangeArrowheads="1"/>
          </p:cNvSpPr>
          <p:nvPr>
            <p:ph type="ftr" sz="quarter" idx="11"/>
          </p:nvPr>
        </p:nvSpPr>
        <p:spPr/>
        <p:txBody>
          <a:bodyPr/>
          <a:lstStyle>
            <a:lvl1pPr algn="l" defTabSz="457200">
              <a:defRPr/>
            </a:lvl1pPr>
          </a:lstStyle>
          <a:p>
            <a:endParaRPr lang="en-US"/>
          </a:p>
        </p:txBody>
      </p:sp>
      <p:sp>
        <p:nvSpPr>
          <p:cNvPr id="6"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7C89B7D3-E181-8340-89A9-3A34B1A5FEB3}" type="slidenum">
              <a:rPr lang="en-US"/>
              <a:pPr>
                <a:defRPr/>
              </a:pPr>
              <a:t>‹#›</a:t>
            </a:fld>
            <a:endParaRPr lang="en-US"/>
          </a:p>
        </p:txBody>
      </p:sp>
    </p:spTree>
    <p:extLst>
      <p:ext uri="{BB962C8B-B14F-4D97-AF65-F5344CB8AC3E}">
        <p14:creationId xmlns:p14="http://schemas.microsoft.com/office/powerpoint/2010/main" val="328589506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p:txBody>
          <a:bodyPr/>
          <a:lstStyle>
            <a:lvl1pPr defTabSz="457200">
              <a:defRPr/>
            </a:lvl1pPr>
          </a:lstStyle>
          <a:p>
            <a:endParaRPr lang="en-US"/>
          </a:p>
        </p:txBody>
      </p:sp>
      <p:sp>
        <p:nvSpPr>
          <p:cNvPr id="5" name="Rectangle 68"/>
          <p:cNvSpPr>
            <a:spLocks noGrp="1" noChangeArrowheads="1"/>
          </p:cNvSpPr>
          <p:nvPr>
            <p:ph type="ftr" sz="quarter" idx="11"/>
          </p:nvPr>
        </p:nvSpPr>
        <p:spPr/>
        <p:txBody>
          <a:bodyPr/>
          <a:lstStyle>
            <a:lvl1pPr algn="l" defTabSz="457200">
              <a:defRPr/>
            </a:lvl1pPr>
          </a:lstStyle>
          <a:p>
            <a:endParaRPr lang="en-US"/>
          </a:p>
        </p:txBody>
      </p:sp>
      <p:sp>
        <p:nvSpPr>
          <p:cNvPr id="6"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E00A20D4-7619-0B4D-B6B2-72DA384C775E}" type="slidenum">
              <a:rPr lang="en-US"/>
              <a:pPr>
                <a:defRPr/>
              </a:pPr>
              <a:t>‹#›</a:t>
            </a:fld>
            <a:endParaRPr lang="en-US"/>
          </a:p>
        </p:txBody>
      </p:sp>
    </p:spTree>
    <p:extLst>
      <p:ext uri="{BB962C8B-B14F-4D97-AF65-F5344CB8AC3E}">
        <p14:creationId xmlns:p14="http://schemas.microsoft.com/office/powerpoint/2010/main" val="356070736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p:txBody>
          <a:bodyPr/>
          <a:lstStyle>
            <a:lvl1pPr defTabSz="457200">
              <a:defRPr/>
            </a:lvl1pPr>
          </a:lstStyle>
          <a:p>
            <a:endParaRPr lang="en-US"/>
          </a:p>
        </p:txBody>
      </p:sp>
      <p:sp>
        <p:nvSpPr>
          <p:cNvPr id="6" name="Rectangle 68"/>
          <p:cNvSpPr>
            <a:spLocks noGrp="1" noChangeArrowheads="1"/>
          </p:cNvSpPr>
          <p:nvPr>
            <p:ph type="ftr" sz="quarter" idx="11"/>
          </p:nvPr>
        </p:nvSpPr>
        <p:spPr/>
        <p:txBody>
          <a:bodyPr/>
          <a:lstStyle>
            <a:lvl1pPr algn="l" defTabSz="457200">
              <a:defRPr/>
            </a:lvl1pPr>
          </a:lstStyle>
          <a:p>
            <a:endParaRPr lang="en-US"/>
          </a:p>
        </p:txBody>
      </p:sp>
      <p:sp>
        <p:nvSpPr>
          <p:cNvPr id="7"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8975FA1F-6071-F845-ACC8-A89F20B50BC9}" type="slidenum">
              <a:rPr lang="en-US"/>
              <a:pPr>
                <a:defRPr/>
              </a:pPr>
              <a:t>‹#›</a:t>
            </a:fld>
            <a:endParaRPr lang="en-US"/>
          </a:p>
        </p:txBody>
      </p:sp>
    </p:spTree>
    <p:extLst>
      <p:ext uri="{BB962C8B-B14F-4D97-AF65-F5344CB8AC3E}">
        <p14:creationId xmlns:p14="http://schemas.microsoft.com/office/powerpoint/2010/main" val="17161643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p:txBody>
          <a:bodyPr/>
          <a:lstStyle>
            <a:lvl1pPr defTabSz="457200">
              <a:defRPr/>
            </a:lvl1pPr>
          </a:lstStyle>
          <a:p>
            <a:endParaRPr lang="en-US"/>
          </a:p>
        </p:txBody>
      </p:sp>
      <p:sp>
        <p:nvSpPr>
          <p:cNvPr id="8" name="Rectangle 68"/>
          <p:cNvSpPr>
            <a:spLocks noGrp="1" noChangeArrowheads="1"/>
          </p:cNvSpPr>
          <p:nvPr>
            <p:ph type="ftr" sz="quarter" idx="11"/>
          </p:nvPr>
        </p:nvSpPr>
        <p:spPr/>
        <p:txBody>
          <a:bodyPr/>
          <a:lstStyle>
            <a:lvl1pPr algn="l" defTabSz="457200">
              <a:defRPr/>
            </a:lvl1pPr>
          </a:lstStyle>
          <a:p>
            <a:endParaRPr lang="en-US"/>
          </a:p>
        </p:txBody>
      </p:sp>
      <p:sp>
        <p:nvSpPr>
          <p:cNvPr id="9"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AE1F1A81-B12F-884A-861B-0C05AD335966}" type="slidenum">
              <a:rPr lang="en-US"/>
              <a:pPr>
                <a:defRPr/>
              </a:pPr>
              <a:t>‹#›</a:t>
            </a:fld>
            <a:endParaRPr lang="en-US"/>
          </a:p>
        </p:txBody>
      </p:sp>
    </p:spTree>
    <p:extLst>
      <p:ext uri="{BB962C8B-B14F-4D97-AF65-F5344CB8AC3E}">
        <p14:creationId xmlns:p14="http://schemas.microsoft.com/office/powerpoint/2010/main" val="263120368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p:txBody>
          <a:bodyPr/>
          <a:lstStyle>
            <a:lvl1pPr defTabSz="457200">
              <a:defRPr/>
            </a:lvl1pPr>
          </a:lstStyle>
          <a:p>
            <a:endParaRPr lang="en-US"/>
          </a:p>
        </p:txBody>
      </p:sp>
      <p:sp>
        <p:nvSpPr>
          <p:cNvPr id="6" name="Rectangle 68"/>
          <p:cNvSpPr>
            <a:spLocks noGrp="1" noChangeArrowheads="1"/>
          </p:cNvSpPr>
          <p:nvPr>
            <p:ph type="ftr" sz="quarter" idx="11"/>
          </p:nvPr>
        </p:nvSpPr>
        <p:spPr/>
        <p:txBody>
          <a:bodyPr/>
          <a:lstStyle>
            <a:lvl1pPr algn="l" defTabSz="457200">
              <a:defRPr/>
            </a:lvl1pPr>
          </a:lstStyle>
          <a:p>
            <a:endParaRPr lang="en-US"/>
          </a:p>
        </p:txBody>
      </p:sp>
      <p:sp>
        <p:nvSpPr>
          <p:cNvPr id="7"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61129805-10B1-1B4C-94A4-118C093C1EAF}" type="slidenum">
              <a:rPr lang="en-US"/>
              <a:pPr>
                <a:defRPr/>
              </a:pPr>
              <a:t>‹#›</a:t>
            </a:fld>
            <a:endParaRPr lang="en-US"/>
          </a:p>
        </p:txBody>
      </p:sp>
    </p:spTree>
    <p:extLst>
      <p:ext uri="{BB962C8B-B14F-4D97-AF65-F5344CB8AC3E}">
        <p14:creationId xmlns:p14="http://schemas.microsoft.com/office/powerpoint/2010/main" val="362431889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7459CBD5-1E94-994C-B69F-4A298DBF5C53}" type="slidenum">
              <a:rPr lang="en-US"/>
              <a:pPr>
                <a:defRPr/>
              </a:pPr>
              <a:t>‹#›</a:t>
            </a:fld>
            <a:endParaRPr lang="en-US"/>
          </a:p>
        </p:txBody>
      </p:sp>
    </p:spTree>
    <p:extLst>
      <p:ext uri="{BB962C8B-B14F-4D97-AF65-F5344CB8AC3E}">
        <p14:creationId xmlns:p14="http://schemas.microsoft.com/office/powerpoint/2010/main" val="289065450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2FF97AC3-5334-FB4B-9F66-0FEDB8CC40C0}" type="slidenum">
              <a:rPr lang="en-US"/>
              <a:pPr>
                <a:defRPr/>
              </a:pPr>
              <a:t>‹#›</a:t>
            </a:fld>
            <a:endParaRPr lang="en-US"/>
          </a:p>
        </p:txBody>
      </p:sp>
    </p:spTree>
    <p:extLst>
      <p:ext uri="{BB962C8B-B14F-4D97-AF65-F5344CB8AC3E}">
        <p14:creationId xmlns:p14="http://schemas.microsoft.com/office/powerpoint/2010/main" val="3193815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C41824AF-7901-A04C-9609-1B8CF0BFFF89}" type="slidenum">
              <a:rPr lang="en-US"/>
              <a:pPr>
                <a:defRPr/>
              </a:pPr>
              <a:t>‹#›</a:t>
            </a:fld>
            <a:endParaRPr lang="en-US"/>
          </a:p>
        </p:txBody>
      </p:sp>
    </p:spTree>
    <p:extLst>
      <p:ext uri="{BB962C8B-B14F-4D97-AF65-F5344CB8AC3E}">
        <p14:creationId xmlns:p14="http://schemas.microsoft.com/office/powerpoint/2010/main" val="172579557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C9733727-0683-7D4F-93FB-908220AB269A}" type="slidenum">
              <a:rPr lang="en-US"/>
              <a:pPr>
                <a:defRPr/>
              </a:pPr>
              <a:t>‹#›</a:t>
            </a:fld>
            <a:endParaRPr lang="en-US"/>
          </a:p>
        </p:txBody>
      </p:sp>
    </p:spTree>
    <p:extLst>
      <p:ext uri="{BB962C8B-B14F-4D97-AF65-F5344CB8AC3E}">
        <p14:creationId xmlns:p14="http://schemas.microsoft.com/office/powerpoint/2010/main" val="69120406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82DFF701-69ED-4E49-A982-407FC7970B8F}" type="slidenum">
              <a:rPr lang="en-US"/>
              <a:pPr>
                <a:defRPr/>
              </a:pPr>
              <a:t>‹#›</a:t>
            </a:fld>
            <a:endParaRPr lang="en-US"/>
          </a:p>
        </p:txBody>
      </p:sp>
    </p:spTree>
    <p:extLst>
      <p:ext uri="{BB962C8B-B14F-4D97-AF65-F5344CB8AC3E}">
        <p14:creationId xmlns:p14="http://schemas.microsoft.com/office/powerpoint/2010/main" val="403018460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AB53C850-8D1C-9B40-9735-44A89A98AA5C}" type="slidenum">
              <a:rPr lang="en-US"/>
              <a:pPr>
                <a:defRPr/>
              </a:pPr>
              <a:t>‹#›</a:t>
            </a:fld>
            <a:endParaRPr lang="en-US"/>
          </a:p>
        </p:txBody>
      </p:sp>
    </p:spTree>
    <p:extLst>
      <p:ext uri="{BB962C8B-B14F-4D97-AF65-F5344CB8AC3E}">
        <p14:creationId xmlns:p14="http://schemas.microsoft.com/office/powerpoint/2010/main" val="324754882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963367A7-312E-2C41-874F-166619A6BD18}" type="slidenum">
              <a:rPr lang="en-US"/>
              <a:pPr>
                <a:defRPr/>
              </a:pPr>
              <a:t>‹#›</a:t>
            </a:fld>
            <a:endParaRPr lang="en-US"/>
          </a:p>
        </p:txBody>
      </p:sp>
    </p:spTree>
    <p:extLst>
      <p:ext uri="{BB962C8B-B14F-4D97-AF65-F5344CB8AC3E}">
        <p14:creationId xmlns:p14="http://schemas.microsoft.com/office/powerpoint/2010/main" val="332230225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47BF6198-5C83-1F4F-94BC-1C7660DBEC06}" type="slidenum">
              <a:rPr lang="en-US"/>
              <a:pPr>
                <a:defRPr/>
              </a:pPr>
              <a:t>‹#›</a:t>
            </a:fld>
            <a:endParaRPr lang="en-US"/>
          </a:p>
        </p:txBody>
      </p:sp>
    </p:spTree>
    <p:extLst>
      <p:ext uri="{BB962C8B-B14F-4D97-AF65-F5344CB8AC3E}">
        <p14:creationId xmlns:p14="http://schemas.microsoft.com/office/powerpoint/2010/main" val="80701224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A69F9273-A4CB-8C4D-8BB3-4CF846074C81}" type="slidenum">
              <a:rPr lang="en-US"/>
              <a:pPr>
                <a:defRPr/>
              </a:pPr>
              <a:t>‹#›</a:t>
            </a:fld>
            <a:endParaRPr lang="en-US"/>
          </a:p>
        </p:txBody>
      </p:sp>
    </p:spTree>
    <p:extLst>
      <p:ext uri="{BB962C8B-B14F-4D97-AF65-F5344CB8AC3E}">
        <p14:creationId xmlns:p14="http://schemas.microsoft.com/office/powerpoint/2010/main" val="424749144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696E0C69-29F6-6D49-82F2-5DD61A709CF7}" type="slidenum">
              <a:rPr lang="en-US"/>
              <a:pPr>
                <a:defRPr/>
              </a:pPr>
              <a:t>‹#›</a:t>
            </a:fld>
            <a:endParaRPr lang="en-US"/>
          </a:p>
        </p:txBody>
      </p:sp>
    </p:spTree>
    <p:extLst>
      <p:ext uri="{BB962C8B-B14F-4D97-AF65-F5344CB8AC3E}">
        <p14:creationId xmlns:p14="http://schemas.microsoft.com/office/powerpoint/2010/main" val="320422256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8243BDCC-32E7-B942-897A-E369E9937056}" type="slidenum">
              <a:rPr lang="en-US"/>
              <a:pPr>
                <a:defRPr/>
              </a:pPr>
              <a:t>‹#›</a:t>
            </a:fld>
            <a:endParaRPr lang="en-US"/>
          </a:p>
        </p:txBody>
      </p:sp>
    </p:spTree>
    <p:extLst>
      <p:ext uri="{BB962C8B-B14F-4D97-AF65-F5344CB8AC3E}">
        <p14:creationId xmlns:p14="http://schemas.microsoft.com/office/powerpoint/2010/main" val="13983181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953E9A22-F3B8-7F47-B226-D0CE33ED0ECC}" type="slidenum">
              <a:rPr lang="en-US"/>
              <a:pPr>
                <a:defRPr/>
              </a:pPr>
              <a:t>‹#›</a:t>
            </a:fld>
            <a:endParaRPr lang="en-US"/>
          </a:p>
        </p:txBody>
      </p:sp>
    </p:spTree>
    <p:extLst>
      <p:ext uri="{BB962C8B-B14F-4D97-AF65-F5344CB8AC3E}">
        <p14:creationId xmlns:p14="http://schemas.microsoft.com/office/powerpoint/2010/main" val="401092725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E8CF56CF-5430-B348-8A4E-B5CCCA3C5A56}" type="slidenum">
              <a:rPr lang="en-US"/>
              <a:pPr>
                <a:defRPr/>
              </a:pPr>
              <a:t>‹#›</a:t>
            </a:fld>
            <a:endParaRPr lang="en-US"/>
          </a:p>
        </p:txBody>
      </p:sp>
    </p:spTree>
    <p:extLst>
      <p:ext uri="{BB962C8B-B14F-4D97-AF65-F5344CB8AC3E}">
        <p14:creationId xmlns:p14="http://schemas.microsoft.com/office/powerpoint/2010/main" val="3420788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zh-CN" altLang="en-US"/>
          </a:p>
        </p:txBody>
      </p:sp>
      <p:sp>
        <p:nvSpPr>
          <p:cNvPr id="5" name="Rectangle 10"/>
          <p:cNvSpPr>
            <a:spLocks noGrp="1" noChangeArrowheads="1"/>
          </p:cNvSpPr>
          <p:nvPr>
            <p:ph type="ftr" sz="quarter" idx="11"/>
          </p:nvPr>
        </p:nvSpPr>
        <p:spPr>
          <a:ln/>
        </p:spPr>
        <p:txBody>
          <a:bodyPr/>
          <a:lstStyle>
            <a:lvl1pPr>
              <a:defRPr/>
            </a:lvl1pPr>
          </a:lstStyle>
          <a:p>
            <a:endParaRPr lang="zh-CN" altLang="en-US"/>
          </a:p>
        </p:txBody>
      </p:sp>
      <p:sp>
        <p:nvSpPr>
          <p:cNvPr id="6" name="Rectangle 11"/>
          <p:cNvSpPr>
            <a:spLocks noGrp="1" noChangeArrowheads="1"/>
          </p:cNvSpPr>
          <p:nvPr>
            <p:ph type="sldNum" sz="quarter" idx="12"/>
          </p:nvPr>
        </p:nvSpPr>
        <p:spPr>
          <a:ln/>
        </p:spPr>
        <p:txBody>
          <a:bodyPr/>
          <a:lstStyle>
            <a:lvl1pPr>
              <a:defRPr/>
            </a:lvl1pPr>
          </a:lstStyle>
          <a:p>
            <a:pPr>
              <a:defRPr/>
            </a:pPr>
            <a:fld id="{B2DCC25C-4E00-4843-838A-177A1DE9C91A}" type="slidenum">
              <a:rPr lang="en-US"/>
              <a:pPr>
                <a:defRPr/>
              </a:pPr>
              <a:t>‹#›</a:t>
            </a:fld>
            <a:endParaRPr lang="en-US"/>
          </a:p>
        </p:txBody>
      </p:sp>
    </p:spTree>
    <p:extLst>
      <p:ext uri="{BB962C8B-B14F-4D97-AF65-F5344CB8AC3E}">
        <p14:creationId xmlns:p14="http://schemas.microsoft.com/office/powerpoint/2010/main" val="1288594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1F5AD849-7DA5-144C-8AC9-DA8CCCC49040}" type="slidenum">
              <a:rPr lang="en-US"/>
              <a:pPr>
                <a:defRPr/>
              </a:pPr>
              <a:t>‹#›</a:t>
            </a:fld>
            <a:endParaRPr lang="en-US"/>
          </a:p>
        </p:txBody>
      </p:sp>
    </p:spTree>
    <p:extLst>
      <p:ext uri="{BB962C8B-B14F-4D97-AF65-F5344CB8AC3E}">
        <p14:creationId xmlns:p14="http://schemas.microsoft.com/office/powerpoint/2010/main" val="78069051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9650655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1724377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5467785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7369755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02886339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2344852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3135235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306843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0968621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57295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ADE036C2-4197-AA4A-AA27-7C2E97BD72FB}" type="slidenum">
              <a:rPr lang="en-US"/>
              <a:pPr>
                <a:defRPr/>
              </a:pPr>
              <a:t>‹#›</a:t>
            </a:fld>
            <a:endParaRPr lang="en-US"/>
          </a:p>
        </p:txBody>
      </p:sp>
    </p:spTree>
    <p:extLst>
      <p:ext uri="{BB962C8B-B14F-4D97-AF65-F5344CB8AC3E}">
        <p14:creationId xmlns:p14="http://schemas.microsoft.com/office/powerpoint/2010/main" val="6194891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1030742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53406497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6029190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10/29/25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1958671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10/29/25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0687962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10/29/25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4503748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10/29/25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341881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10/29/25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7139966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10/29/25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22888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10/29/25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16745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ABACCDA0-BDC2-4146-9517-BC2DF492F33E}" type="slidenum">
              <a:rPr lang="en-US"/>
              <a:pPr>
                <a:defRPr/>
              </a:pPr>
              <a:t>‹#›</a:t>
            </a:fld>
            <a:endParaRPr lang="en-US"/>
          </a:p>
        </p:txBody>
      </p:sp>
    </p:spTree>
    <p:extLst>
      <p:ext uri="{BB962C8B-B14F-4D97-AF65-F5344CB8AC3E}">
        <p14:creationId xmlns:p14="http://schemas.microsoft.com/office/powerpoint/2010/main" val="373915209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10/29/25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3224574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10/29/25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5156207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10/29/25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8666173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10/29/25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6091879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55822658"/>
      </p:ext>
    </p:extLst>
  </p:cSld>
  <p:clrMapOvr>
    <a:masterClrMapping/>
  </p:clrMapOvr>
  <p:transition spd="med">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1165602"/>
      </p:ext>
    </p:extLst>
  </p:cSld>
  <p:clrMapOvr>
    <a:masterClrMapping/>
  </p:clrMapOvr>
  <p:transition spd="med">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47956479"/>
      </p:ext>
    </p:extLst>
  </p:cSld>
  <p:clrMapOvr>
    <a:masterClrMapping/>
  </p:clrMapOvr>
  <p:transition spd="med">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5796332"/>
      </p:ext>
    </p:extLst>
  </p:cSld>
  <p:clrMapOvr>
    <a:masterClrMapping/>
  </p:clrMapOvr>
  <p:transition spd="med">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1988484"/>
      </p:ext>
    </p:extLst>
  </p:cSld>
  <p:clrMapOvr>
    <a:masterClrMapping/>
  </p:clrMapOvr>
  <p:transition spd="med">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803501128"/>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AE1A065E-8A6C-2944-8478-4EB5BD7C0194}" type="slidenum">
              <a:rPr lang="en-US"/>
              <a:pPr>
                <a:defRPr/>
              </a:pPr>
              <a:t>‹#›</a:t>
            </a:fld>
            <a:endParaRPr lang="en-US"/>
          </a:p>
        </p:txBody>
      </p:sp>
    </p:spTree>
    <p:extLst>
      <p:ext uri="{BB962C8B-B14F-4D97-AF65-F5344CB8AC3E}">
        <p14:creationId xmlns:p14="http://schemas.microsoft.com/office/powerpoint/2010/main" val="252313051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51912"/>
      </p:ext>
    </p:extLst>
  </p:cSld>
  <p:clrMapOvr>
    <a:masterClrMapping/>
  </p:clrMapOvr>
  <p:transition spd="med">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03115892"/>
      </p:ext>
    </p:extLst>
  </p:cSld>
  <p:clrMapOvr>
    <a:masterClrMapping/>
  </p:clrMapOvr>
  <p:transition spd="med">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49163041"/>
      </p:ext>
    </p:extLst>
  </p:cSld>
  <p:clrMapOvr>
    <a:masterClrMapping/>
  </p:clrMapOvr>
  <p:transition spd="med">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9392676"/>
      </p:ext>
    </p:extLst>
  </p:cSld>
  <p:clrMapOvr>
    <a:masterClrMapping/>
  </p:clrMapOvr>
  <p:transition spd="med">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3824735"/>
      </p:ext>
    </p:extLst>
  </p:cSld>
  <p:clrMapOvr>
    <a:masterClrMapping/>
  </p:clrMapOvr>
  <p:transition spd="med">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a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a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a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a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a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a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THE                                    </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242930728"/>
      </p:ext>
    </p:extLst>
  </p:cSld>
  <p:clrMapOvr>
    <a:masterClrMapping/>
  </p:clrMapOvr>
  <p:transition spd="med">
    <p:cu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29/10/2025</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64641373"/>
      </p:ext>
    </p:extLst>
  </p:cSld>
  <p:clrMapOvr>
    <a:overrideClrMapping bg1="dk1" tx1="lt1" bg2="dk2" tx2="lt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29/10/2025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31232825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29/10/2025</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486497239"/>
      </p:ext>
    </p:extLst>
  </p:cSld>
  <p:clrMapOvr>
    <a:overrideClrMapping bg1="lt1" tx1="dk1" bg2="lt2" tx2="dk2" accent1="accent1" accent2="accent2" accent3="accent3" accent4="accent4" accent5="accent5" accent6="accent6" hlink="hlink" folHlink="folHlink"/>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29/10/2025</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8809046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endParaRPr lang="en-US"/>
          </a:p>
        </p:txBody>
      </p:sp>
      <p:sp>
        <p:nvSpPr>
          <p:cNvPr id="8" name="Rectangle 5"/>
          <p:cNvSpPr>
            <a:spLocks noGrp="1" noChangeArrowheads="1"/>
          </p:cNvSpPr>
          <p:nvPr>
            <p:ph type="ftr" sz="quarter" idx="11"/>
          </p:nvPr>
        </p:nvSpPr>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F4DE8773-596B-B24D-AD8A-8E011708A06E}" type="slidenum">
              <a:rPr lang="en-US"/>
              <a:pPr>
                <a:defRPr/>
              </a:pPr>
              <a:t>‹#›</a:t>
            </a:fld>
            <a:endParaRPr lang="en-US"/>
          </a:p>
        </p:txBody>
      </p:sp>
    </p:spTree>
    <p:extLst>
      <p:ext uri="{BB962C8B-B14F-4D97-AF65-F5344CB8AC3E}">
        <p14:creationId xmlns:p14="http://schemas.microsoft.com/office/powerpoint/2010/main" val="140253992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29/10/2025</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60990788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29/10/2025</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53062090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29/10/2025</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78033502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29/10/2025</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91841686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29/10/2025</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645622182"/>
      </p:ext>
    </p:extLst>
  </p:cSld>
  <p:clrMapOvr>
    <a:overrideClrMapping bg1="lt1" tx1="dk1" bg2="lt2" tx2="dk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29/10/2025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08645751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29/10/2025</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4242345441"/>
      </p:ext>
    </p:extLst>
  </p:cSld>
  <p:clrMapOvr>
    <a:overrideClrMapping bg1="lt1" tx1="dk1" bg2="lt2" tx2="dk2" accent1="accent1" accent2="accent2" accent3="accent3" accent4="accent4" accent5="accent5" accent6="accent6" hlink="hlink" folHlink="folHlink"/>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29310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328009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0110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endParaRPr lang="en-US"/>
          </a:p>
        </p:txBody>
      </p:sp>
      <p:sp>
        <p:nvSpPr>
          <p:cNvPr id="7" name="Rectangle 5"/>
          <p:cNvSpPr>
            <a:spLocks noGrp="1" noChangeArrowheads="1"/>
          </p:cNvSpPr>
          <p:nvPr>
            <p:ph type="ftr" sz="quarter" idx="11"/>
          </p:nvPr>
        </p:nvSpPr>
        <p:spPr/>
        <p:txBody>
          <a:bodyPr/>
          <a:lstStyle>
            <a:lvl1pPr>
              <a:defRPr/>
            </a:lvl1pPr>
          </a:lstStyle>
          <a:p>
            <a:endParaRPr lang="en-US"/>
          </a:p>
        </p:txBody>
      </p:sp>
      <p:sp>
        <p:nvSpPr>
          <p:cNvPr id="8" name="Rectangle 6"/>
          <p:cNvSpPr>
            <a:spLocks noGrp="1" noChangeArrowheads="1"/>
          </p:cNvSpPr>
          <p:nvPr>
            <p:ph type="sldNum" sz="quarter" idx="12"/>
          </p:nvPr>
        </p:nvSpPr>
        <p:spPr/>
        <p:txBody>
          <a:bodyPr/>
          <a:lstStyle>
            <a:lvl1pPr>
              <a:defRPr>
                <a:ea typeface="MS PGothic" charset="0"/>
                <a:cs typeface="MS PGothic" charset="0"/>
              </a:defRPr>
            </a:lvl1pPr>
          </a:lstStyle>
          <a:p>
            <a:pPr>
              <a:defRPr/>
            </a:pPr>
            <a:fld id="{075DDFCF-6DA4-FB46-862C-54A7CF3CDAFF}" type="slidenum">
              <a:rPr lang="en-US"/>
              <a:pPr>
                <a:defRPr/>
              </a:pPr>
              <a:t>‹#›</a:t>
            </a:fld>
            <a:endParaRPr lang="en-US"/>
          </a:p>
        </p:txBody>
      </p:sp>
    </p:spTree>
    <p:extLst>
      <p:ext uri="{BB962C8B-B14F-4D97-AF65-F5344CB8AC3E}">
        <p14:creationId xmlns:p14="http://schemas.microsoft.com/office/powerpoint/2010/main" val="209618201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686091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737402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29128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751828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736520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517691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756719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896283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813511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80509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7E1F8EF0-877E-AA40-B743-E03B4C32C06A}" type="slidenum">
              <a:rPr lang="en-US"/>
              <a:pPr>
                <a:defRPr/>
              </a:pPr>
              <a:t>‹#›</a:t>
            </a:fld>
            <a:endParaRPr lang="en-US"/>
          </a:p>
        </p:txBody>
      </p:sp>
    </p:spTree>
    <p:extLst>
      <p:ext uri="{BB962C8B-B14F-4D97-AF65-F5344CB8AC3E}">
        <p14:creationId xmlns:p14="http://schemas.microsoft.com/office/powerpoint/2010/main" val="27468473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394643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960329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286767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208329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439911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300164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97508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115789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385042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4957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46759EC0-5C81-F84F-8B4B-F8373805727E}" type="slidenum">
              <a:rPr lang="en-US"/>
              <a:pPr>
                <a:defRPr/>
              </a:pPr>
              <a:t>‹#›</a:t>
            </a:fld>
            <a:endParaRPr lang="en-US"/>
          </a:p>
        </p:txBody>
      </p:sp>
    </p:spTree>
    <p:extLst>
      <p:ext uri="{BB962C8B-B14F-4D97-AF65-F5344CB8AC3E}">
        <p14:creationId xmlns:p14="http://schemas.microsoft.com/office/powerpoint/2010/main" val="220999761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216130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217036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163638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653169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593456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528605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547679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044830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204212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04428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2516F29A-A5B1-2741-874F-7ABB93F250CA}" type="slidenum">
              <a:rPr lang="en-US"/>
              <a:pPr>
                <a:defRPr/>
              </a:pPr>
              <a:t>‹#›</a:t>
            </a:fld>
            <a:endParaRPr lang="en-US"/>
          </a:p>
        </p:txBody>
      </p:sp>
    </p:spTree>
    <p:extLst>
      <p:ext uri="{BB962C8B-B14F-4D97-AF65-F5344CB8AC3E}">
        <p14:creationId xmlns:p14="http://schemas.microsoft.com/office/powerpoint/2010/main" val="348663782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166564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945759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362677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677048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579887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279768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789050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906894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853134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3287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40F4B4C3-CCE8-5142-AF73-DCA830125FA5}" type="slidenum">
              <a:rPr lang="en-US"/>
              <a:pPr>
                <a:defRPr/>
              </a:pPr>
              <a:t>‹#›</a:t>
            </a:fld>
            <a:endParaRPr lang="en-US"/>
          </a:p>
        </p:txBody>
      </p:sp>
    </p:spTree>
    <p:extLst>
      <p:ext uri="{BB962C8B-B14F-4D97-AF65-F5344CB8AC3E}">
        <p14:creationId xmlns:p14="http://schemas.microsoft.com/office/powerpoint/2010/main" val="125706775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840474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C6600B7B-1EF9-8848-B336-DA2AD3051E29}" type="slidenum">
              <a:rPr lang="en-US"/>
              <a:pPr>
                <a:defRPr/>
              </a:pPr>
              <a:t>‹#›</a:t>
            </a:fld>
            <a:endParaRPr lang="en-US"/>
          </a:p>
        </p:txBody>
      </p:sp>
    </p:spTree>
    <p:extLst>
      <p:ext uri="{BB962C8B-B14F-4D97-AF65-F5344CB8AC3E}">
        <p14:creationId xmlns:p14="http://schemas.microsoft.com/office/powerpoint/2010/main" val="63294667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64A14A39-5AC6-FE41-B3DE-CC632E4ED599}" type="slidenum">
              <a:rPr lang="en-US"/>
              <a:pPr>
                <a:defRPr/>
              </a:pPr>
              <a:t>‹#›</a:t>
            </a:fld>
            <a:endParaRPr lang="en-US"/>
          </a:p>
        </p:txBody>
      </p:sp>
    </p:spTree>
    <p:extLst>
      <p:ext uri="{BB962C8B-B14F-4D97-AF65-F5344CB8AC3E}">
        <p14:creationId xmlns:p14="http://schemas.microsoft.com/office/powerpoint/2010/main" val="255605708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38346F25-8479-2644-AD20-85BDE847535C}" type="slidenum">
              <a:rPr lang="en-US"/>
              <a:pPr>
                <a:defRPr/>
              </a:pPr>
              <a:t>‹#›</a:t>
            </a:fld>
            <a:endParaRPr lang="en-US"/>
          </a:p>
        </p:txBody>
      </p:sp>
    </p:spTree>
    <p:extLst>
      <p:ext uri="{BB962C8B-B14F-4D97-AF65-F5344CB8AC3E}">
        <p14:creationId xmlns:p14="http://schemas.microsoft.com/office/powerpoint/2010/main" val="43382050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2F34BAB1-D0D4-1448-A5D6-D8B95BECD8F3}" type="slidenum">
              <a:rPr lang="en-US"/>
              <a:pPr>
                <a:defRPr/>
              </a:pPr>
              <a:t>‹#›</a:t>
            </a:fld>
            <a:endParaRPr lang="en-US"/>
          </a:p>
        </p:txBody>
      </p:sp>
    </p:spTree>
    <p:extLst>
      <p:ext uri="{BB962C8B-B14F-4D97-AF65-F5344CB8AC3E}">
        <p14:creationId xmlns:p14="http://schemas.microsoft.com/office/powerpoint/2010/main" val="164068773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0DD6EFFA-ED4C-9646-BED1-744D6E6FDF91}" type="slidenum">
              <a:rPr lang="en-US"/>
              <a:pPr>
                <a:defRPr/>
              </a:pPr>
              <a:t>‹#›</a:t>
            </a:fld>
            <a:endParaRPr lang="en-US"/>
          </a:p>
        </p:txBody>
      </p:sp>
    </p:spTree>
    <p:extLst>
      <p:ext uri="{BB962C8B-B14F-4D97-AF65-F5344CB8AC3E}">
        <p14:creationId xmlns:p14="http://schemas.microsoft.com/office/powerpoint/2010/main" val="318804320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74E3A2A3-3D90-C348-8C3F-D42DE0F26C93}" type="slidenum">
              <a:rPr lang="en-US"/>
              <a:pPr>
                <a:defRPr/>
              </a:pPr>
              <a:t>‹#›</a:t>
            </a:fld>
            <a:endParaRPr lang="en-US"/>
          </a:p>
        </p:txBody>
      </p:sp>
    </p:spTree>
    <p:extLst>
      <p:ext uri="{BB962C8B-B14F-4D97-AF65-F5344CB8AC3E}">
        <p14:creationId xmlns:p14="http://schemas.microsoft.com/office/powerpoint/2010/main" val="55052879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300296824"/>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50406902"/>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85053948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endParaRPr lang="zh-CN" altLang="en-US"/>
          </a:p>
        </p:txBody>
      </p:sp>
      <p:sp>
        <p:nvSpPr>
          <p:cNvPr id="5" name="Rectangle 10"/>
          <p:cNvSpPr>
            <a:spLocks noGrp="1" noChangeArrowheads="1"/>
          </p:cNvSpPr>
          <p:nvPr>
            <p:ph type="ftr" sz="quarter" idx="11"/>
          </p:nvPr>
        </p:nvSpPr>
        <p:spPr>
          <a:ln/>
        </p:spPr>
        <p:txBody>
          <a:bodyPr/>
          <a:lstStyle>
            <a:lvl1pPr>
              <a:defRPr/>
            </a:lvl1pPr>
          </a:lstStyle>
          <a:p>
            <a:endParaRPr lang="zh-CN" altLang="en-US"/>
          </a:p>
        </p:txBody>
      </p:sp>
      <p:sp>
        <p:nvSpPr>
          <p:cNvPr id="6" name="Rectangle 11"/>
          <p:cNvSpPr>
            <a:spLocks noGrp="1" noChangeArrowheads="1"/>
          </p:cNvSpPr>
          <p:nvPr>
            <p:ph type="sldNum" sz="quarter" idx="12"/>
          </p:nvPr>
        </p:nvSpPr>
        <p:spPr>
          <a:ln/>
        </p:spPr>
        <p:txBody>
          <a:bodyPr/>
          <a:lstStyle>
            <a:lvl1pPr>
              <a:defRPr/>
            </a:lvl1pPr>
          </a:lstStyle>
          <a:p>
            <a:pPr>
              <a:defRPr/>
            </a:pPr>
            <a:fld id="{35A14E43-4D84-C547-82F7-AE869913E79D}" type="slidenum">
              <a:rPr lang="en-US"/>
              <a:pPr>
                <a:defRPr/>
              </a:pPr>
              <a:t>‹#›</a:t>
            </a:fld>
            <a:endParaRPr lang="en-US"/>
          </a:p>
        </p:txBody>
      </p:sp>
    </p:spTree>
    <p:extLst>
      <p:ext uri="{BB962C8B-B14F-4D97-AF65-F5344CB8AC3E}">
        <p14:creationId xmlns:p14="http://schemas.microsoft.com/office/powerpoint/2010/main" val="258371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0293C7C8-CBD9-9E44-840E-3A99B57DBE96}" type="slidenum">
              <a:rPr lang="en-US"/>
              <a:pPr>
                <a:defRPr/>
              </a:pPr>
              <a:t>‹#›</a:t>
            </a:fld>
            <a:endParaRPr lang="en-US"/>
          </a:p>
        </p:txBody>
      </p:sp>
    </p:spTree>
    <p:extLst>
      <p:ext uri="{BB962C8B-B14F-4D97-AF65-F5344CB8AC3E}">
        <p14:creationId xmlns:p14="http://schemas.microsoft.com/office/powerpoint/2010/main" val="230223939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7464413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817196078"/>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404795345"/>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998487286"/>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73239379"/>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749276028"/>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4303986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00845749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solidFill>
                  <a:srgbClr val="FFFFCC"/>
                </a:solidFill>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endParaRPr lang="zh-CN" alt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endParaRPr lang="zh-CN" alt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B3E0DE08-B8D9-F84B-80D3-7DF16251580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1314351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2DCC25C-4E00-4843-838A-177A1DE9C9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663901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86A1F6FD-AC94-9748-B73D-245D6DE4F924}" type="slidenum">
              <a:rPr lang="en-US"/>
              <a:pPr>
                <a:defRPr/>
              </a:pPr>
              <a:t>‹#›</a:t>
            </a:fld>
            <a:endParaRPr lang="en-US"/>
          </a:p>
        </p:txBody>
      </p:sp>
    </p:spTree>
    <p:extLst>
      <p:ext uri="{BB962C8B-B14F-4D97-AF65-F5344CB8AC3E}">
        <p14:creationId xmlns:p14="http://schemas.microsoft.com/office/powerpoint/2010/main" val="338001575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5A14E43-4D84-C547-82F7-AE869913E79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0903300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02791D87-373E-364B-964B-9E9F4BAF6D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8266175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1EB24713-3842-2942-8B51-719695026B4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6503310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02DCEEB1-0E91-5E46-AF22-8E1021EB323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5776238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C75091DF-449A-4D41-A62A-257AB3F8C87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5343409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A89B65D6-7FA6-7F41-94BD-C1D6AC96A77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9065196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EC3998E-4021-5448-B5AE-D10F7A1659A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8471063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99F2D524-7B2F-9D44-8312-26164AE9EF2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7131209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1806A6C-B1CC-1F4D-B065-1531B42694B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2386415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endParaRPr lang="zh-CN" alt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endParaRPr lang="zh-CN" alt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7CA5E19-F536-DE48-8C50-95970667FC7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955813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284E0069-2CAC-ED49-BFE9-39F3ABB9B361}" type="slidenum">
              <a:rPr lang="en-US"/>
              <a:pPr>
                <a:defRPr/>
              </a:pPr>
              <a:t>‹#›</a:t>
            </a:fld>
            <a:endParaRPr lang="en-US"/>
          </a:p>
        </p:txBody>
      </p:sp>
    </p:spTree>
    <p:extLst>
      <p:ext uri="{BB962C8B-B14F-4D97-AF65-F5344CB8AC3E}">
        <p14:creationId xmlns:p14="http://schemas.microsoft.com/office/powerpoint/2010/main" val="220216831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8340057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36896227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480072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5103448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770717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654863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6350103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6231519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2064758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875404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ACF003E1-913F-0346-8898-B266205B6C48}" type="slidenum">
              <a:rPr lang="en-US"/>
              <a:pPr>
                <a:defRPr/>
              </a:pPr>
              <a:t>‹#›</a:t>
            </a:fld>
            <a:endParaRPr lang="en-US"/>
          </a:p>
        </p:txBody>
      </p:sp>
    </p:spTree>
    <p:extLst>
      <p:ext uri="{BB962C8B-B14F-4D97-AF65-F5344CB8AC3E}">
        <p14:creationId xmlns:p14="http://schemas.microsoft.com/office/powerpoint/2010/main" val="271570829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99419204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3585461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2998831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10/29/25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7713991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10/29/25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6966301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10/29/25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2120124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10/29/25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5577423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10/29/25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1005490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10/29/25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3979253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10/29/25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484892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FA986D81-7843-964A-AF0B-1FF1030E9D77}" type="slidenum">
              <a:rPr lang="en-US"/>
              <a:pPr>
                <a:defRPr/>
              </a:pPr>
              <a:t>‹#›</a:t>
            </a:fld>
            <a:endParaRPr lang="en-US"/>
          </a:p>
        </p:txBody>
      </p:sp>
    </p:spTree>
    <p:extLst>
      <p:ext uri="{BB962C8B-B14F-4D97-AF65-F5344CB8AC3E}">
        <p14:creationId xmlns:p14="http://schemas.microsoft.com/office/powerpoint/2010/main" val="290311088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10/29/25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0234345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10/29/25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8555950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10/29/25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307859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10/29/25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2986540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49BC719-CF40-304C-9F71-236DFDDF868B}" type="slidenum">
              <a:rPr lang="en-US"/>
              <a:pPr>
                <a:defRPr/>
              </a:pPr>
              <a:t>‹#›</a:t>
            </a:fld>
            <a:endParaRPr lang="en-US"/>
          </a:p>
        </p:txBody>
      </p:sp>
    </p:spTree>
    <p:extLst>
      <p:ext uri="{BB962C8B-B14F-4D97-AF65-F5344CB8AC3E}">
        <p14:creationId xmlns:p14="http://schemas.microsoft.com/office/powerpoint/2010/main" val="216210267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hangingPunct="0"/>
              <a:endParaRPr lang="en-US" sz="2400">
                <a:solidFill>
                  <a:srgbClr val="FFFFCC"/>
                </a:solidFill>
                <a:latin typeface="Times New Roman"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404A9A0-BF7B-9849-9843-7BB44EB68D1B}" type="slidenum">
              <a:rPr lang="en-US"/>
              <a:pPr>
                <a:defRPr/>
              </a:pPr>
              <a:t>‹#›</a:t>
            </a:fld>
            <a:endParaRPr lang="en-US"/>
          </a:p>
        </p:txBody>
      </p:sp>
    </p:spTree>
    <p:extLst>
      <p:ext uri="{BB962C8B-B14F-4D97-AF65-F5344CB8AC3E}">
        <p14:creationId xmlns:p14="http://schemas.microsoft.com/office/powerpoint/2010/main" val="316164499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52A924AA-4DA0-B84E-8EE0-1D65C7855239}" type="slidenum">
              <a:rPr lang="en-US"/>
              <a:pPr>
                <a:defRPr/>
              </a:pPr>
              <a:t>‹#›</a:t>
            </a:fld>
            <a:endParaRPr lang="en-US"/>
          </a:p>
        </p:txBody>
      </p:sp>
    </p:spTree>
    <p:extLst>
      <p:ext uri="{BB962C8B-B14F-4D97-AF65-F5344CB8AC3E}">
        <p14:creationId xmlns:p14="http://schemas.microsoft.com/office/powerpoint/2010/main" val="169006212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3CE4D39-787D-5C46-8C38-18528F64949F}" type="slidenum">
              <a:rPr lang="en-US"/>
              <a:pPr>
                <a:defRPr/>
              </a:pPr>
              <a:t>‹#›</a:t>
            </a:fld>
            <a:endParaRPr lang="en-US"/>
          </a:p>
        </p:txBody>
      </p:sp>
    </p:spTree>
    <p:extLst>
      <p:ext uri="{BB962C8B-B14F-4D97-AF65-F5344CB8AC3E}">
        <p14:creationId xmlns:p14="http://schemas.microsoft.com/office/powerpoint/2010/main" val="110546193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219F792-EC04-4941-B22F-DBCA2502AC8B}" type="slidenum">
              <a:rPr lang="en-US"/>
              <a:pPr>
                <a:defRPr/>
              </a:pPr>
              <a:t>‹#›</a:t>
            </a:fld>
            <a:endParaRPr lang="en-US"/>
          </a:p>
        </p:txBody>
      </p:sp>
    </p:spTree>
    <p:extLst>
      <p:ext uri="{BB962C8B-B14F-4D97-AF65-F5344CB8AC3E}">
        <p14:creationId xmlns:p14="http://schemas.microsoft.com/office/powerpoint/2010/main" val="422237340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80FB9D09-A241-C54E-845B-96FAF07E6664}" type="slidenum">
              <a:rPr lang="en-US"/>
              <a:pPr>
                <a:defRPr/>
              </a:pPr>
              <a:t>‹#›</a:t>
            </a:fld>
            <a:endParaRPr lang="en-US"/>
          </a:p>
        </p:txBody>
      </p:sp>
    </p:spTree>
    <p:extLst>
      <p:ext uri="{BB962C8B-B14F-4D97-AF65-F5344CB8AC3E}">
        <p14:creationId xmlns:p14="http://schemas.microsoft.com/office/powerpoint/2010/main" val="17280641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898F331C-8FC1-2248-805F-52371951E6D7}" type="slidenum">
              <a:rPr lang="en-US"/>
              <a:pPr>
                <a:defRPr/>
              </a:pPr>
              <a:t>‹#›</a:t>
            </a:fld>
            <a:endParaRPr lang="en-US"/>
          </a:p>
        </p:txBody>
      </p:sp>
    </p:spTree>
    <p:extLst>
      <p:ext uri="{BB962C8B-B14F-4D97-AF65-F5344CB8AC3E}">
        <p14:creationId xmlns:p14="http://schemas.microsoft.com/office/powerpoint/2010/main" val="236393864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605372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3762892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919900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871433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8216984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263697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315746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623901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979929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723929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4E6D9E7A-4C74-6F44-9BBB-321C4EC4490B}" type="slidenum">
              <a:rPr lang="en-US"/>
              <a:pPr>
                <a:defRPr/>
              </a:pPr>
              <a:t>‹#›</a:t>
            </a:fld>
            <a:endParaRPr lang="en-US"/>
          </a:p>
        </p:txBody>
      </p:sp>
    </p:spTree>
    <p:extLst>
      <p:ext uri="{BB962C8B-B14F-4D97-AF65-F5344CB8AC3E}">
        <p14:creationId xmlns:p14="http://schemas.microsoft.com/office/powerpoint/2010/main" val="259946921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7557443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3" name="Footer Placeholder 2"/>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49BC719-CF40-304C-9F71-236DFDDF868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7490515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hangingPunct="0"/>
              <a:endParaRPr lang="en-US" sz="2400">
                <a:solidFill>
                  <a:srgbClr val="FFFFCC"/>
                </a:solidFill>
                <a:latin typeface="Times New Roman"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404A9A0-BF7B-9849-9843-7BB44EB68D1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0274762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4" name="Footer Placeholder 3"/>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52A924AA-4DA0-B84E-8EE0-1D65C785523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860255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6" name="Footer Placeholder 5"/>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3CE4D39-787D-5C46-8C38-18528F64949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039655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5" name="Footer Placeholder 4"/>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219F792-EC04-4941-B22F-DBCA2502AC8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6532603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5" name="Footer Placeholder 4"/>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80FB9D09-A241-C54E-845B-96FAF07E666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3775392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Aft>
                <a:spcPts val="0"/>
              </a:spcAft>
              <a:defRPr>
                <a:latin typeface="+mn-lt"/>
                <a:ea typeface="+mn-ea"/>
                <a:cs typeface="+mn-cs"/>
              </a:defRPr>
            </a:lvl1pPr>
          </a:lstStyle>
          <a:p>
            <a:pPr>
              <a:defRPr/>
            </a:pPr>
            <a:endParaRPr lang="en-US">
              <a:latin typeface="Times New Roman"/>
            </a:endParaRPr>
          </a:p>
        </p:txBody>
      </p:sp>
      <p:sp>
        <p:nvSpPr>
          <p:cNvPr id="3" name="Footer Placeholder 2"/>
          <p:cNvSpPr>
            <a:spLocks noGrp="1"/>
          </p:cNvSpPr>
          <p:nvPr>
            <p:ph type="ftr" sz="quarter" idx="11"/>
          </p:nvPr>
        </p:nvSpPr>
        <p:spPr/>
        <p:txBody>
          <a:bodyPr/>
          <a:lstStyle>
            <a:lvl1pPr fontAlgn="auto">
              <a:spcAft>
                <a:spcPts val="0"/>
              </a:spcAft>
              <a:defRPr>
                <a:latin typeface="+mn-lt"/>
                <a:ea typeface="+mn-ea"/>
                <a:cs typeface="+mn-cs"/>
              </a:defRPr>
            </a:lvl1pPr>
          </a:lstStyle>
          <a:p>
            <a:pPr>
              <a:defRPr/>
            </a:pPr>
            <a:endParaRPr lang="en-US">
              <a:latin typeface="Times New Roman"/>
            </a:endParaRPr>
          </a:p>
        </p:txBody>
      </p:sp>
      <p:sp>
        <p:nvSpPr>
          <p:cNvPr id="4" name="Slide Number Placeholder 3"/>
          <p:cNvSpPr>
            <a:spLocks noGrp="1"/>
          </p:cNvSpPr>
          <p:nvPr>
            <p:ph type="sldNum" sz="quarter" idx="12"/>
          </p:nvPr>
        </p:nvSpPr>
        <p:spPr/>
        <p:txBody>
          <a:bodyPr/>
          <a:lstStyle>
            <a:lvl1pPr>
              <a:defRPr/>
            </a:lvl1pPr>
          </a:lstStyle>
          <a:p>
            <a:pPr>
              <a:defRPr/>
            </a:pPr>
            <a:fld id="{465789D3-AEC0-3047-9899-B87057D71991}" type="slidenum">
              <a:rPr lang="en-US"/>
              <a:pPr>
                <a:defRPr/>
              </a:pPr>
              <a:t>‹#›</a:t>
            </a:fld>
            <a:endParaRPr lang="en-US"/>
          </a:p>
        </p:txBody>
      </p:sp>
    </p:spTree>
    <p:extLst>
      <p:ext uri="{BB962C8B-B14F-4D97-AF65-F5344CB8AC3E}">
        <p14:creationId xmlns:p14="http://schemas.microsoft.com/office/powerpoint/2010/main" val="1567152620"/>
      </p:ext>
    </p:extLst>
  </p:cSld>
  <p:clrMapOvr>
    <a:masterClrMapping/>
  </p:clrMapOvr>
  <p:transition>
    <p:random/>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380383223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5442680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BADFF881-D7A1-0242-9E90-9304D11F0159}" type="slidenum">
              <a:rPr lang="en-US"/>
              <a:pPr>
                <a:defRPr/>
              </a:pPr>
              <a:t>‹#›</a:t>
            </a:fld>
            <a:endParaRPr lang="en-US"/>
          </a:p>
        </p:txBody>
      </p:sp>
    </p:spTree>
    <p:extLst>
      <p:ext uri="{BB962C8B-B14F-4D97-AF65-F5344CB8AC3E}">
        <p14:creationId xmlns:p14="http://schemas.microsoft.com/office/powerpoint/2010/main" val="336905344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31530244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9363281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392597373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199884422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4646165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341216062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156600632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123049327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37593235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8852E289-29E3-7841-894C-2430ADDDCF16}" type="slidenum">
              <a:rPr lang="en-US"/>
              <a:pPr>
                <a:defRPr/>
              </a:pPr>
              <a:t>‹#›</a:t>
            </a:fld>
            <a:endParaRPr lang="en-US"/>
          </a:p>
        </p:txBody>
      </p:sp>
    </p:spTree>
    <p:extLst>
      <p:ext uri="{BB962C8B-B14F-4D97-AF65-F5344CB8AC3E}">
        <p14:creationId xmlns:p14="http://schemas.microsoft.com/office/powerpoint/2010/main" val="32318262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A31D38A5-8A50-3941-93FC-1D6C7353046B}" type="slidenum">
              <a:rPr lang="en-US"/>
              <a:pPr>
                <a:defRPr/>
              </a:pPr>
              <a:t>‹#›</a:t>
            </a:fld>
            <a:endParaRPr lang="en-US"/>
          </a:p>
        </p:txBody>
      </p:sp>
    </p:spTree>
    <p:extLst>
      <p:ext uri="{BB962C8B-B14F-4D97-AF65-F5344CB8AC3E}">
        <p14:creationId xmlns:p14="http://schemas.microsoft.com/office/powerpoint/2010/main" val="1230697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endParaRPr lang="zh-CN" altLang="en-US"/>
          </a:p>
        </p:txBody>
      </p:sp>
      <p:sp>
        <p:nvSpPr>
          <p:cNvPr id="6" name="Rectangle 10"/>
          <p:cNvSpPr>
            <a:spLocks noGrp="1" noChangeArrowheads="1"/>
          </p:cNvSpPr>
          <p:nvPr>
            <p:ph type="ftr" sz="quarter" idx="11"/>
          </p:nvPr>
        </p:nvSpPr>
        <p:spPr>
          <a:ln/>
        </p:spPr>
        <p:txBody>
          <a:bodyPr/>
          <a:lstStyle>
            <a:lvl1pPr>
              <a:defRPr/>
            </a:lvl1pPr>
          </a:lstStyle>
          <a:p>
            <a:endParaRPr lang="zh-CN" altLang="en-US"/>
          </a:p>
        </p:txBody>
      </p:sp>
      <p:sp>
        <p:nvSpPr>
          <p:cNvPr id="7" name="Rectangle 11"/>
          <p:cNvSpPr>
            <a:spLocks noGrp="1" noChangeArrowheads="1"/>
          </p:cNvSpPr>
          <p:nvPr>
            <p:ph type="sldNum" sz="quarter" idx="12"/>
          </p:nvPr>
        </p:nvSpPr>
        <p:spPr>
          <a:ln/>
        </p:spPr>
        <p:txBody>
          <a:bodyPr/>
          <a:lstStyle>
            <a:lvl1pPr>
              <a:defRPr/>
            </a:lvl1pPr>
          </a:lstStyle>
          <a:p>
            <a:pPr>
              <a:defRPr/>
            </a:pPr>
            <a:fld id="{02791D87-373E-364B-964B-9E9F4BAF6D6F}" type="slidenum">
              <a:rPr lang="en-US"/>
              <a:pPr>
                <a:defRPr/>
              </a:pPr>
              <a:t>‹#›</a:t>
            </a:fld>
            <a:endParaRPr lang="en-US"/>
          </a:p>
        </p:txBody>
      </p:sp>
    </p:spTree>
    <p:extLst>
      <p:ext uri="{BB962C8B-B14F-4D97-AF65-F5344CB8AC3E}">
        <p14:creationId xmlns:p14="http://schemas.microsoft.com/office/powerpoint/2010/main" val="8464478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36ACAB19-7B4F-BE4A-B6F8-AA986BD0BBC4}" type="slidenum">
              <a:rPr lang="en-US"/>
              <a:pPr>
                <a:defRPr/>
              </a:pPr>
              <a:t>‹#›</a:t>
            </a:fld>
            <a:endParaRPr lang="en-US"/>
          </a:p>
        </p:txBody>
      </p:sp>
    </p:spTree>
    <p:extLst>
      <p:ext uri="{BB962C8B-B14F-4D97-AF65-F5344CB8AC3E}">
        <p14:creationId xmlns:p14="http://schemas.microsoft.com/office/powerpoint/2010/main" val="27200599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8B562F6A-EE44-3A42-9595-A5E31BE70AFE}" type="slidenum">
              <a:rPr lang="en-US"/>
              <a:pPr>
                <a:defRPr/>
              </a:pPr>
              <a:t>‹#›</a:t>
            </a:fld>
            <a:endParaRPr lang="en-US"/>
          </a:p>
        </p:txBody>
      </p:sp>
    </p:spTree>
    <p:extLst>
      <p:ext uri="{BB962C8B-B14F-4D97-AF65-F5344CB8AC3E}">
        <p14:creationId xmlns:p14="http://schemas.microsoft.com/office/powerpoint/2010/main" val="3728481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A8EC0047-5F32-0D4D-9E49-6368C523E05A}" type="slidenum">
              <a:rPr lang="en-US"/>
              <a:pPr>
                <a:defRPr/>
              </a:pPr>
              <a:t>‹#›</a:t>
            </a:fld>
            <a:endParaRPr lang="en-US"/>
          </a:p>
        </p:txBody>
      </p:sp>
    </p:spTree>
    <p:extLst>
      <p:ext uri="{BB962C8B-B14F-4D97-AF65-F5344CB8AC3E}">
        <p14:creationId xmlns:p14="http://schemas.microsoft.com/office/powerpoint/2010/main" val="34507710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06993E05-A596-9B48-BC5F-7812BA6892F5}" type="slidenum">
              <a:rPr lang="en-US"/>
              <a:pPr>
                <a:defRPr/>
              </a:pPr>
              <a:t>‹#›</a:t>
            </a:fld>
            <a:endParaRPr lang="en-US"/>
          </a:p>
        </p:txBody>
      </p:sp>
    </p:spTree>
    <p:extLst>
      <p:ext uri="{BB962C8B-B14F-4D97-AF65-F5344CB8AC3E}">
        <p14:creationId xmlns:p14="http://schemas.microsoft.com/office/powerpoint/2010/main" val="16984233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E03459A6-2AC6-624E-93D2-211607D3063C}" type="slidenum">
              <a:rPr lang="en-US"/>
              <a:pPr>
                <a:defRPr/>
              </a:pPr>
              <a:t>‹#›</a:t>
            </a:fld>
            <a:endParaRPr lang="en-US"/>
          </a:p>
        </p:txBody>
      </p:sp>
    </p:spTree>
    <p:extLst>
      <p:ext uri="{BB962C8B-B14F-4D97-AF65-F5344CB8AC3E}">
        <p14:creationId xmlns:p14="http://schemas.microsoft.com/office/powerpoint/2010/main" val="27180015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7CBBCBEC-71F7-9D43-BF02-B0C26866AE63}" type="slidenum">
              <a:rPr lang="en-US"/>
              <a:pPr>
                <a:defRPr/>
              </a:pPr>
              <a:t>‹#›</a:t>
            </a:fld>
            <a:endParaRPr lang="en-US"/>
          </a:p>
        </p:txBody>
      </p:sp>
    </p:spTree>
    <p:extLst>
      <p:ext uri="{BB962C8B-B14F-4D97-AF65-F5344CB8AC3E}">
        <p14:creationId xmlns:p14="http://schemas.microsoft.com/office/powerpoint/2010/main" val="25360057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846B2C61-FA0C-5945-B09F-605168242D51}" type="slidenum">
              <a:rPr lang="en-US"/>
              <a:pPr>
                <a:defRPr/>
              </a:pPr>
              <a:t>‹#›</a:t>
            </a:fld>
            <a:endParaRPr lang="en-US"/>
          </a:p>
        </p:txBody>
      </p:sp>
    </p:spTree>
    <p:extLst>
      <p:ext uri="{BB962C8B-B14F-4D97-AF65-F5344CB8AC3E}">
        <p14:creationId xmlns:p14="http://schemas.microsoft.com/office/powerpoint/2010/main" val="31447770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E5BF37F9-BEEA-E34B-BF9B-D155D59002D0}" type="slidenum">
              <a:rPr lang="en-US"/>
              <a:pPr>
                <a:defRPr/>
              </a:pPr>
              <a:t>‹#›</a:t>
            </a:fld>
            <a:endParaRPr lang="en-US"/>
          </a:p>
        </p:txBody>
      </p:sp>
    </p:spTree>
    <p:extLst>
      <p:ext uri="{BB962C8B-B14F-4D97-AF65-F5344CB8AC3E}">
        <p14:creationId xmlns:p14="http://schemas.microsoft.com/office/powerpoint/2010/main" val="15798620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EC201480-4092-584B-9065-E8E79C6ED5BF}" type="slidenum">
              <a:rPr lang="en-US"/>
              <a:pPr>
                <a:defRPr/>
              </a:pPr>
              <a:t>‹#›</a:t>
            </a:fld>
            <a:endParaRPr lang="en-US"/>
          </a:p>
        </p:txBody>
      </p:sp>
    </p:spTree>
    <p:extLst>
      <p:ext uri="{BB962C8B-B14F-4D97-AF65-F5344CB8AC3E}">
        <p14:creationId xmlns:p14="http://schemas.microsoft.com/office/powerpoint/2010/main" val="38976811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695462A0-D44B-354B-9347-626F0DC5A907}" type="slidenum">
              <a:rPr lang="en-US"/>
              <a:pPr>
                <a:defRPr/>
              </a:pPr>
              <a:t>‹#›</a:t>
            </a:fld>
            <a:endParaRPr lang="en-US"/>
          </a:p>
        </p:txBody>
      </p:sp>
    </p:spTree>
    <p:extLst>
      <p:ext uri="{BB962C8B-B14F-4D97-AF65-F5344CB8AC3E}">
        <p14:creationId xmlns:p14="http://schemas.microsoft.com/office/powerpoint/2010/main" val="1495517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endParaRPr lang="zh-CN" altLang="en-US"/>
          </a:p>
        </p:txBody>
      </p:sp>
      <p:sp>
        <p:nvSpPr>
          <p:cNvPr id="8" name="Rectangle 10"/>
          <p:cNvSpPr>
            <a:spLocks noGrp="1" noChangeArrowheads="1"/>
          </p:cNvSpPr>
          <p:nvPr>
            <p:ph type="ftr" sz="quarter" idx="11"/>
          </p:nvPr>
        </p:nvSpPr>
        <p:spPr>
          <a:ln/>
        </p:spPr>
        <p:txBody>
          <a:bodyPr/>
          <a:lstStyle>
            <a:lvl1pPr>
              <a:defRPr/>
            </a:lvl1pPr>
          </a:lstStyle>
          <a:p>
            <a:endParaRPr lang="zh-CN" altLang="en-US"/>
          </a:p>
        </p:txBody>
      </p:sp>
      <p:sp>
        <p:nvSpPr>
          <p:cNvPr id="9" name="Rectangle 11"/>
          <p:cNvSpPr>
            <a:spLocks noGrp="1" noChangeArrowheads="1"/>
          </p:cNvSpPr>
          <p:nvPr>
            <p:ph type="sldNum" sz="quarter" idx="12"/>
          </p:nvPr>
        </p:nvSpPr>
        <p:spPr>
          <a:ln/>
        </p:spPr>
        <p:txBody>
          <a:bodyPr/>
          <a:lstStyle>
            <a:lvl1pPr>
              <a:defRPr/>
            </a:lvl1pPr>
          </a:lstStyle>
          <a:p>
            <a:pPr>
              <a:defRPr/>
            </a:pPr>
            <a:fld id="{1EB24713-3842-2942-8B51-719695026B4D}" type="slidenum">
              <a:rPr lang="en-US"/>
              <a:pPr>
                <a:defRPr/>
              </a:pPr>
              <a:t>‹#›</a:t>
            </a:fld>
            <a:endParaRPr lang="en-US"/>
          </a:p>
        </p:txBody>
      </p:sp>
    </p:spTree>
    <p:extLst>
      <p:ext uri="{BB962C8B-B14F-4D97-AF65-F5344CB8AC3E}">
        <p14:creationId xmlns:p14="http://schemas.microsoft.com/office/powerpoint/2010/main" val="1507532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65B331B7-4C7C-EB43-98F7-308DFD2E70C6}" type="slidenum">
              <a:rPr lang="en-US"/>
              <a:pPr>
                <a:defRPr/>
              </a:pPr>
              <a:t>‹#›</a:t>
            </a:fld>
            <a:endParaRPr lang="en-US"/>
          </a:p>
        </p:txBody>
      </p:sp>
    </p:spTree>
    <p:extLst>
      <p:ext uri="{BB962C8B-B14F-4D97-AF65-F5344CB8AC3E}">
        <p14:creationId xmlns:p14="http://schemas.microsoft.com/office/powerpoint/2010/main" val="37667429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914AC871-59B1-ED48-9725-0E2CB4D14C8F}" type="slidenum">
              <a:rPr lang="en-US"/>
              <a:pPr>
                <a:defRPr/>
              </a:pPr>
              <a:t>‹#›</a:t>
            </a:fld>
            <a:endParaRPr lang="en-US"/>
          </a:p>
        </p:txBody>
      </p:sp>
    </p:spTree>
    <p:extLst>
      <p:ext uri="{BB962C8B-B14F-4D97-AF65-F5344CB8AC3E}">
        <p14:creationId xmlns:p14="http://schemas.microsoft.com/office/powerpoint/2010/main" val="2252033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4F59C363-8FAC-124D-AF91-575B43593DF4}" type="slidenum">
              <a:rPr lang="en-US"/>
              <a:pPr>
                <a:defRPr/>
              </a:pPr>
              <a:t>‹#›</a:t>
            </a:fld>
            <a:endParaRPr lang="en-US"/>
          </a:p>
        </p:txBody>
      </p:sp>
    </p:spTree>
    <p:extLst>
      <p:ext uri="{BB962C8B-B14F-4D97-AF65-F5344CB8AC3E}">
        <p14:creationId xmlns:p14="http://schemas.microsoft.com/office/powerpoint/2010/main" val="21668275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F31F359F-6C15-BB46-BDFC-8D6D6D621A05}" type="slidenum">
              <a:rPr lang="en-US"/>
              <a:pPr>
                <a:defRPr/>
              </a:pPr>
              <a:t>‹#›</a:t>
            </a:fld>
            <a:endParaRPr lang="en-US"/>
          </a:p>
        </p:txBody>
      </p:sp>
    </p:spTree>
    <p:extLst>
      <p:ext uri="{BB962C8B-B14F-4D97-AF65-F5344CB8AC3E}">
        <p14:creationId xmlns:p14="http://schemas.microsoft.com/office/powerpoint/2010/main" val="23114779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63A2418B-758D-734F-8F15-E6414614AB06}" type="slidenum">
              <a:rPr lang="en-US"/>
              <a:pPr>
                <a:defRPr/>
              </a:pPr>
              <a:t>‹#›</a:t>
            </a:fld>
            <a:endParaRPr lang="en-US"/>
          </a:p>
        </p:txBody>
      </p:sp>
    </p:spTree>
    <p:extLst>
      <p:ext uri="{BB962C8B-B14F-4D97-AF65-F5344CB8AC3E}">
        <p14:creationId xmlns:p14="http://schemas.microsoft.com/office/powerpoint/2010/main" val="29010225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37ECB669-9665-1C46-86E6-D58F7ADD8A08}" type="slidenum">
              <a:rPr lang="en-US"/>
              <a:pPr>
                <a:defRPr/>
              </a:pPr>
              <a:t>‹#›</a:t>
            </a:fld>
            <a:endParaRPr lang="en-US"/>
          </a:p>
        </p:txBody>
      </p:sp>
    </p:spTree>
    <p:extLst>
      <p:ext uri="{BB962C8B-B14F-4D97-AF65-F5344CB8AC3E}">
        <p14:creationId xmlns:p14="http://schemas.microsoft.com/office/powerpoint/2010/main" val="33792444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8E765DCD-82E8-4547-A4AB-74B7929E9219}" type="slidenum">
              <a:rPr lang="en-US"/>
              <a:pPr>
                <a:defRPr/>
              </a:pPr>
              <a:t>‹#›</a:t>
            </a:fld>
            <a:endParaRPr lang="en-US"/>
          </a:p>
        </p:txBody>
      </p:sp>
    </p:spTree>
    <p:extLst>
      <p:ext uri="{BB962C8B-B14F-4D97-AF65-F5344CB8AC3E}">
        <p14:creationId xmlns:p14="http://schemas.microsoft.com/office/powerpoint/2010/main" val="27948673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C2ABED4A-E42C-8849-AB03-3D36A80BBC38}" type="slidenum">
              <a:rPr lang="en-US"/>
              <a:pPr>
                <a:defRPr/>
              </a:pPr>
              <a:t>‹#›</a:t>
            </a:fld>
            <a:endParaRPr lang="en-US"/>
          </a:p>
        </p:txBody>
      </p:sp>
    </p:spTree>
    <p:extLst>
      <p:ext uri="{BB962C8B-B14F-4D97-AF65-F5344CB8AC3E}">
        <p14:creationId xmlns:p14="http://schemas.microsoft.com/office/powerpoint/2010/main" val="8408990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CA1335F2-FF4D-174E-9B7B-D9E8AD1896BA}" type="slidenum">
              <a:rPr lang="en-US"/>
              <a:pPr>
                <a:defRPr/>
              </a:pPr>
              <a:t>‹#›</a:t>
            </a:fld>
            <a:endParaRPr lang="en-US"/>
          </a:p>
        </p:txBody>
      </p:sp>
    </p:spTree>
    <p:extLst>
      <p:ext uri="{BB962C8B-B14F-4D97-AF65-F5344CB8AC3E}">
        <p14:creationId xmlns:p14="http://schemas.microsoft.com/office/powerpoint/2010/main" val="25588703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53BCA0A8-98A6-2A4C-80DD-9A51C0C52FAA}" type="slidenum">
              <a:rPr lang="en-US"/>
              <a:pPr>
                <a:defRPr/>
              </a:pPr>
              <a:t>‹#›</a:t>
            </a:fld>
            <a:endParaRPr lang="en-US"/>
          </a:p>
        </p:txBody>
      </p:sp>
    </p:spTree>
    <p:extLst>
      <p:ext uri="{BB962C8B-B14F-4D97-AF65-F5344CB8AC3E}">
        <p14:creationId xmlns:p14="http://schemas.microsoft.com/office/powerpoint/2010/main" val="3819719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endParaRPr lang="zh-CN" altLang="en-US"/>
          </a:p>
        </p:txBody>
      </p:sp>
      <p:sp>
        <p:nvSpPr>
          <p:cNvPr id="4" name="Rectangle 10"/>
          <p:cNvSpPr>
            <a:spLocks noGrp="1" noChangeArrowheads="1"/>
          </p:cNvSpPr>
          <p:nvPr>
            <p:ph type="ftr" sz="quarter" idx="11"/>
          </p:nvPr>
        </p:nvSpPr>
        <p:spPr>
          <a:ln/>
        </p:spPr>
        <p:txBody>
          <a:bodyPr/>
          <a:lstStyle>
            <a:lvl1pPr>
              <a:defRPr/>
            </a:lvl1pPr>
          </a:lstStyle>
          <a:p>
            <a:endParaRPr lang="zh-CN" altLang="en-US"/>
          </a:p>
        </p:txBody>
      </p:sp>
      <p:sp>
        <p:nvSpPr>
          <p:cNvPr id="5" name="Rectangle 11"/>
          <p:cNvSpPr>
            <a:spLocks noGrp="1" noChangeArrowheads="1"/>
          </p:cNvSpPr>
          <p:nvPr>
            <p:ph type="sldNum" sz="quarter" idx="12"/>
          </p:nvPr>
        </p:nvSpPr>
        <p:spPr>
          <a:ln/>
        </p:spPr>
        <p:txBody>
          <a:bodyPr/>
          <a:lstStyle>
            <a:lvl1pPr>
              <a:defRPr/>
            </a:lvl1pPr>
          </a:lstStyle>
          <a:p>
            <a:pPr>
              <a:defRPr/>
            </a:pPr>
            <a:fld id="{02DCEEB1-0E91-5E46-AF22-8E1021EB3235}" type="slidenum">
              <a:rPr lang="en-US"/>
              <a:pPr>
                <a:defRPr/>
              </a:pPr>
              <a:t>‹#›</a:t>
            </a:fld>
            <a:endParaRPr lang="en-US"/>
          </a:p>
        </p:txBody>
      </p:sp>
    </p:spTree>
    <p:extLst>
      <p:ext uri="{BB962C8B-B14F-4D97-AF65-F5344CB8AC3E}">
        <p14:creationId xmlns:p14="http://schemas.microsoft.com/office/powerpoint/2010/main" val="38813788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49F43BB3-EB02-B446-944B-367028023303}" type="slidenum">
              <a:rPr lang="en-US"/>
              <a:pPr>
                <a:defRPr/>
              </a:pPr>
              <a:t>‹#›</a:t>
            </a:fld>
            <a:endParaRPr lang="en-US"/>
          </a:p>
        </p:txBody>
      </p:sp>
    </p:spTree>
    <p:extLst>
      <p:ext uri="{BB962C8B-B14F-4D97-AF65-F5344CB8AC3E}">
        <p14:creationId xmlns:p14="http://schemas.microsoft.com/office/powerpoint/2010/main" val="39305012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B70CF1D9-9C95-3240-A1E3-5D55384A41A9}" type="slidenum">
              <a:rPr lang="en-US"/>
              <a:pPr>
                <a:defRPr/>
              </a:pPr>
              <a:t>‹#›</a:t>
            </a:fld>
            <a:endParaRPr lang="en-US"/>
          </a:p>
        </p:txBody>
      </p:sp>
    </p:spTree>
    <p:extLst>
      <p:ext uri="{BB962C8B-B14F-4D97-AF65-F5344CB8AC3E}">
        <p14:creationId xmlns:p14="http://schemas.microsoft.com/office/powerpoint/2010/main" val="5059292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EFEC0EAA-BA94-6E4D-BFA4-5B45D9199596}" type="slidenum">
              <a:rPr lang="en-US"/>
              <a:pPr>
                <a:defRPr/>
              </a:pPr>
              <a:t>‹#›</a:t>
            </a:fld>
            <a:endParaRPr lang="en-US"/>
          </a:p>
        </p:txBody>
      </p:sp>
    </p:spTree>
    <p:extLst>
      <p:ext uri="{BB962C8B-B14F-4D97-AF65-F5344CB8AC3E}">
        <p14:creationId xmlns:p14="http://schemas.microsoft.com/office/powerpoint/2010/main" val="27464690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994BB647-ADC5-0B40-923C-595F55FF853E}" type="slidenum">
              <a:rPr lang="en-US"/>
              <a:pPr>
                <a:defRPr/>
              </a:pPr>
              <a:t>‹#›</a:t>
            </a:fld>
            <a:endParaRPr lang="en-US"/>
          </a:p>
        </p:txBody>
      </p:sp>
    </p:spTree>
    <p:extLst>
      <p:ext uri="{BB962C8B-B14F-4D97-AF65-F5344CB8AC3E}">
        <p14:creationId xmlns:p14="http://schemas.microsoft.com/office/powerpoint/2010/main" val="3226083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1E919323-5B5D-184C-9CAE-FBEFF46406AB}" type="slidenum">
              <a:rPr lang="en-US"/>
              <a:pPr>
                <a:defRPr/>
              </a:pPr>
              <a:t>‹#›</a:t>
            </a:fld>
            <a:endParaRPr lang="en-US"/>
          </a:p>
        </p:txBody>
      </p:sp>
    </p:spTree>
    <p:extLst>
      <p:ext uri="{BB962C8B-B14F-4D97-AF65-F5344CB8AC3E}">
        <p14:creationId xmlns:p14="http://schemas.microsoft.com/office/powerpoint/2010/main" val="8842191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860EC1A5-6CD3-4A44-BD84-710C6DD01DF9}" type="slidenum">
              <a:rPr lang="en-US"/>
              <a:pPr>
                <a:defRPr/>
              </a:pPr>
              <a:t>‹#›</a:t>
            </a:fld>
            <a:endParaRPr lang="en-US"/>
          </a:p>
        </p:txBody>
      </p:sp>
    </p:spTree>
    <p:extLst>
      <p:ext uri="{BB962C8B-B14F-4D97-AF65-F5344CB8AC3E}">
        <p14:creationId xmlns:p14="http://schemas.microsoft.com/office/powerpoint/2010/main" val="39497762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91A9E4F3-5065-3545-948C-D99AF956D663}" type="slidenum">
              <a:rPr lang="en-US"/>
              <a:pPr>
                <a:defRPr/>
              </a:pPr>
              <a:t>‹#›</a:t>
            </a:fld>
            <a:endParaRPr lang="en-US"/>
          </a:p>
        </p:txBody>
      </p:sp>
    </p:spTree>
    <p:extLst>
      <p:ext uri="{BB962C8B-B14F-4D97-AF65-F5344CB8AC3E}">
        <p14:creationId xmlns:p14="http://schemas.microsoft.com/office/powerpoint/2010/main" val="34671453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BA72BA45-2A92-2349-8E2F-093DC14B4BAE}" type="slidenum">
              <a:rPr lang="en-US"/>
              <a:pPr>
                <a:defRPr/>
              </a:pPr>
              <a:t>‹#›</a:t>
            </a:fld>
            <a:endParaRPr lang="en-US"/>
          </a:p>
        </p:txBody>
      </p:sp>
    </p:spTree>
    <p:extLst>
      <p:ext uri="{BB962C8B-B14F-4D97-AF65-F5344CB8AC3E}">
        <p14:creationId xmlns:p14="http://schemas.microsoft.com/office/powerpoint/2010/main" val="41383636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AC2408CC-7FCB-0F45-A7D0-B609C94AB196}" type="slidenum">
              <a:rPr lang="en-US"/>
              <a:pPr>
                <a:defRPr/>
              </a:pPr>
              <a:t>‹#›</a:t>
            </a:fld>
            <a:endParaRPr lang="en-US"/>
          </a:p>
        </p:txBody>
      </p:sp>
    </p:spTree>
    <p:extLst>
      <p:ext uri="{BB962C8B-B14F-4D97-AF65-F5344CB8AC3E}">
        <p14:creationId xmlns:p14="http://schemas.microsoft.com/office/powerpoint/2010/main" val="14550873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D23E5F6A-EB3D-6B4B-9E5C-0B032B16B826}" type="slidenum">
              <a:rPr lang="en-US"/>
              <a:pPr>
                <a:defRPr/>
              </a:pPr>
              <a:t>‹#›</a:t>
            </a:fld>
            <a:endParaRPr lang="en-US"/>
          </a:p>
        </p:txBody>
      </p:sp>
    </p:spTree>
    <p:extLst>
      <p:ext uri="{BB962C8B-B14F-4D97-AF65-F5344CB8AC3E}">
        <p14:creationId xmlns:p14="http://schemas.microsoft.com/office/powerpoint/2010/main" val="1866992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endParaRPr lang="zh-CN" altLang="en-US"/>
          </a:p>
        </p:txBody>
      </p:sp>
      <p:sp>
        <p:nvSpPr>
          <p:cNvPr id="3" name="Rectangle 10"/>
          <p:cNvSpPr>
            <a:spLocks noGrp="1" noChangeArrowheads="1"/>
          </p:cNvSpPr>
          <p:nvPr>
            <p:ph type="ftr" sz="quarter" idx="11"/>
          </p:nvPr>
        </p:nvSpPr>
        <p:spPr>
          <a:ln/>
        </p:spPr>
        <p:txBody>
          <a:bodyPr/>
          <a:lstStyle>
            <a:lvl1pPr>
              <a:defRPr/>
            </a:lvl1pPr>
          </a:lstStyle>
          <a:p>
            <a:endParaRPr lang="zh-CN" altLang="en-US"/>
          </a:p>
        </p:txBody>
      </p:sp>
      <p:sp>
        <p:nvSpPr>
          <p:cNvPr id="4" name="Rectangle 11"/>
          <p:cNvSpPr>
            <a:spLocks noGrp="1" noChangeArrowheads="1"/>
          </p:cNvSpPr>
          <p:nvPr>
            <p:ph type="sldNum" sz="quarter" idx="12"/>
          </p:nvPr>
        </p:nvSpPr>
        <p:spPr>
          <a:ln/>
        </p:spPr>
        <p:txBody>
          <a:bodyPr/>
          <a:lstStyle>
            <a:lvl1pPr>
              <a:defRPr/>
            </a:lvl1pPr>
          </a:lstStyle>
          <a:p>
            <a:pPr>
              <a:defRPr/>
            </a:pPr>
            <a:fld id="{C75091DF-449A-4D41-A62A-257AB3F8C87A}" type="slidenum">
              <a:rPr lang="en-US"/>
              <a:pPr>
                <a:defRPr/>
              </a:pPr>
              <a:t>‹#›</a:t>
            </a:fld>
            <a:endParaRPr lang="en-US"/>
          </a:p>
        </p:txBody>
      </p:sp>
    </p:spTree>
    <p:extLst>
      <p:ext uri="{BB962C8B-B14F-4D97-AF65-F5344CB8AC3E}">
        <p14:creationId xmlns:p14="http://schemas.microsoft.com/office/powerpoint/2010/main" val="10826455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B422554E-BC0B-FE40-B404-62EB9B401A52}" type="slidenum">
              <a:rPr lang="en-US"/>
              <a:pPr>
                <a:defRPr/>
              </a:pPr>
              <a:t>‹#›</a:t>
            </a:fld>
            <a:endParaRPr lang="en-US"/>
          </a:p>
        </p:txBody>
      </p:sp>
    </p:spTree>
    <p:extLst>
      <p:ext uri="{BB962C8B-B14F-4D97-AF65-F5344CB8AC3E}">
        <p14:creationId xmlns:p14="http://schemas.microsoft.com/office/powerpoint/2010/main" val="39538388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C31438B5-D350-AA4C-A461-81811EB7AF65}" type="slidenum">
              <a:rPr lang="en-US"/>
              <a:pPr>
                <a:defRPr/>
              </a:pPr>
              <a:t>‹#›</a:t>
            </a:fld>
            <a:endParaRPr lang="en-US"/>
          </a:p>
        </p:txBody>
      </p:sp>
    </p:spTree>
    <p:extLst>
      <p:ext uri="{BB962C8B-B14F-4D97-AF65-F5344CB8AC3E}">
        <p14:creationId xmlns:p14="http://schemas.microsoft.com/office/powerpoint/2010/main" val="37932113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3" name="Footer Placeholder 2"/>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50100FE9-DA62-0946-B617-65FBAFAE06E9}" type="slidenum">
              <a:rPr lang="en-US"/>
              <a:pPr>
                <a:defRPr/>
              </a:pPr>
              <a:t>‹#›</a:t>
            </a:fld>
            <a:endParaRPr lang="en-US"/>
          </a:p>
        </p:txBody>
      </p:sp>
    </p:spTree>
    <p:extLst>
      <p:ext uri="{BB962C8B-B14F-4D97-AF65-F5344CB8AC3E}">
        <p14:creationId xmlns:p14="http://schemas.microsoft.com/office/powerpoint/2010/main" val="1104744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AB9FBBF4-2926-6145-819D-FE5B354E7088}" type="slidenum">
              <a:rPr lang="en-US"/>
              <a:pPr>
                <a:defRPr/>
              </a:pPr>
              <a:t>‹#›</a:t>
            </a:fld>
            <a:endParaRPr lang="en-US"/>
          </a:p>
        </p:txBody>
      </p:sp>
    </p:spTree>
    <p:extLst>
      <p:ext uri="{BB962C8B-B14F-4D97-AF65-F5344CB8AC3E}">
        <p14:creationId xmlns:p14="http://schemas.microsoft.com/office/powerpoint/2010/main" val="41080717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4" name="Footer Placeholder 3"/>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AE900FD8-1C8B-1E48-AE6D-ACB821B69AC0}" type="slidenum">
              <a:rPr lang="en-US"/>
              <a:pPr>
                <a:defRPr/>
              </a:pPr>
              <a:t>‹#›</a:t>
            </a:fld>
            <a:endParaRPr lang="en-US"/>
          </a:p>
        </p:txBody>
      </p:sp>
    </p:spTree>
    <p:extLst>
      <p:ext uri="{BB962C8B-B14F-4D97-AF65-F5344CB8AC3E}">
        <p14:creationId xmlns:p14="http://schemas.microsoft.com/office/powerpoint/2010/main" val="22927381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Footer Placeholder 5"/>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302DFE9A-FCBE-4D4B-BF69-1401EBDB3479}" type="slidenum">
              <a:rPr lang="en-US"/>
              <a:pPr>
                <a:defRPr/>
              </a:pPr>
              <a:t>‹#›</a:t>
            </a:fld>
            <a:endParaRPr lang="en-US"/>
          </a:p>
        </p:txBody>
      </p:sp>
    </p:spTree>
    <p:extLst>
      <p:ext uri="{BB962C8B-B14F-4D97-AF65-F5344CB8AC3E}">
        <p14:creationId xmlns:p14="http://schemas.microsoft.com/office/powerpoint/2010/main" val="41308101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Date Placeholder 3"/>
          <p:cNvSpPr>
            <a:spLocks noGrp="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5" name="Footer Placeholder 4"/>
          <p:cNvSpPr>
            <a:spLocks noGrp="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defRPr>
            </a:lvl1pPr>
          </a:lstStyle>
          <a:p>
            <a:endParaRPr lang="en-US"/>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sz="1800">
                <a:solidFill>
                  <a:srgbClr val="FFFFCC"/>
                </a:solidFill>
                <a:latin typeface="Arial" charset="0"/>
                <a:ea typeface="ＭＳ Ｐゴシック" charset="0"/>
                <a:cs typeface="ＭＳ Ｐゴシック" charset="0"/>
              </a:defRPr>
            </a:lvl1pPr>
          </a:lstStyle>
          <a:p>
            <a:pPr>
              <a:defRPr/>
            </a:pPr>
            <a:fld id="{38C303D0-272C-9A42-8B77-22F614DB9FAA}" type="slidenum">
              <a:rPr lang="en-US"/>
              <a:pPr>
                <a:defRPr/>
              </a:pPr>
              <a:t>‹#›</a:t>
            </a:fld>
            <a:endParaRPr lang="en-US"/>
          </a:p>
        </p:txBody>
      </p:sp>
    </p:spTree>
    <p:extLst>
      <p:ext uri="{BB962C8B-B14F-4D97-AF65-F5344CB8AC3E}">
        <p14:creationId xmlns:p14="http://schemas.microsoft.com/office/powerpoint/2010/main" val="19576227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6073 w 5740"/>
                <a:gd name="T1" fmla="*/ 0 h 4316"/>
                <a:gd name="T2" fmla="*/ 0 w 5740"/>
                <a:gd name="T3" fmla="*/ 0 h 4316"/>
                <a:gd name="T4" fmla="*/ 0 w 5740"/>
                <a:gd name="T5" fmla="*/ 0 h 4316"/>
                <a:gd name="T6" fmla="*/ 6073 w 5740"/>
                <a:gd name="T7" fmla="*/ 0 h 4316"/>
                <a:gd name="T8" fmla="*/ 6073 w 5740"/>
                <a:gd name="T9" fmla="*/ 0 h 4316"/>
                <a:gd name="T10" fmla="*/ 6073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40" name="Freeform 46"/>
              <p:cNvSpPr>
                <a:spLocks/>
              </p:cNvSpPr>
              <p:nvPr/>
            </p:nvSpPr>
            <p:spPr bwMode="hidden">
              <a:xfrm>
                <a:off x="5280" y="3186"/>
                <a:ext cx="383" cy="96"/>
              </a:xfrm>
              <a:custGeom>
                <a:avLst/>
                <a:gdLst>
                  <a:gd name="T0" fmla="*/ 227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7 w 382"/>
                  <a:gd name="T19" fmla="*/ 96 h 96"/>
                  <a:gd name="T20" fmla="*/ 281 w 382"/>
                  <a:gd name="T21" fmla="*/ 90 h 96"/>
                  <a:gd name="T22" fmla="*/ 329 w 382"/>
                  <a:gd name="T23" fmla="*/ 84 h 96"/>
                  <a:gd name="T24" fmla="*/ 370 w 382"/>
                  <a:gd name="T25" fmla="*/ 66 h 96"/>
                  <a:gd name="T26" fmla="*/ 400 w 382"/>
                  <a:gd name="T27" fmla="*/ 42 h 96"/>
                  <a:gd name="T28" fmla="*/ 394 w 382"/>
                  <a:gd name="T29" fmla="*/ 42 h 96"/>
                  <a:gd name="T30" fmla="*/ 364 w 382"/>
                  <a:gd name="T31" fmla="*/ 66 h 96"/>
                  <a:gd name="T32" fmla="*/ 323 w 382"/>
                  <a:gd name="T33" fmla="*/ 78 h 96"/>
                  <a:gd name="T34" fmla="*/ 281 w 382"/>
                  <a:gd name="T35" fmla="*/ 90 h 96"/>
                  <a:gd name="T36" fmla="*/ 227 w 382"/>
                  <a:gd name="T37" fmla="*/ 96 h 96"/>
                  <a:gd name="T38" fmla="*/ 227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37 w 185"/>
                  <a:gd name="T5" fmla="*/ 36 h 210"/>
                  <a:gd name="T6" fmla="*/ 173 w 185"/>
                  <a:gd name="T7" fmla="*/ 72 h 210"/>
                  <a:gd name="T8" fmla="*/ 179 w 185"/>
                  <a:gd name="T9" fmla="*/ 90 h 210"/>
                  <a:gd name="T10" fmla="*/ 185 w 185"/>
                  <a:gd name="T11" fmla="*/ 114 h 210"/>
                  <a:gd name="T12" fmla="*/ 179 w 185"/>
                  <a:gd name="T13" fmla="*/ 138 h 210"/>
                  <a:gd name="T14" fmla="*/ 167 w 185"/>
                  <a:gd name="T15" fmla="*/ 162 h 210"/>
                  <a:gd name="T16" fmla="*/ 137 w 185"/>
                  <a:gd name="T17" fmla="*/ 180 h 210"/>
                  <a:gd name="T18" fmla="*/ 90 w 185"/>
                  <a:gd name="T19" fmla="*/ 198 h 210"/>
                  <a:gd name="T20" fmla="*/ 114 w 185"/>
                  <a:gd name="T21" fmla="*/ 210 h 210"/>
                  <a:gd name="T22" fmla="*/ 149 w 185"/>
                  <a:gd name="T23" fmla="*/ 192 h 210"/>
                  <a:gd name="T24" fmla="*/ 179 w 185"/>
                  <a:gd name="T25" fmla="*/ 168 h 210"/>
                  <a:gd name="T26" fmla="*/ 197 w 185"/>
                  <a:gd name="T27" fmla="*/ 144 h 210"/>
                  <a:gd name="T28" fmla="*/ 203 w 185"/>
                  <a:gd name="T29" fmla="*/ 114 h 210"/>
                  <a:gd name="T30" fmla="*/ 197 w 185"/>
                  <a:gd name="T31" fmla="*/ 90 h 210"/>
                  <a:gd name="T32" fmla="*/ 191 w 185"/>
                  <a:gd name="T33" fmla="*/ 66 h 210"/>
                  <a:gd name="T34" fmla="*/ 173 w 185"/>
                  <a:gd name="T35" fmla="*/ 48 h 210"/>
                  <a:gd name="T36" fmla="*/ 149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FFFFFF"/>
                    </a:solidFill>
                    <a:latin typeface="Times" charset="0"/>
                    <a:ea typeface="ＭＳ Ｐゴシック" charset="0"/>
                    <a:cs typeface="ＭＳ Ｐゴシック" charset="0"/>
                  </a:endParaRPr>
                </a:p>
              </p:txBody>
            </p:sp>
          </p:grpSp>
        </p:grpSp>
      </p:grpSp>
      <p:sp>
        <p:nvSpPr>
          <p:cNvPr id="4162"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6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defTabSz="457200">
              <a:defRPr/>
            </a:lvl1pPr>
          </a:lstStyle>
          <a:p>
            <a:endParaRPr lang="en-US"/>
          </a:p>
        </p:txBody>
      </p:sp>
      <p:sp>
        <p:nvSpPr>
          <p:cNvPr id="69" name="Rectangle 69"/>
          <p:cNvSpPr>
            <a:spLocks noGrp="1" noChangeArrowheads="1"/>
          </p:cNvSpPr>
          <p:nvPr>
            <p:ph type="ftr" sz="quarter" idx="11"/>
          </p:nvPr>
        </p:nvSpPr>
        <p:spPr/>
        <p:txBody>
          <a:bodyPr/>
          <a:lstStyle>
            <a:lvl1pPr algn="l" defTabSz="457200">
              <a:defRPr/>
            </a:lvl1pPr>
          </a:lstStyle>
          <a:p>
            <a:endParaRPr lang="en-US"/>
          </a:p>
        </p:txBody>
      </p:sp>
      <p:sp>
        <p:nvSpPr>
          <p:cNvPr id="70" name="Rectangle 70"/>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193FA1E5-5208-8B48-8196-7240DB25F972}" type="slidenum">
              <a:rPr lang="en-US"/>
              <a:pPr>
                <a:defRPr/>
              </a:pPr>
              <a:t>‹#›</a:t>
            </a:fld>
            <a:endParaRPr lang="en-US"/>
          </a:p>
        </p:txBody>
      </p:sp>
    </p:spTree>
    <p:extLst>
      <p:ext uri="{BB962C8B-B14F-4D97-AF65-F5344CB8AC3E}">
        <p14:creationId xmlns:p14="http://schemas.microsoft.com/office/powerpoint/2010/main" val="34336280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p:txBody>
          <a:bodyPr/>
          <a:lstStyle>
            <a:lvl1pPr defTabSz="457200">
              <a:defRPr/>
            </a:lvl1pPr>
          </a:lstStyle>
          <a:p>
            <a:endParaRPr lang="en-US"/>
          </a:p>
        </p:txBody>
      </p:sp>
      <p:sp>
        <p:nvSpPr>
          <p:cNvPr id="5" name="Rectangle 68"/>
          <p:cNvSpPr>
            <a:spLocks noGrp="1" noChangeArrowheads="1"/>
          </p:cNvSpPr>
          <p:nvPr>
            <p:ph type="ftr" sz="quarter" idx="11"/>
          </p:nvPr>
        </p:nvSpPr>
        <p:spPr/>
        <p:txBody>
          <a:bodyPr/>
          <a:lstStyle>
            <a:lvl1pPr algn="l" defTabSz="457200">
              <a:defRPr/>
            </a:lvl1pPr>
          </a:lstStyle>
          <a:p>
            <a:endParaRPr lang="en-US"/>
          </a:p>
        </p:txBody>
      </p:sp>
      <p:sp>
        <p:nvSpPr>
          <p:cNvPr id="6"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AEF1A5BF-1120-3F41-870F-32812CADABFD}" type="slidenum">
              <a:rPr lang="en-US"/>
              <a:pPr>
                <a:defRPr/>
              </a:pPr>
              <a:t>‹#›</a:t>
            </a:fld>
            <a:endParaRPr lang="en-US"/>
          </a:p>
        </p:txBody>
      </p:sp>
    </p:spTree>
    <p:extLst>
      <p:ext uri="{BB962C8B-B14F-4D97-AF65-F5344CB8AC3E}">
        <p14:creationId xmlns:p14="http://schemas.microsoft.com/office/powerpoint/2010/main" val="35632767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p:txBody>
          <a:bodyPr/>
          <a:lstStyle>
            <a:lvl1pPr defTabSz="457200">
              <a:defRPr/>
            </a:lvl1pPr>
          </a:lstStyle>
          <a:p>
            <a:endParaRPr lang="en-US"/>
          </a:p>
        </p:txBody>
      </p:sp>
      <p:sp>
        <p:nvSpPr>
          <p:cNvPr id="5" name="Rectangle 68"/>
          <p:cNvSpPr>
            <a:spLocks noGrp="1" noChangeArrowheads="1"/>
          </p:cNvSpPr>
          <p:nvPr>
            <p:ph type="ftr" sz="quarter" idx="11"/>
          </p:nvPr>
        </p:nvSpPr>
        <p:spPr/>
        <p:txBody>
          <a:bodyPr/>
          <a:lstStyle>
            <a:lvl1pPr algn="l" defTabSz="457200">
              <a:defRPr/>
            </a:lvl1pPr>
          </a:lstStyle>
          <a:p>
            <a:endParaRPr lang="en-US"/>
          </a:p>
        </p:txBody>
      </p:sp>
      <p:sp>
        <p:nvSpPr>
          <p:cNvPr id="6"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F3C0EE4F-C594-2144-9BFD-77700E2BA2AE}" type="slidenum">
              <a:rPr lang="en-US"/>
              <a:pPr>
                <a:defRPr/>
              </a:pPr>
              <a:t>‹#›</a:t>
            </a:fld>
            <a:endParaRPr lang="en-US"/>
          </a:p>
        </p:txBody>
      </p:sp>
    </p:spTree>
    <p:extLst>
      <p:ext uri="{BB962C8B-B14F-4D97-AF65-F5344CB8AC3E}">
        <p14:creationId xmlns:p14="http://schemas.microsoft.com/office/powerpoint/2010/main" val="3311319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zh-CN" altLang="en-US"/>
          </a:p>
        </p:txBody>
      </p:sp>
      <p:sp>
        <p:nvSpPr>
          <p:cNvPr id="6" name="Rectangle 10"/>
          <p:cNvSpPr>
            <a:spLocks noGrp="1" noChangeArrowheads="1"/>
          </p:cNvSpPr>
          <p:nvPr>
            <p:ph type="ftr" sz="quarter" idx="11"/>
          </p:nvPr>
        </p:nvSpPr>
        <p:spPr>
          <a:ln/>
        </p:spPr>
        <p:txBody>
          <a:bodyPr/>
          <a:lstStyle>
            <a:lvl1pPr>
              <a:defRPr/>
            </a:lvl1pPr>
          </a:lstStyle>
          <a:p>
            <a:endParaRPr lang="zh-CN" altLang="en-US"/>
          </a:p>
        </p:txBody>
      </p:sp>
      <p:sp>
        <p:nvSpPr>
          <p:cNvPr id="7" name="Rectangle 11"/>
          <p:cNvSpPr>
            <a:spLocks noGrp="1" noChangeArrowheads="1"/>
          </p:cNvSpPr>
          <p:nvPr>
            <p:ph type="sldNum" sz="quarter" idx="12"/>
          </p:nvPr>
        </p:nvSpPr>
        <p:spPr>
          <a:ln/>
        </p:spPr>
        <p:txBody>
          <a:bodyPr/>
          <a:lstStyle>
            <a:lvl1pPr>
              <a:defRPr/>
            </a:lvl1pPr>
          </a:lstStyle>
          <a:p>
            <a:pPr>
              <a:defRPr/>
            </a:pPr>
            <a:fld id="{A89B65D6-7FA6-7F41-94BD-C1D6AC96A774}" type="slidenum">
              <a:rPr lang="en-US"/>
              <a:pPr>
                <a:defRPr/>
              </a:pPr>
              <a:t>‹#›</a:t>
            </a:fld>
            <a:endParaRPr lang="en-US"/>
          </a:p>
        </p:txBody>
      </p:sp>
    </p:spTree>
    <p:extLst>
      <p:ext uri="{BB962C8B-B14F-4D97-AF65-F5344CB8AC3E}">
        <p14:creationId xmlns:p14="http://schemas.microsoft.com/office/powerpoint/2010/main" val="10775919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p:txBody>
          <a:bodyPr/>
          <a:lstStyle>
            <a:lvl1pPr defTabSz="457200">
              <a:defRPr/>
            </a:lvl1pPr>
          </a:lstStyle>
          <a:p>
            <a:endParaRPr lang="en-US"/>
          </a:p>
        </p:txBody>
      </p:sp>
      <p:sp>
        <p:nvSpPr>
          <p:cNvPr id="6" name="Rectangle 68"/>
          <p:cNvSpPr>
            <a:spLocks noGrp="1" noChangeArrowheads="1"/>
          </p:cNvSpPr>
          <p:nvPr>
            <p:ph type="ftr" sz="quarter" idx="11"/>
          </p:nvPr>
        </p:nvSpPr>
        <p:spPr/>
        <p:txBody>
          <a:bodyPr/>
          <a:lstStyle>
            <a:lvl1pPr algn="l" defTabSz="457200">
              <a:defRPr/>
            </a:lvl1pPr>
          </a:lstStyle>
          <a:p>
            <a:endParaRPr lang="en-US"/>
          </a:p>
        </p:txBody>
      </p:sp>
      <p:sp>
        <p:nvSpPr>
          <p:cNvPr id="7"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F9CF59A2-E996-9248-A82B-C8FBCE9AD1DE}" type="slidenum">
              <a:rPr lang="en-US"/>
              <a:pPr>
                <a:defRPr/>
              </a:pPr>
              <a:t>‹#›</a:t>
            </a:fld>
            <a:endParaRPr lang="en-US"/>
          </a:p>
        </p:txBody>
      </p:sp>
    </p:spTree>
    <p:extLst>
      <p:ext uri="{BB962C8B-B14F-4D97-AF65-F5344CB8AC3E}">
        <p14:creationId xmlns:p14="http://schemas.microsoft.com/office/powerpoint/2010/main" val="39846250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p:txBody>
          <a:bodyPr/>
          <a:lstStyle>
            <a:lvl1pPr defTabSz="457200">
              <a:defRPr/>
            </a:lvl1pPr>
          </a:lstStyle>
          <a:p>
            <a:endParaRPr lang="en-US"/>
          </a:p>
        </p:txBody>
      </p:sp>
      <p:sp>
        <p:nvSpPr>
          <p:cNvPr id="8" name="Rectangle 68"/>
          <p:cNvSpPr>
            <a:spLocks noGrp="1" noChangeArrowheads="1"/>
          </p:cNvSpPr>
          <p:nvPr>
            <p:ph type="ftr" sz="quarter" idx="11"/>
          </p:nvPr>
        </p:nvSpPr>
        <p:spPr/>
        <p:txBody>
          <a:bodyPr/>
          <a:lstStyle>
            <a:lvl1pPr algn="l" defTabSz="457200">
              <a:defRPr/>
            </a:lvl1pPr>
          </a:lstStyle>
          <a:p>
            <a:endParaRPr lang="en-US"/>
          </a:p>
        </p:txBody>
      </p:sp>
      <p:sp>
        <p:nvSpPr>
          <p:cNvPr id="9"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132808CD-9741-2145-B776-EC19E4852190}" type="slidenum">
              <a:rPr lang="en-US"/>
              <a:pPr>
                <a:defRPr/>
              </a:pPr>
              <a:t>‹#›</a:t>
            </a:fld>
            <a:endParaRPr lang="en-US"/>
          </a:p>
        </p:txBody>
      </p:sp>
    </p:spTree>
    <p:extLst>
      <p:ext uri="{BB962C8B-B14F-4D97-AF65-F5344CB8AC3E}">
        <p14:creationId xmlns:p14="http://schemas.microsoft.com/office/powerpoint/2010/main" val="25372295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p:txBody>
          <a:bodyPr/>
          <a:lstStyle>
            <a:lvl1pPr defTabSz="457200">
              <a:defRPr/>
            </a:lvl1pPr>
          </a:lstStyle>
          <a:p>
            <a:endParaRPr lang="en-US"/>
          </a:p>
        </p:txBody>
      </p:sp>
      <p:sp>
        <p:nvSpPr>
          <p:cNvPr id="4" name="Rectangle 68"/>
          <p:cNvSpPr>
            <a:spLocks noGrp="1" noChangeArrowheads="1"/>
          </p:cNvSpPr>
          <p:nvPr>
            <p:ph type="ftr" sz="quarter" idx="11"/>
          </p:nvPr>
        </p:nvSpPr>
        <p:spPr/>
        <p:txBody>
          <a:bodyPr/>
          <a:lstStyle>
            <a:lvl1pPr algn="l" defTabSz="457200">
              <a:defRPr/>
            </a:lvl1pPr>
          </a:lstStyle>
          <a:p>
            <a:endParaRPr lang="en-US"/>
          </a:p>
        </p:txBody>
      </p:sp>
      <p:sp>
        <p:nvSpPr>
          <p:cNvPr id="5"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FE0241C2-AA53-2B44-BBB6-2D7AB1045789}" type="slidenum">
              <a:rPr lang="en-US"/>
              <a:pPr>
                <a:defRPr/>
              </a:pPr>
              <a:t>‹#›</a:t>
            </a:fld>
            <a:endParaRPr lang="en-US"/>
          </a:p>
        </p:txBody>
      </p:sp>
    </p:spTree>
    <p:extLst>
      <p:ext uri="{BB962C8B-B14F-4D97-AF65-F5344CB8AC3E}">
        <p14:creationId xmlns:p14="http://schemas.microsoft.com/office/powerpoint/2010/main" val="1687494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p:txBody>
          <a:bodyPr/>
          <a:lstStyle>
            <a:lvl1pPr defTabSz="457200">
              <a:defRPr/>
            </a:lvl1pPr>
          </a:lstStyle>
          <a:p>
            <a:endParaRPr lang="en-US"/>
          </a:p>
        </p:txBody>
      </p:sp>
      <p:sp>
        <p:nvSpPr>
          <p:cNvPr id="3" name="Rectangle 68"/>
          <p:cNvSpPr>
            <a:spLocks noGrp="1" noChangeArrowheads="1"/>
          </p:cNvSpPr>
          <p:nvPr>
            <p:ph type="ftr" sz="quarter" idx="11"/>
          </p:nvPr>
        </p:nvSpPr>
        <p:spPr/>
        <p:txBody>
          <a:bodyPr/>
          <a:lstStyle>
            <a:lvl1pPr algn="l" defTabSz="457200">
              <a:defRPr/>
            </a:lvl1pPr>
          </a:lstStyle>
          <a:p>
            <a:endParaRPr lang="en-US"/>
          </a:p>
        </p:txBody>
      </p:sp>
      <p:sp>
        <p:nvSpPr>
          <p:cNvPr id="4"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A8CC8136-ACEE-2846-96B6-C139815D50B0}" type="slidenum">
              <a:rPr lang="en-US"/>
              <a:pPr>
                <a:defRPr/>
              </a:pPr>
              <a:t>‹#›</a:t>
            </a:fld>
            <a:endParaRPr lang="en-US"/>
          </a:p>
        </p:txBody>
      </p:sp>
    </p:spTree>
    <p:extLst>
      <p:ext uri="{BB962C8B-B14F-4D97-AF65-F5344CB8AC3E}">
        <p14:creationId xmlns:p14="http://schemas.microsoft.com/office/powerpoint/2010/main" val="35663695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p:txBody>
          <a:bodyPr/>
          <a:lstStyle>
            <a:lvl1pPr defTabSz="457200">
              <a:defRPr/>
            </a:lvl1pPr>
          </a:lstStyle>
          <a:p>
            <a:endParaRPr lang="en-US"/>
          </a:p>
        </p:txBody>
      </p:sp>
      <p:sp>
        <p:nvSpPr>
          <p:cNvPr id="6" name="Rectangle 68"/>
          <p:cNvSpPr>
            <a:spLocks noGrp="1" noChangeArrowheads="1"/>
          </p:cNvSpPr>
          <p:nvPr>
            <p:ph type="ftr" sz="quarter" idx="11"/>
          </p:nvPr>
        </p:nvSpPr>
        <p:spPr/>
        <p:txBody>
          <a:bodyPr/>
          <a:lstStyle>
            <a:lvl1pPr algn="l" defTabSz="457200">
              <a:defRPr/>
            </a:lvl1pPr>
          </a:lstStyle>
          <a:p>
            <a:endParaRPr lang="en-US"/>
          </a:p>
        </p:txBody>
      </p:sp>
      <p:sp>
        <p:nvSpPr>
          <p:cNvPr id="7"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6A8A8EEA-D339-9C40-8D0A-AEDB1F1D9E33}" type="slidenum">
              <a:rPr lang="en-US"/>
              <a:pPr>
                <a:defRPr/>
              </a:pPr>
              <a:t>‹#›</a:t>
            </a:fld>
            <a:endParaRPr lang="en-US"/>
          </a:p>
        </p:txBody>
      </p:sp>
    </p:spTree>
    <p:extLst>
      <p:ext uri="{BB962C8B-B14F-4D97-AF65-F5344CB8AC3E}">
        <p14:creationId xmlns:p14="http://schemas.microsoft.com/office/powerpoint/2010/main" val="29747990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p:txBody>
          <a:bodyPr/>
          <a:lstStyle>
            <a:lvl1pPr defTabSz="457200">
              <a:defRPr/>
            </a:lvl1pPr>
          </a:lstStyle>
          <a:p>
            <a:endParaRPr lang="en-US"/>
          </a:p>
        </p:txBody>
      </p:sp>
      <p:sp>
        <p:nvSpPr>
          <p:cNvPr id="6" name="Rectangle 68"/>
          <p:cNvSpPr>
            <a:spLocks noGrp="1" noChangeArrowheads="1"/>
          </p:cNvSpPr>
          <p:nvPr>
            <p:ph type="ftr" sz="quarter" idx="11"/>
          </p:nvPr>
        </p:nvSpPr>
        <p:spPr/>
        <p:txBody>
          <a:bodyPr/>
          <a:lstStyle>
            <a:lvl1pPr algn="l" defTabSz="457200">
              <a:defRPr/>
            </a:lvl1pPr>
          </a:lstStyle>
          <a:p>
            <a:endParaRPr lang="en-US"/>
          </a:p>
        </p:txBody>
      </p:sp>
      <p:sp>
        <p:nvSpPr>
          <p:cNvPr id="7"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63F9CC1B-F7BF-6448-8B59-DE31E4C0E45A}" type="slidenum">
              <a:rPr lang="en-US"/>
              <a:pPr>
                <a:defRPr/>
              </a:pPr>
              <a:t>‹#›</a:t>
            </a:fld>
            <a:endParaRPr lang="en-US"/>
          </a:p>
        </p:txBody>
      </p:sp>
    </p:spTree>
    <p:extLst>
      <p:ext uri="{BB962C8B-B14F-4D97-AF65-F5344CB8AC3E}">
        <p14:creationId xmlns:p14="http://schemas.microsoft.com/office/powerpoint/2010/main" val="10070919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p:txBody>
          <a:bodyPr/>
          <a:lstStyle>
            <a:lvl1pPr defTabSz="457200">
              <a:defRPr/>
            </a:lvl1pPr>
          </a:lstStyle>
          <a:p>
            <a:endParaRPr lang="en-US"/>
          </a:p>
        </p:txBody>
      </p:sp>
      <p:sp>
        <p:nvSpPr>
          <p:cNvPr id="5" name="Rectangle 68"/>
          <p:cNvSpPr>
            <a:spLocks noGrp="1" noChangeArrowheads="1"/>
          </p:cNvSpPr>
          <p:nvPr>
            <p:ph type="ftr" sz="quarter" idx="11"/>
          </p:nvPr>
        </p:nvSpPr>
        <p:spPr/>
        <p:txBody>
          <a:bodyPr/>
          <a:lstStyle>
            <a:lvl1pPr algn="l" defTabSz="457200">
              <a:defRPr/>
            </a:lvl1pPr>
          </a:lstStyle>
          <a:p>
            <a:endParaRPr lang="en-US"/>
          </a:p>
        </p:txBody>
      </p:sp>
      <p:sp>
        <p:nvSpPr>
          <p:cNvPr id="6"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53203F60-0D41-5140-8B84-A7E9126B6B58}" type="slidenum">
              <a:rPr lang="en-US"/>
              <a:pPr>
                <a:defRPr/>
              </a:pPr>
              <a:t>‹#›</a:t>
            </a:fld>
            <a:endParaRPr lang="en-US"/>
          </a:p>
        </p:txBody>
      </p:sp>
    </p:spTree>
    <p:extLst>
      <p:ext uri="{BB962C8B-B14F-4D97-AF65-F5344CB8AC3E}">
        <p14:creationId xmlns:p14="http://schemas.microsoft.com/office/powerpoint/2010/main" val="16615706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p:txBody>
          <a:bodyPr/>
          <a:lstStyle>
            <a:lvl1pPr defTabSz="457200">
              <a:defRPr/>
            </a:lvl1pPr>
          </a:lstStyle>
          <a:p>
            <a:endParaRPr lang="en-US"/>
          </a:p>
        </p:txBody>
      </p:sp>
      <p:sp>
        <p:nvSpPr>
          <p:cNvPr id="5" name="Rectangle 68"/>
          <p:cNvSpPr>
            <a:spLocks noGrp="1" noChangeArrowheads="1"/>
          </p:cNvSpPr>
          <p:nvPr>
            <p:ph type="ftr" sz="quarter" idx="11"/>
          </p:nvPr>
        </p:nvSpPr>
        <p:spPr/>
        <p:txBody>
          <a:bodyPr/>
          <a:lstStyle>
            <a:lvl1pPr algn="l" defTabSz="457200">
              <a:defRPr/>
            </a:lvl1pPr>
          </a:lstStyle>
          <a:p>
            <a:endParaRPr lang="en-US"/>
          </a:p>
        </p:txBody>
      </p:sp>
      <p:sp>
        <p:nvSpPr>
          <p:cNvPr id="6"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F04B4D7A-DAE3-7441-BA68-9E1A1DA43B2E}" type="slidenum">
              <a:rPr lang="en-US"/>
              <a:pPr>
                <a:defRPr/>
              </a:pPr>
              <a:t>‹#›</a:t>
            </a:fld>
            <a:endParaRPr lang="en-US"/>
          </a:p>
        </p:txBody>
      </p:sp>
    </p:spTree>
    <p:extLst>
      <p:ext uri="{BB962C8B-B14F-4D97-AF65-F5344CB8AC3E}">
        <p14:creationId xmlns:p14="http://schemas.microsoft.com/office/powerpoint/2010/main" val="12476133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p:txBody>
          <a:bodyPr/>
          <a:lstStyle>
            <a:lvl1pPr defTabSz="457200">
              <a:defRPr/>
            </a:lvl1pPr>
          </a:lstStyle>
          <a:p>
            <a:endParaRPr lang="en-US"/>
          </a:p>
        </p:txBody>
      </p:sp>
      <p:sp>
        <p:nvSpPr>
          <p:cNvPr id="6" name="Rectangle 68"/>
          <p:cNvSpPr>
            <a:spLocks noGrp="1" noChangeArrowheads="1"/>
          </p:cNvSpPr>
          <p:nvPr>
            <p:ph type="ftr" sz="quarter" idx="11"/>
          </p:nvPr>
        </p:nvSpPr>
        <p:spPr/>
        <p:txBody>
          <a:bodyPr/>
          <a:lstStyle>
            <a:lvl1pPr algn="l" defTabSz="457200">
              <a:defRPr/>
            </a:lvl1pPr>
          </a:lstStyle>
          <a:p>
            <a:endParaRPr lang="en-US"/>
          </a:p>
        </p:txBody>
      </p:sp>
      <p:sp>
        <p:nvSpPr>
          <p:cNvPr id="7"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B9A12404-7159-FF4B-A57C-5C12F6CD6916}" type="slidenum">
              <a:rPr lang="en-US"/>
              <a:pPr>
                <a:defRPr/>
              </a:pPr>
              <a:t>‹#›</a:t>
            </a:fld>
            <a:endParaRPr lang="en-US"/>
          </a:p>
        </p:txBody>
      </p:sp>
    </p:spTree>
    <p:extLst>
      <p:ext uri="{BB962C8B-B14F-4D97-AF65-F5344CB8AC3E}">
        <p14:creationId xmlns:p14="http://schemas.microsoft.com/office/powerpoint/2010/main" val="22377281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p:txBody>
          <a:bodyPr/>
          <a:lstStyle>
            <a:lvl1pPr defTabSz="457200">
              <a:defRPr/>
            </a:lvl1pPr>
          </a:lstStyle>
          <a:p>
            <a:endParaRPr lang="en-US"/>
          </a:p>
        </p:txBody>
      </p:sp>
      <p:sp>
        <p:nvSpPr>
          <p:cNvPr id="8" name="Rectangle 68"/>
          <p:cNvSpPr>
            <a:spLocks noGrp="1" noChangeArrowheads="1"/>
          </p:cNvSpPr>
          <p:nvPr>
            <p:ph type="ftr" sz="quarter" idx="11"/>
          </p:nvPr>
        </p:nvSpPr>
        <p:spPr/>
        <p:txBody>
          <a:bodyPr/>
          <a:lstStyle>
            <a:lvl1pPr algn="l" defTabSz="457200">
              <a:defRPr/>
            </a:lvl1pPr>
          </a:lstStyle>
          <a:p>
            <a:endParaRPr lang="en-US"/>
          </a:p>
        </p:txBody>
      </p:sp>
      <p:sp>
        <p:nvSpPr>
          <p:cNvPr id="9"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055CDE68-245B-A941-8E46-2816B3DAFE2C}" type="slidenum">
              <a:rPr lang="en-US"/>
              <a:pPr>
                <a:defRPr/>
              </a:pPr>
              <a:t>‹#›</a:t>
            </a:fld>
            <a:endParaRPr lang="en-US"/>
          </a:p>
        </p:txBody>
      </p:sp>
    </p:spTree>
    <p:extLst>
      <p:ext uri="{BB962C8B-B14F-4D97-AF65-F5344CB8AC3E}">
        <p14:creationId xmlns:p14="http://schemas.microsoft.com/office/powerpoint/2010/main" val="2599681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zh-CN" altLang="en-US"/>
          </a:p>
        </p:txBody>
      </p:sp>
      <p:sp>
        <p:nvSpPr>
          <p:cNvPr id="6" name="Rectangle 10"/>
          <p:cNvSpPr>
            <a:spLocks noGrp="1" noChangeArrowheads="1"/>
          </p:cNvSpPr>
          <p:nvPr>
            <p:ph type="ftr" sz="quarter" idx="11"/>
          </p:nvPr>
        </p:nvSpPr>
        <p:spPr>
          <a:ln/>
        </p:spPr>
        <p:txBody>
          <a:bodyPr/>
          <a:lstStyle>
            <a:lvl1pPr>
              <a:defRPr/>
            </a:lvl1pPr>
          </a:lstStyle>
          <a:p>
            <a:endParaRPr lang="zh-CN" altLang="en-US"/>
          </a:p>
        </p:txBody>
      </p:sp>
      <p:sp>
        <p:nvSpPr>
          <p:cNvPr id="7" name="Rectangle 11"/>
          <p:cNvSpPr>
            <a:spLocks noGrp="1" noChangeArrowheads="1"/>
          </p:cNvSpPr>
          <p:nvPr>
            <p:ph type="sldNum" sz="quarter" idx="12"/>
          </p:nvPr>
        </p:nvSpPr>
        <p:spPr>
          <a:ln/>
        </p:spPr>
        <p:txBody>
          <a:bodyPr/>
          <a:lstStyle>
            <a:lvl1pPr>
              <a:defRPr/>
            </a:lvl1pPr>
          </a:lstStyle>
          <a:p>
            <a:pPr>
              <a:defRPr/>
            </a:pPr>
            <a:fld id="{1EC3998E-4021-5448-B5AE-D10F7A1659A7}" type="slidenum">
              <a:rPr lang="en-US"/>
              <a:pPr>
                <a:defRPr/>
              </a:pPr>
              <a:t>‹#›</a:t>
            </a:fld>
            <a:endParaRPr lang="en-US"/>
          </a:p>
        </p:txBody>
      </p:sp>
    </p:spTree>
    <p:extLst>
      <p:ext uri="{BB962C8B-B14F-4D97-AF65-F5344CB8AC3E}">
        <p14:creationId xmlns:p14="http://schemas.microsoft.com/office/powerpoint/2010/main" val="20206458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p:txBody>
          <a:bodyPr/>
          <a:lstStyle>
            <a:lvl1pPr defTabSz="457200">
              <a:defRPr/>
            </a:lvl1pPr>
          </a:lstStyle>
          <a:p>
            <a:endParaRPr lang="en-US"/>
          </a:p>
        </p:txBody>
      </p:sp>
      <p:sp>
        <p:nvSpPr>
          <p:cNvPr id="6" name="Rectangle 68"/>
          <p:cNvSpPr>
            <a:spLocks noGrp="1" noChangeArrowheads="1"/>
          </p:cNvSpPr>
          <p:nvPr>
            <p:ph type="ftr" sz="quarter" idx="11"/>
          </p:nvPr>
        </p:nvSpPr>
        <p:spPr/>
        <p:txBody>
          <a:bodyPr/>
          <a:lstStyle>
            <a:lvl1pPr algn="l" defTabSz="457200">
              <a:defRPr/>
            </a:lvl1pPr>
          </a:lstStyle>
          <a:p>
            <a:endParaRPr lang="en-US"/>
          </a:p>
        </p:txBody>
      </p:sp>
      <p:sp>
        <p:nvSpPr>
          <p:cNvPr id="7" name="Rectangle 69"/>
          <p:cNvSpPr>
            <a:spLocks noGrp="1" noChangeArrowheads="1"/>
          </p:cNvSpPr>
          <p:nvPr>
            <p:ph type="sldNum" sz="quarter" idx="12"/>
          </p:nvPr>
        </p:nvSpPr>
        <p:spPr/>
        <p:txBody>
          <a:bodyPr/>
          <a:lstStyle>
            <a:lvl1pPr defTabSz="457200">
              <a:defRPr>
                <a:ea typeface="MS PGothic" charset="0"/>
                <a:cs typeface="MS PGothic" charset="0"/>
              </a:defRPr>
            </a:lvl1pPr>
          </a:lstStyle>
          <a:p>
            <a:pPr>
              <a:defRPr/>
            </a:pPr>
            <a:fld id="{09B11261-F1A4-C040-9A4F-5B5677EF2CCB}" type="slidenum">
              <a:rPr lang="en-US"/>
              <a:pPr>
                <a:defRPr/>
              </a:pPr>
              <a:t>‹#›</a:t>
            </a:fld>
            <a:endParaRPr lang="en-US"/>
          </a:p>
        </p:txBody>
      </p:sp>
    </p:spTree>
    <p:extLst>
      <p:ext uri="{BB962C8B-B14F-4D97-AF65-F5344CB8AC3E}">
        <p14:creationId xmlns:p14="http://schemas.microsoft.com/office/powerpoint/2010/main" val="40600763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6073 w 5740"/>
                <a:gd name="T1" fmla="*/ 0 h 4316"/>
                <a:gd name="T2" fmla="*/ 0 w 5740"/>
                <a:gd name="T3" fmla="*/ 0 h 4316"/>
                <a:gd name="T4" fmla="*/ 0 w 5740"/>
                <a:gd name="T5" fmla="*/ 0 h 4316"/>
                <a:gd name="T6" fmla="*/ 6073 w 5740"/>
                <a:gd name="T7" fmla="*/ 0 h 4316"/>
                <a:gd name="T8" fmla="*/ 6073 w 5740"/>
                <a:gd name="T9" fmla="*/ 0 h 4316"/>
                <a:gd name="T10" fmla="*/ 6073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13" name="Freeform 19"/>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4" name="Freeform 20"/>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5" name="Freeform 21"/>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6" name="Freeform 22"/>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7" name="Freeform 23"/>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8" name="Freeform 24"/>
              <p:cNvSpPr>
                <a:spLocks/>
              </p:cNvSpPr>
              <p:nvPr/>
            </p:nvSpPr>
            <p:spPr bwMode="hidden">
              <a:xfrm>
                <a:off x="4175" y="4050"/>
                <a:ext cx="180" cy="132"/>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9"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0"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1"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2"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6"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7"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35"/>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 name="Freeform 36"/>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 name="Freeform 37"/>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2" name="Freeform 38"/>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3" name="Freeform 39"/>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4" name="Freeform 40"/>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5" name="Freeform 41"/>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6" name="Freeform 42"/>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7" name="Freeform 43"/>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8" name="Freeform 44"/>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9" name="Freeform 45"/>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40" name="Freeform 46"/>
              <p:cNvSpPr>
                <a:spLocks/>
              </p:cNvSpPr>
              <p:nvPr/>
            </p:nvSpPr>
            <p:spPr bwMode="hidden">
              <a:xfrm>
                <a:off x="5280" y="3186"/>
                <a:ext cx="383" cy="96"/>
              </a:xfrm>
              <a:custGeom>
                <a:avLst/>
                <a:gdLst>
                  <a:gd name="T0" fmla="*/ 227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7 w 382"/>
                  <a:gd name="T19" fmla="*/ 96 h 96"/>
                  <a:gd name="T20" fmla="*/ 281 w 382"/>
                  <a:gd name="T21" fmla="*/ 90 h 96"/>
                  <a:gd name="T22" fmla="*/ 329 w 382"/>
                  <a:gd name="T23" fmla="*/ 84 h 96"/>
                  <a:gd name="T24" fmla="*/ 370 w 382"/>
                  <a:gd name="T25" fmla="*/ 66 h 96"/>
                  <a:gd name="T26" fmla="*/ 400 w 382"/>
                  <a:gd name="T27" fmla="*/ 42 h 96"/>
                  <a:gd name="T28" fmla="*/ 394 w 382"/>
                  <a:gd name="T29" fmla="*/ 42 h 96"/>
                  <a:gd name="T30" fmla="*/ 364 w 382"/>
                  <a:gd name="T31" fmla="*/ 66 h 96"/>
                  <a:gd name="T32" fmla="*/ 323 w 382"/>
                  <a:gd name="T33" fmla="*/ 78 h 96"/>
                  <a:gd name="T34" fmla="*/ 281 w 382"/>
                  <a:gd name="T35" fmla="*/ 90 h 96"/>
                  <a:gd name="T36" fmla="*/ 227 w 382"/>
                  <a:gd name="T37" fmla="*/ 96 h 96"/>
                  <a:gd name="T38" fmla="*/ 227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37 w 185"/>
                  <a:gd name="T5" fmla="*/ 36 h 210"/>
                  <a:gd name="T6" fmla="*/ 173 w 185"/>
                  <a:gd name="T7" fmla="*/ 72 h 210"/>
                  <a:gd name="T8" fmla="*/ 179 w 185"/>
                  <a:gd name="T9" fmla="*/ 90 h 210"/>
                  <a:gd name="T10" fmla="*/ 185 w 185"/>
                  <a:gd name="T11" fmla="*/ 114 h 210"/>
                  <a:gd name="T12" fmla="*/ 179 w 185"/>
                  <a:gd name="T13" fmla="*/ 138 h 210"/>
                  <a:gd name="T14" fmla="*/ 167 w 185"/>
                  <a:gd name="T15" fmla="*/ 162 h 210"/>
                  <a:gd name="T16" fmla="*/ 137 w 185"/>
                  <a:gd name="T17" fmla="*/ 180 h 210"/>
                  <a:gd name="T18" fmla="*/ 90 w 185"/>
                  <a:gd name="T19" fmla="*/ 198 h 210"/>
                  <a:gd name="T20" fmla="*/ 114 w 185"/>
                  <a:gd name="T21" fmla="*/ 210 h 210"/>
                  <a:gd name="T22" fmla="*/ 149 w 185"/>
                  <a:gd name="T23" fmla="*/ 192 h 210"/>
                  <a:gd name="T24" fmla="*/ 179 w 185"/>
                  <a:gd name="T25" fmla="*/ 168 h 210"/>
                  <a:gd name="T26" fmla="*/ 197 w 185"/>
                  <a:gd name="T27" fmla="*/ 144 h 210"/>
                  <a:gd name="T28" fmla="*/ 203 w 185"/>
                  <a:gd name="T29" fmla="*/ 114 h 210"/>
                  <a:gd name="T30" fmla="*/ 197 w 185"/>
                  <a:gd name="T31" fmla="*/ 90 h 210"/>
                  <a:gd name="T32" fmla="*/ 191 w 185"/>
                  <a:gd name="T33" fmla="*/ 66 h 210"/>
                  <a:gd name="T34" fmla="*/ 173 w 185"/>
                  <a:gd name="T35" fmla="*/ 48 h 210"/>
                  <a:gd name="T36" fmla="*/ 149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grpSp>
        </p:grpSp>
      </p:grpSp>
      <p:sp>
        <p:nvSpPr>
          <p:cNvPr id="4162"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416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68" name="Rectangle 68"/>
          <p:cNvSpPr>
            <a:spLocks noGrp="1" noChangeArrowheads="1"/>
          </p:cNvSpPr>
          <p:nvPr>
            <p:ph type="dt" sz="quarter" idx="10"/>
          </p:nvPr>
        </p:nvSpPr>
        <p:spPr/>
        <p:txBody>
          <a:bodyPr/>
          <a:lstStyle>
            <a:lvl1pPr defTabSz="457200">
              <a:defRPr/>
            </a:lvl1pPr>
          </a:lstStyle>
          <a:p>
            <a:endParaRPr lang="en-US"/>
          </a:p>
        </p:txBody>
      </p:sp>
      <p:sp>
        <p:nvSpPr>
          <p:cNvPr id="69" name="Rectangle 69"/>
          <p:cNvSpPr>
            <a:spLocks noGrp="1" noChangeArrowheads="1"/>
          </p:cNvSpPr>
          <p:nvPr>
            <p:ph type="ftr" sz="quarter" idx="11"/>
          </p:nvPr>
        </p:nvSpPr>
        <p:spPr/>
        <p:txBody>
          <a:bodyPr/>
          <a:lstStyle>
            <a:lvl1pPr algn="l" defTabSz="457200">
              <a:defRPr/>
            </a:lvl1pPr>
          </a:lstStyle>
          <a:p>
            <a:endParaRPr lang="en-US"/>
          </a:p>
        </p:txBody>
      </p:sp>
      <p:sp>
        <p:nvSpPr>
          <p:cNvPr id="70" name="Rectangle 70"/>
          <p:cNvSpPr>
            <a:spLocks noGrp="1" noChangeArrowheads="1"/>
          </p:cNvSpPr>
          <p:nvPr>
            <p:ph type="sldNum" sz="quarter" idx="12"/>
          </p:nvPr>
        </p:nvSpPr>
        <p:spPr/>
        <p:txBody>
          <a:bodyPr/>
          <a:lstStyle>
            <a:lvl1pPr defTabSz="457200">
              <a:defRPr>
                <a:latin typeface="Arial" charset="0"/>
                <a:cs typeface="ＭＳ Ｐゴシック" charset="0"/>
              </a:defRPr>
            </a:lvl1pPr>
          </a:lstStyle>
          <a:p>
            <a:pPr>
              <a:defRPr/>
            </a:pPr>
            <a:fld id="{3D211B94-02DB-9444-8591-E14A7F8DB0E5}" type="slidenum">
              <a:rPr lang="en-US" altLang="zh-CN"/>
              <a:pPr>
                <a:defRPr/>
              </a:pPr>
              <a:t>‹#›</a:t>
            </a:fld>
            <a:endParaRPr lang="en-US" altLang="zh-CN"/>
          </a:p>
        </p:txBody>
      </p:sp>
    </p:spTree>
    <p:extLst>
      <p:ext uri="{BB962C8B-B14F-4D97-AF65-F5344CB8AC3E}">
        <p14:creationId xmlns:p14="http://schemas.microsoft.com/office/powerpoint/2010/main" val="463467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7200">
              <a:defRPr/>
            </a:lvl1pPr>
          </a:lstStyle>
          <a:p>
            <a:endParaRPr lang="en-US"/>
          </a:p>
        </p:txBody>
      </p:sp>
      <p:sp>
        <p:nvSpPr>
          <p:cNvPr id="5" name="Footer Placeholder 4"/>
          <p:cNvSpPr>
            <a:spLocks noGrp="1"/>
          </p:cNvSpPr>
          <p:nvPr>
            <p:ph type="ftr" sz="quarter" idx="11"/>
          </p:nvPr>
        </p:nvSpPr>
        <p:spPr/>
        <p:txBody>
          <a:bodyPr/>
          <a:lstStyle>
            <a:lvl1pPr algn="l" defTabSz="457200">
              <a:defRPr/>
            </a:lvl1pPr>
          </a:lstStyle>
          <a:p>
            <a:endParaRPr lang="en-US"/>
          </a:p>
        </p:txBody>
      </p:sp>
      <p:sp>
        <p:nvSpPr>
          <p:cNvPr id="6" name="Slide Number Placeholder 5"/>
          <p:cNvSpPr>
            <a:spLocks noGrp="1"/>
          </p:cNvSpPr>
          <p:nvPr>
            <p:ph type="sldNum" sz="quarter" idx="12"/>
          </p:nvPr>
        </p:nvSpPr>
        <p:spPr/>
        <p:txBody>
          <a:bodyPr/>
          <a:lstStyle>
            <a:lvl1pPr defTabSz="457200">
              <a:defRPr>
                <a:latin typeface="Arial" charset="0"/>
                <a:cs typeface="ＭＳ Ｐゴシック" charset="0"/>
              </a:defRPr>
            </a:lvl1pPr>
          </a:lstStyle>
          <a:p>
            <a:pPr>
              <a:defRPr/>
            </a:pPr>
            <a:fld id="{862EFAEA-17C9-284D-994E-15422BF24BB4}" type="slidenum">
              <a:rPr lang="en-US" altLang="zh-CN"/>
              <a:pPr>
                <a:defRPr/>
              </a:pPr>
              <a:t>‹#›</a:t>
            </a:fld>
            <a:endParaRPr lang="en-US" altLang="zh-CN"/>
          </a:p>
        </p:txBody>
      </p:sp>
    </p:spTree>
    <p:extLst>
      <p:ext uri="{BB962C8B-B14F-4D97-AF65-F5344CB8AC3E}">
        <p14:creationId xmlns:p14="http://schemas.microsoft.com/office/powerpoint/2010/main" val="2518189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defTabSz="457200">
              <a:defRPr/>
            </a:lvl1pPr>
          </a:lstStyle>
          <a:p>
            <a:endParaRPr lang="en-US"/>
          </a:p>
        </p:txBody>
      </p:sp>
      <p:sp>
        <p:nvSpPr>
          <p:cNvPr id="5" name="Footer Placeholder 4"/>
          <p:cNvSpPr>
            <a:spLocks noGrp="1"/>
          </p:cNvSpPr>
          <p:nvPr>
            <p:ph type="ftr" sz="quarter" idx="11"/>
          </p:nvPr>
        </p:nvSpPr>
        <p:spPr/>
        <p:txBody>
          <a:bodyPr/>
          <a:lstStyle>
            <a:lvl1pPr algn="l" defTabSz="457200">
              <a:defRPr/>
            </a:lvl1pPr>
          </a:lstStyle>
          <a:p>
            <a:endParaRPr lang="en-US"/>
          </a:p>
        </p:txBody>
      </p:sp>
      <p:sp>
        <p:nvSpPr>
          <p:cNvPr id="6" name="Slide Number Placeholder 5"/>
          <p:cNvSpPr>
            <a:spLocks noGrp="1"/>
          </p:cNvSpPr>
          <p:nvPr>
            <p:ph type="sldNum" sz="quarter" idx="12"/>
          </p:nvPr>
        </p:nvSpPr>
        <p:spPr/>
        <p:txBody>
          <a:bodyPr/>
          <a:lstStyle>
            <a:lvl1pPr defTabSz="457200">
              <a:defRPr>
                <a:latin typeface="Arial" charset="0"/>
                <a:cs typeface="ＭＳ Ｐゴシック" charset="0"/>
              </a:defRPr>
            </a:lvl1pPr>
          </a:lstStyle>
          <a:p>
            <a:pPr>
              <a:defRPr/>
            </a:pPr>
            <a:fld id="{2775FF33-3CA2-4E42-B3E0-6E4A2A457661}" type="slidenum">
              <a:rPr lang="en-US" altLang="zh-CN"/>
              <a:pPr>
                <a:defRPr/>
              </a:pPr>
              <a:t>‹#›</a:t>
            </a:fld>
            <a:endParaRPr lang="en-US" altLang="zh-CN"/>
          </a:p>
        </p:txBody>
      </p:sp>
    </p:spTree>
    <p:extLst>
      <p:ext uri="{BB962C8B-B14F-4D97-AF65-F5344CB8AC3E}">
        <p14:creationId xmlns:p14="http://schemas.microsoft.com/office/powerpoint/2010/main" val="38662057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57200">
              <a:defRPr/>
            </a:lvl1pPr>
          </a:lstStyle>
          <a:p>
            <a:endParaRPr lang="en-US"/>
          </a:p>
        </p:txBody>
      </p:sp>
      <p:sp>
        <p:nvSpPr>
          <p:cNvPr id="6" name="Footer Placeholder 5"/>
          <p:cNvSpPr>
            <a:spLocks noGrp="1"/>
          </p:cNvSpPr>
          <p:nvPr>
            <p:ph type="ftr" sz="quarter" idx="11"/>
          </p:nvPr>
        </p:nvSpPr>
        <p:spPr/>
        <p:txBody>
          <a:bodyPr/>
          <a:lstStyle>
            <a:lvl1pPr algn="l" defTabSz="457200">
              <a:defRPr/>
            </a:lvl1pPr>
          </a:lstStyle>
          <a:p>
            <a:endParaRPr lang="en-US"/>
          </a:p>
        </p:txBody>
      </p:sp>
      <p:sp>
        <p:nvSpPr>
          <p:cNvPr id="7" name="Slide Number Placeholder 6"/>
          <p:cNvSpPr>
            <a:spLocks noGrp="1"/>
          </p:cNvSpPr>
          <p:nvPr>
            <p:ph type="sldNum" sz="quarter" idx="12"/>
          </p:nvPr>
        </p:nvSpPr>
        <p:spPr/>
        <p:txBody>
          <a:bodyPr/>
          <a:lstStyle>
            <a:lvl1pPr defTabSz="457200">
              <a:defRPr>
                <a:latin typeface="Arial" charset="0"/>
                <a:cs typeface="ＭＳ Ｐゴシック" charset="0"/>
              </a:defRPr>
            </a:lvl1pPr>
          </a:lstStyle>
          <a:p>
            <a:pPr>
              <a:defRPr/>
            </a:pPr>
            <a:fld id="{FDB353FD-626C-704C-A786-4271E9E3D5AF}" type="slidenum">
              <a:rPr lang="en-US" altLang="zh-CN"/>
              <a:pPr>
                <a:defRPr/>
              </a:pPr>
              <a:t>‹#›</a:t>
            </a:fld>
            <a:endParaRPr lang="en-US" altLang="zh-CN"/>
          </a:p>
        </p:txBody>
      </p:sp>
    </p:spTree>
    <p:extLst>
      <p:ext uri="{BB962C8B-B14F-4D97-AF65-F5344CB8AC3E}">
        <p14:creationId xmlns:p14="http://schemas.microsoft.com/office/powerpoint/2010/main" val="41682029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57200">
              <a:defRPr/>
            </a:lvl1pPr>
          </a:lstStyle>
          <a:p>
            <a:endParaRPr lang="en-US"/>
          </a:p>
        </p:txBody>
      </p:sp>
      <p:sp>
        <p:nvSpPr>
          <p:cNvPr id="8" name="Footer Placeholder 7"/>
          <p:cNvSpPr>
            <a:spLocks noGrp="1"/>
          </p:cNvSpPr>
          <p:nvPr>
            <p:ph type="ftr" sz="quarter" idx="11"/>
          </p:nvPr>
        </p:nvSpPr>
        <p:spPr/>
        <p:txBody>
          <a:bodyPr/>
          <a:lstStyle>
            <a:lvl1pPr algn="l" defTabSz="457200">
              <a:defRPr/>
            </a:lvl1pPr>
          </a:lstStyle>
          <a:p>
            <a:endParaRPr lang="en-US"/>
          </a:p>
        </p:txBody>
      </p:sp>
      <p:sp>
        <p:nvSpPr>
          <p:cNvPr id="9" name="Slide Number Placeholder 8"/>
          <p:cNvSpPr>
            <a:spLocks noGrp="1"/>
          </p:cNvSpPr>
          <p:nvPr>
            <p:ph type="sldNum" sz="quarter" idx="12"/>
          </p:nvPr>
        </p:nvSpPr>
        <p:spPr/>
        <p:txBody>
          <a:bodyPr/>
          <a:lstStyle>
            <a:lvl1pPr defTabSz="457200">
              <a:defRPr>
                <a:latin typeface="Arial" charset="0"/>
                <a:cs typeface="ＭＳ Ｐゴシック" charset="0"/>
              </a:defRPr>
            </a:lvl1pPr>
          </a:lstStyle>
          <a:p>
            <a:pPr>
              <a:defRPr/>
            </a:pPr>
            <a:fld id="{3F8496C4-F6B1-C84A-A1F4-32E0EC537D07}" type="slidenum">
              <a:rPr lang="en-US" altLang="zh-CN"/>
              <a:pPr>
                <a:defRPr/>
              </a:pPr>
              <a:t>‹#›</a:t>
            </a:fld>
            <a:endParaRPr lang="en-US" altLang="zh-CN"/>
          </a:p>
        </p:txBody>
      </p:sp>
    </p:spTree>
    <p:extLst>
      <p:ext uri="{BB962C8B-B14F-4D97-AF65-F5344CB8AC3E}">
        <p14:creationId xmlns:p14="http://schemas.microsoft.com/office/powerpoint/2010/main" val="23947256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57200">
              <a:defRPr/>
            </a:lvl1pPr>
          </a:lstStyle>
          <a:p>
            <a:endParaRPr lang="en-US"/>
          </a:p>
        </p:txBody>
      </p:sp>
      <p:sp>
        <p:nvSpPr>
          <p:cNvPr id="4" name="Footer Placeholder 3"/>
          <p:cNvSpPr>
            <a:spLocks noGrp="1"/>
          </p:cNvSpPr>
          <p:nvPr>
            <p:ph type="ftr" sz="quarter" idx="11"/>
          </p:nvPr>
        </p:nvSpPr>
        <p:spPr/>
        <p:txBody>
          <a:bodyPr/>
          <a:lstStyle>
            <a:lvl1pPr algn="l" defTabSz="457200">
              <a:defRPr/>
            </a:lvl1pPr>
          </a:lstStyle>
          <a:p>
            <a:endParaRPr lang="en-US"/>
          </a:p>
        </p:txBody>
      </p:sp>
      <p:sp>
        <p:nvSpPr>
          <p:cNvPr id="5" name="Slide Number Placeholder 4"/>
          <p:cNvSpPr>
            <a:spLocks noGrp="1"/>
          </p:cNvSpPr>
          <p:nvPr>
            <p:ph type="sldNum" sz="quarter" idx="12"/>
          </p:nvPr>
        </p:nvSpPr>
        <p:spPr/>
        <p:txBody>
          <a:bodyPr/>
          <a:lstStyle>
            <a:lvl1pPr defTabSz="457200">
              <a:defRPr>
                <a:latin typeface="Arial" charset="0"/>
                <a:cs typeface="ＭＳ Ｐゴシック" charset="0"/>
              </a:defRPr>
            </a:lvl1pPr>
          </a:lstStyle>
          <a:p>
            <a:pPr>
              <a:defRPr/>
            </a:pPr>
            <a:fld id="{B21D4C4C-F1D1-2948-A28B-DC52B051B6F8}" type="slidenum">
              <a:rPr lang="en-US" altLang="zh-CN"/>
              <a:pPr>
                <a:defRPr/>
              </a:pPr>
              <a:t>‹#›</a:t>
            </a:fld>
            <a:endParaRPr lang="en-US" altLang="zh-CN"/>
          </a:p>
        </p:txBody>
      </p:sp>
    </p:spTree>
    <p:extLst>
      <p:ext uri="{BB962C8B-B14F-4D97-AF65-F5344CB8AC3E}">
        <p14:creationId xmlns:p14="http://schemas.microsoft.com/office/powerpoint/2010/main" val="19503086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7200">
              <a:defRPr/>
            </a:lvl1pPr>
          </a:lstStyle>
          <a:p>
            <a:endParaRPr lang="en-US"/>
          </a:p>
        </p:txBody>
      </p:sp>
      <p:sp>
        <p:nvSpPr>
          <p:cNvPr id="3" name="Footer Placeholder 2"/>
          <p:cNvSpPr>
            <a:spLocks noGrp="1"/>
          </p:cNvSpPr>
          <p:nvPr>
            <p:ph type="ftr" sz="quarter" idx="11"/>
          </p:nvPr>
        </p:nvSpPr>
        <p:spPr/>
        <p:txBody>
          <a:bodyPr/>
          <a:lstStyle>
            <a:lvl1pPr algn="l" defTabSz="457200">
              <a:defRPr/>
            </a:lvl1pPr>
          </a:lstStyle>
          <a:p>
            <a:endParaRPr lang="en-US"/>
          </a:p>
        </p:txBody>
      </p:sp>
      <p:sp>
        <p:nvSpPr>
          <p:cNvPr id="4" name="Slide Number Placeholder 3"/>
          <p:cNvSpPr>
            <a:spLocks noGrp="1"/>
          </p:cNvSpPr>
          <p:nvPr>
            <p:ph type="sldNum" sz="quarter" idx="12"/>
          </p:nvPr>
        </p:nvSpPr>
        <p:spPr/>
        <p:txBody>
          <a:bodyPr/>
          <a:lstStyle>
            <a:lvl1pPr defTabSz="457200">
              <a:defRPr>
                <a:latin typeface="Arial" charset="0"/>
                <a:cs typeface="ＭＳ Ｐゴシック" charset="0"/>
              </a:defRPr>
            </a:lvl1pPr>
          </a:lstStyle>
          <a:p>
            <a:pPr>
              <a:defRPr/>
            </a:pPr>
            <a:fld id="{3EAB41FB-C283-9742-8429-75BEC93596EA}" type="slidenum">
              <a:rPr lang="en-US" altLang="zh-CN"/>
              <a:pPr>
                <a:defRPr/>
              </a:pPr>
              <a:t>‹#›</a:t>
            </a:fld>
            <a:endParaRPr lang="en-US" altLang="zh-CN"/>
          </a:p>
        </p:txBody>
      </p:sp>
    </p:spTree>
    <p:extLst>
      <p:ext uri="{BB962C8B-B14F-4D97-AF65-F5344CB8AC3E}">
        <p14:creationId xmlns:p14="http://schemas.microsoft.com/office/powerpoint/2010/main" val="25873544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7200">
              <a:defRPr/>
            </a:lvl1pPr>
          </a:lstStyle>
          <a:p>
            <a:endParaRPr lang="en-US"/>
          </a:p>
        </p:txBody>
      </p:sp>
      <p:sp>
        <p:nvSpPr>
          <p:cNvPr id="6" name="Footer Placeholder 5"/>
          <p:cNvSpPr>
            <a:spLocks noGrp="1"/>
          </p:cNvSpPr>
          <p:nvPr>
            <p:ph type="ftr" sz="quarter" idx="11"/>
          </p:nvPr>
        </p:nvSpPr>
        <p:spPr/>
        <p:txBody>
          <a:bodyPr/>
          <a:lstStyle>
            <a:lvl1pPr algn="l" defTabSz="457200">
              <a:defRPr/>
            </a:lvl1pPr>
          </a:lstStyle>
          <a:p>
            <a:endParaRPr lang="en-US"/>
          </a:p>
        </p:txBody>
      </p:sp>
      <p:sp>
        <p:nvSpPr>
          <p:cNvPr id="7" name="Slide Number Placeholder 6"/>
          <p:cNvSpPr>
            <a:spLocks noGrp="1"/>
          </p:cNvSpPr>
          <p:nvPr>
            <p:ph type="sldNum" sz="quarter" idx="12"/>
          </p:nvPr>
        </p:nvSpPr>
        <p:spPr/>
        <p:txBody>
          <a:bodyPr/>
          <a:lstStyle>
            <a:lvl1pPr defTabSz="457200">
              <a:defRPr>
                <a:latin typeface="Arial" charset="0"/>
                <a:cs typeface="ＭＳ Ｐゴシック" charset="0"/>
              </a:defRPr>
            </a:lvl1pPr>
          </a:lstStyle>
          <a:p>
            <a:pPr>
              <a:defRPr/>
            </a:pPr>
            <a:fld id="{721AE5F8-E2CF-AE43-BA35-13BF3CB6C4DC}" type="slidenum">
              <a:rPr lang="en-US" altLang="zh-CN"/>
              <a:pPr>
                <a:defRPr/>
              </a:pPr>
              <a:t>‹#›</a:t>
            </a:fld>
            <a:endParaRPr lang="en-US" altLang="zh-CN"/>
          </a:p>
        </p:txBody>
      </p:sp>
    </p:spTree>
    <p:extLst>
      <p:ext uri="{BB962C8B-B14F-4D97-AF65-F5344CB8AC3E}">
        <p14:creationId xmlns:p14="http://schemas.microsoft.com/office/powerpoint/2010/main" val="11872018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7200">
              <a:defRPr/>
            </a:lvl1pPr>
          </a:lstStyle>
          <a:p>
            <a:endParaRPr lang="en-US"/>
          </a:p>
        </p:txBody>
      </p:sp>
      <p:sp>
        <p:nvSpPr>
          <p:cNvPr id="6" name="Footer Placeholder 5"/>
          <p:cNvSpPr>
            <a:spLocks noGrp="1"/>
          </p:cNvSpPr>
          <p:nvPr>
            <p:ph type="ftr" sz="quarter" idx="11"/>
          </p:nvPr>
        </p:nvSpPr>
        <p:spPr/>
        <p:txBody>
          <a:bodyPr/>
          <a:lstStyle>
            <a:lvl1pPr algn="l" defTabSz="457200">
              <a:defRPr/>
            </a:lvl1pPr>
          </a:lstStyle>
          <a:p>
            <a:endParaRPr lang="en-US"/>
          </a:p>
        </p:txBody>
      </p:sp>
      <p:sp>
        <p:nvSpPr>
          <p:cNvPr id="7" name="Slide Number Placeholder 6"/>
          <p:cNvSpPr>
            <a:spLocks noGrp="1"/>
          </p:cNvSpPr>
          <p:nvPr>
            <p:ph type="sldNum" sz="quarter" idx="12"/>
          </p:nvPr>
        </p:nvSpPr>
        <p:spPr/>
        <p:txBody>
          <a:bodyPr/>
          <a:lstStyle>
            <a:lvl1pPr defTabSz="457200">
              <a:defRPr>
                <a:latin typeface="Arial" charset="0"/>
                <a:cs typeface="ＭＳ Ｐゴシック" charset="0"/>
              </a:defRPr>
            </a:lvl1pPr>
          </a:lstStyle>
          <a:p>
            <a:pPr>
              <a:defRPr/>
            </a:pPr>
            <a:fld id="{FE188681-396E-8B40-8674-76536448147D}" type="slidenum">
              <a:rPr lang="en-US" altLang="zh-CN"/>
              <a:pPr>
                <a:defRPr/>
              </a:pPr>
              <a:t>‹#›</a:t>
            </a:fld>
            <a:endParaRPr lang="en-US" altLang="zh-CN"/>
          </a:p>
        </p:txBody>
      </p:sp>
    </p:spTree>
    <p:extLst>
      <p:ext uri="{BB962C8B-B14F-4D97-AF65-F5344CB8AC3E}">
        <p14:creationId xmlns:p14="http://schemas.microsoft.com/office/powerpoint/2010/main" val="704307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theme" Target="../theme/theme10.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heme" Target="../theme/theme11.xml"/><Relationship Id="rId5" Type="http://schemas.openxmlformats.org/officeDocument/2006/relationships/slideLayout" Target="../slideLayouts/slideLayout76.xml"/><Relationship Id="rId4" Type="http://schemas.openxmlformats.org/officeDocument/2006/relationships/slideLayout" Target="../slideLayouts/slideLayout7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theme" Target="../theme/theme12.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theme" Target="../theme/theme13.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theme" Target="../theme/theme14.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21.xml"/><Relationship Id="rId7" Type="http://schemas.openxmlformats.org/officeDocument/2006/relationships/theme" Target="../theme/theme15.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5" Type="http://schemas.openxmlformats.org/officeDocument/2006/relationships/slideLayout" Target="../slideLayouts/slideLayout123.xml"/><Relationship Id="rId4" Type="http://schemas.openxmlformats.org/officeDocument/2006/relationships/slideLayout" Target="../slideLayouts/slideLayout12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38.xml"/><Relationship Id="rId7" Type="http://schemas.openxmlformats.org/officeDocument/2006/relationships/theme" Target="../theme/theme1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5" Type="http://schemas.openxmlformats.org/officeDocument/2006/relationships/slideLayout" Target="../slideLayouts/slideLayout140.xml"/><Relationship Id="rId4" Type="http://schemas.openxmlformats.org/officeDocument/2006/relationships/slideLayout" Target="../slideLayouts/slideLayout139.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44.xml"/><Relationship Id="rId7" Type="http://schemas.openxmlformats.org/officeDocument/2006/relationships/theme" Target="../theme/theme18.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5" Type="http://schemas.openxmlformats.org/officeDocument/2006/relationships/slideLayout" Target="../slideLayouts/slideLayout146.xml"/><Relationship Id="rId4" Type="http://schemas.openxmlformats.org/officeDocument/2006/relationships/slideLayout" Target="../slideLayouts/slideLayout14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163.xml"/><Relationship Id="rId7" Type="http://schemas.openxmlformats.org/officeDocument/2006/relationships/theme" Target="../theme/theme20.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5" Type="http://schemas.openxmlformats.org/officeDocument/2006/relationships/slideLayout" Target="../slideLayouts/slideLayout165.xml"/><Relationship Id="rId4" Type="http://schemas.openxmlformats.org/officeDocument/2006/relationships/slideLayout" Target="../slideLayouts/slideLayout164.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169.xml"/><Relationship Id="rId7" Type="http://schemas.openxmlformats.org/officeDocument/2006/relationships/theme" Target="../theme/theme21.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5" Type="http://schemas.openxmlformats.org/officeDocument/2006/relationships/slideLayout" Target="../slideLayouts/slideLayout171.xml"/><Relationship Id="rId4" Type="http://schemas.openxmlformats.org/officeDocument/2006/relationships/slideLayout" Target="../slideLayouts/slideLayout170.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17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theme" Target="../theme/theme23.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190.xml"/><Relationship Id="rId7" Type="http://schemas.openxmlformats.org/officeDocument/2006/relationships/theme" Target="../theme/theme24.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5" Type="http://schemas.openxmlformats.org/officeDocument/2006/relationships/slideLayout" Target="../slideLayouts/slideLayout192.xml"/><Relationship Id="rId4" Type="http://schemas.openxmlformats.org/officeDocument/2006/relationships/slideLayout" Target="../slideLayouts/slideLayout191.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196.xml"/><Relationship Id="rId7" Type="http://schemas.openxmlformats.org/officeDocument/2006/relationships/theme" Target="../theme/theme2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5" Type="http://schemas.openxmlformats.org/officeDocument/2006/relationships/slideLayout" Target="../slideLayouts/slideLayout198.xml"/><Relationship Id="rId4" Type="http://schemas.openxmlformats.org/officeDocument/2006/relationships/slideLayout" Target="../slideLayouts/slideLayout19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7.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theme" Target="../theme/theme28.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9.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30.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31.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32.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33.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34.xml.rels><?xml version="1.0" encoding="UTF-8" standalone="yes"?>
<Relationships xmlns="http://schemas.openxmlformats.org/package/2006/relationships"><Relationship Id="rId3" Type="http://schemas.openxmlformats.org/officeDocument/2006/relationships/slideLayout" Target="../slideLayouts/slideLayout293.xml"/><Relationship Id="rId7" Type="http://schemas.openxmlformats.org/officeDocument/2006/relationships/theme" Target="../theme/theme34.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5" Type="http://schemas.openxmlformats.org/officeDocument/2006/relationships/slideLayout" Target="../slideLayouts/slideLayout295.xml"/><Relationship Id="rId4" Type="http://schemas.openxmlformats.org/officeDocument/2006/relationships/slideLayout" Target="../slideLayouts/slideLayout29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04.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theme" Target="../theme/theme35.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15.xml"/><Relationship Id="rId13" Type="http://schemas.openxmlformats.org/officeDocument/2006/relationships/theme" Target="../theme/theme36.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slideLayout" Target="../slideLayouts/slideLayout319.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slideLayout" Target="../slideLayouts/slideLayout332.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40.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8.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9.xml.rels><?xml version="1.0" encoding="UTF-8" standalone="yes"?>
<Relationships xmlns="http://schemas.openxmlformats.org/package/2006/relationships"><Relationship Id="rId3" Type="http://schemas.openxmlformats.org/officeDocument/2006/relationships/slideLayout" Target="../slideLayouts/slideLayout346.xml"/><Relationship Id="rId7" Type="http://schemas.openxmlformats.org/officeDocument/2006/relationships/theme" Target="../theme/theme39.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5" Type="http://schemas.openxmlformats.org/officeDocument/2006/relationships/slideLayout" Target="../slideLayouts/slideLayout348.xml"/><Relationship Id="rId4" Type="http://schemas.openxmlformats.org/officeDocument/2006/relationships/slideLayout" Target="../slideLayouts/slideLayout34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57.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40.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41.xml.rels><?xml version="1.0" encoding="UTF-8" standalone="yes"?>
<Relationships xmlns="http://schemas.openxmlformats.org/package/2006/relationships"><Relationship Id="rId3" Type="http://schemas.openxmlformats.org/officeDocument/2006/relationships/slideLayout" Target="../slideLayouts/slideLayout363.xml"/><Relationship Id="rId7" Type="http://schemas.openxmlformats.org/officeDocument/2006/relationships/theme" Target="../theme/theme41.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5" Type="http://schemas.openxmlformats.org/officeDocument/2006/relationships/slideLayout" Target="../slideLayouts/slideLayout365.xml"/><Relationship Id="rId4" Type="http://schemas.openxmlformats.org/officeDocument/2006/relationships/slideLayout" Target="../slideLayouts/slideLayout364.xml"/></Relationships>
</file>

<file path=ppt/slideMasters/_rels/slideMaster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2.xml"/><Relationship Id="rId1" Type="http://schemas.openxmlformats.org/officeDocument/2006/relationships/slideLayout" Target="../slideLayouts/slideLayout367.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7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43.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7.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theme" Target="../theme/theme8.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9.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153"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atin typeface="Arial" charset="0"/>
              </a:defRPr>
            </a:lvl1pPr>
          </a:lstStyle>
          <a:p>
            <a:endParaRPr lang="zh-CN" altLang="en-US"/>
          </a:p>
        </p:txBody>
      </p:sp>
      <p:sp>
        <p:nvSpPr>
          <p:cNvPr id="6154"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atin typeface="Arial" charset="0"/>
              </a:defRPr>
            </a:lvl1pPr>
          </a:lstStyle>
          <a:p>
            <a:endParaRPr lang="zh-CN" altLang="en-US"/>
          </a:p>
        </p:txBody>
      </p:sp>
      <p:sp>
        <p:nvSpPr>
          <p:cNvPr id="6155"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atin typeface="Arial" charset="0"/>
              </a:defRPr>
            </a:lvl1pPr>
          </a:lstStyle>
          <a:p>
            <a:pPr>
              <a:defRPr/>
            </a:pPr>
            <a:fld id="{8B2F8B0A-C0B4-6F4F-BDE7-9F2009A145D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687" r:id="rId1"/>
    <p:sldLayoutId id="2147486676" r:id="rId2"/>
    <p:sldLayoutId id="2147486677" r:id="rId3"/>
    <p:sldLayoutId id="2147486678" r:id="rId4"/>
    <p:sldLayoutId id="2147486679" r:id="rId5"/>
    <p:sldLayoutId id="2147486680" r:id="rId6"/>
    <p:sldLayoutId id="2147486681" r:id="rId7"/>
    <p:sldLayoutId id="2147486682" r:id="rId8"/>
    <p:sldLayoutId id="2147486683" r:id="rId9"/>
    <p:sldLayoutId id="2147486684" r:id="rId10"/>
    <p:sldLayoutId id="2147486685" r:id="rId11"/>
    <p:sldLayoutId id="2147486686" r:id="rId12"/>
  </p:sldLayoutIdLst>
  <p:txStyles>
    <p:titleStyle>
      <a:lvl1pPr algn="r" rtl="0" eaLnBrk="0" fontAlgn="base" hangingPunct="0">
        <a:spcBef>
          <a:spcPct val="0"/>
        </a:spcBef>
        <a:spcAft>
          <a:spcPct val="0"/>
        </a:spcAft>
        <a:defRPr sz="4400" i="1">
          <a:solidFill>
            <a:schemeClr val="tx2"/>
          </a:solidFill>
          <a:latin typeface="+mj-lt"/>
          <a:ea typeface="MS PGothic" pitchFamily="34" charset="-128"/>
          <a:cs typeface="MS PGothic" pitchFamily="34" charset="-128"/>
        </a:defRPr>
      </a:lvl1pPr>
      <a:lvl2pPr algn="r" rtl="0" eaLnBrk="0" fontAlgn="base" hangingPunct="0">
        <a:spcBef>
          <a:spcPct val="0"/>
        </a:spcBef>
        <a:spcAft>
          <a:spcPct val="0"/>
        </a:spcAft>
        <a:defRPr sz="4400" i="1">
          <a:solidFill>
            <a:schemeClr val="tx2"/>
          </a:solidFill>
          <a:latin typeface="Times New Roman" pitchFamily="-128" charset="0"/>
          <a:ea typeface="MS PGothic" pitchFamily="34" charset="-128"/>
          <a:cs typeface="MS PGothic" pitchFamily="34" charset="-128"/>
        </a:defRPr>
      </a:lvl2pPr>
      <a:lvl3pPr algn="r" rtl="0" eaLnBrk="0" fontAlgn="base" hangingPunct="0">
        <a:spcBef>
          <a:spcPct val="0"/>
        </a:spcBef>
        <a:spcAft>
          <a:spcPct val="0"/>
        </a:spcAft>
        <a:defRPr sz="4400" i="1">
          <a:solidFill>
            <a:schemeClr val="tx2"/>
          </a:solidFill>
          <a:latin typeface="Times New Roman" pitchFamily="-128" charset="0"/>
          <a:ea typeface="MS PGothic" pitchFamily="34" charset="-128"/>
          <a:cs typeface="MS PGothic" pitchFamily="34" charset="-128"/>
        </a:defRPr>
      </a:lvl3pPr>
      <a:lvl4pPr algn="r" rtl="0" eaLnBrk="0" fontAlgn="base" hangingPunct="0">
        <a:spcBef>
          <a:spcPct val="0"/>
        </a:spcBef>
        <a:spcAft>
          <a:spcPct val="0"/>
        </a:spcAft>
        <a:defRPr sz="4400" i="1">
          <a:solidFill>
            <a:schemeClr val="tx2"/>
          </a:solidFill>
          <a:latin typeface="Times New Roman" pitchFamily="-128" charset="0"/>
          <a:ea typeface="MS PGothic" pitchFamily="34" charset="-128"/>
          <a:cs typeface="MS PGothic" pitchFamily="34" charset="-128"/>
        </a:defRPr>
      </a:lvl4pPr>
      <a:lvl5pPr algn="r" rtl="0" eaLnBrk="0" fontAlgn="base" hangingPunct="0">
        <a:spcBef>
          <a:spcPct val="0"/>
        </a:spcBef>
        <a:spcAft>
          <a:spcPct val="0"/>
        </a:spcAft>
        <a:defRPr sz="4400" i="1">
          <a:solidFill>
            <a:schemeClr val="tx2"/>
          </a:solidFill>
          <a:latin typeface="Times New Roman" pitchFamily="-128" charset="0"/>
          <a:ea typeface="MS PGothic" pitchFamily="34" charset="-128"/>
          <a:cs typeface="MS PGothic" pitchFamily="34" charset="-128"/>
        </a:defRPr>
      </a:lvl5pPr>
      <a:lvl6pPr marL="457200" algn="r" rtl="0" eaLnBrk="0" fontAlgn="base" hangingPunct="0">
        <a:spcBef>
          <a:spcPct val="0"/>
        </a:spcBef>
        <a:spcAft>
          <a:spcPct val="0"/>
        </a:spcAft>
        <a:defRPr sz="4400" i="1">
          <a:solidFill>
            <a:schemeClr val="tx2"/>
          </a:solidFill>
          <a:latin typeface="Times New Roman" pitchFamily="-128" charset="0"/>
        </a:defRPr>
      </a:lvl6pPr>
      <a:lvl7pPr marL="914400" algn="r" rtl="0" eaLnBrk="0" fontAlgn="base" hangingPunct="0">
        <a:spcBef>
          <a:spcPct val="0"/>
        </a:spcBef>
        <a:spcAft>
          <a:spcPct val="0"/>
        </a:spcAft>
        <a:defRPr sz="4400" i="1">
          <a:solidFill>
            <a:schemeClr val="tx2"/>
          </a:solidFill>
          <a:latin typeface="Times New Roman" pitchFamily="-128" charset="0"/>
        </a:defRPr>
      </a:lvl7pPr>
      <a:lvl8pPr marL="1371600" algn="r" rtl="0" eaLnBrk="0" fontAlgn="base" hangingPunct="0">
        <a:spcBef>
          <a:spcPct val="0"/>
        </a:spcBef>
        <a:spcAft>
          <a:spcPct val="0"/>
        </a:spcAft>
        <a:defRPr sz="4400" i="1">
          <a:solidFill>
            <a:schemeClr val="tx2"/>
          </a:solidFill>
          <a:latin typeface="Times New Roman" pitchFamily="-128" charset="0"/>
        </a:defRPr>
      </a:lvl8pPr>
      <a:lvl9pPr marL="1828800" algn="r" rtl="0" eaLnBrk="0" fontAlgn="base" hangingPunct="0">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mn-lt"/>
          <a:ea typeface="ＭＳ Ｐゴシック" pitchFamily="-112" charset="-128"/>
          <a:cs typeface="ＭＳ Ｐゴシック" charset="0"/>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mn-lt"/>
          <a:ea typeface="ＭＳ Ｐゴシック" pitchFamily="-112" charset="-128"/>
          <a:cs typeface="ＭＳ Ｐゴシック" charset="0"/>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pitchFamily="-112" charset="-128"/>
          <a:cs typeface="ＭＳ Ｐゴシック" charset="0"/>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pitchFamily="-112" charset="-128"/>
          <a:cs typeface="ＭＳ Ｐゴシック" charset="0"/>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457200" y="992188"/>
            <a:ext cx="8153400" cy="1600200"/>
            <a:chOff x="288" y="625"/>
            <a:chExt cx="5136" cy="1008"/>
          </a:xfrm>
        </p:grpSpPr>
        <p:sp>
          <p:nvSpPr>
            <p:cNvPr id="76805"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6806"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6807"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6808"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680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7680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741" r:id="rId1"/>
    <p:sldLayoutId id="2147486742" r:id="rId2"/>
    <p:sldLayoutId id="2147486743" r:id="rId3"/>
    <p:sldLayoutId id="2147486744" r:id="rId4"/>
    <p:sldLayoutId id="2147486745" r:id="rId5"/>
    <p:sldLayoutId id="2147486746"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3970" name="Group 2"/>
          <p:cNvGrpSpPr>
            <a:grpSpLocks/>
          </p:cNvGrpSpPr>
          <p:nvPr/>
        </p:nvGrpSpPr>
        <p:grpSpPr bwMode="auto">
          <a:xfrm>
            <a:off x="457200" y="992188"/>
            <a:ext cx="8153400" cy="1600200"/>
            <a:chOff x="288" y="625"/>
            <a:chExt cx="5136" cy="1008"/>
          </a:xfrm>
        </p:grpSpPr>
        <p:sp>
          <p:nvSpPr>
            <p:cNvPr id="83973"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3974"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3975"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83976"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8397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8397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747" r:id="rId1"/>
    <p:sldLayoutId id="2147486748" r:id="rId2"/>
    <p:sldLayoutId id="2147486749" r:id="rId3"/>
    <p:sldLayoutId id="2147486750" r:id="rId4"/>
    <p:sldLayoutId id="2147486751" r:id="rId5"/>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0114" name="Group 2"/>
          <p:cNvGrpSpPr>
            <a:grpSpLocks/>
          </p:cNvGrpSpPr>
          <p:nvPr/>
        </p:nvGrpSpPr>
        <p:grpSpPr bwMode="auto">
          <a:xfrm>
            <a:off x="3175" y="4267200"/>
            <a:ext cx="9140825" cy="2590800"/>
            <a:chOff x="2" y="2688"/>
            <a:chExt cx="5758" cy="1632"/>
          </a:xfrm>
        </p:grpSpPr>
        <p:sp>
          <p:nvSpPr>
            <p:cNvPr id="90120" name="Freeform 3"/>
            <p:cNvSpPr>
              <a:spLocks/>
            </p:cNvSpPr>
            <p:nvPr/>
          </p:nvSpPr>
          <p:spPr bwMode="hidden">
            <a:xfrm>
              <a:off x="2" y="2688"/>
              <a:ext cx="5758" cy="1632"/>
            </a:xfrm>
            <a:custGeom>
              <a:avLst/>
              <a:gdLst>
                <a:gd name="T0" fmla="*/ 6073 w 5740"/>
                <a:gd name="T1" fmla="*/ 0 h 4316"/>
                <a:gd name="T2" fmla="*/ 0 w 5740"/>
                <a:gd name="T3" fmla="*/ 0 h 4316"/>
                <a:gd name="T4" fmla="*/ 0 w 5740"/>
                <a:gd name="T5" fmla="*/ 0 h 4316"/>
                <a:gd name="T6" fmla="*/ 6073 w 5740"/>
                <a:gd name="T7" fmla="*/ 0 h 4316"/>
                <a:gd name="T8" fmla="*/ 6073 w 5740"/>
                <a:gd name="T9" fmla="*/ 0 h 4316"/>
                <a:gd name="T10" fmla="*/ 6073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0121" name="Group 4"/>
            <p:cNvGrpSpPr>
              <a:grpSpLocks/>
            </p:cNvGrpSpPr>
            <p:nvPr/>
          </p:nvGrpSpPr>
          <p:grpSpPr bwMode="auto">
            <a:xfrm>
              <a:off x="1776" y="3024"/>
              <a:ext cx="3929" cy="1290"/>
              <a:chOff x="1776" y="3024"/>
              <a:chExt cx="3929" cy="1290"/>
            </a:xfrm>
          </p:grpSpPr>
          <p:grpSp>
            <p:nvGrpSpPr>
              <p:cNvPr id="90122" name="Group 5"/>
              <p:cNvGrpSpPr>
                <a:grpSpLocks/>
              </p:cNvGrpSpPr>
              <p:nvPr userDrawn="1"/>
            </p:nvGrpSpPr>
            <p:grpSpPr bwMode="auto">
              <a:xfrm>
                <a:off x="2268" y="3934"/>
                <a:ext cx="638" cy="377"/>
                <a:chOff x="2268" y="3934"/>
                <a:chExt cx="638" cy="377"/>
              </a:xfrm>
            </p:grpSpPr>
            <p:sp>
              <p:nvSpPr>
                <p:cNvPr id="3078"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79"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0"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1"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2"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3"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4"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5"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grpSp>
          <p:sp>
            <p:nvSpPr>
              <p:cNvPr id="3086"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7"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8"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9"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90"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91"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92"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93"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94"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95"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96"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9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9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9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0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90138"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39"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0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0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90143"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7"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08"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09"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10"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11"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12"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13"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14"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15"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16"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17"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90155" name="Freeform 46"/>
              <p:cNvSpPr>
                <a:spLocks/>
              </p:cNvSpPr>
              <p:nvPr/>
            </p:nvSpPr>
            <p:spPr bwMode="hidden">
              <a:xfrm>
                <a:off x="5280" y="3186"/>
                <a:ext cx="383" cy="96"/>
              </a:xfrm>
              <a:custGeom>
                <a:avLst/>
                <a:gdLst>
                  <a:gd name="T0" fmla="*/ 227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7 w 382"/>
                  <a:gd name="T19" fmla="*/ 96 h 96"/>
                  <a:gd name="T20" fmla="*/ 281 w 382"/>
                  <a:gd name="T21" fmla="*/ 90 h 96"/>
                  <a:gd name="T22" fmla="*/ 329 w 382"/>
                  <a:gd name="T23" fmla="*/ 84 h 96"/>
                  <a:gd name="T24" fmla="*/ 370 w 382"/>
                  <a:gd name="T25" fmla="*/ 66 h 96"/>
                  <a:gd name="T26" fmla="*/ 400 w 382"/>
                  <a:gd name="T27" fmla="*/ 42 h 96"/>
                  <a:gd name="T28" fmla="*/ 394 w 382"/>
                  <a:gd name="T29" fmla="*/ 42 h 96"/>
                  <a:gd name="T30" fmla="*/ 364 w 382"/>
                  <a:gd name="T31" fmla="*/ 66 h 96"/>
                  <a:gd name="T32" fmla="*/ 323 w 382"/>
                  <a:gd name="T33" fmla="*/ 78 h 96"/>
                  <a:gd name="T34" fmla="*/ 281 w 382"/>
                  <a:gd name="T35" fmla="*/ 90 h 96"/>
                  <a:gd name="T36" fmla="*/ 227 w 382"/>
                  <a:gd name="T37" fmla="*/ 96 h 96"/>
                  <a:gd name="T38" fmla="*/ 227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56"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57"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58"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59"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60" name="Freeform 51"/>
              <p:cNvSpPr>
                <a:spLocks/>
              </p:cNvSpPr>
              <p:nvPr/>
            </p:nvSpPr>
            <p:spPr bwMode="hidden">
              <a:xfrm>
                <a:off x="5489" y="3042"/>
                <a:ext cx="186" cy="210"/>
              </a:xfrm>
              <a:custGeom>
                <a:avLst/>
                <a:gdLst>
                  <a:gd name="T0" fmla="*/ 0 w 185"/>
                  <a:gd name="T1" fmla="*/ 6 h 210"/>
                  <a:gd name="T2" fmla="*/ 66 w 185"/>
                  <a:gd name="T3" fmla="*/ 12 h 210"/>
                  <a:gd name="T4" fmla="*/ 137 w 185"/>
                  <a:gd name="T5" fmla="*/ 36 h 210"/>
                  <a:gd name="T6" fmla="*/ 173 w 185"/>
                  <a:gd name="T7" fmla="*/ 72 h 210"/>
                  <a:gd name="T8" fmla="*/ 179 w 185"/>
                  <a:gd name="T9" fmla="*/ 90 h 210"/>
                  <a:gd name="T10" fmla="*/ 185 w 185"/>
                  <a:gd name="T11" fmla="*/ 114 h 210"/>
                  <a:gd name="T12" fmla="*/ 179 w 185"/>
                  <a:gd name="T13" fmla="*/ 138 h 210"/>
                  <a:gd name="T14" fmla="*/ 167 w 185"/>
                  <a:gd name="T15" fmla="*/ 162 h 210"/>
                  <a:gd name="T16" fmla="*/ 137 w 185"/>
                  <a:gd name="T17" fmla="*/ 180 h 210"/>
                  <a:gd name="T18" fmla="*/ 90 w 185"/>
                  <a:gd name="T19" fmla="*/ 198 h 210"/>
                  <a:gd name="T20" fmla="*/ 114 w 185"/>
                  <a:gd name="T21" fmla="*/ 210 h 210"/>
                  <a:gd name="T22" fmla="*/ 149 w 185"/>
                  <a:gd name="T23" fmla="*/ 192 h 210"/>
                  <a:gd name="T24" fmla="*/ 179 w 185"/>
                  <a:gd name="T25" fmla="*/ 168 h 210"/>
                  <a:gd name="T26" fmla="*/ 197 w 185"/>
                  <a:gd name="T27" fmla="*/ 144 h 210"/>
                  <a:gd name="T28" fmla="*/ 203 w 185"/>
                  <a:gd name="T29" fmla="*/ 114 h 210"/>
                  <a:gd name="T30" fmla="*/ 197 w 185"/>
                  <a:gd name="T31" fmla="*/ 90 h 210"/>
                  <a:gd name="T32" fmla="*/ 191 w 185"/>
                  <a:gd name="T33" fmla="*/ 66 h 210"/>
                  <a:gd name="T34" fmla="*/ 173 w 185"/>
                  <a:gd name="T35" fmla="*/ 48 h 210"/>
                  <a:gd name="T36" fmla="*/ 149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161"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25"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grpSp>
            <p:nvGrpSpPr>
              <p:cNvPr id="90163" name="Group 54"/>
              <p:cNvGrpSpPr>
                <a:grpSpLocks/>
              </p:cNvGrpSpPr>
              <p:nvPr userDrawn="1"/>
            </p:nvGrpSpPr>
            <p:grpSpPr bwMode="auto">
              <a:xfrm>
                <a:off x="4546" y="3608"/>
                <a:ext cx="518" cy="319"/>
                <a:chOff x="4546" y="3608"/>
                <a:chExt cx="518" cy="319"/>
              </a:xfrm>
            </p:grpSpPr>
            <p:sp>
              <p:nvSpPr>
                <p:cNvPr id="3127"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28"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29"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0"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1"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2"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grpSp>
          <p:grpSp>
            <p:nvGrpSpPr>
              <p:cNvPr id="90164" name="Group 61"/>
              <p:cNvGrpSpPr>
                <a:grpSpLocks/>
              </p:cNvGrpSpPr>
              <p:nvPr userDrawn="1"/>
            </p:nvGrpSpPr>
            <p:grpSpPr bwMode="auto">
              <a:xfrm>
                <a:off x="5381" y="3085"/>
                <a:ext cx="227" cy="132"/>
                <a:chOff x="5381" y="3085"/>
                <a:chExt cx="227" cy="132"/>
              </a:xfrm>
            </p:grpSpPr>
            <p:sp>
              <p:nvSpPr>
                <p:cNvPr id="90165"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90166"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90167"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90168"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FFFFFF"/>
                    </a:solidFill>
                    <a:latin typeface="Times" charset="0"/>
                    <a:ea typeface="ＭＳ Ｐゴシック" charset="0"/>
                    <a:cs typeface="ＭＳ Ｐゴシック" charset="0"/>
                  </a:endParaRPr>
                </a:p>
              </p:txBody>
            </p:sp>
          </p:grpSp>
        </p:grpSp>
      </p:grpSp>
      <p:sp>
        <p:nvSpPr>
          <p:cNvPr id="3138"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39"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charset="0"/>
              </a:defRPr>
            </a:lvl1pPr>
          </a:lstStyle>
          <a:p>
            <a:endParaRPr lang="en-US"/>
          </a:p>
        </p:txBody>
      </p:sp>
      <p:sp>
        <p:nvSpPr>
          <p:cNvPr id="3140"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charset="0"/>
              </a:defRPr>
            </a:lvl1pPr>
          </a:lstStyle>
          <a:p>
            <a:endParaRPr lang="en-US"/>
          </a:p>
        </p:txBody>
      </p:sp>
      <p:sp>
        <p:nvSpPr>
          <p:cNvPr id="3141"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fld id="{F43C22D1-F7F2-1243-82D9-6449C35D22FC}" type="slidenum">
              <a:rPr lang="en-US"/>
              <a:pPr>
                <a:defRPr/>
              </a:pPr>
              <a:t>‹#›</a:t>
            </a:fld>
            <a:endParaRPr lang="en-US"/>
          </a:p>
        </p:txBody>
      </p:sp>
      <p:sp>
        <p:nvSpPr>
          <p:cNvPr id="3142"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52" r:id="rId1"/>
    <p:sldLayoutId id="2147486753" r:id="rId2"/>
    <p:sldLayoutId id="2147486754" r:id="rId3"/>
    <p:sldLayoutId id="2147486755" r:id="rId4"/>
    <p:sldLayoutId id="2147486756" r:id="rId5"/>
    <p:sldLayoutId id="2147486757" r:id="rId6"/>
    <p:sldLayoutId id="2147486758" r:id="rId7"/>
    <p:sldLayoutId id="2147486759" r:id="rId8"/>
    <p:sldLayoutId id="2147486760" r:id="rId9"/>
    <p:sldLayoutId id="2147486761" r:id="rId10"/>
    <p:sldLayoutId id="2147486762" r:id="rId11"/>
    <p:sldLayoutId id="2147486763" r:id="rId12"/>
    <p:sldLayoutId id="2147486764" r:id="rId13"/>
    <p:sldLayoutId id="2147486765"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kumimoji="1"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charset="0"/>
        <a:buChar char="l"/>
        <a:defRPr kumimoji="1" sz="2800">
          <a:solidFill>
            <a:schemeClr val="tx1"/>
          </a:solidFill>
          <a:effectLst>
            <a:outerShdw blurRad="38100" dist="38100" dir="2700000" algn="tl">
              <a:srgbClr val="000000"/>
            </a:outerShdw>
          </a:effectLst>
          <a:latin typeface="+mn-lt"/>
          <a:ea typeface="ＭＳ Ｐゴシック" pitchFamily="24" charset="-128"/>
          <a:cs typeface="ＭＳ Ｐゴシック" charset="0"/>
        </a:defRPr>
      </a:lvl2pPr>
      <a:lvl3pPr marL="1143000" indent="-228600" algn="l" rtl="0" eaLnBrk="0" fontAlgn="base" hangingPunct="0">
        <a:spcBef>
          <a:spcPct val="20000"/>
        </a:spcBef>
        <a:spcAft>
          <a:spcPct val="0"/>
        </a:spcAft>
        <a:buClr>
          <a:schemeClr val="accent2"/>
        </a:buClr>
        <a:buChar char="•"/>
        <a:defRPr kumimoji="1" sz="2400">
          <a:solidFill>
            <a:schemeClr val="tx1"/>
          </a:solidFill>
          <a:effectLst>
            <a:outerShdw blurRad="38100" dist="38100" dir="2700000" algn="tl">
              <a:srgbClr val="000000"/>
            </a:outerShdw>
          </a:effectLst>
          <a:latin typeface="+mn-lt"/>
          <a:ea typeface="ＭＳ Ｐゴシック" pitchFamily="24" charset="-128"/>
          <a:cs typeface="ＭＳ Ｐゴシック" charset="0"/>
        </a:defRPr>
      </a:lvl3pPr>
      <a:lvl4pPr marL="1600200" indent="-228600" algn="l" rtl="0" eaLnBrk="0" fontAlgn="base" hangingPunct="0">
        <a:spcBef>
          <a:spcPct val="20000"/>
        </a:spcBef>
        <a:spcAft>
          <a:spcPct val="0"/>
        </a:spcAft>
        <a:buClr>
          <a:schemeClr val="folHlink"/>
        </a:buClr>
        <a:buSzPct val="50000"/>
        <a:buFont typeface="Wingdings" charset="0"/>
        <a:buChar char="l"/>
        <a:defRPr kumimoji="1" sz="2000">
          <a:solidFill>
            <a:schemeClr val="tx1"/>
          </a:solidFill>
          <a:effectLst>
            <a:outerShdw blurRad="38100" dist="38100" dir="2700000" algn="tl">
              <a:srgbClr val="000000"/>
            </a:outerShdw>
          </a:effectLst>
          <a:latin typeface="+mn-lt"/>
          <a:ea typeface="ＭＳ Ｐゴシック" pitchFamily="24" charset="-128"/>
          <a:cs typeface="ＭＳ Ｐゴシック" charset="0"/>
        </a:defRPr>
      </a:lvl4pPr>
      <a:lvl5pPr marL="2057400" indent="-228600" algn="l" rtl="0" eaLnBrk="0" fontAlgn="base" hangingPunct="0">
        <a:spcBef>
          <a:spcPct val="20000"/>
        </a:spcBef>
        <a:spcAft>
          <a:spcPct val="0"/>
        </a:spcAft>
        <a:buClr>
          <a:schemeClr val="hlink"/>
        </a:buClr>
        <a:buChar char="•"/>
        <a:defRPr kumimoji="1" sz="2000">
          <a:solidFill>
            <a:schemeClr val="tx1"/>
          </a:solidFill>
          <a:effectLst>
            <a:outerShdw blurRad="38100" dist="38100" dir="2700000" algn="tl">
              <a:srgbClr val="000000"/>
            </a:outerShdw>
          </a:effectLst>
          <a:latin typeface="+mn-lt"/>
          <a:ea typeface="ＭＳ Ｐゴシック" pitchFamily="24" charset="-128"/>
          <a:cs typeface="ＭＳ Ｐゴシック" charset="0"/>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3175" y="4267200"/>
            <a:ext cx="9140825" cy="2590800"/>
            <a:chOff x="2" y="2688"/>
            <a:chExt cx="5758" cy="1632"/>
          </a:xfrm>
        </p:grpSpPr>
        <p:sp>
          <p:nvSpPr>
            <p:cNvPr id="105480" name="Freeform 3"/>
            <p:cNvSpPr>
              <a:spLocks/>
            </p:cNvSpPr>
            <p:nvPr/>
          </p:nvSpPr>
          <p:spPr bwMode="hidden">
            <a:xfrm>
              <a:off x="2" y="2688"/>
              <a:ext cx="5758" cy="1632"/>
            </a:xfrm>
            <a:custGeom>
              <a:avLst/>
              <a:gdLst>
                <a:gd name="T0" fmla="*/ 6073 w 5740"/>
                <a:gd name="T1" fmla="*/ 0 h 4316"/>
                <a:gd name="T2" fmla="*/ 0 w 5740"/>
                <a:gd name="T3" fmla="*/ 0 h 4316"/>
                <a:gd name="T4" fmla="*/ 0 w 5740"/>
                <a:gd name="T5" fmla="*/ 0 h 4316"/>
                <a:gd name="T6" fmla="*/ 6073 w 5740"/>
                <a:gd name="T7" fmla="*/ 0 h 4316"/>
                <a:gd name="T8" fmla="*/ 6073 w 5740"/>
                <a:gd name="T9" fmla="*/ 0 h 4316"/>
                <a:gd name="T10" fmla="*/ 6073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5481" name="Group 4"/>
            <p:cNvGrpSpPr>
              <a:grpSpLocks/>
            </p:cNvGrpSpPr>
            <p:nvPr/>
          </p:nvGrpSpPr>
          <p:grpSpPr bwMode="auto">
            <a:xfrm>
              <a:off x="1776" y="3024"/>
              <a:ext cx="3929" cy="1290"/>
              <a:chOff x="1776" y="3024"/>
              <a:chExt cx="3929" cy="1290"/>
            </a:xfrm>
          </p:grpSpPr>
          <p:grpSp>
            <p:nvGrpSpPr>
              <p:cNvPr id="105482" name="Group 5"/>
              <p:cNvGrpSpPr>
                <a:grpSpLocks/>
              </p:cNvGrpSpPr>
              <p:nvPr userDrawn="1"/>
            </p:nvGrpSpPr>
            <p:grpSpPr bwMode="auto">
              <a:xfrm>
                <a:off x="2268" y="3934"/>
                <a:ext cx="638" cy="377"/>
                <a:chOff x="2268" y="3934"/>
                <a:chExt cx="638" cy="377"/>
              </a:xfrm>
            </p:grpSpPr>
            <p:sp>
              <p:nvSpPr>
                <p:cNvPr id="3078"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79"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0"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1"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2"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3"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4"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5"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grpSp>
          <p:sp>
            <p:nvSpPr>
              <p:cNvPr id="3086"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7"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8"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9"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90"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91" name="Freeform 19"/>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2" name="Freeform 20"/>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3" name="Freeform 21"/>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4" name="Freeform 22"/>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5" name="Freeform 23"/>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6" name="Freeform 24"/>
              <p:cNvSpPr>
                <a:spLocks/>
              </p:cNvSpPr>
              <p:nvPr/>
            </p:nvSpPr>
            <p:spPr bwMode="hidden">
              <a:xfrm>
                <a:off x="4175" y="4050"/>
                <a:ext cx="180" cy="132"/>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0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05498"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499"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0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0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05503"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7" name="Freeform 35"/>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08" name="Freeform 36"/>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09" name="Freeform 37"/>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0" name="Freeform 38"/>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1" name="Freeform 39"/>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2" name="Freeform 40"/>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3" name="Freeform 41"/>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4" name="Freeform 42"/>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5" name="Freeform 43"/>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6" name="Freeform 44"/>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7" name="Freeform 45"/>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05515" name="Freeform 46"/>
              <p:cNvSpPr>
                <a:spLocks/>
              </p:cNvSpPr>
              <p:nvPr/>
            </p:nvSpPr>
            <p:spPr bwMode="hidden">
              <a:xfrm>
                <a:off x="5280" y="3186"/>
                <a:ext cx="383" cy="96"/>
              </a:xfrm>
              <a:custGeom>
                <a:avLst/>
                <a:gdLst>
                  <a:gd name="T0" fmla="*/ 227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7 w 382"/>
                  <a:gd name="T19" fmla="*/ 96 h 96"/>
                  <a:gd name="T20" fmla="*/ 281 w 382"/>
                  <a:gd name="T21" fmla="*/ 90 h 96"/>
                  <a:gd name="T22" fmla="*/ 329 w 382"/>
                  <a:gd name="T23" fmla="*/ 84 h 96"/>
                  <a:gd name="T24" fmla="*/ 370 w 382"/>
                  <a:gd name="T25" fmla="*/ 66 h 96"/>
                  <a:gd name="T26" fmla="*/ 400 w 382"/>
                  <a:gd name="T27" fmla="*/ 42 h 96"/>
                  <a:gd name="T28" fmla="*/ 394 w 382"/>
                  <a:gd name="T29" fmla="*/ 42 h 96"/>
                  <a:gd name="T30" fmla="*/ 364 w 382"/>
                  <a:gd name="T31" fmla="*/ 66 h 96"/>
                  <a:gd name="T32" fmla="*/ 323 w 382"/>
                  <a:gd name="T33" fmla="*/ 78 h 96"/>
                  <a:gd name="T34" fmla="*/ 281 w 382"/>
                  <a:gd name="T35" fmla="*/ 90 h 96"/>
                  <a:gd name="T36" fmla="*/ 227 w 382"/>
                  <a:gd name="T37" fmla="*/ 96 h 96"/>
                  <a:gd name="T38" fmla="*/ 227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516"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517"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518"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519"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520" name="Freeform 51"/>
              <p:cNvSpPr>
                <a:spLocks/>
              </p:cNvSpPr>
              <p:nvPr/>
            </p:nvSpPr>
            <p:spPr bwMode="hidden">
              <a:xfrm>
                <a:off x="5489" y="3042"/>
                <a:ext cx="186" cy="210"/>
              </a:xfrm>
              <a:custGeom>
                <a:avLst/>
                <a:gdLst>
                  <a:gd name="T0" fmla="*/ 0 w 185"/>
                  <a:gd name="T1" fmla="*/ 6 h 210"/>
                  <a:gd name="T2" fmla="*/ 66 w 185"/>
                  <a:gd name="T3" fmla="*/ 12 h 210"/>
                  <a:gd name="T4" fmla="*/ 137 w 185"/>
                  <a:gd name="T5" fmla="*/ 36 h 210"/>
                  <a:gd name="T6" fmla="*/ 173 w 185"/>
                  <a:gd name="T7" fmla="*/ 72 h 210"/>
                  <a:gd name="T8" fmla="*/ 179 w 185"/>
                  <a:gd name="T9" fmla="*/ 90 h 210"/>
                  <a:gd name="T10" fmla="*/ 185 w 185"/>
                  <a:gd name="T11" fmla="*/ 114 h 210"/>
                  <a:gd name="T12" fmla="*/ 179 w 185"/>
                  <a:gd name="T13" fmla="*/ 138 h 210"/>
                  <a:gd name="T14" fmla="*/ 167 w 185"/>
                  <a:gd name="T15" fmla="*/ 162 h 210"/>
                  <a:gd name="T16" fmla="*/ 137 w 185"/>
                  <a:gd name="T17" fmla="*/ 180 h 210"/>
                  <a:gd name="T18" fmla="*/ 90 w 185"/>
                  <a:gd name="T19" fmla="*/ 198 h 210"/>
                  <a:gd name="T20" fmla="*/ 114 w 185"/>
                  <a:gd name="T21" fmla="*/ 210 h 210"/>
                  <a:gd name="T22" fmla="*/ 149 w 185"/>
                  <a:gd name="T23" fmla="*/ 192 h 210"/>
                  <a:gd name="T24" fmla="*/ 179 w 185"/>
                  <a:gd name="T25" fmla="*/ 168 h 210"/>
                  <a:gd name="T26" fmla="*/ 197 w 185"/>
                  <a:gd name="T27" fmla="*/ 144 h 210"/>
                  <a:gd name="T28" fmla="*/ 203 w 185"/>
                  <a:gd name="T29" fmla="*/ 114 h 210"/>
                  <a:gd name="T30" fmla="*/ 197 w 185"/>
                  <a:gd name="T31" fmla="*/ 90 h 210"/>
                  <a:gd name="T32" fmla="*/ 191 w 185"/>
                  <a:gd name="T33" fmla="*/ 66 h 210"/>
                  <a:gd name="T34" fmla="*/ 173 w 185"/>
                  <a:gd name="T35" fmla="*/ 48 h 210"/>
                  <a:gd name="T36" fmla="*/ 149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521"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25"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grpSp>
            <p:nvGrpSpPr>
              <p:cNvPr id="105523" name="Group 54"/>
              <p:cNvGrpSpPr>
                <a:grpSpLocks/>
              </p:cNvGrpSpPr>
              <p:nvPr userDrawn="1"/>
            </p:nvGrpSpPr>
            <p:grpSpPr bwMode="auto">
              <a:xfrm>
                <a:off x="4546" y="3608"/>
                <a:ext cx="518" cy="319"/>
                <a:chOff x="4546" y="3608"/>
                <a:chExt cx="518" cy="319"/>
              </a:xfrm>
            </p:grpSpPr>
            <p:sp>
              <p:nvSpPr>
                <p:cNvPr id="3127"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28"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29"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0"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1"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2"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grpSp>
          <p:grpSp>
            <p:nvGrpSpPr>
              <p:cNvPr id="105524" name="Group 61"/>
              <p:cNvGrpSpPr>
                <a:grpSpLocks/>
              </p:cNvGrpSpPr>
              <p:nvPr userDrawn="1"/>
            </p:nvGrpSpPr>
            <p:grpSpPr bwMode="auto">
              <a:xfrm>
                <a:off x="5381" y="3085"/>
                <a:ext cx="227" cy="132"/>
                <a:chOff x="5381" y="3085"/>
                <a:chExt cx="227" cy="132"/>
              </a:xfrm>
            </p:grpSpPr>
            <p:sp>
              <p:nvSpPr>
                <p:cNvPr id="3134"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5"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6"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7"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grpSp>
        </p:grpSp>
      </p:grpSp>
      <p:sp>
        <p:nvSpPr>
          <p:cNvPr id="3138" name="Rectangle 66"/>
          <p:cNvSpPr>
            <a:spLocks noGrp="1" noChangeArrowheads="1"/>
          </p:cNvSpPr>
          <p:nvPr>
            <p:ph type="title"/>
          </p:nvPr>
        </p:nvSpPr>
        <p:spPr bwMode="black">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39" name="Rectangle 67"/>
          <p:cNvSpPr>
            <a:spLocks noGrp="1" noChangeArrowheads="1"/>
          </p:cNvSpPr>
          <p:nvPr>
            <p:ph type="dt" sz="half" idx="2"/>
          </p:nvPr>
        </p:nvSpPr>
        <p:spPr bwMode="black">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endParaRPr lang="en-US"/>
          </a:p>
        </p:txBody>
      </p:sp>
      <p:sp>
        <p:nvSpPr>
          <p:cNvPr id="3140" name="Rectangle 68"/>
          <p:cNvSpPr>
            <a:spLocks noGrp="1" noChangeArrowheads="1"/>
          </p:cNvSpPr>
          <p:nvPr>
            <p:ph type="ftr" sz="quarter" idx="3"/>
          </p:nvPr>
        </p:nvSpPr>
        <p:spPr bwMode="black">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endParaRPr lang="en-US"/>
          </a:p>
        </p:txBody>
      </p:sp>
      <p:sp>
        <p:nvSpPr>
          <p:cNvPr id="3141" name="Rectangle 69"/>
          <p:cNvSpPr>
            <a:spLocks noGrp="1" noChangeArrowheads="1"/>
          </p:cNvSpPr>
          <p:nvPr>
            <p:ph type="sldNum" sz="quarter" idx="4"/>
          </p:nvPr>
        </p:nvSpPr>
        <p:spPr bwMode="black">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defTabSz="914400" eaLnBrk="1" hangingPunct="1">
              <a:defRPr sz="1000">
                <a:solidFill>
                  <a:srgbClr val="FFFFFF"/>
                </a:solidFill>
                <a:effectLst>
                  <a:outerShdw blurRad="38100" dist="38100" dir="2700000" algn="tl">
                    <a:srgbClr val="000000"/>
                  </a:outerShdw>
                </a:effectLst>
                <a:latin typeface="Arial"/>
                <a:ea typeface="ＭＳ Ｐゴシック" charset="0"/>
                <a:cs typeface="+mn-cs"/>
              </a:defRPr>
            </a:lvl1pPr>
          </a:lstStyle>
          <a:p>
            <a:pPr>
              <a:defRPr/>
            </a:pPr>
            <a:fld id="{C623F371-B3F3-004E-A12E-1F4270ABF857}" type="slidenum">
              <a:rPr lang="en-US"/>
              <a:pPr>
                <a:defRPr/>
              </a:pPr>
              <a:t>‹#›</a:t>
            </a:fld>
            <a:endParaRPr lang="en-US"/>
          </a:p>
        </p:txBody>
      </p:sp>
      <p:sp>
        <p:nvSpPr>
          <p:cNvPr id="3142" name="Rectangle 70"/>
          <p:cNvSpPr>
            <a:spLocks noGrp="1" noChangeArrowheads="1"/>
          </p:cNvSpPr>
          <p:nvPr>
            <p:ph type="body" idx="1"/>
          </p:nvPr>
        </p:nvSpPr>
        <p:spPr bwMode="black">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66" r:id="rId1"/>
    <p:sldLayoutId id="2147486767" r:id="rId2"/>
    <p:sldLayoutId id="2147486768" r:id="rId3"/>
    <p:sldLayoutId id="2147486769" r:id="rId4"/>
    <p:sldLayoutId id="2147486770" r:id="rId5"/>
    <p:sldLayoutId id="2147486771" r:id="rId6"/>
    <p:sldLayoutId id="2147486772" r:id="rId7"/>
    <p:sldLayoutId id="2147486773" r:id="rId8"/>
    <p:sldLayoutId id="2147486774" r:id="rId9"/>
    <p:sldLayoutId id="2147486775" r:id="rId10"/>
    <p:sldLayoutId id="2147486776" r:id="rId11"/>
    <p:sldLayoutId id="2147486777" r:id="rId12"/>
    <p:sldLayoutId id="2147486778" r:id="rId13"/>
    <p:sldLayoutId id="2147486779"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kumimoji="1"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50000"/>
        <a:buFont typeface="Wingdings" charset="0"/>
        <a:buChar char="l"/>
        <a:defRPr kumimoji="1" sz="2800">
          <a:solidFill>
            <a:schemeClr val="tx1"/>
          </a:solidFill>
          <a:effectLst>
            <a:outerShdw blurRad="38100" dist="38100" dir="2700000" algn="tl">
              <a:srgbClr val="000000"/>
            </a:outerShdw>
          </a:effectLst>
          <a:latin typeface="+mn-lt"/>
          <a:ea typeface="+mn-ea"/>
          <a:cs typeface="ＭＳ Ｐゴシック" charset="0"/>
        </a:defRPr>
      </a:lvl2pPr>
      <a:lvl3pPr marL="1143000" indent="-228600" algn="l" rtl="0" eaLnBrk="0" fontAlgn="base" hangingPunct="0">
        <a:spcBef>
          <a:spcPct val="20000"/>
        </a:spcBef>
        <a:spcAft>
          <a:spcPct val="0"/>
        </a:spcAft>
        <a:buClr>
          <a:schemeClr val="accent2"/>
        </a:buClr>
        <a:buChar char="•"/>
        <a:defRPr kumimoji="1" sz="2400">
          <a:solidFill>
            <a:schemeClr val="tx1"/>
          </a:solidFill>
          <a:effectLst>
            <a:outerShdw blurRad="38100" dist="38100" dir="2700000" algn="tl">
              <a:srgbClr val="000000"/>
            </a:outerShdw>
          </a:effectLst>
          <a:latin typeface="+mn-lt"/>
          <a:ea typeface="+mn-ea"/>
          <a:cs typeface="ＭＳ Ｐゴシック" charset="0"/>
        </a:defRPr>
      </a:lvl3pPr>
      <a:lvl4pPr marL="1600200" indent="-228600" algn="l" rtl="0" eaLnBrk="0" fontAlgn="base" hangingPunct="0">
        <a:spcBef>
          <a:spcPct val="20000"/>
        </a:spcBef>
        <a:spcAft>
          <a:spcPct val="0"/>
        </a:spcAft>
        <a:buClr>
          <a:schemeClr val="folHlink"/>
        </a:buClr>
        <a:buSzPct val="50000"/>
        <a:buFont typeface="Wingdings" charset="0"/>
        <a:buChar char="l"/>
        <a:defRPr kumimoji="1" sz="2000">
          <a:solidFill>
            <a:schemeClr val="tx1"/>
          </a:solidFill>
          <a:effectLst>
            <a:outerShdw blurRad="38100" dist="38100" dir="2700000" algn="tl">
              <a:srgbClr val="000000"/>
            </a:outerShdw>
          </a:effectLst>
          <a:latin typeface="+mn-lt"/>
          <a:ea typeface="+mn-ea"/>
          <a:cs typeface="ＭＳ Ｐゴシック" charset="0"/>
        </a:defRPr>
      </a:lvl4pPr>
      <a:lvl5pPr marL="2057400" indent="-228600" algn="l" rtl="0" eaLnBrk="0" fontAlgn="base" hangingPunct="0">
        <a:spcBef>
          <a:spcPct val="20000"/>
        </a:spcBef>
        <a:spcAft>
          <a:spcPct val="0"/>
        </a:spcAft>
        <a:buClr>
          <a:schemeClr val="hlink"/>
        </a:buClr>
        <a:buChar char="•"/>
        <a:defRPr kumimoji="1" sz="2000">
          <a:solidFill>
            <a:schemeClr val="tx1"/>
          </a:solidFill>
          <a:effectLst>
            <a:outerShdw blurRad="38100" dist="38100" dir="2700000" algn="tl">
              <a:srgbClr val="000000"/>
            </a:outerShdw>
          </a:effectLst>
          <a:latin typeface="+mn-lt"/>
          <a:ea typeface="+mn-ea"/>
          <a:cs typeface="ＭＳ Ｐゴシック" charset="0"/>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3175" y="4267200"/>
            <a:ext cx="9140825" cy="2590800"/>
            <a:chOff x="2" y="2688"/>
            <a:chExt cx="5758" cy="1632"/>
          </a:xfrm>
        </p:grpSpPr>
        <p:sp>
          <p:nvSpPr>
            <p:cNvPr id="120840" name="Freeform 3"/>
            <p:cNvSpPr>
              <a:spLocks/>
            </p:cNvSpPr>
            <p:nvPr/>
          </p:nvSpPr>
          <p:spPr bwMode="hidden">
            <a:xfrm>
              <a:off x="2" y="2688"/>
              <a:ext cx="5758" cy="1632"/>
            </a:xfrm>
            <a:custGeom>
              <a:avLst/>
              <a:gdLst>
                <a:gd name="T0" fmla="*/ 6073 w 5740"/>
                <a:gd name="T1" fmla="*/ 0 h 4316"/>
                <a:gd name="T2" fmla="*/ 0 w 5740"/>
                <a:gd name="T3" fmla="*/ 0 h 4316"/>
                <a:gd name="T4" fmla="*/ 0 w 5740"/>
                <a:gd name="T5" fmla="*/ 0 h 4316"/>
                <a:gd name="T6" fmla="*/ 6073 w 5740"/>
                <a:gd name="T7" fmla="*/ 0 h 4316"/>
                <a:gd name="T8" fmla="*/ 6073 w 5740"/>
                <a:gd name="T9" fmla="*/ 0 h 4316"/>
                <a:gd name="T10" fmla="*/ 6073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20841" name="Group 4"/>
            <p:cNvGrpSpPr>
              <a:grpSpLocks/>
            </p:cNvGrpSpPr>
            <p:nvPr/>
          </p:nvGrpSpPr>
          <p:grpSpPr bwMode="auto">
            <a:xfrm>
              <a:off x="1776" y="3024"/>
              <a:ext cx="3929" cy="1290"/>
              <a:chOff x="1776" y="3024"/>
              <a:chExt cx="3929" cy="1290"/>
            </a:xfrm>
          </p:grpSpPr>
          <p:grpSp>
            <p:nvGrpSpPr>
              <p:cNvPr id="120842" name="Group 5"/>
              <p:cNvGrpSpPr>
                <a:grpSpLocks/>
              </p:cNvGrpSpPr>
              <p:nvPr userDrawn="1"/>
            </p:nvGrpSpPr>
            <p:grpSpPr bwMode="auto">
              <a:xfrm>
                <a:off x="2268" y="3934"/>
                <a:ext cx="638" cy="377"/>
                <a:chOff x="2268" y="3934"/>
                <a:chExt cx="638" cy="377"/>
              </a:xfrm>
            </p:grpSpPr>
            <p:sp>
              <p:nvSpPr>
                <p:cNvPr id="3078"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79"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0"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1"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2"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3"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4"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5"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grpSp>
          <p:sp>
            <p:nvSpPr>
              <p:cNvPr id="3086"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7"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8"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9"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90"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91" name="Freeform 19"/>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2" name="Freeform 20"/>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3" name="Freeform 21"/>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4" name="Freeform 22"/>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5" name="Freeform 23"/>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6" name="Freeform 24"/>
              <p:cNvSpPr>
                <a:spLocks/>
              </p:cNvSpPr>
              <p:nvPr/>
            </p:nvSpPr>
            <p:spPr bwMode="hidden">
              <a:xfrm>
                <a:off x="4175" y="4050"/>
                <a:ext cx="180" cy="132"/>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09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0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20858"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59"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0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0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20863"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7" name="Freeform 35"/>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08" name="Freeform 36"/>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09" name="Freeform 37"/>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0" name="Freeform 38"/>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1" name="Freeform 39"/>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2" name="Freeform 40"/>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3" name="Freeform 41"/>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4" name="Freeform 42"/>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5" name="Freeform 43"/>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6" name="Freeform 44"/>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3117" name="Freeform 45"/>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defRPr/>
                </a:pPr>
                <a:endParaRPr lang="en-US">
                  <a:solidFill>
                    <a:srgbClr val="FFFFFF"/>
                  </a:solidFill>
                  <a:latin typeface="Times" charset="0"/>
                  <a:ea typeface="ＭＳ Ｐゴシック" charset="0"/>
                  <a:cs typeface="ＭＳ Ｐゴシック" charset="0"/>
                </a:endParaRPr>
              </a:p>
            </p:txBody>
          </p:sp>
          <p:sp>
            <p:nvSpPr>
              <p:cNvPr id="120875" name="Freeform 46"/>
              <p:cNvSpPr>
                <a:spLocks/>
              </p:cNvSpPr>
              <p:nvPr/>
            </p:nvSpPr>
            <p:spPr bwMode="hidden">
              <a:xfrm>
                <a:off x="5280" y="3186"/>
                <a:ext cx="383" cy="96"/>
              </a:xfrm>
              <a:custGeom>
                <a:avLst/>
                <a:gdLst>
                  <a:gd name="T0" fmla="*/ 227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7 w 382"/>
                  <a:gd name="T19" fmla="*/ 96 h 96"/>
                  <a:gd name="T20" fmla="*/ 281 w 382"/>
                  <a:gd name="T21" fmla="*/ 90 h 96"/>
                  <a:gd name="T22" fmla="*/ 329 w 382"/>
                  <a:gd name="T23" fmla="*/ 84 h 96"/>
                  <a:gd name="T24" fmla="*/ 370 w 382"/>
                  <a:gd name="T25" fmla="*/ 66 h 96"/>
                  <a:gd name="T26" fmla="*/ 400 w 382"/>
                  <a:gd name="T27" fmla="*/ 42 h 96"/>
                  <a:gd name="T28" fmla="*/ 394 w 382"/>
                  <a:gd name="T29" fmla="*/ 42 h 96"/>
                  <a:gd name="T30" fmla="*/ 364 w 382"/>
                  <a:gd name="T31" fmla="*/ 66 h 96"/>
                  <a:gd name="T32" fmla="*/ 323 w 382"/>
                  <a:gd name="T33" fmla="*/ 78 h 96"/>
                  <a:gd name="T34" fmla="*/ 281 w 382"/>
                  <a:gd name="T35" fmla="*/ 90 h 96"/>
                  <a:gd name="T36" fmla="*/ 227 w 382"/>
                  <a:gd name="T37" fmla="*/ 96 h 96"/>
                  <a:gd name="T38" fmla="*/ 227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76"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77"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78"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79"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80" name="Freeform 51"/>
              <p:cNvSpPr>
                <a:spLocks/>
              </p:cNvSpPr>
              <p:nvPr/>
            </p:nvSpPr>
            <p:spPr bwMode="hidden">
              <a:xfrm>
                <a:off x="5489" y="3042"/>
                <a:ext cx="186" cy="210"/>
              </a:xfrm>
              <a:custGeom>
                <a:avLst/>
                <a:gdLst>
                  <a:gd name="T0" fmla="*/ 0 w 185"/>
                  <a:gd name="T1" fmla="*/ 6 h 210"/>
                  <a:gd name="T2" fmla="*/ 66 w 185"/>
                  <a:gd name="T3" fmla="*/ 12 h 210"/>
                  <a:gd name="T4" fmla="*/ 137 w 185"/>
                  <a:gd name="T5" fmla="*/ 36 h 210"/>
                  <a:gd name="T6" fmla="*/ 173 w 185"/>
                  <a:gd name="T7" fmla="*/ 72 h 210"/>
                  <a:gd name="T8" fmla="*/ 179 w 185"/>
                  <a:gd name="T9" fmla="*/ 90 h 210"/>
                  <a:gd name="T10" fmla="*/ 185 w 185"/>
                  <a:gd name="T11" fmla="*/ 114 h 210"/>
                  <a:gd name="T12" fmla="*/ 179 w 185"/>
                  <a:gd name="T13" fmla="*/ 138 h 210"/>
                  <a:gd name="T14" fmla="*/ 167 w 185"/>
                  <a:gd name="T15" fmla="*/ 162 h 210"/>
                  <a:gd name="T16" fmla="*/ 137 w 185"/>
                  <a:gd name="T17" fmla="*/ 180 h 210"/>
                  <a:gd name="T18" fmla="*/ 90 w 185"/>
                  <a:gd name="T19" fmla="*/ 198 h 210"/>
                  <a:gd name="T20" fmla="*/ 114 w 185"/>
                  <a:gd name="T21" fmla="*/ 210 h 210"/>
                  <a:gd name="T22" fmla="*/ 149 w 185"/>
                  <a:gd name="T23" fmla="*/ 192 h 210"/>
                  <a:gd name="T24" fmla="*/ 179 w 185"/>
                  <a:gd name="T25" fmla="*/ 168 h 210"/>
                  <a:gd name="T26" fmla="*/ 197 w 185"/>
                  <a:gd name="T27" fmla="*/ 144 h 210"/>
                  <a:gd name="T28" fmla="*/ 203 w 185"/>
                  <a:gd name="T29" fmla="*/ 114 h 210"/>
                  <a:gd name="T30" fmla="*/ 197 w 185"/>
                  <a:gd name="T31" fmla="*/ 90 h 210"/>
                  <a:gd name="T32" fmla="*/ 191 w 185"/>
                  <a:gd name="T33" fmla="*/ 66 h 210"/>
                  <a:gd name="T34" fmla="*/ 173 w 185"/>
                  <a:gd name="T35" fmla="*/ 48 h 210"/>
                  <a:gd name="T36" fmla="*/ 149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881"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25"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grpSp>
            <p:nvGrpSpPr>
              <p:cNvPr id="120883" name="Group 54"/>
              <p:cNvGrpSpPr>
                <a:grpSpLocks/>
              </p:cNvGrpSpPr>
              <p:nvPr userDrawn="1"/>
            </p:nvGrpSpPr>
            <p:grpSpPr bwMode="auto">
              <a:xfrm>
                <a:off x="4546" y="3608"/>
                <a:ext cx="518" cy="319"/>
                <a:chOff x="4546" y="3608"/>
                <a:chExt cx="518" cy="319"/>
              </a:xfrm>
            </p:grpSpPr>
            <p:sp>
              <p:nvSpPr>
                <p:cNvPr id="3127"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28"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29"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0"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1"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2"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grpSp>
          <p:grpSp>
            <p:nvGrpSpPr>
              <p:cNvPr id="120884" name="Group 61"/>
              <p:cNvGrpSpPr>
                <a:grpSpLocks/>
              </p:cNvGrpSpPr>
              <p:nvPr userDrawn="1"/>
            </p:nvGrpSpPr>
            <p:grpSpPr bwMode="auto">
              <a:xfrm>
                <a:off x="5381" y="3085"/>
                <a:ext cx="227" cy="132"/>
                <a:chOff x="5381" y="3085"/>
                <a:chExt cx="227" cy="132"/>
              </a:xfrm>
            </p:grpSpPr>
            <p:sp>
              <p:nvSpPr>
                <p:cNvPr id="3134"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5"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6"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7"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endParaRPr lang="en-US">
                    <a:solidFill>
                      <a:srgbClr val="FFFFFF"/>
                    </a:solidFill>
                    <a:latin typeface="Times" charset="0"/>
                    <a:ea typeface="ＭＳ Ｐゴシック" charset="0"/>
                    <a:cs typeface="ＭＳ Ｐゴシック" charset="0"/>
                  </a:endParaRPr>
                </a:p>
              </p:txBody>
            </p:sp>
          </p:grpSp>
        </p:grpSp>
      </p:grpSp>
      <p:sp>
        <p:nvSpPr>
          <p:cNvPr id="3138" name="Rectangle 66"/>
          <p:cNvSpPr>
            <a:spLocks noGrp="1" noChangeArrowheads="1"/>
          </p:cNvSpPr>
          <p:nvPr>
            <p:ph type="title"/>
          </p:nvPr>
        </p:nvSpPr>
        <p:spPr bwMode="black">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39" name="Rectangle 67"/>
          <p:cNvSpPr>
            <a:spLocks noGrp="1" noChangeArrowheads="1"/>
          </p:cNvSpPr>
          <p:nvPr>
            <p:ph type="dt" sz="half" idx="2"/>
          </p:nvPr>
        </p:nvSpPr>
        <p:spPr bwMode="black">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endParaRPr lang="en-US"/>
          </a:p>
        </p:txBody>
      </p:sp>
      <p:sp>
        <p:nvSpPr>
          <p:cNvPr id="3140" name="Rectangle 68"/>
          <p:cNvSpPr>
            <a:spLocks noGrp="1" noChangeArrowheads="1"/>
          </p:cNvSpPr>
          <p:nvPr>
            <p:ph type="ftr" sz="quarter" idx="3"/>
          </p:nvPr>
        </p:nvSpPr>
        <p:spPr bwMode="black">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endParaRPr lang="en-US"/>
          </a:p>
        </p:txBody>
      </p:sp>
      <p:sp>
        <p:nvSpPr>
          <p:cNvPr id="3141" name="Rectangle 69"/>
          <p:cNvSpPr>
            <a:spLocks noGrp="1" noChangeArrowheads="1"/>
          </p:cNvSpPr>
          <p:nvPr>
            <p:ph type="sldNum" sz="quarter" idx="4"/>
          </p:nvPr>
        </p:nvSpPr>
        <p:spPr bwMode="black">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defTabSz="914400" eaLnBrk="1" hangingPunct="1">
              <a:defRPr sz="1000">
                <a:solidFill>
                  <a:srgbClr val="FFFFFF"/>
                </a:solidFill>
                <a:effectLst>
                  <a:outerShdw blurRad="38100" dist="38100" dir="2700000" algn="tl">
                    <a:srgbClr val="000000"/>
                  </a:outerShdw>
                </a:effectLst>
                <a:latin typeface="Arial"/>
                <a:ea typeface="ＭＳ Ｐゴシック" charset="0"/>
                <a:cs typeface="+mn-cs"/>
              </a:defRPr>
            </a:lvl1pPr>
          </a:lstStyle>
          <a:p>
            <a:pPr>
              <a:defRPr/>
            </a:pPr>
            <a:fld id="{B5C16ABD-82A4-D146-9201-740EEE4884CB}" type="slidenum">
              <a:rPr lang="en-US"/>
              <a:pPr>
                <a:defRPr/>
              </a:pPr>
              <a:t>‹#›</a:t>
            </a:fld>
            <a:endParaRPr lang="en-US"/>
          </a:p>
        </p:txBody>
      </p:sp>
      <p:sp>
        <p:nvSpPr>
          <p:cNvPr id="3142" name="Rectangle 70"/>
          <p:cNvSpPr>
            <a:spLocks noGrp="1" noChangeArrowheads="1"/>
          </p:cNvSpPr>
          <p:nvPr>
            <p:ph type="body" idx="1"/>
          </p:nvPr>
        </p:nvSpPr>
        <p:spPr bwMode="black">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80" r:id="rId1"/>
    <p:sldLayoutId id="2147486781" r:id="rId2"/>
    <p:sldLayoutId id="2147486782" r:id="rId3"/>
    <p:sldLayoutId id="2147486783" r:id="rId4"/>
    <p:sldLayoutId id="2147486784" r:id="rId5"/>
    <p:sldLayoutId id="2147486785" r:id="rId6"/>
    <p:sldLayoutId id="2147486786" r:id="rId7"/>
    <p:sldLayoutId id="2147486787" r:id="rId8"/>
    <p:sldLayoutId id="2147486788" r:id="rId9"/>
    <p:sldLayoutId id="2147486789" r:id="rId10"/>
    <p:sldLayoutId id="2147486790" r:id="rId11"/>
    <p:sldLayoutId id="2147486791" r:id="rId12"/>
    <p:sldLayoutId id="2147486792" r:id="rId13"/>
    <p:sldLayoutId id="2147486793"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kumimoji="1"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50000"/>
        <a:buFont typeface="Wingdings" charset="0"/>
        <a:buChar char="l"/>
        <a:defRPr kumimoji="1" sz="2800">
          <a:solidFill>
            <a:schemeClr val="tx1"/>
          </a:solidFill>
          <a:effectLst>
            <a:outerShdw blurRad="38100" dist="38100" dir="2700000" algn="tl">
              <a:srgbClr val="000000"/>
            </a:outerShdw>
          </a:effectLst>
          <a:latin typeface="+mn-lt"/>
          <a:ea typeface="+mn-ea"/>
          <a:cs typeface="ＭＳ Ｐゴシック" charset="0"/>
        </a:defRPr>
      </a:lvl2pPr>
      <a:lvl3pPr marL="1143000" indent="-228600" algn="l" rtl="0" eaLnBrk="0" fontAlgn="base" hangingPunct="0">
        <a:spcBef>
          <a:spcPct val="20000"/>
        </a:spcBef>
        <a:spcAft>
          <a:spcPct val="0"/>
        </a:spcAft>
        <a:buClr>
          <a:schemeClr val="accent2"/>
        </a:buClr>
        <a:buChar char="•"/>
        <a:defRPr kumimoji="1" sz="2400">
          <a:solidFill>
            <a:schemeClr val="tx1"/>
          </a:solidFill>
          <a:effectLst>
            <a:outerShdw blurRad="38100" dist="38100" dir="2700000" algn="tl">
              <a:srgbClr val="000000"/>
            </a:outerShdw>
          </a:effectLst>
          <a:latin typeface="+mn-lt"/>
          <a:ea typeface="+mn-ea"/>
          <a:cs typeface="ＭＳ Ｐゴシック" charset="0"/>
        </a:defRPr>
      </a:lvl3pPr>
      <a:lvl4pPr marL="1600200" indent="-228600" algn="l" rtl="0" eaLnBrk="0" fontAlgn="base" hangingPunct="0">
        <a:spcBef>
          <a:spcPct val="20000"/>
        </a:spcBef>
        <a:spcAft>
          <a:spcPct val="0"/>
        </a:spcAft>
        <a:buClr>
          <a:schemeClr val="folHlink"/>
        </a:buClr>
        <a:buSzPct val="50000"/>
        <a:buFont typeface="Wingdings" charset="0"/>
        <a:buChar char="l"/>
        <a:defRPr kumimoji="1" sz="2000">
          <a:solidFill>
            <a:schemeClr val="tx1"/>
          </a:solidFill>
          <a:effectLst>
            <a:outerShdw blurRad="38100" dist="38100" dir="2700000" algn="tl">
              <a:srgbClr val="000000"/>
            </a:outerShdw>
          </a:effectLst>
          <a:latin typeface="+mn-lt"/>
          <a:ea typeface="+mn-ea"/>
          <a:cs typeface="ＭＳ Ｐゴシック" charset="0"/>
        </a:defRPr>
      </a:lvl4pPr>
      <a:lvl5pPr marL="2057400" indent="-228600" algn="l" rtl="0" eaLnBrk="0" fontAlgn="base" hangingPunct="0">
        <a:spcBef>
          <a:spcPct val="20000"/>
        </a:spcBef>
        <a:spcAft>
          <a:spcPct val="0"/>
        </a:spcAft>
        <a:buClr>
          <a:schemeClr val="hlink"/>
        </a:buClr>
        <a:buChar char="•"/>
        <a:defRPr kumimoji="1" sz="2000">
          <a:solidFill>
            <a:schemeClr val="tx1"/>
          </a:solidFill>
          <a:effectLst>
            <a:outerShdw blurRad="38100" dist="38100" dir="2700000" algn="tl">
              <a:srgbClr val="000000"/>
            </a:outerShdw>
          </a:effectLst>
          <a:latin typeface="+mn-lt"/>
          <a:ea typeface="+mn-ea"/>
          <a:cs typeface="ＭＳ Ｐゴシック" charset="0"/>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8482" name="Group 2"/>
          <p:cNvGrpSpPr>
            <a:grpSpLocks/>
          </p:cNvGrpSpPr>
          <p:nvPr/>
        </p:nvGrpSpPr>
        <p:grpSpPr bwMode="auto">
          <a:xfrm>
            <a:off x="457200" y="992188"/>
            <a:ext cx="8153400" cy="1600200"/>
            <a:chOff x="288" y="625"/>
            <a:chExt cx="5136" cy="1008"/>
          </a:xfrm>
        </p:grpSpPr>
        <p:sp>
          <p:nvSpPr>
            <p:cNvPr id="148485"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48486"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48487"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48488"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14848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14848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805" r:id="rId1"/>
    <p:sldLayoutId id="2147486806" r:id="rId2"/>
    <p:sldLayoutId id="2147486807" r:id="rId3"/>
    <p:sldLayoutId id="2147486808" r:id="rId4"/>
    <p:sldLayoutId id="2147486809" r:id="rId5"/>
    <p:sldLayoutId id="2147486810"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55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Osaka" charset="0"/>
                <a:cs typeface="Osaka" charset="0"/>
              </a:defRPr>
            </a:lvl1pPr>
          </a:lstStyle>
          <a:p>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Osaka" charset="0"/>
                <a:cs typeface="Osaka" charset="0"/>
              </a:defRPr>
            </a:lvl1pPr>
          </a:lstStyle>
          <a:p>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000000"/>
                </a:solidFill>
                <a:latin typeface="Arial" charset="0"/>
                <a:ea typeface="Osaka" charset="-128"/>
                <a:cs typeface="Osaka" charset="-128"/>
              </a:defRPr>
            </a:lvl1pPr>
          </a:lstStyle>
          <a:p>
            <a:pPr>
              <a:defRPr/>
            </a:pPr>
            <a:fld id="{D41D1AB4-7514-D64F-97D6-7E1464FB2CB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811" r:id="rId1"/>
    <p:sldLayoutId id="2147486812" r:id="rId2"/>
    <p:sldLayoutId id="2147486813" r:id="rId3"/>
    <p:sldLayoutId id="2147486814" r:id="rId4"/>
    <p:sldLayoutId id="2147486815" r:id="rId5"/>
    <p:sldLayoutId id="2147486816" r:id="rId6"/>
    <p:sldLayoutId id="2147486817" r:id="rId7"/>
    <p:sldLayoutId id="2147486818" r:id="rId8"/>
    <p:sldLayoutId id="2147486819" r:id="rId9"/>
    <p:sldLayoutId id="2147486820" r:id="rId10"/>
    <p:sldLayoutId id="2147486821" r:id="rId11"/>
  </p:sldLayoutIdLst>
  <p:transition/>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Osaka" charset="0"/>
          <a:cs typeface="Osaka" charset="0"/>
        </a:defRPr>
      </a:lvl2pPr>
      <a:lvl3pPr algn="ctr" rtl="0" eaLnBrk="0" fontAlgn="base" hangingPunct="0">
        <a:spcBef>
          <a:spcPct val="0"/>
        </a:spcBef>
        <a:spcAft>
          <a:spcPct val="0"/>
        </a:spcAft>
        <a:defRPr kumimoji="1" sz="4400">
          <a:solidFill>
            <a:schemeClr val="tx2"/>
          </a:solidFill>
          <a:latin typeface="Arial" charset="0"/>
          <a:ea typeface="Osaka" charset="0"/>
          <a:cs typeface="Osaka" charset="0"/>
        </a:defRPr>
      </a:lvl3pPr>
      <a:lvl4pPr algn="ctr" rtl="0" eaLnBrk="0" fontAlgn="base" hangingPunct="0">
        <a:spcBef>
          <a:spcPct val="0"/>
        </a:spcBef>
        <a:spcAft>
          <a:spcPct val="0"/>
        </a:spcAft>
        <a:defRPr kumimoji="1" sz="4400">
          <a:solidFill>
            <a:schemeClr val="tx2"/>
          </a:solidFill>
          <a:latin typeface="Arial" charset="0"/>
          <a:ea typeface="Osaka" charset="0"/>
          <a:cs typeface="Osaka" charset="0"/>
        </a:defRPr>
      </a:lvl4pPr>
      <a:lvl5pPr algn="ctr" rtl="0" eaLnBrk="0" fontAlgn="base" hangingPunct="0">
        <a:spcBef>
          <a:spcPct val="0"/>
        </a:spcBef>
        <a:spcAft>
          <a:spcPct val="0"/>
        </a:spcAft>
        <a:defRPr kumimoji="1"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0226" name="Group 2"/>
          <p:cNvGrpSpPr>
            <a:grpSpLocks/>
          </p:cNvGrpSpPr>
          <p:nvPr/>
        </p:nvGrpSpPr>
        <p:grpSpPr bwMode="auto">
          <a:xfrm>
            <a:off x="457200" y="992188"/>
            <a:ext cx="8153400" cy="1600200"/>
            <a:chOff x="288" y="625"/>
            <a:chExt cx="5136" cy="1008"/>
          </a:xfrm>
        </p:grpSpPr>
        <p:sp>
          <p:nvSpPr>
            <p:cNvPr id="180229"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80230"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80231"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80232"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1802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1802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833" r:id="rId1"/>
    <p:sldLayoutId id="2147486834" r:id="rId2"/>
    <p:sldLayoutId id="2147486835" r:id="rId3"/>
    <p:sldLayoutId id="2147486836" r:id="rId4"/>
    <p:sldLayoutId id="2147486837" r:id="rId5"/>
    <p:sldLayoutId id="2147486838"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7394" name="Group 2"/>
          <p:cNvGrpSpPr>
            <a:grpSpLocks/>
          </p:cNvGrpSpPr>
          <p:nvPr/>
        </p:nvGrpSpPr>
        <p:grpSpPr bwMode="auto">
          <a:xfrm>
            <a:off x="457200" y="992188"/>
            <a:ext cx="8153400" cy="1600200"/>
            <a:chOff x="288" y="625"/>
            <a:chExt cx="5136" cy="1008"/>
          </a:xfrm>
        </p:grpSpPr>
        <p:sp>
          <p:nvSpPr>
            <p:cNvPr id="187397"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87398"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87399"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187400"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18739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18739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839" r:id="rId1"/>
    <p:sldLayoutId id="2147486840" r:id="rId2"/>
    <p:sldLayoutId id="2147486841" r:id="rId3"/>
    <p:sldLayoutId id="2147486842" r:id="rId4"/>
    <p:sldLayoutId id="2147486843" r:id="rId5"/>
    <p:sldLayoutId id="2147486844"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945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ea typeface="ＭＳ Ｐゴシック" charset="0"/>
                <a:cs typeface="ＭＳ Ｐゴシック" charset="0"/>
              </a:defRPr>
            </a:lvl1pPr>
          </a:lstStyle>
          <a:p>
            <a:pPr>
              <a:defRPr/>
            </a:pPr>
            <a:fld id="{DC49B62A-738B-B241-ADA6-945D128C74B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845" r:id="rId1"/>
    <p:sldLayoutId id="2147486846" r:id="rId2"/>
    <p:sldLayoutId id="2147486847" r:id="rId3"/>
    <p:sldLayoutId id="2147486848" r:id="rId4"/>
    <p:sldLayoutId id="2147486849" r:id="rId5"/>
    <p:sldLayoutId id="2147486850" r:id="rId6"/>
    <p:sldLayoutId id="2147486851" r:id="rId7"/>
    <p:sldLayoutId id="2147486852" r:id="rId8"/>
    <p:sldLayoutId id="2147486853" r:id="rId9"/>
    <p:sldLayoutId id="2147486854" r:id="rId10"/>
    <p:sldLayoutId id="2147486855" r:id="rId11"/>
    <p:sldLayoutId id="2147486856" r:id="rId12"/>
    <p:sldLayoutId id="2147486857" r:id="rId13"/>
  </p:sldLayoutIdLst>
  <p:hf sldNum="0" hdr="0" ftr="0" dt="0"/>
  <p:txStyles>
    <p:titleStyle>
      <a:lvl1pPr algn="ctr" rtl="0" eaLnBrk="0" fontAlgn="base" hangingPunct="0">
        <a:spcBef>
          <a:spcPct val="0"/>
        </a:spcBef>
        <a:spcAft>
          <a:spcPct val="0"/>
        </a:spcAft>
        <a:defRPr kumimoji="1" sz="4400">
          <a:solidFill>
            <a:schemeClr val="bg1"/>
          </a:solidFill>
          <a:latin typeface="Arial"/>
          <a:ea typeface="ＭＳ Ｐゴシック" charset="0"/>
          <a:cs typeface="Arial"/>
        </a:defRPr>
      </a:lvl1pPr>
      <a:lvl2pPr algn="ctr" rtl="0" eaLnBrk="0" fontAlgn="base" hangingPunct="0">
        <a:spcBef>
          <a:spcPct val="0"/>
        </a:spcBef>
        <a:spcAft>
          <a:spcPct val="0"/>
        </a:spcAft>
        <a:defRPr kumimoji="1" sz="4400">
          <a:solidFill>
            <a:schemeClr val="bg1"/>
          </a:solidFill>
          <a:latin typeface="Arial" charset="0"/>
          <a:ea typeface="ＭＳ Ｐゴシック" charset="0"/>
          <a:cs typeface="Arial" charset="0"/>
        </a:defRPr>
      </a:lvl2pPr>
      <a:lvl3pPr algn="ctr" rtl="0" eaLnBrk="0" fontAlgn="base" hangingPunct="0">
        <a:spcBef>
          <a:spcPct val="0"/>
        </a:spcBef>
        <a:spcAft>
          <a:spcPct val="0"/>
        </a:spcAft>
        <a:defRPr kumimoji="1" sz="4400">
          <a:solidFill>
            <a:schemeClr val="bg1"/>
          </a:solidFill>
          <a:latin typeface="Arial" charset="0"/>
          <a:ea typeface="ＭＳ Ｐゴシック" charset="0"/>
          <a:cs typeface="Arial" charset="0"/>
        </a:defRPr>
      </a:lvl3pPr>
      <a:lvl4pPr algn="ctr" rtl="0" eaLnBrk="0" fontAlgn="base" hangingPunct="0">
        <a:spcBef>
          <a:spcPct val="0"/>
        </a:spcBef>
        <a:spcAft>
          <a:spcPct val="0"/>
        </a:spcAft>
        <a:defRPr kumimoji="1" sz="4400">
          <a:solidFill>
            <a:schemeClr val="bg1"/>
          </a:solidFill>
          <a:latin typeface="Arial" charset="0"/>
          <a:ea typeface="ＭＳ Ｐゴシック" charset="0"/>
          <a:cs typeface="Arial" charset="0"/>
        </a:defRPr>
      </a:lvl4pPr>
      <a:lvl5pPr algn="ctr" rtl="0" eaLnBrk="0" fontAlgn="base" hangingPunct="0">
        <a:spcBef>
          <a:spcPct val="0"/>
        </a:spcBef>
        <a:spcAft>
          <a:spcPct val="0"/>
        </a:spcAft>
        <a:defRPr kumimoji="1" sz="4400">
          <a:solidFill>
            <a:schemeClr val="bg1"/>
          </a:solidFill>
          <a:latin typeface="Arial" charset="0"/>
          <a:ea typeface="ＭＳ Ｐゴシック" charset="0"/>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kumimoji="1" sz="3200">
          <a:solidFill>
            <a:schemeClr val="bg1"/>
          </a:solidFill>
          <a:latin typeface="Arial"/>
          <a:ea typeface="ＭＳ Ｐゴシック" charset="0"/>
          <a:cs typeface="Arial"/>
        </a:defRPr>
      </a:lvl1pPr>
      <a:lvl2pPr marL="742950" indent="-285750" algn="l" rtl="0" eaLnBrk="0" fontAlgn="base" hangingPunct="0">
        <a:spcBef>
          <a:spcPct val="20000"/>
        </a:spcBef>
        <a:spcAft>
          <a:spcPct val="0"/>
        </a:spcAft>
        <a:buChar char="–"/>
        <a:defRPr kumimoji="1" sz="2800">
          <a:solidFill>
            <a:schemeClr val="bg1"/>
          </a:solidFill>
          <a:latin typeface="Arial"/>
          <a:ea typeface="Arial" charset="0"/>
          <a:cs typeface="Arial"/>
        </a:defRPr>
      </a:lvl2pPr>
      <a:lvl3pPr marL="1143000" indent="-228600" algn="l" rtl="0" eaLnBrk="0" fontAlgn="base" hangingPunct="0">
        <a:spcBef>
          <a:spcPct val="20000"/>
        </a:spcBef>
        <a:spcAft>
          <a:spcPct val="0"/>
        </a:spcAft>
        <a:buChar char="•"/>
        <a:defRPr kumimoji="1" sz="2400">
          <a:solidFill>
            <a:schemeClr val="bg1"/>
          </a:solidFill>
          <a:latin typeface="Arial"/>
          <a:ea typeface="Arial" charset="0"/>
          <a:cs typeface="Arial"/>
        </a:defRPr>
      </a:lvl3pPr>
      <a:lvl4pPr marL="1600200" indent="-228600" algn="l" rtl="0" eaLnBrk="0" fontAlgn="base" hangingPunct="0">
        <a:spcBef>
          <a:spcPct val="20000"/>
        </a:spcBef>
        <a:spcAft>
          <a:spcPct val="0"/>
        </a:spcAft>
        <a:buChar char="–"/>
        <a:defRPr kumimoji="1"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ea typeface="ＭＳ Ｐゴシック" charset="0"/>
                <a:cs typeface="ＭＳ Ｐゴシック" charset="0"/>
              </a:defRPr>
            </a:lvl1pPr>
          </a:lstStyle>
          <a:p>
            <a:pPr>
              <a:defRPr/>
            </a:pPr>
            <a:fld id="{338091D4-95CE-A44E-8677-46DA6B8024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688" r:id="rId1"/>
    <p:sldLayoutId id="2147486689" r:id="rId2"/>
    <p:sldLayoutId id="2147486690" r:id="rId3"/>
    <p:sldLayoutId id="2147486691" r:id="rId4"/>
    <p:sldLayoutId id="2147486692" r:id="rId5"/>
    <p:sldLayoutId id="2147486693" r:id="rId6"/>
    <p:sldLayoutId id="2147486694" r:id="rId7"/>
    <p:sldLayoutId id="2147486695" r:id="rId8"/>
    <p:sldLayoutId id="2147486696" r:id="rId9"/>
    <p:sldLayoutId id="2147486697" r:id="rId10"/>
    <p:sldLayoutId id="2147486698" r:id="rId11"/>
    <p:sldLayoutId id="2147486699" r:id="rId12"/>
    <p:sldLayoutId id="2147486700" r:id="rId13"/>
  </p:sldLayoutIdLst>
  <p:hf sldNum="0" hdr="0" ftr="0" dt="0"/>
  <p:txStyles>
    <p:titleStyle>
      <a:lvl1pPr algn="ctr" rtl="0" eaLnBrk="0" fontAlgn="base" hangingPunct="0">
        <a:spcBef>
          <a:spcPct val="0"/>
        </a:spcBef>
        <a:spcAft>
          <a:spcPct val="0"/>
        </a:spcAft>
        <a:defRPr kumimoji="1" sz="4400">
          <a:solidFill>
            <a:schemeClr val="bg1"/>
          </a:solidFill>
          <a:latin typeface="Arial"/>
          <a:ea typeface="ＭＳ Ｐゴシック" charset="0"/>
          <a:cs typeface="Arial"/>
        </a:defRPr>
      </a:lvl1pPr>
      <a:lvl2pPr algn="ctr" rtl="0" eaLnBrk="0" fontAlgn="base" hangingPunct="0">
        <a:spcBef>
          <a:spcPct val="0"/>
        </a:spcBef>
        <a:spcAft>
          <a:spcPct val="0"/>
        </a:spcAft>
        <a:defRPr kumimoji="1" sz="4400">
          <a:solidFill>
            <a:schemeClr val="bg1"/>
          </a:solidFill>
          <a:latin typeface="Arial" charset="0"/>
          <a:ea typeface="ＭＳ Ｐゴシック" charset="0"/>
          <a:cs typeface="Arial" charset="0"/>
        </a:defRPr>
      </a:lvl2pPr>
      <a:lvl3pPr algn="ctr" rtl="0" eaLnBrk="0" fontAlgn="base" hangingPunct="0">
        <a:spcBef>
          <a:spcPct val="0"/>
        </a:spcBef>
        <a:spcAft>
          <a:spcPct val="0"/>
        </a:spcAft>
        <a:defRPr kumimoji="1" sz="4400">
          <a:solidFill>
            <a:schemeClr val="bg1"/>
          </a:solidFill>
          <a:latin typeface="Arial" charset="0"/>
          <a:ea typeface="ＭＳ Ｐゴシック" charset="0"/>
          <a:cs typeface="Arial" charset="0"/>
        </a:defRPr>
      </a:lvl3pPr>
      <a:lvl4pPr algn="ctr" rtl="0" eaLnBrk="0" fontAlgn="base" hangingPunct="0">
        <a:spcBef>
          <a:spcPct val="0"/>
        </a:spcBef>
        <a:spcAft>
          <a:spcPct val="0"/>
        </a:spcAft>
        <a:defRPr kumimoji="1" sz="4400">
          <a:solidFill>
            <a:schemeClr val="bg1"/>
          </a:solidFill>
          <a:latin typeface="Arial" charset="0"/>
          <a:ea typeface="ＭＳ Ｐゴシック" charset="0"/>
          <a:cs typeface="Arial" charset="0"/>
        </a:defRPr>
      </a:lvl4pPr>
      <a:lvl5pPr algn="ctr" rtl="0" eaLnBrk="0" fontAlgn="base" hangingPunct="0">
        <a:spcBef>
          <a:spcPct val="0"/>
        </a:spcBef>
        <a:spcAft>
          <a:spcPct val="0"/>
        </a:spcAft>
        <a:defRPr kumimoji="1" sz="4400">
          <a:solidFill>
            <a:schemeClr val="bg1"/>
          </a:solidFill>
          <a:latin typeface="Arial" charset="0"/>
          <a:ea typeface="ＭＳ Ｐゴシック" charset="0"/>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kumimoji="1" sz="3200">
          <a:solidFill>
            <a:schemeClr val="bg1"/>
          </a:solidFill>
          <a:latin typeface="Arial"/>
          <a:ea typeface="ＭＳ Ｐゴシック" charset="0"/>
          <a:cs typeface="Arial"/>
        </a:defRPr>
      </a:lvl1pPr>
      <a:lvl2pPr marL="742950" indent="-285750" algn="l" rtl="0" eaLnBrk="0" fontAlgn="base" hangingPunct="0">
        <a:spcBef>
          <a:spcPct val="20000"/>
        </a:spcBef>
        <a:spcAft>
          <a:spcPct val="0"/>
        </a:spcAft>
        <a:buChar char="–"/>
        <a:defRPr kumimoji="1" sz="2800">
          <a:solidFill>
            <a:schemeClr val="bg1"/>
          </a:solidFill>
          <a:latin typeface="Arial"/>
          <a:ea typeface="Arial" charset="0"/>
          <a:cs typeface="Arial"/>
        </a:defRPr>
      </a:lvl2pPr>
      <a:lvl3pPr marL="1143000" indent="-228600" algn="l" rtl="0" eaLnBrk="0" fontAlgn="base" hangingPunct="0">
        <a:spcBef>
          <a:spcPct val="20000"/>
        </a:spcBef>
        <a:spcAft>
          <a:spcPct val="0"/>
        </a:spcAft>
        <a:buChar char="•"/>
        <a:defRPr kumimoji="1" sz="2400">
          <a:solidFill>
            <a:schemeClr val="bg1"/>
          </a:solidFill>
          <a:latin typeface="Arial"/>
          <a:ea typeface="Arial" charset="0"/>
          <a:cs typeface="Arial"/>
        </a:defRPr>
      </a:lvl3pPr>
      <a:lvl4pPr marL="1600200" indent="-228600" algn="l" rtl="0" eaLnBrk="0" fontAlgn="base" hangingPunct="0">
        <a:spcBef>
          <a:spcPct val="20000"/>
        </a:spcBef>
        <a:spcAft>
          <a:spcPct val="0"/>
        </a:spcAft>
        <a:buChar char="–"/>
        <a:defRPr kumimoji="1"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8898" name="Group 2"/>
          <p:cNvGrpSpPr>
            <a:grpSpLocks/>
          </p:cNvGrpSpPr>
          <p:nvPr/>
        </p:nvGrpSpPr>
        <p:grpSpPr bwMode="auto">
          <a:xfrm>
            <a:off x="457200" y="992188"/>
            <a:ext cx="8153400" cy="1600200"/>
            <a:chOff x="288" y="625"/>
            <a:chExt cx="5136" cy="1008"/>
          </a:xfrm>
        </p:grpSpPr>
        <p:sp>
          <p:nvSpPr>
            <p:cNvPr id="20890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0890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0890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0890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20889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20890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858" r:id="rId1"/>
    <p:sldLayoutId id="2147486859" r:id="rId2"/>
    <p:sldLayoutId id="2147486860" r:id="rId3"/>
    <p:sldLayoutId id="2147486861" r:id="rId4"/>
    <p:sldLayoutId id="2147486862" r:id="rId5"/>
    <p:sldLayoutId id="2147486863"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457200" y="992188"/>
            <a:ext cx="8153400" cy="1600200"/>
            <a:chOff x="288" y="625"/>
            <a:chExt cx="5136" cy="1008"/>
          </a:xfrm>
        </p:grpSpPr>
        <p:sp>
          <p:nvSpPr>
            <p:cNvPr id="216069"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16070"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16071"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16072"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21606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21606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864" r:id="rId1"/>
    <p:sldLayoutId id="2147486865" r:id="rId2"/>
    <p:sldLayoutId id="2147486866" r:id="rId3"/>
    <p:sldLayoutId id="2147486867" r:id="rId4"/>
    <p:sldLayoutId id="2147486868" r:id="rId5"/>
    <p:sldLayoutId id="2147486869"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3234" name="Group 2"/>
          <p:cNvGrpSpPr>
            <a:grpSpLocks/>
          </p:cNvGrpSpPr>
          <p:nvPr/>
        </p:nvGrpSpPr>
        <p:grpSpPr bwMode="auto">
          <a:xfrm>
            <a:off x="3175" y="4267200"/>
            <a:ext cx="9140825" cy="2590800"/>
            <a:chOff x="2" y="2688"/>
            <a:chExt cx="5758" cy="1632"/>
          </a:xfrm>
        </p:grpSpPr>
        <p:sp>
          <p:nvSpPr>
            <p:cNvPr id="223240" name="Freeform 3"/>
            <p:cNvSpPr>
              <a:spLocks/>
            </p:cNvSpPr>
            <p:nvPr/>
          </p:nvSpPr>
          <p:spPr bwMode="hidden">
            <a:xfrm>
              <a:off x="2" y="2688"/>
              <a:ext cx="5758" cy="1632"/>
            </a:xfrm>
            <a:custGeom>
              <a:avLst/>
              <a:gdLst>
                <a:gd name="T0" fmla="*/ 5997 w 5740"/>
                <a:gd name="T1" fmla="*/ 0 h 4316"/>
                <a:gd name="T2" fmla="*/ 0 w 5740"/>
                <a:gd name="T3" fmla="*/ 0 h 4316"/>
                <a:gd name="T4" fmla="*/ 0 w 5740"/>
                <a:gd name="T5" fmla="*/ 0 h 4316"/>
                <a:gd name="T6" fmla="*/ 5997 w 5740"/>
                <a:gd name="T7" fmla="*/ 0 h 4316"/>
                <a:gd name="T8" fmla="*/ 5997 w 5740"/>
                <a:gd name="T9" fmla="*/ 0 h 4316"/>
                <a:gd name="T10" fmla="*/ 5997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23241" name="Group 4"/>
            <p:cNvGrpSpPr>
              <a:grpSpLocks/>
            </p:cNvGrpSpPr>
            <p:nvPr/>
          </p:nvGrpSpPr>
          <p:grpSpPr bwMode="auto">
            <a:xfrm>
              <a:off x="1776" y="3024"/>
              <a:ext cx="3929" cy="1290"/>
              <a:chOff x="1776" y="3024"/>
              <a:chExt cx="3929" cy="1290"/>
            </a:xfrm>
          </p:grpSpPr>
          <p:grpSp>
            <p:nvGrpSpPr>
              <p:cNvPr id="223242" name="Group 5"/>
              <p:cNvGrpSpPr>
                <a:grpSpLocks/>
              </p:cNvGrpSpPr>
              <p:nvPr userDrawn="1"/>
            </p:nvGrpSpPr>
            <p:grpSpPr bwMode="auto">
              <a:xfrm>
                <a:off x="2268" y="3934"/>
                <a:ext cx="638" cy="377"/>
                <a:chOff x="2268" y="3934"/>
                <a:chExt cx="638" cy="377"/>
              </a:xfrm>
            </p:grpSpPr>
            <p:sp>
              <p:nvSpPr>
                <p:cNvPr id="11367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67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67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67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67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67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67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67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grpSp>
          <p:sp>
            <p:nvSpPr>
              <p:cNvPr id="11367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67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68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68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68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68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68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68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68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68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68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68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69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69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69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223258"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3259"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9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69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69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223263"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9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70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70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70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70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70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70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70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70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70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11370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0"/>
                  <a:cs typeface="ＭＳ Ｐゴシック" charset="0"/>
                </a:endParaRPr>
              </a:p>
            </p:txBody>
          </p:sp>
          <p:sp>
            <p:nvSpPr>
              <p:cNvPr id="223275" name="Freeform 46"/>
              <p:cNvSpPr>
                <a:spLocks/>
              </p:cNvSpPr>
              <p:nvPr/>
            </p:nvSpPr>
            <p:spPr bwMode="hidden">
              <a:xfrm>
                <a:off x="5280" y="3186"/>
                <a:ext cx="383" cy="96"/>
              </a:xfrm>
              <a:custGeom>
                <a:avLst/>
                <a:gdLst>
                  <a:gd name="T0" fmla="*/ 223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3 w 382"/>
                  <a:gd name="T19" fmla="*/ 96 h 96"/>
                  <a:gd name="T20" fmla="*/ 277 w 382"/>
                  <a:gd name="T21" fmla="*/ 90 h 96"/>
                  <a:gd name="T22" fmla="*/ 325 w 382"/>
                  <a:gd name="T23" fmla="*/ 84 h 96"/>
                  <a:gd name="T24" fmla="*/ 366 w 382"/>
                  <a:gd name="T25" fmla="*/ 66 h 96"/>
                  <a:gd name="T26" fmla="*/ 396 w 382"/>
                  <a:gd name="T27" fmla="*/ 42 h 96"/>
                  <a:gd name="T28" fmla="*/ 390 w 382"/>
                  <a:gd name="T29" fmla="*/ 42 h 96"/>
                  <a:gd name="T30" fmla="*/ 360 w 382"/>
                  <a:gd name="T31" fmla="*/ 66 h 96"/>
                  <a:gd name="T32" fmla="*/ 319 w 382"/>
                  <a:gd name="T33" fmla="*/ 78 h 96"/>
                  <a:gd name="T34" fmla="*/ 277 w 382"/>
                  <a:gd name="T35" fmla="*/ 90 h 96"/>
                  <a:gd name="T36" fmla="*/ 223 w 382"/>
                  <a:gd name="T37" fmla="*/ 96 h 96"/>
                  <a:gd name="T38" fmla="*/ 223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3276"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3277"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3278"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3279"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3280" name="Freeform 51"/>
              <p:cNvSpPr>
                <a:spLocks/>
              </p:cNvSpPr>
              <p:nvPr/>
            </p:nvSpPr>
            <p:spPr bwMode="hidden">
              <a:xfrm>
                <a:off x="5489" y="3042"/>
                <a:ext cx="186" cy="210"/>
              </a:xfrm>
              <a:custGeom>
                <a:avLst/>
                <a:gdLst>
                  <a:gd name="T0" fmla="*/ 0 w 185"/>
                  <a:gd name="T1" fmla="*/ 6 h 210"/>
                  <a:gd name="T2" fmla="*/ 66 w 185"/>
                  <a:gd name="T3" fmla="*/ 12 h 210"/>
                  <a:gd name="T4" fmla="*/ 133 w 185"/>
                  <a:gd name="T5" fmla="*/ 36 h 210"/>
                  <a:gd name="T6" fmla="*/ 169 w 185"/>
                  <a:gd name="T7" fmla="*/ 72 h 210"/>
                  <a:gd name="T8" fmla="*/ 175 w 185"/>
                  <a:gd name="T9" fmla="*/ 90 h 210"/>
                  <a:gd name="T10" fmla="*/ 181 w 185"/>
                  <a:gd name="T11" fmla="*/ 114 h 210"/>
                  <a:gd name="T12" fmla="*/ 175 w 185"/>
                  <a:gd name="T13" fmla="*/ 138 h 210"/>
                  <a:gd name="T14" fmla="*/ 163 w 185"/>
                  <a:gd name="T15" fmla="*/ 162 h 210"/>
                  <a:gd name="T16" fmla="*/ 133 w 185"/>
                  <a:gd name="T17" fmla="*/ 180 h 210"/>
                  <a:gd name="T18" fmla="*/ 90 w 185"/>
                  <a:gd name="T19" fmla="*/ 198 h 210"/>
                  <a:gd name="T20" fmla="*/ 110 w 185"/>
                  <a:gd name="T21" fmla="*/ 210 h 210"/>
                  <a:gd name="T22" fmla="*/ 145 w 185"/>
                  <a:gd name="T23" fmla="*/ 192 h 210"/>
                  <a:gd name="T24" fmla="*/ 175 w 185"/>
                  <a:gd name="T25" fmla="*/ 168 h 210"/>
                  <a:gd name="T26" fmla="*/ 193 w 185"/>
                  <a:gd name="T27" fmla="*/ 144 h 210"/>
                  <a:gd name="T28" fmla="*/ 199 w 185"/>
                  <a:gd name="T29" fmla="*/ 114 h 210"/>
                  <a:gd name="T30" fmla="*/ 193 w 185"/>
                  <a:gd name="T31" fmla="*/ 90 h 210"/>
                  <a:gd name="T32" fmla="*/ 187 w 185"/>
                  <a:gd name="T33" fmla="*/ 66 h 210"/>
                  <a:gd name="T34" fmla="*/ 169 w 185"/>
                  <a:gd name="T35" fmla="*/ 48 h 210"/>
                  <a:gd name="T36" fmla="*/ 145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3281"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71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grpSp>
            <p:nvGrpSpPr>
              <p:cNvPr id="223283" name="Group 54"/>
              <p:cNvGrpSpPr>
                <a:grpSpLocks/>
              </p:cNvGrpSpPr>
              <p:nvPr userDrawn="1"/>
            </p:nvGrpSpPr>
            <p:grpSpPr bwMode="auto">
              <a:xfrm>
                <a:off x="4546" y="3608"/>
                <a:ext cx="518" cy="319"/>
                <a:chOff x="4546" y="3608"/>
                <a:chExt cx="518" cy="319"/>
              </a:xfrm>
            </p:grpSpPr>
            <p:sp>
              <p:nvSpPr>
                <p:cNvPr id="113719"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720"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721"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722"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723"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sp>
              <p:nvSpPr>
                <p:cNvPr id="113724"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endParaRPr lang="en-US">
                    <a:solidFill>
                      <a:srgbClr val="FFFFFF"/>
                    </a:solidFill>
                    <a:ea typeface="ＭＳ Ｐゴシック" charset="0"/>
                    <a:cs typeface="ＭＳ Ｐゴシック" charset="0"/>
                  </a:endParaRPr>
                </a:p>
              </p:txBody>
            </p:sp>
          </p:grpSp>
          <p:grpSp>
            <p:nvGrpSpPr>
              <p:cNvPr id="223284" name="Group 61"/>
              <p:cNvGrpSpPr>
                <a:grpSpLocks/>
              </p:cNvGrpSpPr>
              <p:nvPr userDrawn="1"/>
            </p:nvGrpSpPr>
            <p:grpSpPr bwMode="auto">
              <a:xfrm>
                <a:off x="5381" y="3085"/>
                <a:ext cx="227" cy="132"/>
                <a:chOff x="5381" y="3085"/>
                <a:chExt cx="227" cy="132"/>
              </a:xfrm>
            </p:grpSpPr>
            <p:sp>
              <p:nvSpPr>
                <p:cNvPr id="223285"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23286"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23287"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23288"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grpSp>
      </p:grpSp>
      <p:sp>
        <p:nvSpPr>
          <p:cNvPr id="113730"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13731"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endParaRPr lang="en-US"/>
          </a:p>
        </p:txBody>
      </p:sp>
      <p:sp>
        <p:nvSpPr>
          <p:cNvPr id="113732"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endParaRPr lang="en-US"/>
          </a:p>
        </p:txBody>
      </p:sp>
      <p:sp>
        <p:nvSpPr>
          <p:cNvPr id="113733"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fld id="{96D63ADB-8491-4E4F-883B-D8C8FABE75EA}" type="slidenum">
              <a:rPr lang="en-US"/>
              <a:pPr>
                <a:defRPr/>
              </a:pPr>
              <a:t>‹#›</a:t>
            </a:fld>
            <a:endParaRPr lang="en-US"/>
          </a:p>
        </p:txBody>
      </p:sp>
      <p:sp>
        <p:nvSpPr>
          <p:cNvPr id="113734"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870"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34" charset="-128"/>
          <a:cs typeface="ＭＳ Ｐゴシック" pitchFamily="34"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34" charset="-128"/>
          <a:cs typeface="ＭＳ Ｐゴシック" pitchFamily="3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34" charset="-128"/>
          <a:cs typeface="ＭＳ Ｐゴシック" pitchFamily="3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34" charset="-128"/>
          <a:cs typeface="ＭＳ Ｐゴシック" pitchFamily="3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34" charset="-128"/>
          <a:cs typeface="ＭＳ Ｐゴシック" pitchFamily="34"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kumimoji="1" sz="3200">
          <a:solidFill>
            <a:schemeClr val="tx1"/>
          </a:solidFill>
          <a:effectLst>
            <a:outerShdw blurRad="38100" dist="38100" dir="2700000" algn="tl">
              <a:srgbClr val="000000"/>
            </a:outerShdw>
          </a:effectLst>
          <a:latin typeface="+mn-lt"/>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Clr>
          <a:schemeClr val="tx2"/>
        </a:buClr>
        <a:buSzPct val="50000"/>
        <a:buFont typeface="Wingdings" charset="0"/>
        <a:buChar char="l"/>
        <a:defRPr kumimoji="1" sz="2800">
          <a:solidFill>
            <a:schemeClr val="tx1"/>
          </a:solidFill>
          <a:effectLst>
            <a:outerShdw blurRad="38100" dist="38100" dir="2700000" algn="tl">
              <a:srgbClr val="000000"/>
            </a:outerShdw>
          </a:effectLst>
          <a:latin typeface="+mn-lt"/>
          <a:ea typeface="ＭＳ Ｐゴシック" pitchFamily="-112" charset="-128"/>
          <a:cs typeface="ＭＳ Ｐゴシック" pitchFamily="34" charset="-128"/>
        </a:defRPr>
      </a:lvl2pPr>
      <a:lvl3pPr marL="1143000" indent="-228600" algn="l" rtl="0" eaLnBrk="0" fontAlgn="base" hangingPunct="0">
        <a:spcBef>
          <a:spcPct val="20000"/>
        </a:spcBef>
        <a:spcAft>
          <a:spcPct val="0"/>
        </a:spcAft>
        <a:buClr>
          <a:schemeClr val="accent2"/>
        </a:buClr>
        <a:buChar char="•"/>
        <a:defRPr kumimoji="1" sz="2400">
          <a:solidFill>
            <a:schemeClr val="tx1"/>
          </a:solidFill>
          <a:effectLst>
            <a:outerShdw blurRad="38100" dist="38100" dir="2700000" algn="tl">
              <a:srgbClr val="000000"/>
            </a:outerShdw>
          </a:effectLst>
          <a:latin typeface="+mn-lt"/>
          <a:ea typeface="ＭＳ Ｐゴシック" pitchFamily="-112" charset="-128"/>
          <a:cs typeface="ＭＳ Ｐゴシック" pitchFamily="34" charset="-128"/>
        </a:defRPr>
      </a:lvl3pPr>
      <a:lvl4pPr marL="1600200" indent="-228600" algn="l" rtl="0" eaLnBrk="0" fontAlgn="base" hangingPunct="0">
        <a:spcBef>
          <a:spcPct val="20000"/>
        </a:spcBef>
        <a:spcAft>
          <a:spcPct val="0"/>
        </a:spcAft>
        <a:buClr>
          <a:schemeClr val="folHlink"/>
        </a:buClr>
        <a:buSzPct val="50000"/>
        <a:buFont typeface="Wingdings" charset="0"/>
        <a:buChar char="l"/>
        <a:defRPr kumimoji="1" sz="2000">
          <a:solidFill>
            <a:schemeClr val="tx1"/>
          </a:solidFill>
          <a:effectLst>
            <a:outerShdw blurRad="38100" dist="38100" dir="2700000" algn="tl">
              <a:srgbClr val="000000"/>
            </a:outerShdw>
          </a:effectLst>
          <a:latin typeface="+mn-lt"/>
          <a:ea typeface="ＭＳ Ｐゴシック" pitchFamily="-112" charset="-128"/>
          <a:cs typeface="ＭＳ Ｐゴシック" pitchFamily="34" charset="-128"/>
        </a:defRPr>
      </a:lvl4pPr>
      <a:lvl5pPr marL="2057400" indent="-228600" algn="l" rtl="0" eaLnBrk="0" fontAlgn="base" hangingPunct="0">
        <a:spcBef>
          <a:spcPct val="20000"/>
        </a:spcBef>
        <a:spcAft>
          <a:spcPct val="0"/>
        </a:spcAft>
        <a:buClr>
          <a:schemeClr val="hlink"/>
        </a:buClr>
        <a:buChar char="•"/>
        <a:defRPr kumimoji="1" sz="2000">
          <a:solidFill>
            <a:schemeClr val="tx1"/>
          </a:solidFill>
          <a:effectLst>
            <a:outerShdw blurRad="38100" dist="38100" dir="2700000" algn="tl">
              <a:srgbClr val="000000"/>
            </a:outerShdw>
          </a:effectLst>
          <a:latin typeface="+mn-lt"/>
          <a:ea typeface="ＭＳ Ｐゴシック" pitchFamily="-112" charset="-128"/>
          <a:cs typeface="ＭＳ Ｐゴシック" pitchFamily="34"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5282" name="Group 2"/>
          <p:cNvGrpSpPr>
            <a:grpSpLocks/>
          </p:cNvGrpSpPr>
          <p:nvPr/>
        </p:nvGrpSpPr>
        <p:grpSpPr bwMode="auto">
          <a:xfrm>
            <a:off x="3175" y="4267200"/>
            <a:ext cx="9140825" cy="2590800"/>
            <a:chOff x="2" y="2688"/>
            <a:chExt cx="5758" cy="1632"/>
          </a:xfrm>
        </p:grpSpPr>
        <p:sp>
          <p:nvSpPr>
            <p:cNvPr id="225288" name="Freeform 3"/>
            <p:cNvSpPr>
              <a:spLocks/>
            </p:cNvSpPr>
            <p:nvPr/>
          </p:nvSpPr>
          <p:spPr bwMode="hidden">
            <a:xfrm>
              <a:off x="2" y="2688"/>
              <a:ext cx="5758" cy="1632"/>
            </a:xfrm>
            <a:custGeom>
              <a:avLst/>
              <a:gdLst>
                <a:gd name="T0" fmla="*/ 6016 w 5740"/>
                <a:gd name="T1" fmla="*/ 0 h 4316"/>
                <a:gd name="T2" fmla="*/ 0 w 5740"/>
                <a:gd name="T3" fmla="*/ 0 h 4316"/>
                <a:gd name="T4" fmla="*/ 0 w 5740"/>
                <a:gd name="T5" fmla="*/ 0 h 4316"/>
                <a:gd name="T6" fmla="*/ 6016 w 5740"/>
                <a:gd name="T7" fmla="*/ 0 h 4316"/>
                <a:gd name="T8" fmla="*/ 6016 w 5740"/>
                <a:gd name="T9" fmla="*/ 0 h 4316"/>
                <a:gd name="T10" fmla="*/ 6016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25289" name="Group 4"/>
            <p:cNvGrpSpPr>
              <a:grpSpLocks/>
            </p:cNvGrpSpPr>
            <p:nvPr/>
          </p:nvGrpSpPr>
          <p:grpSpPr bwMode="auto">
            <a:xfrm>
              <a:off x="1776" y="3024"/>
              <a:ext cx="3929" cy="1290"/>
              <a:chOff x="1776" y="3024"/>
              <a:chExt cx="3929" cy="1290"/>
            </a:xfrm>
          </p:grpSpPr>
          <p:grpSp>
            <p:nvGrpSpPr>
              <p:cNvPr id="225290" name="Group 5"/>
              <p:cNvGrpSpPr>
                <a:grpSpLocks/>
              </p:cNvGrpSpPr>
              <p:nvPr userDrawn="1"/>
            </p:nvGrpSpPr>
            <p:grpSpPr bwMode="auto">
              <a:xfrm>
                <a:off x="2268" y="3934"/>
                <a:ext cx="638" cy="377"/>
                <a:chOff x="2268" y="3934"/>
                <a:chExt cx="638" cy="377"/>
              </a:xfrm>
            </p:grpSpPr>
            <p:sp>
              <p:nvSpPr>
                <p:cNvPr id="3078"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79"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0"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1"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2"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3"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4"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5"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grpSp>
          <p:sp>
            <p:nvSpPr>
              <p:cNvPr id="3086"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7"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8"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89"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90"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091"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92"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93"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94"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95"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96"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9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9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09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0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25306"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07"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0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0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25311"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7"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08"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09"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10"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11"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12"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13"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14"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15"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16"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3117"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ctr">
                  <a:defRPr/>
                </a:pPr>
                <a:endParaRPr lang="en-US">
                  <a:solidFill>
                    <a:srgbClr val="FFFFFF"/>
                  </a:solidFill>
                  <a:latin typeface="Times" pitchFamily="24" charset="0"/>
                  <a:ea typeface="ＭＳ Ｐゴシック" charset="0"/>
                  <a:cs typeface="ＭＳ Ｐゴシック" charset="0"/>
                </a:endParaRPr>
              </a:p>
            </p:txBody>
          </p:sp>
          <p:sp>
            <p:nvSpPr>
              <p:cNvPr id="225323" name="Freeform 46"/>
              <p:cNvSpPr>
                <a:spLocks/>
              </p:cNvSpPr>
              <p:nvPr/>
            </p:nvSpPr>
            <p:spPr bwMode="hidden">
              <a:xfrm>
                <a:off x="5280" y="3186"/>
                <a:ext cx="383" cy="96"/>
              </a:xfrm>
              <a:custGeom>
                <a:avLst/>
                <a:gdLst>
                  <a:gd name="T0" fmla="*/ 224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4 w 382"/>
                  <a:gd name="T19" fmla="*/ 96 h 96"/>
                  <a:gd name="T20" fmla="*/ 278 w 382"/>
                  <a:gd name="T21" fmla="*/ 90 h 96"/>
                  <a:gd name="T22" fmla="*/ 326 w 382"/>
                  <a:gd name="T23" fmla="*/ 84 h 96"/>
                  <a:gd name="T24" fmla="*/ 367 w 382"/>
                  <a:gd name="T25" fmla="*/ 66 h 96"/>
                  <a:gd name="T26" fmla="*/ 397 w 382"/>
                  <a:gd name="T27" fmla="*/ 42 h 96"/>
                  <a:gd name="T28" fmla="*/ 391 w 382"/>
                  <a:gd name="T29" fmla="*/ 42 h 96"/>
                  <a:gd name="T30" fmla="*/ 361 w 382"/>
                  <a:gd name="T31" fmla="*/ 66 h 96"/>
                  <a:gd name="T32" fmla="*/ 320 w 382"/>
                  <a:gd name="T33" fmla="*/ 78 h 96"/>
                  <a:gd name="T34" fmla="*/ 278 w 382"/>
                  <a:gd name="T35" fmla="*/ 90 h 96"/>
                  <a:gd name="T36" fmla="*/ 224 w 382"/>
                  <a:gd name="T37" fmla="*/ 96 h 96"/>
                  <a:gd name="T38" fmla="*/ 224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24"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25"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26"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27"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28" name="Freeform 51"/>
              <p:cNvSpPr>
                <a:spLocks/>
              </p:cNvSpPr>
              <p:nvPr/>
            </p:nvSpPr>
            <p:spPr bwMode="hidden">
              <a:xfrm>
                <a:off x="5489" y="3042"/>
                <a:ext cx="186" cy="210"/>
              </a:xfrm>
              <a:custGeom>
                <a:avLst/>
                <a:gdLst>
                  <a:gd name="T0" fmla="*/ 0 w 185"/>
                  <a:gd name="T1" fmla="*/ 6 h 210"/>
                  <a:gd name="T2" fmla="*/ 66 w 185"/>
                  <a:gd name="T3" fmla="*/ 12 h 210"/>
                  <a:gd name="T4" fmla="*/ 134 w 185"/>
                  <a:gd name="T5" fmla="*/ 36 h 210"/>
                  <a:gd name="T6" fmla="*/ 170 w 185"/>
                  <a:gd name="T7" fmla="*/ 72 h 210"/>
                  <a:gd name="T8" fmla="*/ 176 w 185"/>
                  <a:gd name="T9" fmla="*/ 90 h 210"/>
                  <a:gd name="T10" fmla="*/ 182 w 185"/>
                  <a:gd name="T11" fmla="*/ 114 h 210"/>
                  <a:gd name="T12" fmla="*/ 176 w 185"/>
                  <a:gd name="T13" fmla="*/ 138 h 210"/>
                  <a:gd name="T14" fmla="*/ 164 w 185"/>
                  <a:gd name="T15" fmla="*/ 162 h 210"/>
                  <a:gd name="T16" fmla="*/ 134 w 185"/>
                  <a:gd name="T17" fmla="*/ 180 h 210"/>
                  <a:gd name="T18" fmla="*/ 90 w 185"/>
                  <a:gd name="T19" fmla="*/ 198 h 210"/>
                  <a:gd name="T20" fmla="*/ 111 w 185"/>
                  <a:gd name="T21" fmla="*/ 210 h 210"/>
                  <a:gd name="T22" fmla="*/ 146 w 185"/>
                  <a:gd name="T23" fmla="*/ 192 h 210"/>
                  <a:gd name="T24" fmla="*/ 176 w 185"/>
                  <a:gd name="T25" fmla="*/ 168 h 210"/>
                  <a:gd name="T26" fmla="*/ 194 w 185"/>
                  <a:gd name="T27" fmla="*/ 144 h 210"/>
                  <a:gd name="T28" fmla="*/ 200 w 185"/>
                  <a:gd name="T29" fmla="*/ 114 h 210"/>
                  <a:gd name="T30" fmla="*/ 194 w 185"/>
                  <a:gd name="T31" fmla="*/ 90 h 210"/>
                  <a:gd name="T32" fmla="*/ 188 w 185"/>
                  <a:gd name="T33" fmla="*/ 66 h 210"/>
                  <a:gd name="T34" fmla="*/ 170 w 185"/>
                  <a:gd name="T35" fmla="*/ 48 h 210"/>
                  <a:gd name="T36" fmla="*/ 146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329"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25"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grpSp>
            <p:nvGrpSpPr>
              <p:cNvPr id="225331" name="Group 54"/>
              <p:cNvGrpSpPr>
                <a:grpSpLocks/>
              </p:cNvGrpSpPr>
              <p:nvPr userDrawn="1"/>
            </p:nvGrpSpPr>
            <p:grpSpPr bwMode="auto">
              <a:xfrm>
                <a:off x="4546" y="3608"/>
                <a:ext cx="518" cy="319"/>
                <a:chOff x="4546" y="3608"/>
                <a:chExt cx="518" cy="319"/>
              </a:xfrm>
            </p:grpSpPr>
            <p:sp>
              <p:nvSpPr>
                <p:cNvPr id="3127"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28"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29"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0"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1"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3132"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ctr"/>
                  <a:endParaRPr lang="en-US">
                    <a:solidFill>
                      <a:srgbClr val="FFFFFF"/>
                    </a:solidFill>
                    <a:latin typeface="Times" charset="0"/>
                    <a:ea typeface="ＭＳ Ｐゴシック" charset="0"/>
                    <a:cs typeface="ＭＳ Ｐゴシック" charset="0"/>
                  </a:endParaRPr>
                </a:p>
              </p:txBody>
            </p:sp>
          </p:grpSp>
          <p:grpSp>
            <p:nvGrpSpPr>
              <p:cNvPr id="225332" name="Group 61"/>
              <p:cNvGrpSpPr>
                <a:grpSpLocks/>
              </p:cNvGrpSpPr>
              <p:nvPr userDrawn="1"/>
            </p:nvGrpSpPr>
            <p:grpSpPr bwMode="auto">
              <a:xfrm>
                <a:off x="5381" y="3085"/>
                <a:ext cx="227" cy="132"/>
                <a:chOff x="5381" y="3085"/>
                <a:chExt cx="227" cy="132"/>
              </a:xfrm>
            </p:grpSpPr>
            <p:sp>
              <p:nvSpPr>
                <p:cNvPr id="225333"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225334"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225335"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FFFFFF"/>
                    </a:solidFill>
                    <a:latin typeface="Times" charset="0"/>
                    <a:ea typeface="ＭＳ Ｐゴシック" charset="0"/>
                    <a:cs typeface="ＭＳ Ｐゴシック" charset="0"/>
                  </a:endParaRPr>
                </a:p>
              </p:txBody>
            </p:sp>
            <p:sp>
              <p:nvSpPr>
                <p:cNvPr id="225336"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solidFill>
                      <a:srgbClr val="FFFFFF"/>
                    </a:solidFill>
                    <a:latin typeface="Times" charset="0"/>
                    <a:ea typeface="ＭＳ Ｐゴシック" charset="0"/>
                    <a:cs typeface="ＭＳ Ｐゴシック" charset="0"/>
                  </a:endParaRPr>
                </a:p>
              </p:txBody>
            </p:sp>
          </p:grpSp>
        </p:grpSp>
      </p:grpSp>
      <p:sp>
        <p:nvSpPr>
          <p:cNvPr id="3138"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39"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charset="0"/>
              </a:defRPr>
            </a:lvl1pPr>
          </a:lstStyle>
          <a:p>
            <a:endParaRPr lang="en-US"/>
          </a:p>
        </p:txBody>
      </p:sp>
      <p:sp>
        <p:nvSpPr>
          <p:cNvPr id="3140"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charset="0"/>
              </a:defRPr>
            </a:lvl1pPr>
          </a:lstStyle>
          <a:p>
            <a:endParaRPr lang="en-US"/>
          </a:p>
        </p:txBody>
      </p:sp>
      <p:sp>
        <p:nvSpPr>
          <p:cNvPr id="3141"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1" hangingPunct="1">
              <a:defRPr sz="100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fld id="{A564D72F-A3BF-E045-9829-40BC70C53581}" type="slidenum">
              <a:rPr lang="en-US"/>
              <a:pPr>
                <a:defRPr/>
              </a:pPr>
              <a:t>‹#›</a:t>
            </a:fld>
            <a:endParaRPr lang="en-US"/>
          </a:p>
        </p:txBody>
      </p:sp>
      <p:sp>
        <p:nvSpPr>
          <p:cNvPr id="3142"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871" r:id="rId1"/>
    <p:sldLayoutId id="2147486872" r:id="rId2"/>
    <p:sldLayoutId id="2147486873" r:id="rId3"/>
    <p:sldLayoutId id="2147486874" r:id="rId4"/>
    <p:sldLayoutId id="2147486875" r:id="rId5"/>
    <p:sldLayoutId id="2147486876" r:id="rId6"/>
    <p:sldLayoutId id="2147486877" r:id="rId7"/>
    <p:sldLayoutId id="2147486878" r:id="rId8"/>
    <p:sldLayoutId id="2147486879" r:id="rId9"/>
    <p:sldLayoutId id="2147486880" r:id="rId10"/>
    <p:sldLayoutId id="2147486881" r:id="rId11"/>
    <p:sldLayoutId id="2147486882" r:id="rId12"/>
    <p:sldLayoutId id="2147486883" r:id="rId13"/>
    <p:sldLayoutId id="2147486884"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kumimoji="1"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charset="0"/>
        <a:buChar char="l"/>
        <a:defRPr kumimoji="1" sz="2800">
          <a:solidFill>
            <a:schemeClr val="tx1"/>
          </a:solidFill>
          <a:effectLst>
            <a:outerShdw blurRad="38100" dist="38100" dir="2700000" algn="tl">
              <a:srgbClr val="000000"/>
            </a:outerShdw>
          </a:effectLst>
          <a:latin typeface="+mn-lt"/>
          <a:ea typeface="ＭＳ Ｐゴシック" pitchFamily="24" charset="-128"/>
          <a:cs typeface="ＭＳ Ｐゴシック" charset="0"/>
        </a:defRPr>
      </a:lvl2pPr>
      <a:lvl3pPr marL="1143000" indent="-228600" algn="l" rtl="0" eaLnBrk="0" fontAlgn="base" hangingPunct="0">
        <a:spcBef>
          <a:spcPct val="20000"/>
        </a:spcBef>
        <a:spcAft>
          <a:spcPct val="0"/>
        </a:spcAft>
        <a:buClr>
          <a:schemeClr val="accent2"/>
        </a:buClr>
        <a:buChar char="•"/>
        <a:defRPr kumimoji="1" sz="2400">
          <a:solidFill>
            <a:schemeClr val="tx1"/>
          </a:solidFill>
          <a:effectLst>
            <a:outerShdw blurRad="38100" dist="38100" dir="2700000" algn="tl">
              <a:srgbClr val="000000"/>
            </a:outerShdw>
          </a:effectLst>
          <a:latin typeface="+mn-lt"/>
          <a:ea typeface="ＭＳ Ｐゴシック" pitchFamily="24" charset="-128"/>
          <a:cs typeface="ＭＳ Ｐゴシック" charset="0"/>
        </a:defRPr>
      </a:lvl3pPr>
      <a:lvl4pPr marL="1600200" indent="-228600" algn="l" rtl="0" eaLnBrk="0" fontAlgn="base" hangingPunct="0">
        <a:spcBef>
          <a:spcPct val="20000"/>
        </a:spcBef>
        <a:spcAft>
          <a:spcPct val="0"/>
        </a:spcAft>
        <a:buClr>
          <a:schemeClr val="folHlink"/>
        </a:buClr>
        <a:buSzPct val="50000"/>
        <a:buFont typeface="Wingdings" charset="0"/>
        <a:buChar char="l"/>
        <a:defRPr kumimoji="1" sz="2000">
          <a:solidFill>
            <a:schemeClr val="tx1"/>
          </a:solidFill>
          <a:effectLst>
            <a:outerShdw blurRad="38100" dist="38100" dir="2700000" algn="tl">
              <a:srgbClr val="000000"/>
            </a:outerShdw>
          </a:effectLst>
          <a:latin typeface="+mn-lt"/>
          <a:ea typeface="ＭＳ Ｐゴシック" pitchFamily="24" charset="-128"/>
          <a:cs typeface="ＭＳ Ｐゴシック" charset="0"/>
        </a:defRPr>
      </a:lvl4pPr>
      <a:lvl5pPr marL="2057400" indent="-228600" algn="l" rtl="0" eaLnBrk="0" fontAlgn="base" hangingPunct="0">
        <a:spcBef>
          <a:spcPct val="20000"/>
        </a:spcBef>
        <a:spcAft>
          <a:spcPct val="0"/>
        </a:spcAft>
        <a:buClr>
          <a:schemeClr val="hlink"/>
        </a:buClr>
        <a:buChar char="•"/>
        <a:defRPr kumimoji="1" sz="2000">
          <a:solidFill>
            <a:schemeClr val="tx1"/>
          </a:solidFill>
          <a:effectLst>
            <a:outerShdw blurRad="38100" dist="38100" dir="2700000" algn="tl">
              <a:srgbClr val="000000"/>
            </a:outerShdw>
          </a:effectLst>
          <a:latin typeface="+mn-lt"/>
          <a:ea typeface="ＭＳ Ｐゴシック" pitchFamily="24" charset="-128"/>
          <a:cs typeface="ＭＳ Ｐゴシック" charset="0"/>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0642" name="Group 2"/>
          <p:cNvGrpSpPr>
            <a:grpSpLocks/>
          </p:cNvGrpSpPr>
          <p:nvPr/>
        </p:nvGrpSpPr>
        <p:grpSpPr bwMode="auto">
          <a:xfrm>
            <a:off x="457200" y="992188"/>
            <a:ext cx="8153400" cy="1600200"/>
            <a:chOff x="288" y="625"/>
            <a:chExt cx="5136" cy="1008"/>
          </a:xfrm>
        </p:grpSpPr>
        <p:sp>
          <p:nvSpPr>
            <p:cNvPr id="240645"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40646"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40647"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40648"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24064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24064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885" r:id="rId1"/>
    <p:sldLayoutId id="2147486886" r:id="rId2"/>
    <p:sldLayoutId id="2147486887" r:id="rId3"/>
    <p:sldLayoutId id="2147486888" r:id="rId4"/>
    <p:sldLayoutId id="2147486889" r:id="rId5"/>
    <p:sldLayoutId id="2147486890"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4978" name="Group 2"/>
          <p:cNvGrpSpPr>
            <a:grpSpLocks/>
          </p:cNvGrpSpPr>
          <p:nvPr/>
        </p:nvGrpSpPr>
        <p:grpSpPr bwMode="auto">
          <a:xfrm>
            <a:off x="457200" y="992188"/>
            <a:ext cx="8153400" cy="1600200"/>
            <a:chOff x="288" y="625"/>
            <a:chExt cx="5136" cy="1008"/>
          </a:xfrm>
        </p:grpSpPr>
        <p:sp>
          <p:nvSpPr>
            <p:cNvPr id="25498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5498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5498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5498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25497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25498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897" r:id="rId1"/>
    <p:sldLayoutId id="2147486898" r:id="rId2"/>
    <p:sldLayoutId id="2147486899" r:id="rId3"/>
    <p:sldLayoutId id="2147486900" r:id="rId4"/>
    <p:sldLayoutId id="2147486901" r:id="rId5"/>
    <p:sldLayoutId id="2147486902"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01087120"/>
      </p:ext>
    </p:extLst>
  </p:cSld>
  <p:clrMap bg1="lt1" tx1="dk1" bg2="lt2" tx2="dk2" accent1="accent1" accent2="accent2" accent3="accent3" accent4="accent4" accent5="accent5" accent6="accent6" hlink="hlink" folHlink="folHlink"/>
  <p:sldLayoutIdLst>
    <p:sldLayoutId id="2147486904" r:id="rId1"/>
    <p:sldLayoutId id="2147486905" r:id="rId2"/>
    <p:sldLayoutId id="2147486906" r:id="rId3"/>
    <p:sldLayoutId id="2147486907" r:id="rId4"/>
    <p:sldLayoutId id="2147486908" r:id="rId5"/>
    <p:sldLayoutId id="2147486909" r:id="rId6"/>
    <p:sldLayoutId id="2147486910" r:id="rId7"/>
    <p:sldLayoutId id="2147486911" r:id="rId8"/>
    <p:sldLayoutId id="2147486912" r:id="rId9"/>
    <p:sldLayoutId id="2147486913" r:id="rId10"/>
    <p:sldLayoutId id="2147486914" r:id="rId11"/>
    <p:sldLayoutId id="2147486915" r:id="rId12"/>
    <p:sldLayoutId id="214748691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ea typeface="ＭＳ Ｐゴシック" charset="0"/>
              </a:rPr>
              <a:pPr eaLnBrk="1" hangingPunct="1">
                <a:defRPr/>
              </a:pPr>
              <a:t>10/29/25</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ea typeface="ＭＳ Ｐゴシック" charset="0"/>
              </a:rPr>
              <a:pPr eaLnBrk="1" hangingPunct="1">
                <a:defRPr/>
              </a:pPr>
              <a:t>‹#›</a:t>
            </a:fld>
            <a:endParaRPr lang="en-US">
              <a:latin typeface="Calibri" charset="0"/>
              <a:ea typeface="ＭＳ Ｐゴシック" charset="0"/>
            </a:endParaRPr>
          </a:p>
        </p:txBody>
      </p:sp>
    </p:spTree>
    <p:extLst>
      <p:ext uri="{BB962C8B-B14F-4D97-AF65-F5344CB8AC3E}">
        <p14:creationId xmlns:p14="http://schemas.microsoft.com/office/powerpoint/2010/main" val="3144242147"/>
      </p:ext>
    </p:extLst>
  </p:cSld>
  <p:clrMap bg1="lt1" tx1="dk1" bg2="lt2" tx2="dk2" accent1="accent1" accent2="accent2" accent3="accent3" accent4="accent4" accent5="accent5" accent6="accent6" hlink="hlink" folHlink="folHlink"/>
  <p:sldLayoutIdLst>
    <p:sldLayoutId id="2147486918" r:id="rId1"/>
    <p:sldLayoutId id="2147486919" r:id="rId2"/>
    <p:sldLayoutId id="2147486920" r:id="rId3"/>
    <p:sldLayoutId id="2147486921" r:id="rId4"/>
    <p:sldLayoutId id="2147486922" r:id="rId5"/>
    <p:sldLayoutId id="2147486923" r:id="rId6"/>
    <p:sldLayoutId id="2147486924" r:id="rId7"/>
    <p:sldLayoutId id="2147486925" r:id="rId8"/>
    <p:sldLayoutId id="2147486926" r:id="rId9"/>
    <p:sldLayoutId id="2147486927" r:id="rId10"/>
    <p:sldLayoutId id="214748692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900">
                  <a:solidFill>
                    <a:srgbClr val="FFA27C"/>
                  </a:solidFill>
                  <a:latin typeface="Arial" pitchFamily="-107" charset="0"/>
                  <a:ea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endParaRPr>
              </a:p>
            </p:txBody>
          </p:sp>
        </p:grpSp>
      </p:grpSp>
    </p:spTree>
    <p:extLst>
      <p:ext uri="{BB962C8B-B14F-4D97-AF65-F5344CB8AC3E}">
        <p14:creationId xmlns:p14="http://schemas.microsoft.com/office/powerpoint/2010/main" val="3358548156"/>
      </p:ext>
    </p:extLst>
  </p:cSld>
  <p:clrMap bg1="dk2" tx1="lt1" bg2="dk1" tx2="lt2" accent1="accent1" accent2="accent2" accent3="accent3" accent4="accent4" accent5="accent5" accent6="accent6" hlink="hlink" folHlink="folHlink"/>
  <p:sldLayoutIdLst>
    <p:sldLayoutId id="2147486930" r:id="rId1"/>
    <p:sldLayoutId id="2147486931" r:id="rId2"/>
    <p:sldLayoutId id="2147486932" r:id="rId3"/>
    <p:sldLayoutId id="2147486933" r:id="rId4"/>
    <p:sldLayoutId id="2147486934" r:id="rId5"/>
    <p:sldLayoutId id="2147486935" r:id="rId6"/>
    <p:sldLayoutId id="2147486936" r:id="rId7"/>
    <p:sldLayoutId id="2147486937" r:id="rId8"/>
    <p:sldLayoutId id="2147486938" r:id="rId9"/>
    <p:sldLayoutId id="2147486939" r:id="rId10"/>
    <p:sldLayoutId id="2147486940" r:id="rId11"/>
    <p:sldLayoutId id="2147486941"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29/10/2025</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571665414"/>
      </p:ext>
    </p:extLst>
  </p:cSld>
  <p:clrMap bg1="lt1" tx1="dk1" bg2="lt2" tx2="dk2" accent1="accent1" accent2="accent2" accent3="accent3" accent4="accent4" accent5="accent5" accent6="accent6" hlink="hlink" folHlink="folHlink"/>
  <p:sldLayoutIdLst>
    <p:sldLayoutId id="2147486950" r:id="rId1"/>
    <p:sldLayoutId id="2147486951" r:id="rId2"/>
    <p:sldLayoutId id="2147486952" r:id="rId3"/>
    <p:sldLayoutId id="2147486953" r:id="rId4"/>
    <p:sldLayoutId id="2147486954" r:id="rId5"/>
    <p:sldLayoutId id="2147486955" r:id="rId6"/>
    <p:sldLayoutId id="2147486956" r:id="rId7"/>
    <p:sldLayoutId id="2147486957" r:id="rId8"/>
    <p:sldLayoutId id="2147486958" r:id="rId9"/>
    <p:sldLayoutId id="2147486959" r:id="rId10"/>
    <p:sldLayoutId id="2147486960"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674" name="Group 2"/>
          <p:cNvGrpSpPr>
            <a:grpSpLocks/>
          </p:cNvGrpSpPr>
          <p:nvPr/>
        </p:nvGrpSpPr>
        <p:grpSpPr bwMode="auto">
          <a:xfrm>
            <a:off x="457200" y="992188"/>
            <a:ext cx="8153400" cy="1600200"/>
            <a:chOff x="288" y="625"/>
            <a:chExt cx="5136" cy="1008"/>
          </a:xfrm>
        </p:grpSpPr>
        <p:sp>
          <p:nvSpPr>
            <p:cNvPr id="28677"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8678"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8679"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28680"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2867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2867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701" r:id="rId1"/>
    <p:sldLayoutId id="2147486702" r:id="rId2"/>
    <p:sldLayoutId id="2147486703" r:id="rId3"/>
    <p:sldLayoutId id="2147486704" r:id="rId4"/>
    <p:sldLayoutId id="2147486705" r:id="rId5"/>
    <p:sldLayoutId id="2147486706"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808752457"/>
      </p:ext>
    </p:extLst>
  </p:cSld>
  <p:clrMap bg1="lt1" tx1="dk1" bg2="lt2" tx2="dk2" accent1="accent1" accent2="accent2" accent3="accent3" accent4="accent4" accent5="accent5" accent6="accent6" hlink="hlink" folHlink="folHlink"/>
  <p:sldLayoutIdLst>
    <p:sldLayoutId id="2147486962" r:id="rId1"/>
    <p:sldLayoutId id="2147486963" r:id="rId2"/>
    <p:sldLayoutId id="2147486964" r:id="rId3"/>
    <p:sldLayoutId id="2147486965" r:id="rId4"/>
    <p:sldLayoutId id="2147486966" r:id="rId5"/>
    <p:sldLayoutId id="2147486967" r:id="rId6"/>
    <p:sldLayoutId id="2147486968" r:id="rId7"/>
    <p:sldLayoutId id="2147486969" r:id="rId8"/>
    <p:sldLayoutId id="2147486970" r:id="rId9"/>
    <p:sldLayoutId id="2147486971" r:id="rId10"/>
    <p:sldLayoutId id="214748697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53836872"/>
      </p:ext>
    </p:extLst>
  </p:cSld>
  <p:clrMap bg1="lt1" tx1="dk1" bg2="lt2" tx2="dk2" accent1="accent1" accent2="accent2" accent3="accent3" accent4="accent4" accent5="accent5" accent6="accent6" hlink="hlink" folHlink="folHlink"/>
  <p:sldLayoutIdLst>
    <p:sldLayoutId id="2147486974" r:id="rId1"/>
    <p:sldLayoutId id="2147486975" r:id="rId2"/>
    <p:sldLayoutId id="2147486976" r:id="rId3"/>
    <p:sldLayoutId id="2147486977" r:id="rId4"/>
    <p:sldLayoutId id="2147486978" r:id="rId5"/>
    <p:sldLayoutId id="2147486979" r:id="rId6"/>
    <p:sldLayoutId id="2147486980" r:id="rId7"/>
    <p:sldLayoutId id="2147486981" r:id="rId8"/>
    <p:sldLayoutId id="2147486982" r:id="rId9"/>
    <p:sldLayoutId id="2147486983" r:id="rId10"/>
    <p:sldLayoutId id="214748698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81492695"/>
      </p:ext>
    </p:extLst>
  </p:cSld>
  <p:clrMap bg1="lt1" tx1="dk1" bg2="lt2" tx2="dk2" accent1="accent1" accent2="accent2" accent3="accent3" accent4="accent4" accent5="accent5" accent6="accent6" hlink="hlink" folHlink="folHlink"/>
  <p:sldLayoutIdLst>
    <p:sldLayoutId id="2147486986" r:id="rId1"/>
    <p:sldLayoutId id="2147486987" r:id="rId2"/>
    <p:sldLayoutId id="2147486988" r:id="rId3"/>
    <p:sldLayoutId id="2147486989" r:id="rId4"/>
    <p:sldLayoutId id="2147486990" r:id="rId5"/>
    <p:sldLayoutId id="2147486991" r:id="rId6"/>
    <p:sldLayoutId id="2147486992" r:id="rId7"/>
    <p:sldLayoutId id="2147486993" r:id="rId8"/>
    <p:sldLayoutId id="2147486994" r:id="rId9"/>
    <p:sldLayoutId id="2147486995" r:id="rId10"/>
    <p:sldLayoutId id="21474869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00244136"/>
      </p:ext>
    </p:extLst>
  </p:cSld>
  <p:clrMap bg1="lt1" tx1="dk1" bg2="lt2" tx2="dk2" accent1="accent1" accent2="accent2" accent3="accent3" accent4="accent4" accent5="accent5" accent6="accent6" hlink="hlink" folHlink="folHlink"/>
  <p:sldLayoutIdLst>
    <p:sldLayoutId id="2147486998" r:id="rId1"/>
    <p:sldLayoutId id="2147486999" r:id="rId2"/>
    <p:sldLayoutId id="2147487000" r:id="rId3"/>
    <p:sldLayoutId id="2147487001" r:id="rId4"/>
    <p:sldLayoutId id="2147487002" r:id="rId5"/>
    <p:sldLayoutId id="2147487003" r:id="rId6"/>
    <p:sldLayoutId id="2147487004" r:id="rId7"/>
    <p:sldLayoutId id="2147487005" r:id="rId8"/>
    <p:sldLayoutId id="2147487006" r:id="rId9"/>
    <p:sldLayoutId id="2147487007" r:id="rId10"/>
    <p:sldLayoutId id="214748700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7810" name="Group 2"/>
          <p:cNvGrpSpPr>
            <a:grpSpLocks/>
          </p:cNvGrpSpPr>
          <p:nvPr/>
        </p:nvGrpSpPr>
        <p:grpSpPr bwMode="auto">
          <a:xfrm>
            <a:off x="457200" y="992188"/>
            <a:ext cx="8153400" cy="1600200"/>
            <a:chOff x="288" y="625"/>
            <a:chExt cx="5136" cy="1008"/>
          </a:xfrm>
        </p:grpSpPr>
        <p:sp>
          <p:nvSpPr>
            <p:cNvPr id="247813"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247814"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247815"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247816"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24781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24781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1612215960"/>
      </p:ext>
    </p:extLst>
  </p:cSld>
  <p:clrMap bg1="dk2" tx1="lt1" bg2="dk1" tx2="lt2" accent1="accent1" accent2="accent2" accent3="accent3" accent4="accent4" accent5="accent5" accent6="accent6" hlink="hlink" folHlink="folHlink"/>
  <p:sldLayoutIdLst>
    <p:sldLayoutId id="2147487010" r:id="rId1"/>
    <p:sldLayoutId id="2147487011" r:id="rId2"/>
    <p:sldLayoutId id="2147487012" r:id="rId3"/>
    <p:sldLayoutId id="2147487013" r:id="rId4"/>
    <p:sldLayoutId id="2147487014" r:id="rId5"/>
    <p:sldLayoutId id="2147487015"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ea typeface="ＭＳ Ｐゴシック"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ea typeface="ＭＳ Ｐゴシック"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ea typeface="ＭＳ Ｐゴシック"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329067631"/>
      </p:ext>
    </p:extLst>
  </p:cSld>
  <p:clrMap bg1="dk2" tx1="lt1" bg2="dk1" tx2="lt2" accent1="accent1" accent2="accent2" accent3="accent3" accent4="accent4" accent5="accent5" accent6="accent6" hlink="hlink" folHlink="folHlink"/>
  <p:sldLayoutIdLst>
    <p:sldLayoutId id="2147487029" r:id="rId1"/>
    <p:sldLayoutId id="2147487030" r:id="rId2"/>
    <p:sldLayoutId id="2147487031" r:id="rId3"/>
    <p:sldLayoutId id="2147487032" r:id="rId4"/>
    <p:sldLayoutId id="2147487033" r:id="rId5"/>
    <p:sldLayoutId id="2147487034" r:id="rId6"/>
    <p:sldLayoutId id="2147487035" r:id="rId7"/>
    <p:sldLayoutId id="2147487036" r:id="rId8"/>
    <p:sldLayoutId id="2147487037" r:id="rId9"/>
    <p:sldLayoutId id="2147487038" r:id="rId10"/>
    <p:sldLayoutId id="214748703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solidFill>
                  <a:srgbClr val="FFFFCC"/>
                </a:solidFill>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solidFill>
                  <a:srgbClr val="FFFFCC"/>
                </a:solidFill>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153"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atin typeface="Arial" charset="0"/>
              </a:defRPr>
            </a:lvl1pPr>
          </a:lstStyle>
          <a:p>
            <a:endParaRPr lang="zh-CN" altLang="en-US">
              <a:solidFill>
                <a:srgbClr val="FFFFCC"/>
              </a:solidFill>
            </a:endParaRPr>
          </a:p>
        </p:txBody>
      </p:sp>
      <p:sp>
        <p:nvSpPr>
          <p:cNvPr id="6154"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atin typeface="Arial" charset="0"/>
              </a:defRPr>
            </a:lvl1pPr>
          </a:lstStyle>
          <a:p>
            <a:endParaRPr lang="zh-CN" altLang="en-US">
              <a:solidFill>
                <a:srgbClr val="FFFFCC"/>
              </a:solidFill>
            </a:endParaRPr>
          </a:p>
        </p:txBody>
      </p:sp>
      <p:sp>
        <p:nvSpPr>
          <p:cNvPr id="6155"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atin typeface="Arial" charset="0"/>
              </a:defRPr>
            </a:lvl1pPr>
          </a:lstStyle>
          <a:p>
            <a:pPr>
              <a:defRPr/>
            </a:pPr>
            <a:fld id="{8B2F8B0A-C0B4-6F4F-BDE7-9F2009A145D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68291700"/>
      </p:ext>
    </p:extLst>
  </p:cSld>
  <p:clrMap bg1="dk2" tx1="lt1" bg2="dk1" tx2="lt2" accent1="accent1" accent2="accent2" accent3="accent3" accent4="accent4" accent5="accent5" accent6="accent6" hlink="hlink" folHlink="folHlink"/>
  <p:sldLayoutIdLst>
    <p:sldLayoutId id="2147487041" r:id="rId1"/>
    <p:sldLayoutId id="2147487042" r:id="rId2"/>
    <p:sldLayoutId id="2147487043" r:id="rId3"/>
    <p:sldLayoutId id="2147487044" r:id="rId4"/>
    <p:sldLayoutId id="2147487045" r:id="rId5"/>
    <p:sldLayoutId id="2147487046" r:id="rId6"/>
    <p:sldLayoutId id="2147487047" r:id="rId7"/>
    <p:sldLayoutId id="2147487048" r:id="rId8"/>
    <p:sldLayoutId id="2147487049" r:id="rId9"/>
    <p:sldLayoutId id="2147487050" r:id="rId10"/>
    <p:sldLayoutId id="2147487051" r:id="rId11"/>
    <p:sldLayoutId id="2147487052" r:id="rId12"/>
  </p:sldLayoutIdLst>
  <p:txStyles>
    <p:titleStyle>
      <a:lvl1pPr algn="r" rtl="0" eaLnBrk="0" fontAlgn="base" hangingPunct="0">
        <a:spcBef>
          <a:spcPct val="0"/>
        </a:spcBef>
        <a:spcAft>
          <a:spcPct val="0"/>
        </a:spcAft>
        <a:defRPr sz="4400" i="1">
          <a:solidFill>
            <a:schemeClr val="tx2"/>
          </a:solidFill>
          <a:latin typeface="+mj-lt"/>
          <a:ea typeface="MS PGothic" pitchFamily="34" charset="-128"/>
          <a:cs typeface="MS PGothic" pitchFamily="34" charset="-128"/>
        </a:defRPr>
      </a:lvl1pPr>
      <a:lvl2pPr algn="r" rtl="0" eaLnBrk="0" fontAlgn="base" hangingPunct="0">
        <a:spcBef>
          <a:spcPct val="0"/>
        </a:spcBef>
        <a:spcAft>
          <a:spcPct val="0"/>
        </a:spcAft>
        <a:defRPr sz="4400" i="1">
          <a:solidFill>
            <a:schemeClr val="tx2"/>
          </a:solidFill>
          <a:latin typeface="Times New Roman" pitchFamily="-128" charset="0"/>
          <a:ea typeface="MS PGothic" pitchFamily="34" charset="-128"/>
          <a:cs typeface="MS PGothic" pitchFamily="34" charset="-128"/>
        </a:defRPr>
      </a:lvl2pPr>
      <a:lvl3pPr algn="r" rtl="0" eaLnBrk="0" fontAlgn="base" hangingPunct="0">
        <a:spcBef>
          <a:spcPct val="0"/>
        </a:spcBef>
        <a:spcAft>
          <a:spcPct val="0"/>
        </a:spcAft>
        <a:defRPr sz="4400" i="1">
          <a:solidFill>
            <a:schemeClr val="tx2"/>
          </a:solidFill>
          <a:latin typeface="Times New Roman" pitchFamily="-128" charset="0"/>
          <a:ea typeface="MS PGothic" pitchFamily="34" charset="-128"/>
          <a:cs typeface="MS PGothic" pitchFamily="34" charset="-128"/>
        </a:defRPr>
      </a:lvl3pPr>
      <a:lvl4pPr algn="r" rtl="0" eaLnBrk="0" fontAlgn="base" hangingPunct="0">
        <a:spcBef>
          <a:spcPct val="0"/>
        </a:spcBef>
        <a:spcAft>
          <a:spcPct val="0"/>
        </a:spcAft>
        <a:defRPr sz="4400" i="1">
          <a:solidFill>
            <a:schemeClr val="tx2"/>
          </a:solidFill>
          <a:latin typeface="Times New Roman" pitchFamily="-128" charset="0"/>
          <a:ea typeface="MS PGothic" pitchFamily="34" charset="-128"/>
          <a:cs typeface="MS PGothic" pitchFamily="34" charset="-128"/>
        </a:defRPr>
      </a:lvl4pPr>
      <a:lvl5pPr algn="r" rtl="0" eaLnBrk="0" fontAlgn="base" hangingPunct="0">
        <a:spcBef>
          <a:spcPct val="0"/>
        </a:spcBef>
        <a:spcAft>
          <a:spcPct val="0"/>
        </a:spcAft>
        <a:defRPr sz="4400" i="1">
          <a:solidFill>
            <a:schemeClr val="tx2"/>
          </a:solidFill>
          <a:latin typeface="Times New Roman" pitchFamily="-128" charset="0"/>
          <a:ea typeface="MS PGothic" pitchFamily="34" charset="-128"/>
          <a:cs typeface="MS PGothic" pitchFamily="34" charset="-128"/>
        </a:defRPr>
      </a:lvl5pPr>
      <a:lvl6pPr marL="457200" algn="r" rtl="0" eaLnBrk="0" fontAlgn="base" hangingPunct="0">
        <a:spcBef>
          <a:spcPct val="0"/>
        </a:spcBef>
        <a:spcAft>
          <a:spcPct val="0"/>
        </a:spcAft>
        <a:defRPr sz="4400" i="1">
          <a:solidFill>
            <a:schemeClr val="tx2"/>
          </a:solidFill>
          <a:latin typeface="Times New Roman" pitchFamily="-128" charset="0"/>
        </a:defRPr>
      </a:lvl6pPr>
      <a:lvl7pPr marL="914400" algn="r" rtl="0" eaLnBrk="0" fontAlgn="base" hangingPunct="0">
        <a:spcBef>
          <a:spcPct val="0"/>
        </a:spcBef>
        <a:spcAft>
          <a:spcPct val="0"/>
        </a:spcAft>
        <a:defRPr sz="4400" i="1">
          <a:solidFill>
            <a:schemeClr val="tx2"/>
          </a:solidFill>
          <a:latin typeface="Times New Roman" pitchFamily="-128" charset="0"/>
        </a:defRPr>
      </a:lvl7pPr>
      <a:lvl8pPr marL="1371600" algn="r" rtl="0" eaLnBrk="0" fontAlgn="base" hangingPunct="0">
        <a:spcBef>
          <a:spcPct val="0"/>
        </a:spcBef>
        <a:spcAft>
          <a:spcPct val="0"/>
        </a:spcAft>
        <a:defRPr sz="4400" i="1">
          <a:solidFill>
            <a:schemeClr val="tx2"/>
          </a:solidFill>
          <a:latin typeface="Times New Roman" pitchFamily="-128" charset="0"/>
        </a:defRPr>
      </a:lvl8pPr>
      <a:lvl9pPr marL="1828800" algn="r" rtl="0" eaLnBrk="0" fontAlgn="base" hangingPunct="0">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mn-lt"/>
          <a:ea typeface="ＭＳ Ｐゴシック" pitchFamily="-112" charset="-128"/>
          <a:cs typeface="ＭＳ Ｐゴシック" charset="0"/>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mn-lt"/>
          <a:ea typeface="ＭＳ Ｐゴシック" pitchFamily="-112" charset="-128"/>
          <a:cs typeface="ＭＳ Ｐゴシック" charset="0"/>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pitchFamily="-112" charset="-128"/>
          <a:cs typeface="ＭＳ Ｐゴシック" charset="0"/>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pitchFamily="-112" charset="-128"/>
          <a:cs typeface="ＭＳ Ｐゴシック" charset="0"/>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defRPr/>
            </a:pPr>
            <a:fld id="{C7FCEC4A-0619-534F-AB0C-4C4D1986DF16}" type="slidenum">
              <a:rPr lang="en-US"/>
              <a:pPr defTabSz="914400" eaLnBrk="0" hangingPunct="0">
                <a:defRPr/>
              </a:pPr>
              <a:t>‹#›</a:t>
            </a:fld>
            <a:endParaRPr lang="en-US"/>
          </a:p>
        </p:txBody>
      </p:sp>
    </p:spTree>
    <p:extLst>
      <p:ext uri="{BB962C8B-B14F-4D97-AF65-F5344CB8AC3E}">
        <p14:creationId xmlns:p14="http://schemas.microsoft.com/office/powerpoint/2010/main" val="1845430638"/>
      </p:ext>
    </p:extLst>
  </p:cSld>
  <p:clrMap bg1="lt1" tx1="dk1" bg2="lt2" tx2="dk2" accent1="accent1" accent2="accent2" accent3="accent3" accent4="accent4" accent5="accent5" accent6="accent6" hlink="hlink" folHlink="folHlink"/>
  <p:sldLayoutIdLst>
    <p:sldLayoutId id="2147487054" r:id="rId1"/>
    <p:sldLayoutId id="2147487055" r:id="rId2"/>
    <p:sldLayoutId id="2147487056" r:id="rId3"/>
    <p:sldLayoutId id="2147487057" r:id="rId4"/>
    <p:sldLayoutId id="2147487058" r:id="rId5"/>
    <p:sldLayoutId id="2147487059" r:id="rId6"/>
    <p:sldLayoutId id="2147487060" r:id="rId7"/>
    <p:sldLayoutId id="2147487061" r:id="rId8"/>
    <p:sldLayoutId id="2147487062" r:id="rId9"/>
    <p:sldLayoutId id="2147487063" r:id="rId10"/>
    <p:sldLayoutId id="2147487064" r:id="rId11"/>
    <p:sldLayoutId id="2147487065" r:id="rId12"/>
    <p:sldLayoutId id="214748706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a:defRPr/>
            </a:pPr>
            <a:fld id="{C16A198B-9034-4749-8A8D-B90A5F5B90A3}" type="datetimeFigureOut">
              <a:rPr lang="en-US">
                <a:latin typeface="Calibri" charset="0"/>
              </a:rPr>
              <a:pPr defTabSz="914400">
                <a:defRPr/>
              </a:pPr>
              <a:t>10/29/25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a:defRPr/>
            </a:pPr>
            <a:fld id="{FA356419-7718-C74B-9C0F-E2D2C7D5AD85}" type="slidenum">
              <a:rPr lang="en-US">
                <a:latin typeface="Calibri" charset="0"/>
              </a:rPr>
              <a:pPr defTabSz="914400">
                <a:defRPr/>
              </a:pPr>
              <a:t>‹#›</a:t>
            </a:fld>
            <a:endParaRPr lang="en-US">
              <a:latin typeface="Calibri" charset="0"/>
            </a:endParaRPr>
          </a:p>
        </p:txBody>
      </p:sp>
    </p:spTree>
    <p:extLst>
      <p:ext uri="{BB962C8B-B14F-4D97-AF65-F5344CB8AC3E}">
        <p14:creationId xmlns:p14="http://schemas.microsoft.com/office/powerpoint/2010/main" val="1088590699"/>
      </p:ext>
    </p:extLst>
  </p:cSld>
  <p:clrMap bg1="lt1" tx1="dk1" bg2="lt2" tx2="dk2" accent1="accent1" accent2="accent2" accent3="accent3" accent4="accent4" accent5="accent5" accent6="accent6" hlink="hlink" folHlink="folHlink"/>
  <p:sldLayoutIdLst>
    <p:sldLayoutId id="2147487068" r:id="rId1"/>
    <p:sldLayoutId id="2147487069" r:id="rId2"/>
    <p:sldLayoutId id="2147487070" r:id="rId3"/>
    <p:sldLayoutId id="2147487071" r:id="rId4"/>
    <p:sldLayoutId id="2147487072" r:id="rId5"/>
    <p:sldLayoutId id="2147487073" r:id="rId6"/>
    <p:sldLayoutId id="2147487074" r:id="rId7"/>
    <p:sldLayoutId id="2147487075" r:id="rId8"/>
    <p:sldLayoutId id="2147487076" r:id="rId9"/>
    <p:sldLayoutId id="2147487077" r:id="rId10"/>
    <p:sldLayoutId id="214748707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29"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1030"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1031"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1032"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hangingPunct="0"/>
              <a:endParaRPr lang="en-US" sz="2400">
                <a:solidFill>
                  <a:srgbClr val="FFFFCC"/>
                </a:solidFill>
                <a:latin typeface="Times New Roman"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1609753"/>
      </p:ext>
    </p:extLst>
  </p:cSld>
  <p:clrMap bg1="dk2" tx1="lt1" bg2="dk1" tx2="lt2" accent1="accent1" accent2="accent2" accent3="accent3" accent4="accent4" accent5="accent5" accent6="accent6" hlink="hlink" folHlink="folHlink"/>
  <p:sldLayoutIdLst>
    <p:sldLayoutId id="2147487080" r:id="rId1"/>
    <p:sldLayoutId id="2147487081" r:id="rId2"/>
    <p:sldLayoutId id="2147487082" r:id="rId3"/>
    <p:sldLayoutId id="2147487083" r:id="rId4"/>
    <p:sldLayoutId id="2147487084" r:id="rId5"/>
    <p:sldLayoutId id="2147487085" r:id="rId6"/>
  </p:sldLayoutIdLst>
  <p:txStyles>
    <p:titleStyle>
      <a:lvl1pPr algn="r" rtl="0" eaLnBrk="0" fontAlgn="base" hangingPunct="0">
        <a:spcBef>
          <a:spcPct val="0"/>
        </a:spcBef>
        <a:spcAft>
          <a:spcPct val="0"/>
        </a:spcAft>
        <a:defRPr sz="4400" i="1">
          <a:solidFill>
            <a:srgbClr val="FFFFFF"/>
          </a:solidFill>
          <a:latin typeface="Arial"/>
          <a:ea typeface="ＭＳ Ｐゴシック" pitchFamily="34" charset="-128"/>
          <a:cs typeface="Arial"/>
        </a:defRPr>
      </a:lvl1pPr>
      <a:lvl2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2pPr>
      <a:lvl3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3pPr>
      <a:lvl4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4pPr>
      <a:lvl5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5842" name="Group 2"/>
          <p:cNvGrpSpPr>
            <a:grpSpLocks/>
          </p:cNvGrpSpPr>
          <p:nvPr/>
        </p:nvGrpSpPr>
        <p:grpSpPr bwMode="auto">
          <a:xfrm>
            <a:off x="457200" y="992188"/>
            <a:ext cx="8153400" cy="1600200"/>
            <a:chOff x="288" y="625"/>
            <a:chExt cx="5136" cy="1008"/>
          </a:xfrm>
        </p:grpSpPr>
        <p:sp>
          <p:nvSpPr>
            <p:cNvPr id="35845"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35846"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35847"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35848"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3584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3584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707" r:id="rId1"/>
    <p:sldLayoutId id="2147486708" r:id="rId2"/>
    <p:sldLayoutId id="2147486709" r:id="rId3"/>
    <p:sldLayoutId id="2147486710" r:id="rId4"/>
    <p:sldLayoutId id="2147486711" r:id="rId5"/>
    <p:sldLayoutId id="2147486712"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fld id="{B9D20AD3-D622-EC41-AF78-52EA093B16AC}" type="slidenum">
              <a:rPr lang="en-US">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2817462220"/>
      </p:ext>
    </p:extLst>
  </p:cSld>
  <p:clrMap bg1="lt1" tx1="dk1" bg2="lt2" tx2="dk2" accent1="accent1" accent2="accent2" accent3="accent3" accent4="accent4" accent5="accent5" accent6="accent6" hlink="hlink" folHlink="folHlink"/>
  <p:sldLayoutIdLst>
    <p:sldLayoutId id="2147487087" r:id="rId1"/>
    <p:sldLayoutId id="2147487088" r:id="rId2"/>
    <p:sldLayoutId id="2147487089" r:id="rId3"/>
    <p:sldLayoutId id="2147487090" r:id="rId4"/>
    <p:sldLayoutId id="2147487091" r:id="rId5"/>
    <p:sldLayoutId id="2147487092" r:id="rId6"/>
    <p:sldLayoutId id="2147487093" r:id="rId7"/>
    <p:sldLayoutId id="2147487094" r:id="rId8"/>
    <p:sldLayoutId id="2147487095" r:id="rId9"/>
    <p:sldLayoutId id="2147487096" r:id="rId10"/>
    <p:sldLayoutId id="214748709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29"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1030"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1031"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endParaRPr>
            </a:p>
          </p:txBody>
        </p:sp>
        <p:sp>
          <p:nvSpPr>
            <p:cNvPr id="1032"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hangingPunct="0"/>
              <a:endParaRPr lang="en-US" sz="2400">
                <a:solidFill>
                  <a:srgbClr val="FFFFCC"/>
                </a:solidFill>
                <a:latin typeface="Times New Roman"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8792255"/>
      </p:ext>
    </p:extLst>
  </p:cSld>
  <p:clrMap bg1="dk2" tx1="lt1" bg2="dk1" tx2="lt2" accent1="accent1" accent2="accent2" accent3="accent3" accent4="accent4" accent5="accent5" accent6="accent6" hlink="hlink" folHlink="folHlink"/>
  <p:sldLayoutIdLst>
    <p:sldLayoutId id="2147487101" r:id="rId1"/>
    <p:sldLayoutId id="2147487102" r:id="rId2"/>
    <p:sldLayoutId id="2147487103" r:id="rId3"/>
    <p:sldLayoutId id="2147487104" r:id="rId4"/>
    <p:sldLayoutId id="2147487105" r:id="rId5"/>
    <p:sldLayoutId id="2147487106" r:id="rId6"/>
  </p:sldLayoutIdLst>
  <p:txStyles>
    <p:titleStyle>
      <a:lvl1pPr algn="r" rtl="0" eaLnBrk="0" fontAlgn="base" hangingPunct="0">
        <a:spcBef>
          <a:spcPct val="0"/>
        </a:spcBef>
        <a:spcAft>
          <a:spcPct val="0"/>
        </a:spcAft>
        <a:defRPr sz="4400" i="1">
          <a:solidFill>
            <a:srgbClr val="FFFFFF"/>
          </a:solidFill>
          <a:latin typeface="Arial"/>
          <a:ea typeface="ＭＳ Ｐゴシック" pitchFamily="34" charset="-128"/>
          <a:cs typeface="Arial"/>
        </a:defRPr>
      </a:lvl1pPr>
      <a:lvl2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2pPr>
      <a:lvl3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3pPr>
      <a:lvl4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4pPr>
      <a:lvl5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charset="0"/>
                <a:ea typeface="ＭＳ Ｐゴシック" pitchFamily="34" charset="-128"/>
                <a:cs typeface="ＭＳ Ｐゴシック" pitchFamily="34" charset="-128"/>
              </a:defRPr>
            </a:lvl1pPr>
          </a:lstStyle>
          <a:p>
            <a:pPr>
              <a:defRPr/>
            </a:pPr>
            <a:endParaRPr lang="en-US"/>
          </a:p>
        </p:txBody>
      </p:sp>
      <p:sp>
        <p:nvSpPr>
          <p:cNvPr id="8806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charset="0"/>
                <a:ea typeface="ＭＳ Ｐゴシック" pitchFamily="34" charset="-128"/>
                <a:cs typeface="ＭＳ Ｐゴシック" pitchFamily="34" charset="-128"/>
              </a:defRPr>
            </a:lvl1pPr>
          </a:lstStyle>
          <a:p>
            <a:pPr>
              <a:defRPr/>
            </a:pPr>
            <a:endParaRPr lang="en-US"/>
          </a:p>
        </p:txBody>
      </p:sp>
      <p:sp>
        <p:nvSpPr>
          <p:cNvPr id="8806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Times New Roman" charset="0"/>
              </a:defRPr>
            </a:lvl1pPr>
          </a:lstStyle>
          <a:p>
            <a:pPr>
              <a:defRPr/>
            </a:pPr>
            <a:fld id="{07ED47FF-9ECC-E547-8B35-31B49E221A39}" type="slidenum">
              <a:rPr lang="en-US"/>
              <a:pPr>
                <a:defRPr/>
              </a:pPr>
              <a:t>‹#›</a:t>
            </a:fld>
            <a:endParaRPr lang="en-US"/>
          </a:p>
        </p:txBody>
      </p:sp>
      <p:pic>
        <p:nvPicPr>
          <p:cNvPr id="8198"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3814537"/>
      </p:ext>
    </p:extLst>
  </p:cSld>
  <p:clrMap bg1="lt1" tx1="dk1" bg2="lt2" tx2="dk2" accent1="accent1" accent2="accent2" accent3="accent3" accent4="accent4" accent5="accent5" accent6="accent6" hlink="hlink" folHlink="folHlink"/>
  <p:sldLayoutIdLst>
    <p:sldLayoutId id="2147487108" r:id="rId1"/>
  </p:sldLayoutIdLst>
  <p:transition>
    <p:random/>
  </p:transition>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pitchFamily="34"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pitchFamily="34"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pitchFamily="34"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pitchFamily="34"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pitchFamily="34"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2" charset="-128"/>
          <a:cs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1350977587"/>
      </p:ext>
    </p:extLst>
  </p:cSld>
  <p:clrMap bg1="lt1" tx1="dk1" bg2="lt2" tx2="dk2" accent1="accent1" accent2="accent2" accent3="accent3" accent4="accent4" accent5="accent5" accent6="accent6" hlink="hlink" folHlink="folHlink"/>
  <p:sldLayoutIdLst>
    <p:sldLayoutId id="2147487110" r:id="rId1"/>
    <p:sldLayoutId id="2147487111" r:id="rId2"/>
    <p:sldLayoutId id="2147487112" r:id="rId3"/>
    <p:sldLayoutId id="2147487113" r:id="rId4"/>
    <p:sldLayoutId id="2147487114" r:id="rId5"/>
    <p:sldLayoutId id="2147487115" r:id="rId6"/>
    <p:sldLayoutId id="2147487116" r:id="rId7"/>
    <p:sldLayoutId id="2147487117" r:id="rId8"/>
    <p:sldLayoutId id="2147487118" r:id="rId9"/>
    <p:sldLayoutId id="2147487119" r:id="rId10"/>
    <p:sldLayoutId id="214748712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457200" y="992188"/>
            <a:ext cx="8153400" cy="1600200"/>
            <a:chOff x="288" y="625"/>
            <a:chExt cx="5136" cy="1008"/>
          </a:xfrm>
        </p:grpSpPr>
        <p:sp>
          <p:nvSpPr>
            <p:cNvPr id="43013"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43014"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43015"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43016"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4301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4301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713" r:id="rId1"/>
    <p:sldLayoutId id="2147486714" r:id="rId2"/>
    <p:sldLayoutId id="2147486715" r:id="rId3"/>
    <p:sldLayoutId id="2147486716" r:id="rId4"/>
    <p:sldLayoutId id="2147486717" r:id="rId5"/>
    <p:sldLayoutId id="2147486718"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457200" y="992188"/>
            <a:ext cx="8153400" cy="1600200"/>
            <a:chOff x="288" y="625"/>
            <a:chExt cx="5136" cy="1008"/>
          </a:xfrm>
        </p:grpSpPr>
        <p:sp>
          <p:nvSpPr>
            <p:cNvPr id="5018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5018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5018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5018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5017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5018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719" r:id="rId1"/>
    <p:sldLayoutId id="2147486720" r:id="rId2"/>
    <p:sldLayoutId id="2147486721" r:id="rId3"/>
    <p:sldLayoutId id="2147486722" r:id="rId4"/>
    <p:sldLayoutId id="2147486723" r:id="rId5"/>
    <p:sldLayoutId id="2147486724"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7346" name="Group 2"/>
          <p:cNvGrpSpPr>
            <a:grpSpLocks/>
          </p:cNvGrpSpPr>
          <p:nvPr/>
        </p:nvGrpSpPr>
        <p:grpSpPr bwMode="auto">
          <a:xfrm>
            <a:off x="457200" y="992188"/>
            <a:ext cx="8153400" cy="1600200"/>
            <a:chOff x="288" y="625"/>
            <a:chExt cx="5136" cy="1008"/>
          </a:xfrm>
        </p:grpSpPr>
        <p:sp>
          <p:nvSpPr>
            <p:cNvPr id="57349"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57350"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57351"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57352"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5734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5734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725" r:id="rId1"/>
    <p:sldLayoutId id="2147486726" r:id="rId2"/>
    <p:sldLayoutId id="2147486727" r:id="rId3"/>
    <p:sldLayoutId id="2147486728" r:id="rId4"/>
    <p:sldLayoutId id="2147486729" r:id="rId5"/>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457200" y="992188"/>
            <a:ext cx="8153400" cy="1600200"/>
            <a:chOff x="288" y="625"/>
            <a:chExt cx="5136" cy="1008"/>
          </a:xfrm>
        </p:grpSpPr>
        <p:sp>
          <p:nvSpPr>
            <p:cNvPr id="63493"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3494"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3495"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63496"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6349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6349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730" r:id="rId1"/>
    <p:sldLayoutId id="2147486731" r:id="rId2"/>
    <p:sldLayoutId id="2147486732" r:id="rId3"/>
    <p:sldLayoutId id="2147486733" r:id="rId4"/>
    <p:sldLayoutId id="2147486734" r:id="rId5"/>
    <p:sldLayoutId id="2147486735" r:id="rId6"/>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0658" name="Group 2"/>
          <p:cNvGrpSpPr>
            <a:grpSpLocks/>
          </p:cNvGrpSpPr>
          <p:nvPr/>
        </p:nvGrpSpPr>
        <p:grpSpPr bwMode="auto">
          <a:xfrm>
            <a:off x="457200" y="992188"/>
            <a:ext cx="8153400" cy="1600200"/>
            <a:chOff x="288" y="625"/>
            <a:chExt cx="5136" cy="1008"/>
          </a:xfrm>
        </p:grpSpPr>
        <p:sp>
          <p:nvSpPr>
            <p:cNvPr id="7066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066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066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a:p>
          </p:txBody>
        </p:sp>
        <p:sp>
          <p:nvSpPr>
            <p:cNvPr id="7066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CC"/>
                </a:solidFill>
                <a:ea typeface="ＭＳ Ｐゴシック" charset="0"/>
                <a:cs typeface="ＭＳ Ｐゴシック" charset="0"/>
              </a:endParaRPr>
            </a:p>
          </p:txBody>
        </p:sp>
      </p:grpSp>
      <p:sp>
        <p:nvSpPr>
          <p:cNvPr id="7065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CN"/>
              <a:t>Click to edit Master title style</a:t>
            </a:r>
          </a:p>
        </p:txBody>
      </p:sp>
      <p:sp>
        <p:nvSpPr>
          <p:cNvPr id="7066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dk2" tx1="lt1" bg2="dk1" tx2="lt2" accent1="accent1" accent2="accent2" accent3="accent3" accent4="accent4" accent5="accent5" accent6="accent6" hlink="hlink" folHlink="folHlink"/>
  <p:sldLayoutIdLst>
    <p:sldLayoutId id="2147486736" r:id="rId1"/>
    <p:sldLayoutId id="2147486737" r:id="rId2"/>
    <p:sldLayoutId id="2147486738" r:id="rId3"/>
    <p:sldLayoutId id="2147486739" r:id="rId4"/>
    <p:sldLayoutId id="2147486740" r:id="rId5"/>
  </p:sldLayoutIdLst>
  <p:txStyles>
    <p:titleStyle>
      <a:lvl1pPr algn="r" rtl="0" eaLnBrk="0" fontAlgn="base" hangingPunct="0">
        <a:spcBef>
          <a:spcPct val="0"/>
        </a:spcBef>
        <a:spcAft>
          <a:spcPct val="0"/>
        </a:spcAft>
        <a:defRPr sz="4400" i="1">
          <a:solidFill>
            <a:srgbClr val="FFFFFF"/>
          </a:solidFill>
          <a:latin typeface="Arial"/>
          <a:ea typeface="ＭＳ Ｐゴシック" charset="0"/>
          <a:cs typeface="Arial"/>
        </a:defRPr>
      </a:lvl1pPr>
      <a:lvl2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2pPr>
      <a:lvl3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3pPr>
      <a:lvl4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4pPr>
      <a:lvl5pPr algn="r" rtl="0" eaLnBrk="0" fontAlgn="base" hangingPunct="0">
        <a:spcBef>
          <a:spcPct val="0"/>
        </a:spcBef>
        <a:spcAft>
          <a:spcPct val="0"/>
        </a:spcAft>
        <a:defRPr sz="4400" i="1">
          <a:solidFill>
            <a:srgbClr val="FFFFFF"/>
          </a:solidFill>
          <a:latin typeface="Arial" charset="0"/>
          <a:ea typeface="ＭＳ Ｐゴシック" charset="0"/>
          <a:cs typeface="Arial" charset="0"/>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kumimoji="1"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8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44.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5.xml"/><Relationship Id="rId1" Type="http://schemas.openxmlformats.org/officeDocument/2006/relationships/slideLayout" Target="../slideLayouts/slideLayout348.xml"/></Relationships>
</file>

<file path=ppt/slides/_rels/slide10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47.xml"/></Relationships>
</file>

<file path=ppt/slides/_rels/slide10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6.xml"/><Relationship Id="rId1" Type="http://schemas.openxmlformats.org/officeDocument/2006/relationships/slideLayout" Target="../slideLayouts/slideLayout320.xml"/></Relationships>
</file>

<file path=ppt/slides/_rels/slide10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7.xml"/><Relationship Id="rId1" Type="http://schemas.openxmlformats.org/officeDocument/2006/relationships/slideLayout" Target="../slideLayouts/slideLayout320.xml"/></Relationships>
</file>

<file path=ppt/slides/_rels/slide10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8.xml"/><Relationship Id="rId1" Type="http://schemas.openxmlformats.org/officeDocument/2006/relationships/slideLayout" Target="../slideLayouts/slideLayout32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10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9.xml"/><Relationship Id="rId1" Type="http://schemas.openxmlformats.org/officeDocument/2006/relationships/slideLayout" Target="../slideLayouts/slideLayout164.xml"/></Relationships>
</file>

<file path=ppt/slides/_rels/slide10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356.xml"/><Relationship Id="rId1" Type="http://schemas.openxmlformats.org/officeDocument/2006/relationships/themeOverride" Target="../theme/themeOverride5.xml"/><Relationship Id="rId4" Type="http://schemas.openxmlformats.org/officeDocument/2006/relationships/image" Target="../media/image83.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42.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356.xml"/><Relationship Id="rId1" Type="http://schemas.openxmlformats.org/officeDocument/2006/relationships/themeOverride" Target="../theme/themeOverride6.xml"/><Relationship Id="rId4" Type="http://schemas.openxmlformats.org/officeDocument/2006/relationships/image" Target="../media/image84.png"/></Relationships>
</file>

<file path=ppt/slides/_rels/slide1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3.xml"/><Relationship Id="rId1" Type="http://schemas.openxmlformats.org/officeDocument/2006/relationships/slideLayout" Target="../slideLayouts/slideLayout320.xml"/></Relationships>
</file>

<file path=ppt/slides/_rels/slide1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4.xml"/><Relationship Id="rId1" Type="http://schemas.openxmlformats.org/officeDocument/2006/relationships/slideLayout" Target="../slideLayouts/slideLayout320.xml"/></Relationships>
</file>

<file path=ppt/slides/_rels/slide1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5.xml"/><Relationship Id="rId1" Type="http://schemas.openxmlformats.org/officeDocument/2006/relationships/slideLayout" Target="../slideLayouts/slideLayout32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9.xml"/></Relationships>
</file>

<file path=ppt/slides/_rels/slide1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7.xml"/><Relationship Id="rId1" Type="http://schemas.openxmlformats.org/officeDocument/2006/relationships/slideLayout" Target="../slideLayouts/slideLayout320.xml"/></Relationships>
</file>

<file path=ppt/slides/_rels/slide1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8.xml"/><Relationship Id="rId1" Type="http://schemas.openxmlformats.org/officeDocument/2006/relationships/slideLayout" Target="../slideLayouts/slideLayout320.xml"/></Relationships>
</file>

<file path=ppt/slides/_rels/slide11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9.xml"/><Relationship Id="rId1" Type="http://schemas.openxmlformats.org/officeDocument/2006/relationships/slideLayout" Target="../slideLayouts/slideLayout320.xml"/></Relationships>
</file>

<file path=ppt/slides/_rels/slide1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0.xml"/><Relationship Id="rId1" Type="http://schemas.openxmlformats.org/officeDocument/2006/relationships/slideLayout" Target="../slideLayouts/slideLayout320.xml"/></Relationships>
</file>

<file path=ppt/slides/_rels/slide1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1.xml"/><Relationship Id="rId1" Type="http://schemas.openxmlformats.org/officeDocument/2006/relationships/slideLayout" Target="../slideLayouts/slideLayout320.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20.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356.xml"/><Relationship Id="rId1" Type="http://schemas.openxmlformats.org/officeDocument/2006/relationships/themeOverride" Target="../theme/themeOverride7.xml"/><Relationship Id="rId4" Type="http://schemas.openxmlformats.org/officeDocument/2006/relationships/image" Target="../media/image90.png"/></Relationships>
</file>

<file path=ppt/slides/_rels/slide121.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356.xml"/><Relationship Id="rId1" Type="http://schemas.openxmlformats.org/officeDocument/2006/relationships/themeOverride" Target="../theme/themeOverride8.xml"/><Relationship Id="rId4" Type="http://schemas.openxmlformats.org/officeDocument/2006/relationships/image" Target="../media/image92.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12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5.xml"/><Relationship Id="rId1" Type="http://schemas.openxmlformats.org/officeDocument/2006/relationships/slideLayout" Target="../slideLayouts/slideLayout296.xml"/></Relationships>
</file>

<file path=ppt/slides/_rels/slide12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6.xml"/><Relationship Id="rId1" Type="http://schemas.openxmlformats.org/officeDocument/2006/relationships/slideLayout" Target="../slideLayouts/slideLayout36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20.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20.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45.xml"/></Relationships>
</file>

<file path=ppt/slides/_rels/slide1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9.xml"/><Relationship Id="rId1" Type="http://schemas.openxmlformats.org/officeDocument/2006/relationships/slideLayout" Target="../slideLayouts/slideLayout320.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0.xml"/></Relationships>
</file>

<file path=ppt/slides/_rels/slide1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1.xml"/><Relationship Id="rId1" Type="http://schemas.openxmlformats.org/officeDocument/2006/relationships/slideLayout" Target="../slideLayouts/slideLayout320.xml"/></Relationships>
</file>

<file path=ppt/slides/_rels/slide1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2.xml"/><Relationship Id="rId1" Type="http://schemas.openxmlformats.org/officeDocument/2006/relationships/slideLayout" Target="../slideLayouts/slideLayout320.xml"/></Relationships>
</file>

<file path=ppt/slides/_rels/slide1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3.xml"/><Relationship Id="rId1" Type="http://schemas.openxmlformats.org/officeDocument/2006/relationships/slideLayout" Target="../slideLayouts/slideLayout320.xml"/></Relationships>
</file>

<file path=ppt/slides/_rels/slide1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4.xml"/><Relationship Id="rId1" Type="http://schemas.openxmlformats.org/officeDocument/2006/relationships/slideLayout" Target="../slideLayouts/slideLayout320.xml"/></Relationships>
</file>

<file path=ppt/slides/_rels/slide1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5.xml"/><Relationship Id="rId1" Type="http://schemas.openxmlformats.org/officeDocument/2006/relationships/slideLayout" Target="../slideLayouts/slideLayout320.xml"/></Relationships>
</file>

<file path=ppt/slides/_rels/slide1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6.xml"/><Relationship Id="rId1" Type="http://schemas.openxmlformats.org/officeDocument/2006/relationships/slideLayout" Target="../slideLayouts/slideLayout200.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00.xml"/></Relationships>
</file>

<file path=ppt/slides/_rels/slide1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8.xml"/><Relationship Id="rId1" Type="http://schemas.openxmlformats.org/officeDocument/2006/relationships/slideLayout" Target="../slideLayouts/slideLayout200.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20.xml"/></Relationships>
</file>

<file path=ppt/slides/_rels/slide1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9.xml"/><Relationship Id="rId1" Type="http://schemas.openxmlformats.org/officeDocument/2006/relationships/slideLayout" Target="../slideLayouts/slideLayout200.xml"/></Relationships>
</file>

<file path=ppt/slides/_rels/slide1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0.xml"/><Relationship Id="rId1" Type="http://schemas.openxmlformats.org/officeDocument/2006/relationships/slideLayout" Target="../slideLayouts/slideLayout123.xml"/></Relationships>
</file>

<file path=ppt/slides/_rels/slide1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1.xml"/><Relationship Id="rId1" Type="http://schemas.openxmlformats.org/officeDocument/2006/relationships/slideLayout" Target="../slideLayouts/slideLayout12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14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12.xml"/><Relationship Id="rId1" Type="http://schemas.openxmlformats.org/officeDocument/2006/relationships/slideLayout" Target="../slideLayouts/slideLayout368.xml"/><Relationship Id="rId4" Type="http://schemas.openxmlformats.org/officeDocument/2006/relationships/image" Target="../media/image101.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4.xml"/></Relationships>
</file>

<file path=ppt/slides/_rels/slide1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4.xml"/><Relationship Id="rId1" Type="http://schemas.openxmlformats.org/officeDocument/2006/relationships/slideLayout" Target="../slideLayouts/slideLayout75.xml"/></Relationships>
</file>

<file path=ppt/slides/_rels/slide14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5.xml"/><Relationship Id="rId1" Type="http://schemas.openxmlformats.org/officeDocument/2006/relationships/slideLayout" Target="../slideLayouts/slideLayout78.xml"/></Relationships>
</file>

<file path=ppt/slides/_rels/slide1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6.xml"/><Relationship Id="rId1" Type="http://schemas.openxmlformats.org/officeDocument/2006/relationships/slideLayout" Target="../slideLayouts/slideLayout92.xml"/></Relationships>
</file>

<file path=ppt/slides/_rels/slide1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7.xml"/><Relationship Id="rId1" Type="http://schemas.openxmlformats.org/officeDocument/2006/relationships/slideLayout" Target="../slideLayouts/slideLayout10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20.xml"/></Relationships>
</file>

<file path=ppt/slides/_rels/slide15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9.xml"/><Relationship Id="rId1" Type="http://schemas.openxmlformats.org/officeDocument/2006/relationships/slideLayout" Target="../slideLayouts/slideLayout173.xml"/></Relationships>
</file>

<file path=ppt/slides/_rels/slide1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0.xml"/><Relationship Id="rId1" Type="http://schemas.openxmlformats.org/officeDocument/2006/relationships/slideLayout" Target="../slideLayouts/slideLayout175.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9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47.xml"/></Relationships>
</file>

<file path=ppt/slides/_rels/slide15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4.xml"/><Relationship Id="rId1" Type="http://schemas.openxmlformats.org/officeDocument/2006/relationships/slideLayout" Target="../slideLayouts/slideLayout147.xml"/><Relationship Id="rId4" Type="http://schemas.openxmlformats.org/officeDocument/2006/relationships/image" Target="../media/image110.pn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40.xml"/></Relationships>
</file>

<file path=ppt/slides/_rels/slide15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6.xml"/><Relationship Id="rId1" Type="http://schemas.openxmlformats.org/officeDocument/2006/relationships/slideLayout" Target="../slideLayouts/slideLayout198.xml"/><Relationship Id="rId4" Type="http://schemas.openxmlformats.org/officeDocument/2006/relationships/image" Target="../media/image112.png"/></Relationships>
</file>

<file path=ppt/slides/_rels/slide15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7.xml"/><Relationship Id="rId1" Type="http://schemas.openxmlformats.org/officeDocument/2006/relationships/slideLayout" Target="../slideLayouts/slideLayout12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20.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25.xml"/></Relationships>
</file>

<file path=ppt/slides/_rels/slide16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9.xml"/><Relationship Id="rId1" Type="http://schemas.openxmlformats.org/officeDocument/2006/relationships/slideLayout" Target="../slideLayouts/slideLayout200.xml"/></Relationships>
</file>

<file path=ppt/slides/_rels/slide16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0.xml"/><Relationship Id="rId1" Type="http://schemas.openxmlformats.org/officeDocument/2006/relationships/slideLayout" Target="../slideLayouts/slideLayout200.xml"/></Relationships>
</file>

<file path=ppt/slides/_rels/slide16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1.xml"/><Relationship Id="rId1" Type="http://schemas.openxmlformats.org/officeDocument/2006/relationships/slideLayout" Target="../slideLayouts/slideLayout200.xml"/></Relationships>
</file>

<file path=ppt/slides/_rels/slide16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2.xml"/><Relationship Id="rId1" Type="http://schemas.openxmlformats.org/officeDocument/2006/relationships/slideLayout" Target="../slideLayouts/slideLayout200.xml"/></Relationships>
</file>

<file path=ppt/slides/_rels/slide16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3.xml"/><Relationship Id="rId1" Type="http://schemas.openxmlformats.org/officeDocument/2006/relationships/slideLayout" Target="../slideLayouts/slideLayout200.xml"/><Relationship Id="rId4" Type="http://schemas.openxmlformats.org/officeDocument/2006/relationships/image" Target="../media/image119.png"/></Relationships>
</file>

<file path=ppt/slides/_rels/slide16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4.xml"/><Relationship Id="rId1" Type="http://schemas.openxmlformats.org/officeDocument/2006/relationships/slideLayout" Target="../slideLayouts/slideLayout200.xml"/></Relationships>
</file>

<file path=ppt/slides/_rels/slide16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5.xml"/><Relationship Id="rId1" Type="http://schemas.openxmlformats.org/officeDocument/2006/relationships/slideLayout" Target="../slideLayouts/slideLayout200.xml"/></Relationships>
</file>

<file path=ppt/slides/_rels/slide16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6.xml"/><Relationship Id="rId1" Type="http://schemas.openxmlformats.org/officeDocument/2006/relationships/slideLayout" Target="../slideLayouts/slideLayout200.xml"/></Relationships>
</file>

<file path=ppt/slides/_rels/slide16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7.xml"/><Relationship Id="rId1" Type="http://schemas.openxmlformats.org/officeDocument/2006/relationships/slideLayout" Target="../slideLayouts/slideLayout200.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20.xml"/></Relationships>
</file>

<file path=ppt/slides/_rels/slide17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8.xml"/><Relationship Id="rId1" Type="http://schemas.openxmlformats.org/officeDocument/2006/relationships/slideLayout" Target="../slideLayouts/slideLayout200.xml"/></Relationships>
</file>

<file path=ppt/slides/_rels/slide17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9.xml"/><Relationship Id="rId1" Type="http://schemas.openxmlformats.org/officeDocument/2006/relationships/slideLayout" Target="../slideLayouts/slideLayout200.xml"/></Relationships>
</file>

<file path=ppt/slides/_rels/slide17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0.xml"/><Relationship Id="rId1" Type="http://schemas.openxmlformats.org/officeDocument/2006/relationships/slideLayout" Target="../slideLayouts/slideLayout200.xml"/></Relationships>
</file>

<file path=ppt/slides/_rels/slide17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1.xml"/><Relationship Id="rId1" Type="http://schemas.openxmlformats.org/officeDocument/2006/relationships/slideLayout" Target="../slideLayouts/slideLayout200.xml"/><Relationship Id="rId4" Type="http://schemas.openxmlformats.org/officeDocument/2006/relationships/image" Target="../media/image128.png"/></Relationships>
</file>

<file path=ppt/slides/_rels/slide17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2.xml"/><Relationship Id="rId1" Type="http://schemas.openxmlformats.org/officeDocument/2006/relationships/slideLayout" Target="../slideLayouts/slideLayout200.xml"/></Relationships>
</file>

<file path=ppt/slides/_rels/slide17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3.xml"/><Relationship Id="rId1" Type="http://schemas.openxmlformats.org/officeDocument/2006/relationships/slideLayout" Target="../slideLayouts/slideLayout200.xml"/></Relationships>
</file>

<file path=ppt/slides/_rels/slide17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4.xml"/><Relationship Id="rId1" Type="http://schemas.openxmlformats.org/officeDocument/2006/relationships/slideLayout" Target="../slideLayouts/slideLayout200.xml"/></Relationships>
</file>

<file path=ppt/slides/_rels/slide17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5.xml"/><Relationship Id="rId1" Type="http://schemas.openxmlformats.org/officeDocument/2006/relationships/slideLayout" Target="../slideLayouts/slideLayout200.xml"/></Relationships>
</file>

<file path=ppt/slides/_rels/slide17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46.xml"/><Relationship Id="rId1" Type="http://schemas.openxmlformats.org/officeDocument/2006/relationships/slideLayout" Target="../slideLayouts/slideLayout200.xml"/></Relationships>
</file>

<file path=ppt/slides/_rels/slide17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7.xml"/><Relationship Id="rId1" Type="http://schemas.openxmlformats.org/officeDocument/2006/relationships/slideLayout" Target="../slideLayouts/slideLayout200.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65.xml"/></Relationships>
</file>

<file path=ppt/slides/_rels/slide18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48.xml"/><Relationship Id="rId1" Type="http://schemas.openxmlformats.org/officeDocument/2006/relationships/slideLayout" Target="../slideLayouts/slideLayout200.xml"/></Relationships>
</file>

<file path=ppt/slides/_rels/slide18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49.xml"/><Relationship Id="rId1" Type="http://schemas.openxmlformats.org/officeDocument/2006/relationships/slideLayout" Target="../slideLayouts/slideLayout200.xml"/></Relationships>
</file>

<file path=ppt/slides/_rels/slide18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0.xml"/><Relationship Id="rId1" Type="http://schemas.openxmlformats.org/officeDocument/2006/relationships/slideLayout" Target="../slideLayouts/slideLayout200.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00.xml"/></Relationships>
</file>

<file path=ppt/slides/_rels/slide18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2.xml"/><Relationship Id="rId1" Type="http://schemas.openxmlformats.org/officeDocument/2006/relationships/slideLayout" Target="../slideLayouts/slideLayout200.xml"/></Relationships>
</file>

<file path=ppt/slides/_rels/slide18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53.xml"/><Relationship Id="rId1" Type="http://schemas.openxmlformats.org/officeDocument/2006/relationships/slideLayout" Target="../slideLayouts/slideLayout200.xml"/></Relationships>
</file>

<file path=ppt/slides/_rels/slide18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54.xml"/><Relationship Id="rId1" Type="http://schemas.openxmlformats.org/officeDocument/2006/relationships/slideLayout" Target="../slideLayouts/slideLayout200.xml"/></Relationships>
</file>

<file path=ppt/slides/_rels/slide18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55.xml"/><Relationship Id="rId1" Type="http://schemas.openxmlformats.org/officeDocument/2006/relationships/slideLayout" Target="../slideLayouts/slideLayout200.xml"/></Relationships>
</file>

<file path=ppt/slides/_rels/slide18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56.xml"/><Relationship Id="rId1" Type="http://schemas.openxmlformats.org/officeDocument/2006/relationships/slideLayout" Target="../slideLayouts/slideLayout200.xml"/></Relationships>
</file>

<file path=ppt/slides/_rels/slide18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57.xml"/><Relationship Id="rId1" Type="http://schemas.openxmlformats.org/officeDocument/2006/relationships/slideLayout" Target="../slideLayouts/slideLayout200.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365.xml"/></Relationships>
</file>

<file path=ppt/slides/_rels/slide19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58.xml"/><Relationship Id="rId1" Type="http://schemas.openxmlformats.org/officeDocument/2006/relationships/slideLayout" Target="../slideLayouts/slideLayout200.xml"/></Relationships>
</file>

<file path=ppt/slides/_rels/slide19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59.xml"/><Relationship Id="rId1" Type="http://schemas.openxmlformats.org/officeDocument/2006/relationships/slideLayout" Target="../slideLayouts/slideLayout200.xml"/></Relationships>
</file>

<file path=ppt/slides/_rels/slide19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60.xml"/><Relationship Id="rId1" Type="http://schemas.openxmlformats.org/officeDocument/2006/relationships/slideLayout" Target="../slideLayouts/slideLayout200.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200.xml"/><Relationship Id="rId1" Type="http://schemas.openxmlformats.org/officeDocument/2006/relationships/themeOverride" Target="../theme/themeOverride9.xml"/></Relationships>
</file>

<file path=ppt/slides/_rels/slide19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62.xml"/><Relationship Id="rId1" Type="http://schemas.openxmlformats.org/officeDocument/2006/relationships/slideLayout" Target="../slideLayouts/slideLayout200.xml"/></Relationships>
</file>

<file path=ppt/slides/_rels/slide19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63.xml"/><Relationship Id="rId1" Type="http://schemas.openxmlformats.org/officeDocument/2006/relationships/slideLayout" Target="../slideLayouts/slideLayout200.xml"/></Relationships>
</file>

<file path=ppt/slides/_rels/slide19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64.xml"/><Relationship Id="rId1" Type="http://schemas.openxmlformats.org/officeDocument/2006/relationships/slideLayout" Target="../slideLayouts/slideLayout200.xml"/></Relationships>
</file>

<file path=ppt/slides/_rels/slide19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65.xml"/><Relationship Id="rId1" Type="http://schemas.openxmlformats.org/officeDocument/2006/relationships/slideLayout" Target="../slideLayouts/slideLayout200.xml"/></Relationships>
</file>

<file path=ppt/slides/_rels/slide19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66.xml"/><Relationship Id="rId1" Type="http://schemas.openxmlformats.org/officeDocument/2006/relationships/slideLayout" Target="../slideLayouts/slideLayout200.xml"/></Relationships>
</file>

<file path=ppt/slides/_rels/slide19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67.xml"/><Relationship Id="rId1" Type="http://schemas.openxmlformats.org/officeDocument/2006/relationships/slideLayout" Target="../slideLayouts/slideLayout20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6.xml"/></Relationships>
</file>

<file path=ppt/slides/_rels/slide20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68.xml"/><Relationship Id="rId1" Type="http://schemas.openxmlformats.org/officeDocument/2006/relationships/slideLayout" Target="../slideLayouts/slideLayout200.xml"/></Relationships>
</file>

<file path=ppt/slides/_rels/slide20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69.xml"/><Relationship Id="rId1" Type="http://schemas.openxmlformats.org/officeDocument/2006/relationships/slideLayout" Target="../slideLayouts/slideLayout200.xml"/></Relationships>
</file>

<file path=ppt/slides/_rels/slide20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70.xml"/><Relationship Id="rId1" Type="http://schemas.openxmlformats.org/officeDocument/2006/relationships/slideLayout" Target="../slideLayouts/slideLayout200.xml"/></Relationships>
</file>

<file path=ppt/slides/_rels/slide20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71.xml"/><Relationship Id="rId1" Type="http://schemas.openxmlformats.org/officeDocument/2006/relationships/slideLayout" Target="../slideLayouts/slideLayout200.xml"/></Relationships>
</file>

<file path=ppt/slides/_rels/slide20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72.xml"/><Relationship Id="rId1" Type="http://schemas.openxmlformats.org/officeDocument/2006/relationships/slideLayout" Target="../slideLayouts/slideLayout200.xml"/></Relationships>
</file>

<file path=ppt/slides/_rels/slide20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73.xml"/><Relationship Id="rId1" Type="http://schemas.openxmlformats.org/officeDocument/2006/relationships/slideLayout" Target="../slideLayouts/slideLayout200.xml"/></Relationships>
</file>

<file path=ppt/slides/_rels/slide20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74.xml"/><Relationship Id="rId1" Type="http://schemas.openxmlformats.org/officeDocument/2006/relationships/slideLayout" Target="../slideLayouts/slideLayout200.xml"/></Relationships>
</file>

<file path=ppt/slides/_rels/slide20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75.xml"/><Relationship Id="rId1" Type="http://schemas.openxmlformats.org/officeDocument/2006/relationships/slideLayout" Target="../slideLayouts/slideLayout200.xml"/></Relationships>
</file>

<file path=ppt/slides/_rels/slide20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76.xml"/><Relationship Id="rId1" Type="http://schemas.openxmlformats.org/officeDocument/2006/relationships/slideLayout" Target="../slideLayouts/slideLayout200.xml"/></Relationships>
</file>

<file path=ppt/slides/_rels/slide20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77.xml"/><Relationship Id="rId1" Type="http://schemas.openxmlformats.org/officeDocument/2006/relationships/slideLayout" Target="../slideLayouts/slideLayout200.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00.xml"/></Relationships>
</file>

<file path=ppt/slides/_rels/slide21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79.xml"/><Relationship Id="rId1" Type="http://schemas.openxmlformats.org/officeDocument/2006/relationships/slideLayout" Target="../slideLayouts/slideLayout200.xml"/></Relationships>
</file>

<file path=ppt/slides/_rels/slide21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80.xml"/><Relationship Id="rId1" Type="http://schemas.openxmlformats.org/officeDocument/2006/relationships/slideLayout" Target="../slideLayouts/slideLayout200.xml"/></Relationships>
</file>

<file path=ppt/slides/_rels/slide21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81.xml"/><Relationship Id="rId1" Type="http://schemas.openxmlformats.org/officeDocument/2006/relationships/slideLayout" Target="../slideLayouts/slideLayout200.xml"/></Relationships>
</file>

<file path=ppt/slides/_rels/slide21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82.xml"/><Relationship Id="rId1" Type="http://schemas.openxmlformats.org/officeDocument/2006/relationships/slideLayout" Target="../slideLayouts/slideLayout200.xml"/></Relationships>
</file>

<file path=ppt/slides/_rels/slide21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83.xml"/><Relationship Id="rId1" Type="http://schemas.openxmlformats.org/officeDocument/2006/relationships/slideLayout" Target="../slideLayouts/slideLayout200.xml"/></Relationships>
</file>

<file path=ppt/slides/_rels/slide21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84.xml"/><Relationship Id="rId1" Type="http://schemas.openxmlformats.org/officeDocument/2006/relationships/slideLayout" Target="../slideLayouts/slideLayout200.xml"/></Relationships>
</file>

<file path=ppt/slides/_rels/slide217.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185.xml"/><Relationship Id="rId1" Type="http://schemas.openxmlformats.org/officeDocument/2006/relationships/slideLayout" Target="../slideLayouts/slideLayout200.xml"/></Relationships>
</file>

<file path=ppt/slides/_rels/slide21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86.xml"/><Relationship Id="rId1" Type="http://schemas.openxmlformats.org/officeDocument/2006/relationships/slideLayout" Target="../slideLayouts/slideLayout200.xml"/></Relationships>
</file>

<file path=ppt/slides/_rels/slide21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87.xml"/><Relationship Id="rId1" Type="http://schemas.openxmlformats.org/officeDocument/2006/relationships/slideLayout" Target="../slideLayouts/slideLayout200.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348.xml"/><Relationship Id="rId4" Type="http://schemas.openxmlformats.org/officeDocument/2006/relationships/image" Target="../media/image22.jpg"/></Relationships>
</file>

<file path=ppt/slides/_rels/slide22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88.xml"/><Relationship Id="rId1" Type="http://schemas.openxmlformats.org/officeDocument/2006/relationships/slideLayout" Target="../slideLayouts/slideLayout200.xml"/></Relationships>
</file>

<file path=ppt/slides/_rels/slide22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89.xml"/><Relationship Id="rId1" Type="http://schemas.openxmlformats.org/officeDocument/2006/relationships/slideLayout" Target="../slideLayouts/slideLayout200.xml"/></Relationships>
</file>

<file path=ppt/slides/_rels/slide22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90.xml"/><Relationship Id="rId1" Type="http://schemas.openxmlformats.org/officeDocument/2006/relationships/slideLayout" Target="../slideLayouts/slideLayout200.xml"/></Relationships>
</file>

<file path=ppt/slides/_rels/slide22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91.xml"/><Relationship Id="rId1" Type="http://schemas.openxmlformats.org/officeDocument/2006/relationships/slideLayout" Target="../slideLayouts/slideLayout200.xml"/></Relationships>
</file>

<file path=ppt/slides/_rels/slide22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92.xml"/><Relationship Id="rId1" Type="http://schemas.openxmlformats.org/officeDocument/2006/relationships/slideLayout" Target="../slideLayouts/slideLayout200.xml"/></Relationships>
</file>

<file path=ppt/slides/_rels/slide22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93.xml"/><Relationship Id="rId1" Type="http://schemas.openxmlformats.org/officeDocument/2006/relationships/slideLayout" Target="../slideLayouts/slideLayout200.xml"/></Relationships>
</file>

<file path=ppt/slides/_rels/slide22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94.xml"/><Relationship Id="rId1" Type="http://schemas.openxmlformats.org/officeDocument/2006/relationships/slideLayout" Target="../slideLayouts/slideLayout200.xml"/></Relationships>
</file>

<file path=ppt/slides/_rels/slide22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95.xml"/><Relationship Id="rId1" Type="http://schemas.openxmlformats.org/officeDocument/2006/relationships/slideLayout" Target="../slideLayouts/slideLayout200.xml"/></Relationships>
</file>

<file path=ppt/slides/_rels/slide22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96.xml"/><Relationship Id="rId1" Type="http://schemas.openxmlformats.org/officeDocument/2006/relationships/slideLayout" Target="../slideLayouts/slideLayout200.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301.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97.xml"/><Relationship Id="rId1" Type="http://schemas.openxmlformats.org/officeDocument/2006/relationships/slideLayout" Target="../slideLayouts/slideLayout368.xml"/><Relationship Id="rId4" Type="http://schemas.openxmlformats.org/officeDocument/2006/relationships/image" Target="../media/image101.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20.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0.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0.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9.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05.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05.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13.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05.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15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30.xml"/></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320.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25.xml"/></Relationships>
</file>

<file path=ppt/slides/_rels/slide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5.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5.xml"/></Relationships>
</file>

<file path=ppt/slides/_rels/slide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320.xm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320.xml"/><Relationship Id="rId4" Type="http://schemas.openxmlformats.org/officeDocument/2006/relationships/image" Target="../media/image53.png"/></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320.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Layout" Target="../slideLayouts/slideLayout333.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320.xml"/><Relationship Id="rId4" Type="http://schemas.openxmlformats.org/officeDocument/2006/relationships/image" Target="../media/image56.png"/></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32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25.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3.xml"/><Relationship Id="rId1" Type="http://schemas.openxmlformats.org/officeDocument/2006/relationships/themeOverride" Target="../theme/themeOverride3.xml"/><Relationship Id="rId4" Type="http://schemas.openxmlformats.org/officeDocument/2006/relationships/image" Target="../media/image58.png"/></Relationships>
</file>

<file path=ppt/slides/_rels/slide74.xml.rels><?xml version="1.0" encoding="UTF-8" standalone="yes"?>
<Relationships xmlns="http://schemas.openxmlformats.org/package/2006/relationships"><Relationship Id="rId3" Type="http://schemas.openxmlformats.org/officeDocument/2006/relationships/hyperlink" Target="http://images.google.com.sg/imgres?imgurl=img.163.com/sms/mm/love.jpg&amp;imgrefurl=http://mm.163.com/express.jsp&amp;h=350&amp;w=420&amp;prev=/images?q=Love&amp;start=20&amp;svnum=10&amp;hl=en&amp;lr=&amp;ie=UTF-8&amp;oe=UTF-8&amp;sa=N"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4.xml"/><Relationship Id="rId1" Type="http://schemas.openxmlformats.org/officeDocument/2006/relationships/slideLayout" Target="../slideLayouts/slideLayout320.xml"/></Relationships>
</file>

<file path=ppt/slides/_rels/slide7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5.xml"/><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6.xml"/><Relationship Id="rId1" Type="http://schemas.openxmlformats.org/officeDocument/2006/relationships/slideLayout" Target="../slideLayouts/slideLayout313.xml"/></Relationships>
</file>

<file path=ppt/slides/_rels/slide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7.xml"/><Relationship Id="rId1" Type="http://schemas.openxmlformats.org/officeDocument/2006/relationships/slideLayout" Target="../slideLayouts/slideLayout350.xml"/></Relationships>
</file>

<file path=ppt/slides/_rels/slide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8.xml"/><Relationship Id="rId1" Type="http://schemas.openxmlformats.org/officeDocument/2006/relationships/slideLayout" Target="../slideLayouts/slideLayout350.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jpeg"/><Relationship Id="rId1" Type="http://schemas.openxmlformats.org/officeDocument/2006/relationships/slideLayout" Target="../slideLayouts/slideLayout33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69.xml"/></Relationships>
</file>

<file path=ppt/slides/_rels/slide8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320.xml"/></Relationships>
</file>

<file path=ppt/slides/_rels/slide8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320.xml"/></Relationships>
</file>

<file path=ppt/slides/_rels/slide8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2.xml"/><Relationship Id="rId1" Type="http://schemas.openxmlformats.org/officeDocument/2006/relationships/slideLayout" Target="../slideLayouts/slideLayout320.xml"/></Relationships>
</file>

<file path=ppt/slides/_rels/slide8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3.xml"/><Relationship Id="rId1" Type="http://schemas.openxmlformats.org/officeDocument/2006/relationships/slideLayout" Target="../slideLayouts/slideLayout347.xml"/></Relationships>
</file>

<file path=ppt/slides/_rels/slide8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320.xml"/></Relationships>
</file>

<file path=ppt/slides/_rels/slide8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320.xml"/></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320.xml"/></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320.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33.xml"/></Relationships>
</file>

<file path=ppt/slides/_rels/slide9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8.xml"/><Relationship Id="rId1" Type="http://schemas.openxmlformats.org/officeDocument/2006/relationships/slideLayout" Target="../slideLayouts/slideLayout320.xml"/></Relationships>
</file>

<file path=ppt/slides/_rels/slide9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9.xml"/><Relationship Id="rId1" Type="http://schemas.openxmlformats.org/officeDocument/2006/relationships/slideLayout" Target="../slideLayouts/slideLayout320.xml"/></Relationships>
</file>

<file path=ppt/slides/_rels/slide9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0.xml"/><Relationship Id="rId1" Type="http://schemas.openxmlformats.org/officeDocument/2006/relationships/slideLayout" Target="../slideLayouts/slideLayout320.xml"/></Relationships>
</file>

<file path=ppt/slides/_rels/slide9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8.xml"/></Relationships>
</file>

<file path=ppt/slides/_rels/slide9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1.xml"/><Relationship Id="rId1" Type="http://schemas.openxmlformats.org/officeDocument/2006/relationships/slideLayout" Target="../slideLayouts/slideLayout347.xml"/></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264.xml"/><Relationship Id="rId1" Type="http://schemas.openxmlformats.org/officeDocument/2006/relationships/themeOverride" Target="../theme/themeOverride4.xml"/></Relationships>
</file>

<file path=ppt/slides/_rels/slide9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2.xml"/><Relationship Id="rId1" Type="http://schemas.openxmlformats.org/officeDocument/2006/relationships/slideLayout" Target="../slideLayouts/slideLayout344.xml"/></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3.xml"/><Relationship Id="rId1" Type="http://schemas.openxmlformats.org/officeDocument/2006/relationships/slideLayout" Target="../slideLayouts/slideLayout320.xml"/></Relationships>
</file>

<file path=ppt/slides/_rels/slide9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4.xml"/><Relationship Id="rId1" Type="http://schemas.openxmlformats.org/officeDocument/2006/relationships/slideLayout" Target="../slideLayouts/slideLayout36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5" name="Text Box 5"/>
          <p:cNvSpPr txBox="1">
            <a:spLocks noChangeArrowheads="1"/>
          </p:cNvSpPr>
          <p:nvPr/>
        </p:nvSpPr>
        <p:spPr bwMode="auto">
          <a:xfrm>
            <a:off x="0" y="6253785"/>
            <a:ext cx="9144000" cy="604215"/>
          </a:xfrm>
          <a:prstGeom prst="rect">
            <a:avLst/>
          </a:prstGeom>
          <a:solidFill>
            <a:schemeClr val="bg1"/>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lvl="0" algn="ctr" eaLnBrk="1" fontAlgn="auto" hangingPunct="1">
              <a:spcBef>
                <a:spcPts val="0"/>
              </a:spcBef>
              <a:spcAft>
                <a:spcPts val="0"/>
              </a:spcAft>
              <a:defRPr/>
            </a:pPr>
            <a:r>
              <a:rPr lang="en-US" sz="2000" b="1" i="1" kern="0" dirty="0">
                <a:solidFill>
                  <a:srgbClr val="FFFFFF"/>
                </a:solidFill>
                <a:effectLst>
                  <a:outerShdw blurRad="38100" dist="38100" dir="2700000" algn="tl">
                    <a:srgbClr val="000000"/>
                  </a:outerShdw>
                </a:effectLst>
                <a:latin typeface="Arial" charset="0"/>
                <a:cs typeface="Arial" charset="0"/>
              </a:rPr>
              <a:t>Dr. Rick Griffith • </a:t>
            </a:r>
            <a:r>
              <a:rPr lang="zh-CN" altLang="en-US"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博士</a:t>
            </a:r>
            <a:r>
              <a:rPr lang="en-US" altLang="zh-CN"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 </a:t>
            </a:r>
            <a:r>
              <a:rPr lang="zh-CN" altLang="en-US"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新加坡神学院</a:t>
            </a:r>
            <a:r>
              <a:rPr lang="en-US" altLang="zh-CN" sz="2000" b="1" i="1" kern="0" dirty="0">
                <a:solidFill>
                  <a:srgbClr val="FFFFFF"/>
                </a:solidFill>
                <a:effectLst>
                  <a:outerShdw blurRad="38100" dist="38100" dir="2700000" algn="tl">
                    <a:srgbClr val="000000"/>
                  </a:outerShdw>
                </a:effectLst>
                <a:latin typeface="Arial" charset="0"/>
                <a:ea typeface="SimSun" pitchFamily="2" charset="-122"/>
                <a:cs typeface="ＭＳ Ｐゴシック" charset="0"/>
              </a:rPr>
              <a:t> </a:t>
            </a:r>
            <a:r>
              <a:rPr lang="en-US" altLang="zh-CN" sz="2000" b="1" i="1" kern="0" dirty="0">
                <a:solidFill>
                  <a:srgbClr val="FFFFFF"/>
                </a:solidFill>
                <a:effectLst>
                  <a:outerShdw blurRad="38100" dist="38100" dir="2700000" algn="tl">
                    <a:srgbClr val="000000"/>
                  </a:outerShdw>
                </a:effectLst>
                <a:latin typeface="Arial" charset="0"/>
                <a:cs typeface="Arial" charset="0"/>
              </a:rPr>
              <a:t>• </a:t>
            </a:r>
            <a:r>
              <a:rPr lang="en-US" sz="2000" b="1" i="1" kern="0" dirty="0">
                <a:solidFill>
                  <a:srgbClr val="FFFFFF"/>
                </a:solidFill>
                <a:effectLst>
                  <a:outerShdw blurRad="38100" dist="38100" dir="2700000" algn="tl">
                    <a:srgbClr val="000000"/>
                  </a:outerShdw>
                </a:effectLst>
                <a:latin typeface="Arial" charset="0"/>
                <a:cs typeface="Arial" charset="0"/>
              </a:rPr>
              <a:t>BibleStudyDownloads.org</a:t>
            </a:r>
          </a:p>
        </p:txBody>
      </p:sp>
      <p:sp>
        <p:nvSpPr>
          <p:cNvPr id="50181" name="Rectangle 5"/>
          <p:cNvSpPr>
            <a:spLocks noGrp="1" noChangeArrowheads="1"/>
          </p:cNvSpPr>
          <p:nvPr>
            <p:ph type="title" idx="4294967295"/>
          </p:nvPr>
        </p:nvSpPr>
        <p:spPr>
          <a:xfrm>
            <a:off x="0" y="199014"/>
            <a:ext cx="3878135" cy="2859605"/>
          </a:xfrm>
          <a:effectLst>
            <a:outerShdw blurRad="63500" dist="38099" dir="2700000" algn="ctr" rotWithShape="0">
              <a:schemeClr val="bg1">
                <a:alpha val="74998"/>
              </a:schemeClr>
            </a:outerShdw>
          </a:effectLst>
        </p:spPr>
        <p:txBody>
          <a:bodyPr anchor="t"/>
          <a:lstStyle/>
          <a:p>
            <a:pPr algn="l">
              <a:defRPr/>
            </a:pPr>
            <a:r>
              <a:rPr lang="ko-KR" altLang="en-US" sz="5400" b="1" dirty="0" err="1">
                <a:solidFill>
                  <a:schemeClr val="bg1"/>
                </a:solidFill>
              </a:rPr>
              <a:t>所罗门</a:t>
            </a:r>
            <a:br>
              <a:rPr lang="ko-KR" altLang="en-US" sz="5400" b="1" dirty="0">
                <a:solidFill>
                  <a:schemeClr val="bg1"/>
                </a:solidFill>
              </a:rPr>
            </a:br>
            <a:r>
              <a:rPr lang="ko-KR" altLang="en-US" sz="5400" b="1" dirty="0" err="1">
                <a:solidFill>
                  <a:schemeClr val="bg1"/>
                </a:solidFill>
              </a:rPr>
              <a:t>的诗歌</a:t>
            </a:r>
            <a:endParaRPr lang="en-US" sz="5400" b="1" dirty="0">
              <a:solidFill>
                <a:schemeClr val="bg1"/>
              </a:solidFill>
              <a:ea typeface="+mj-ea"/>
            </a:endParaRPr>
          </a:p>
        </p:txBody>
      </p:sp>
    </p:spTree>
    <p:extLst>
      <p:ext uri="{BB962C8B-B14F-4D97-AF65-F5344CB8AC3E}">
        <p14:creationId xmlns:p14="http://schemas.microsoft.com/office/powerpoint/2010/main" val="1679431759"/>
      </p:ext>
    </p:extLst>
  </p:cSld>
  <p:clrMapOvr>
    <a:masterClrMapping/>
  </p:clrMapOvr>
  <p:transition>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55" descr="Landscape 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xfrm>
            <a:off x="2971800" y="0"/>
            <a:ext cx="3124200" cy="457200"/>
          </a:xfrm>
        </p:spPr>
        <p:txBody>
          <a:bodyPr lIns="0" tIns="0" rIns="0" bIns="0" anchor="ctr" anchorCtr="1"/>
          <a:lstStyle/>
          <a:p>
            <a:pPr>
              <a:defRPr/>
            </a:pPr>
            <a:r>
              <a:rPr lang="zh-CN" altLang="en-US" b="1" i="0" dirty="0">
                <a:solidFill>
                  <a:srgbClr val="FFFFFF"/>
                </a:solidFill>
                <a:latin typeface="Arial Black" charset="0"/>
                <a:ea typeface="ＭＳ Ｐゴシック" charset="0"/>
                <a:cs typeface="ＭＳ Ｐゴシック" charset="0"/>
              </a:rPr>
              <a:t>概述</a:t>
            </a:r>
            <a:endParaRPr lang="ja-JP" altLang="en-US" b="1" i="0" dirty="0">
              <a:effectLst>
                <a:outerShdw blurRad="38100" dist="38100" dir="2700000" algn="tl">
                  <a:srgbClr val="FFFFFF"/>
                </a:outerShdw>
              </a:effectLst>
              <a:latin typeface="Times New Roman" charset="0"/>
              <a:ea typeface="MS PGothic" charset="0"/>
              <a:cs typeface="MS PGothic" charset="0"/>
            </a:endParaRPr>
          </a:p>
        </p:txBody>
      </p:sp>
      <p:sp>
        <p:nvSpPr>
          <p:cNvPr id="293891" name="Text Box 3"/>
          <p:cNvSpPr txBox="1">
            <a:spLocks noChangeArrowheads="1"/>
          </p:cNvSpPr>
          <p:nvPr/>
        </p:nvSpPr>
        <p:spPr bwMode="auto">
          <a:xfrm>
            <a:off x="8229600" y="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rgbClr val="FFFFCC"/>
                </a:solidFill>
              </a:rPr>
              <a:t>425</a:t>
            </a:r>
          </a:p>
        </p:txBody>
      </p:sp>
      <p:grpSp>
        <p:nvGrpSpPr>
          <p:cNvPr id="293892" name="Group 154"/>
          <p:cNvGrpSpPr>
            <a:grpSpLocks/>
          </p:cNvGrpSpPr>
          <p:nvPr/>
        </p:nvGrpSpPr>
        <p:grpSpPr bwMode="auto">
          <a:xfrm>
            <a:off x="-228600" y="533400"/>
            <a:ext cx="9445625" cy="6359525"/>
            <a:chOff x="-144" y="432"/>
            <a:chExt cx="5950" cy="3910"/>
          </a:xfrm>
        </p:grpSpPr>
        <p:grpSp>
          <p:nvGrpSpPr>
            <p:cNvPr id="293893" name="Group 61"/>
            <p:cNvGrpSpPr>
              <a:grpSpLocks/>
            </p:cNvGrpSpPr>
            <p:nvPr/>
          </p:nvGrpSpPr>
          <p:grpSpPr bwMode="auto">
            <a:xfrm>
              <a:off x="0" y="432"/>
              <a:ext cx="5806" cy="338"/>
              <a:chOff x="0" y="0"/>
              <a:chExt cx="4731" cy="653"/>
            </a:xfrm>
          </p:grpSpPr>
          <p:sp>
            <p:nvSpPr>
              <p:cNvPr id="294026" name="Rectangle 4"/>
              <p:cNvSpPr>
                <a:spLocks noChangeArrowheads="1"/>
              </p:cNvSpPr>
              <p:nvPr/>
            </p:nvSpPr>
            <p:spPr bwMode="auto">
              <a:xfrm>
                <a:off x="0" y="0"/>
                <a:ext cx="4699" cy="653"/>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r>
                  <a:rPr lang="zh-CN" altLang="en-US" sz="3600" b="1" dirty="0">
                    <a:solidFill>
                      <a:srgbClr val="FFFFFF"/>
                    </a:solidFill>
                    <a:latin typeface="ＭＳ Ｐゴシック" charset="0"/>
                    <a:ea typeface="ＭＳ Ｐゴシック" charset="0"/>
                    <a:cs typeface="ＭＳ Ｐゴシック" charset="0"/>
                  </a:rPr>
                  <a:t>婚恋的对话</a:t>
                </a:r>
              </a:p>
            </p:txBody>
          </p:sp>
          <p:sp>
            <p:nvSpPr>
              <p:cNvPr id="294027" name="Rectangle 60"/>
              <p:cNvSpPr>
                <a:spLocks noChangeArrowheads="1"/>
              </p:cNvSpPr>
              <p:nvPr/>
            </p:nvSpPr>
            <p:spPr bwMode="auto">
              <a:xfrm>
                <a:off x="0" y="0"/>
                <a:ext cx="4731" cy="65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894" name="Group 63"/>
            <p:cNvGrpSpPr>
              <a:grpSpLocks/>
            </p:cNvGrpSpPr>
            <p:nvPr/>
          </p:nvGrpSpPr>
          <p:grpSpPr bwMode="auto">
            <a:xfrm>
              <a:off x="0" y="770"/>
              <a:ext cx="2784" cy="318"/>
              <a:chOff x="0" y="653"/>
              <a:chExt cx="2269" cy="615"/>
            </a:xfrm>
          </p:grpSpPr>
          <p:sp>
            <p:nvSpPr>
              <p:cNvPr id="294024" name="Rectangle 6"/>
              <p:cNvSpPr>
                <a:spLocks noChangeArrowheads="1"/>
              </p:cNvSpPr>
              <p:nvPr/>
            </p:nvSpPr>
            <p:spPr bwMode="auto">
              <a:xfrm>
                <a:off x="32" y="653"/>
                <a:ext cx="2205"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r>
                  <a:rPr lang="zh-CN" altLang="en-US" sz="3200" b="1">
                    <a:solidFill>
                      <a:srgbClr val="FFFFCC"/>
                    </a:solidFill>
                  </a:rPr>
                  <a:t>从追求到婚礼</a:t>
                </a:r>
                <a:endParaRPr lang="ja-JP" altLang="en-US" sz="3200" b="1">
                  <a:solidFill>
                    <a:srgbClr val="FFFFCC"/>
                  </a:solidFill>
                </a:endParaRPr>
              </a:p>
            </p:txBody>
          </p:sp>
          <p:sp>
            <p:nvSpPr>
              <p:cNvPr id="294025" name="Rectangle 62"/>
              <p:cNvSpPr>
                <a:spLocks noChangeArrowheads="1"/>
              </p:cNvSpPr>
              <p:nvPr/>
            </p:nvSpPr>
            <p:spPr bwMode="auto">
              <a:xfrm>
                <a:off x="0" y="653"/>
                <a:ext cx="2269"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895" name="Group 65"/>
            <p:cNvGrpSpPr>
              <a:grpSpLocks/>
            </p:cNvGrpSpPr>
            <p:nvPr/>
          </p:nvGrpSpPr>
          <p:grpSpPr bwMode="auto">
            <a:xfrm>
              <a:off x="2784" y="770"/>
              <a:ext cx="3022" cy="318"/>
              <a:chOff x="2269" y="653"/>
              <a:chExt cx="2462" cy="615"/>
            </a:xfrm>
          </p:grpSpPr>
          <p:sp>
            <p:nvSpPr>
              <p:cNvPr id="294022" name="Rectangle 7"/>
              <p:cNvSpPr>
                <a:spLocks noChangeArrowheads="1"/>
              </p:cNvSpPr>
              <p:nvPr/>
            </p:nvSpPr>
            <p:spPr bwMode="auto">
              <a:xfrm>
                <a:off x="2301" y="653"/>
                <a:ext cx="2398"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r>
                  <a:rPr lang="zh-CN" altLang="en-US" sz="3200" b="1">
                    <a:solidFill>
                      <a:srgbClr val="FFFFCC"/>
                    </a:solidFill>
                  </a:rPr>
                  <a:t>在</a:t>
                </a:r>
                <a:r>
                  <a:rPr lang="ja-JP" altLang="en-US" sz="3200" b="1">
                    <a:solidFill>
                      <a:srgbClr val="FFFFCC"/>
                    </a:solidFill>
                  </a:rPr>
                  <a:t>婚姻</a:t>
                </a:r>
                <a:r>
                  <a:rPr lang="zh-CN" altLang="en-US" sz="3200" b="1">
                    <a:solidFill>
                      <a:srgbClr val="FFFFCC"/>
                    </a:solidFill>
                  </a:rPr>
                  <a:t>中成长</a:t>
                </a:r>
                <a:endParaRPr lang="ja-JP" altLang="en-US" sz="3200" b="1">
                  <a:solidFill>
                    <a:srgbClr val="FFFFCC"/>
                  </a:solidFill>
                </a:endParaRPr>
              </a:p>
            </p:txBody>
          </p:sp>
          <p:sp>
            <p:nvSpPr>
              <p:cNvPr id="294023" name="Rectangle 64"/>
              <p:cNvSpPr>
                <a:spLocks noChangeArrowheads="1"/>
              </p:cNvSpPr>
              <p:nvPr/>
            </p:nvSpPr>
            <p:spPr bwMode="auto">
              <a:xfrm>
                <a:off x="2269" y="653"/>
                <a:ext cx="2462"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896" name="Group 67"/>
            <p:cNvGrpSpPr>
              <a:grpSpLocks/>
            </p:cNvGrpSpPr>
            <p:nvPr/>
          </p:nvGrpSpPr>
          <p:grpSpPr bwMode="auto">
            <a:xfrm>
              <a:off x="0" y="1088"/>
              <a:ext cx="2784" cy="319"/>
              <a:chOff x="0" y="1268"/>
              <a:chExt cx="2269" cy="615"/>
            </a:xfrm>
          </p:grpSpPr>
          <p:sp>
            <p:nvSpPr>
              <p:cNvPr id="294020" name="Rectangle 9"/>
              <p:cNvSpPr>
                <a:spLocks noChangeArrowheads="1"/>
              </p:cNvSpPr>
              <p:nvPr/>
            </p:nvSpPr>
            <p:spPr bwMode="auto">
              <a:xfrm>
                <a:off x="32" y="1268"/>
                <a:ext cx="2205"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3200" b="1">
                    <a:solidFill>
                      <a:srgbClr val="FFFFCC"/>
                    </a:solidFill>
                    <a:latin typeface="Arial Narrow" charset="0"/>
                    <a:ea typeface="SimSun" charset="0"/>
                    <a:cs typeface="SimSun" charset="0"/>
                  </a:rPr>
                  <a:t> 1:1–5:1</a:t>
                </a:r>
              </a:p>
            </p:txBody>
          </p:sp>
          <p:sp>
            <p:nvSpPr>
              <p:cNvPr id="294021" name="Rectangle 66"/>
              <p:cNvSpPr>
                <a:spLocks noChangeArrowheads="1"/>
              </p:cNvSpPr>
              <p:nvPr/>
            </p:nvSpPr>
            <p:spPr bwMode="auto">
              <a:xfrm>
                <a:off x="0" y="1268"/>
                <a:ext cx="2269"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897" name="Group 69"/>
            <p:cNvGrpSpPr>
              <a:grpSpLocks/>
            </p:cNvGrpSpPr>
            <p:nvPr/>
          </p:nvGrpSpPr>
          <p:grpSpPr bwMode="auto">
            <a:xfrm>
              <a:off x="2784" y="1088"/>
              <a:ext cx="3022" cy="319"/>
              <a:chOff x="2269" y="1268"/>
              <a:chExt cx="2462" cy="615"/>
            </a:xfrm>
          </p:grpSpPr>
          <p:sp>
            <p:nvSpPr>
              <p:cNvPr id="294018" name="Rectangle 10"/>
              <p:cNvSpPr>
                <a:spLocks noChangeArrowheads="1"/>
              </p:cNvSpPr>
              <p:nvPr/>
            </p:nvSpPr>
            <p:spPr bwMode="auto">
              <a:xfrm>
                <a:off x="2301" y="1268"/>
                <a:ext cx="2398"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3200" b="1">
                    <a:solidFill>
                      <a:srgbClr val="FFFFCC"/>
                    </a:solidFill>
                    <a:latin typeface="Arial Narrow" charset="0"/>
                    <a:ea typeface="SimSun" charset="0"/>
                    <a:cs typeface="SimSun" charset="0"/>
                  </a:rPr>
                  <a:t> 5:2–8:14</a:t>
                </a:r>
              </a:p>
            </p:txBody>
          </p:sp>
          <p:sp>
            <p:nvSpPr>
              <p:cNvPr id="294019" name="Rectangle 68"/>
              <p:cNvSpPr>
                <a:spLocks noChangeArrowheads="1"/>
              </p:cNvSpPr>
              <p:nvPr/>
            </p:nvSpPr>
            <p:spPr bwMode="auto">
              <a:xfrm>
                <a:off x="2269" y="1268"/>
                <a:ext cx="2462"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898" name="Group 71"/>
            <p:cNvGrpSpPr>
              <a:grpSpLocks/>
            </p:cNvGrpSpPr>
            <p:nvPr/>
          </p:nvGrpSpPr>
          <p:grpSpPr bwMode="auto">
            <a:xfrm>
              <a:off x="0" y="1407"/>
              <a:ext cx="2784" cy="318"/>
              <a:chOff x="0" y="1883"/>
              <a:chExt cx="2269" cy="615"/>
            </a:xfrm>
          </p:grpSpPr>
          <p:sp>
            <p:nvSpPr>
              <p:cNvPr id="294016" name="Rectangle 12"/>
              <p:cNvSpPr>
                <a:spLocks noChangeArrowheads="1"/>
              </p:cNvSpPr>
              <p:nvPr/>
            </p:nvSpPr>
            <p:spPr bwMode="auto">
              <a:xfrm>
                <a:off x="32" y="1883"/>
                <a:ext cx="2205"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3200">
                    <a:solidFill>
                      <a:srgbClr val="FFFFCC"/>
                    </a:solidFill>
                    <a:latin typeface="Arial Narrow" charset="0"/>
                    <a:ea typeface="SimSun" charset="0"/>
                    <a:cs typeface="SimSun" charset="0"/>
                  </a:rPr>
                  <a:t> </a:t>
                </a:r>
                <a:r>
                  <a:rPr lang="ja-JP" altLang="en-US" sz="3200">
                    <a:solidFill>
                      <a:srgbClr val="FFFFCC"/>
                    </a:solidFill>
                  </a:rPr>
                  <a:t> </a:t>
                </a:r>
                <a:r>
                  <a:rPr lang="zh-CN" altLang="en-US" sz="3200" b="1">
                    <a:solidFill>
                      <a:srgbClr val="FFFFCC"/>
                    </a:solidFill>
                  </a:rPr>
                  <a:t>爱的开始</a:t>
                </a:r>
                <a:endParaRPr lang="ja-JP" altLang="en-US" sz="3200" b="1">
                  <a:solidFill>
                    <a:srgbClr val="FFFFCC"/>
                  </a:solidFill>
                </a:endParaRPr>
              </a:p>
            </p:txBody>
          </p:sp>
          <p:sp>
            <p:nvSpPr>
              <p:cNvPr id="294017" name="Rectangle 70"/>
              <p:cNvSpPr>
                <a:spLocks noChangeArrowheads="1"/>
              </p:cNvSpPr>
              <p:nvPr/>
            </p:nvSpPr>
            <p:spPr bwMode="auto">
              <a:xfrm>
                <a:off x="0" y="1883"/>
                <a:ext cx="2269"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899" name="Group 73"/>
            <p:cNvGrpSpPr>
              <a:grpSpLocks/>
            </p:cNvGrpSpPr>
            <p:nvPr/>
          </p:nvGrpSpPr>
          <p:grpSpPr bwMode="auto">
            <a:xfrm>
              <a:off x="2784" y="1407"/>
              <a:ext cx="3022" cy="318"/>
              <a:chOff x="2269" y="1883"/>
              <a:chExt cx="2462" cy="615"/>
            </a:xfrm>
          </p:grpSpPr>
          <p:sp>
            <p:nvSpPr>
              <p:cNvPr id="294014" name="Rectangle 13"/>
              <p:cNvSpPr>
                <a:spLocks noChangeArrowheads="1"/>
              </p:cNvSpPr>
              <p:nvPr/>
            </p:nvSpPr>
            <p:spPr bwMode="auto">
              <a:xfrm>
                <a:off x="2301" y="1883"/>
                <a:ext cx="2398"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r>
                  <a:rPr lang="zh-CN" altLang="en-US" sz="3200" b="1">
                    <a:solidFill>
                      <a:srgbClr val="FFFFCC"/>
                    </a:solidFill>
                  </a:rPr>
                  <a:t>爱的增长</a:t>
                </a:r>
                <a:endParaRPr lang="ja-JP" altLang="en-US" sz="3200" b="1">
                  <a:solidFill>
                    <a:srgbClr val="FFFFCC"/>
                  </a:solidFill>
                </a:endParaRPr>
              </a:p>
            </p:txBody>
          </p:sp>
          <p:sp>
            <p:nvSpPr>
              <p:cNvPr id="294015" name="Rectangle 72"/>
              <p:cNvSpPr>
                <a:spLocks noChangeArrowheads="1"/>
              </p:cNvSpPr>
              <p:nvPr/>
            </p:nvSpPr>
            <p:spPr bwMode="auto">
              <a:xfrm>
                <a:off x="2269" y="1883"/>
                <a:ext cx="2462"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00" name="Group 75"/>
            <p:cNvGrpSpPr>
              <a:grpSpLocks/>
            </p:cNvGrpSpPr>
            <p:nvPr/>
          </p:nvGrpSpPr>
          <p:grpSpPr bwMode="auto">
            <a:xfrm>
              <a:off x="-144" y="1725"/>
              <a:ext cx="2976" cy="373"/>
              <a:chOff x="-117" y="2498"/>
              <a:chExt cx="2425" cy="721"/>
            </a:xfrm>
          </p:grpSpPr>
          <p:sp>
            <p:nvSpPr>
              <p:cNvPr id="294012" name="Rectangle 15"/>
              <p:cNvSpPr>
                <a:spLocks noChangeArrowheads="1"/>
              </p:cNvSpPr>
              <p:nvPr/>
            </p:nvSpPr>
            <p:spPr bwMode="auto">
              <a:xfrm>
                <a:off x="-117" y="2498"/>
                <a:ext cx="2425"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CC"/>
                    </a:solidFill>
                    <a:latin typeface="Arial Narrow" charset="0"/>
                    <a:ea typeface="SimSun" charset="0"/>
                    <a:cs typeface="SimSun" charset="0"/>
                  </a:rPr>
                  <a:t> </a:t>
                </a:r>
                <a:r>
                  <a:rPr lang="ja-JP" altLang="en-US">
                    <a:solidFill>
                      <a:srgbClr val="FFFFCC"/>
                    </a:solidFill>
                  </a:rPr>
                  <a:t> </a:t>
                </a:r>
                <a:r>
                  <a:rPr lang="ja-JP" altLang="en-US" b="1">
                    <a:solidFill>
                      <a:srgbClr val="FFFFCC"/>
                    </a:solidFill>
                  </a:rPr>
                  <a:t>自私的爱</a:t>
                </a:r>
                <a:endParaRPr lang="en-US" altLang="zh-CN" b="1">
                  <a:solidFill>
                    <a:srgbClr val="FFFFCC"/>
                  </a:solidFill>
                  <a:latin typeface="Arial Narrow" charset="0"/>
                  <a:ea typeface="SimSun" charset="0"/>
                  <a:cs typeface="SimSun" charset="0"/>
                </a:endParaRPr>
              </a:p>
              <a:p>
                <a:pPr algn="ctr"/>
                <a:r>
                  <a:rPr lang="en-US" altLang="zh-CN" sz="2000" b="1">
                    <a:solidFill>
                      <a:srgbClr val="FFFFCC"/>
                    </a:solidFill>
                    <a:latin typeface="Arial Narrow" charset="0"/>
                    <a:ea typeface="SimSun" charset="0"/>
                    <a:cs typeface="SimSun" charset="0"/>
                  </a:rPr>
                  <a:t>“</a:t>
                </a:r>
                <a:r>
                  <a:rPr lang="zh-CN" altLang="en-US" sz="2000">
                    <a:solidFill>
                      <a:srgbClr val="FFFFCC"/>
                    </a:solidFill>
                  </a:rPr>
                  <a:t>我的良人属我，我也属他</a:t>
                </a:r>
                <a:r>
                  <a:rPr lang="en-US" altLang="zh-CN" sz="2000" b="1">
                    <a:solidFill>
                      <a:srgbClr val="FFFFCC"/>
                    </a:solidFill>
                    <a:latin typeface="Arial Narrow" charset="0"/>
                    <a:ea typeface="SimSun" charset="0"/>
                    <a:cs typeface="SimSun" charset="0"/>
                  </a:rPr>
                  <a:t>” (2:16a)</a:t>
                </a:r>
              </a:p>
            </p:txBody>
          </p:sp>
          <p:sp>
            <p:nvSpPr>
              <p:cNvPr id="294013" name="Rectangle 74"/>
              <p:cNvSpPr>
                <a:spLocks noChangeArrowheads="1"/>
              </p:cNvSpPr>
              <p:nvPr/>
            </p:nvSpPr>
            <p:spPr bwMode="auto">
              <a:xfrm>
                <a:off x="0" y="2498"/>
                <a:ext cx="2269"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01" name="Group 77"/>
            <p:cNvGrpSpPr>
              <a:grpSpLocks/>
            </p:cNvGrpSpPr>
            <p:nvPr/>
          </p:nvGrpSpPr>
          <p:grpSpPr bwMode="auto">
            <a:xfrm>
              <a:off x="2784" y="1725"/>
              <a:ext cx="3022" cy="373"/>
              <a:chOff x="2269" y="2498"/>
              <a:chExt cx="2462" cy="721"/>
            </a:xfrm>
          </p:grpSpPr>
          <p:sp>
            <p:nvSpPr>
              <p:cNvPr id="294010" name="Rectangle 16"/>
              <p:cNvSpPr>
                <a:spLocks noChangeArrowheads="1"/>
              </p:cNvSpPr>
              <p:nvPr/>
            </p:nvSpPr>
            <p:spPr bwMode="auto">
              <a:xfrm>
                <a:off x="2301" y="2534"/>
                <a:ext cx="2398"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a:r>
                  <a:rPr lang="ja-JP" altLang="en-US" b="1">
                    <a:solidFill>
                      <a:srgbClr val="FFFFCC"/>
                    </a:solidFill>
                  </a:rPr>
                  <a:t>无私的爱</a:t>
                </a:r>
                <a:endParaRPr lang="en-US" altLang="ja-JP" b="1">
                  <a:solidFill>
                    <a:srgbClr val="FFFFCC"/>
                  </a:solidFill>
                </a:endParaRPr>
              </a:p>
              <a:p>
                <a:pPr algn="ctr"/>
                <a:r>
                  <a:rPr lang="en-US" altLang="zh-CN" sz="2000" b="1">
                    <a:solidFill>
                      <a:srgbClr val="FFFFCC"/>
                    </a:solidFill>
                    <a:latin typeface="Arial Narrow" charset="0"/>
                    <a:ea typeface="SimSun" charset="0"/>
                    <a:cs typeface="SimSun" charset="0"/>
                  </a:rPr>
                  <a:t>“</a:t>
                </a:r>
                <a:r>
                  <a:rPr lang="zh-CN" altLang="en-US" sz="2000">
                    <a:solidFill>
                      <a:srgbClr val="FFFFCC"/>
                    </a:solidFill>
                  </a:rPr>
                  <a:t>我属我的良人，我的良人也属我</a:t>
                </a:r>
                <a:r>
                  <a:rPr lang="en-US" altLang="zh-CN" sz="2000" b="1">
                    <a:solidFill>
                      <a:srgbClr val="FFFFCC"/>
                    </a:solidFill>
                    <a:latin typeface="Arial Narrow" charset="0"/>
                    <a:ea typeface="SimSun" charset="0"/>
                    <a:cs typeface="SimSun" charset="0"/>
                  </a:rPr>
                  <a:t>” (6:3a)</a:t>
                </a:r>
              </a:p>
            </p:txBody>
          </p:sp>
          <p:sp>
            <p:nvSpPr>
              <p:cNvPr id="294011" name="Rectangle 76"/>
              <p:cNvSpPr>
                <a:spLocks noChangeArrowheads="1"/>
              </p:cNvSpPr>
              <p:nvPr/>
            </p:nvSpPr>
            <p:spPr bwMode="auto">
              <a:xfrm>
                <a:off x="2269" y="2498"/>
                <a:ext cx="2462"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02" name="Group 79"/>
            <p:cNvGrpSpPr>
              <a:grpSpLocks/>
            </p:cNvGrpSpPr>
            <p:nvPr/>
          </p:nvGrpSpPr>
          <p:grpSpPr bwMode="auto">
            <a:xfrm>
              <a:off x="0" y="2098"/>
              <a:ext cx="1306" cy="318"/>
              <a:chOff x="0" y="3219"/>
              <a:chExt cx="1064" cy="615"/>
            </a:xfrm>
          </p:grpSpPr>
          <p:sp>
            <p:nvSpPr>
              <p:cNvPr id="294008" name="Rectangle 18"/>
              <p:cNvSpPr>
                <a:spLocks noChangeArrowheads="1"/>
              </p:cNvSpPr>
              <p:nvPr/>
            </p:nvSpPr>
            <p:spPr bwMode="auto">
              <a:xfrm>
                <a:off x="32" y="3219"/>
                <a:ext cx="1000"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CC"/>
                    </a:solidFill>
                    <a:latin typeface="Arial Narrow" charset="0"/>
                    <a:ea typeface="SimSun" charset="0"/>
                    <a:cs typeface="SimSun" charset="0"/>
                  </a:rPr>
                  <a:t> </a:t>
                </a:r>
                <a:r>
                  <a:rPr lang="ja-JP" altLang="en-US" b="1">
                    <a:solidFill>
                      <a:srgbClr val="FFFFCC"/>
                    </a:solidFill>
                  </a:rPr>
                  <a:t> </a:t>
                </a:r>
                <a:r>
                  <a:rPr lang="zh-CN" altLang="en-US" b="1">
                    <a:solidFill>
                      <a:srgbClr val="FFFFCC"/>
                    </a:solidFill>
                  </a:rPr>
                  <a:t>单身</a:t>
                </a:r>
                <a:endParaRPr lang="ja-JP" altLang="en-US" b="1">
                  <a:solidFill>
                    <a:srgbClr val="FFFFCC"/>
                  </a:solidFill>
                </a:endParaRPr>
              </a:p>
            </p:txBody>
          </p:sp>
          <p:sp>
            <p:nvSpPr>
              <p:cNvPr id="294009" name="Rectangle 78"/>
              <p:cNvSpPr>
                <a:spLocks noChangeArrowheads="1"/>
              </p:cNvSpPr>
              <p:nvPr/>
            </p:nvSpPr>
            <p:spPr bwMode="auto">
              <a:xfrm>
                <a:off x="0" y="3219"/>
                <a:ext cx="1064"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03" name="Group 81"/>
            <p:cNvGrpSpPr>
              <a:grpSpLocks/>
            </p:cNvGrpSpPr>
            <p:nvPr/>
          </p:nvGrpSpPr>
          <p:grpSpPr bwMode="auto">
            <a:xfrm>
              <a:off x="1306" y="2098"/>
              <a:ext cx="4500" cy="318"/>
              <a:chOff x="1064" y="3219"/>
              <a:chExt cx="3667" cy="615"/>
            </a:xfrm>
          </p:grpSpPr>
          <p:sp>
            <p:nvSpPr>
              <p:cNvPr id="294006" name="Rectangle 19"/>
              <p:cNvSpPr>
                <a:spLocks noChangeArrowheads="1"/>
              </p:cNvSpPr>
              <p:nvPr/>
            </p:nvSpPr>
            <p:spPr bwMode="auto">
              <a:xfrm>
                <a:off x="1096" y="3219"/>
                <a:ext cx="3603"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r>
                  <a:rPr lang="en-US" altLang="zh-CN" b="1">
                    <a:solidFill>
                      <a:srgbClr val="FFFFCC"/>
                    </a:solidFill>
                    <a:latin typeface="Arial Narrow" charset="0"/>
                    <a:ea typeface="SimSun" charset="0"/>
                    <a:cs typeface="SimSun" charset="0"/>
                  </a:rPr>
                  <a:t> </a:t>
                </a:r>
                <a:r>
                  <a:rPr lang="ja-JP" altLang="en-US" b="1">
                    <a:solidFill>
                      <a:srgbClr val="FFFFCC"/>
                    </a:solidFill>
                  </a:rPr>
                  <a:t>已婚</a:t>
                </a:r>
              </a:p>
            </p:txBody>
          </p:sp>
          <p:sp>
            <p:nvSpPr>
              <p:cNvPr id="294007" name="Rectangle 80"/>
              <p:cNvSpPr>
                <a:spLocks noChangeArrowheads="1"/>
              </p:cNvSpPr>
              <p:nvPr/>
            </p:nvSpPr>
            <p:spPr bwMode="auto">
              <a:xfrm>
                <a:off x="1064" y="3219"/>
                <a:ext cx="3667"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04" name="Group 83"/>
            <p:cNvGrpSpPr>
              <a:grpSpLocks/>
            </p:cNvGrpSpPr>
            <p:nvPr/>
          </p:nvGrpSpPr>
          <p:grpSpPr bwMode="auto">
            <a:xfrm>
              <a:off x="0" y="2416"/>
              <a:ext cx="1306" cy="319"/>
              <a:chOff x="0" y="3834"/>
              <a:chExt cx="1064" cy="615"/>
            </a:xfrm>
          </p:grpSpPr>
          <p:sp>
            <p:nvSpPr>
              <p:cNvPr id="294004" name="Rectangle 21"/>
              <p:cNvSpPr>
                <a:spLocks noChangeArrowheads="1"/>
              </p:cNvSpPr>
              <p:nvPr/>
            </p:nvSpPr>
            <p:spPr bwMode="auto">
              <a:xfrm>
                <a:off x="32" y="3834"/>
                <a:ext cx="1000"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CC"/>
                    </a:solidFill>
                    <a:latin typeface="Arial Narrow" charset="0"/>
                    <a:ea typeface="SimSun" charset="0"/>
                    <a:cs typeface="SimSun" charset="0"/>
                  </a:rPr>
                  <a:t> </a:t>
                </a:r>
                <a:r>
                  <a:rPr lang="ja-JP" altLang="en-US">
                    <a:solidFill>
                      <a:srgbClr val="FFFFCC"/>
                    </a:solidFill>
                  </a:rPr>
                  <a:t> </a:t>
                </a:r>
                <a:r>
                  <a:rPr lang="ja-JP" altLang="en-US" b="1">
                    <a:solidFill>
                      <a:srgbClr val="FFFFCC"/>
                    </a:solidFill>
                  </a:rPr>
                  <a:t>早恋</a:t>
                </a:r>
              </a:p>
            </p:txBody>
          </p:sp>
          <p:sp>
            <p:nvSpPr>
              <p:cNvPr id="294005" name="Rectangle 82"/>
              <p:cNvSpPr>
                <a:spLocks noChangeArrowheads="1"/>
              </p:cNvSpPr>
              <p:nvPr/>
            </p:nvSpPr>
            <p:spPr bwMode="auto">
              <a:xfrm>
                <a:off x="0" y="3834"/>
                <a:ext cx="1064"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05" name="Group 85"/>
            <p:cNvGrpSpPr>
              <a:grpSpLocks/>
            </p:cNvGrpSpPr>
            <p:nvPr/>
          </p:nvGrpSpPr>
          <p:grpSpPr bwMode="auto">
            <a:xfrm>
              <a:off x="1306" y="2416"/>
              <a:ext cx="1292" cy="319"/>
              <a:chOff x="1064" y="3834"/>
              <a:chExt cx="1053" cy="615"/>
            </a:xfrm>
          </p:grpSpPr>
          <p:sp>
            <p:nvSpPr>
              <p:cNvPr id="294002" name="Rectangle 22"/>
              <p:cNvSpPr>
                <a:spLocks noChangeArrowheads="1"/>
              </p:cNvSpPr>
              <p:nvPr/>
            </p:nvSpPr>
            <p:spPr bwMode="auto">
              <a:xfrm>
                <a:off x="1096" y="3834"/>
                <a:ext cx="989"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CC"/>
                    </a:solidFill>
                    <a:latin typeface="Arial Narrow" charset="0"/>
                    <a:ea typeface="SimSun" charset="0"/>
                    <a:cs typeface="SimSun" charset="0"/>
                  </a:rPr>
                  <a:t> </a:t>
                </a:r>
                <a:r>
                  <a:rPr lang="ja-JP" altLang="en-US" sz="2000">
                    <a:solidFill>
                      <a:srgbClr val="FFFFCC"/>
                    </a:solidFill>
                    <a:latin typeface="ＭＳ Ｐゴシック" charset="0"/>
                    <a:ea typeface="ＭＳ Ｐゴシック" charset="0"/>
                    <a:cs typeface="ＭＳ Ｐゴシック" charset="0"/>
                  </a:rPr>
                  <a:t> </a:t>
                </a:r>
                <a:r>
                  <a:rPr lang="ja-JP" altLang="en-US" sz="2000" b="1">
                    <a:solidFill>
                      <a:srgbClr val="FFFFCC"/>
                    </a:solidFill>
                    <a:latin typeface="ＭＳ Ｐゴシック" charset="0"/>
                    <a:ea typeface="ＭＳ Ｐゴシック" charset="0"/>
                    <a:cs typeface="ＭＳ Ｐゴシック" charset="0"/>
                  </a:rPr>
                  <a:t>爱情</a:t>
                </a:r>
                <a:r>
                  <a:rPr lang="zh-CN" altLang="en-US" sz="2000" b="1">
                    <a:solidFill>
                      <a:srgbClr val="FFFFCC"/>
                    </a:solidFill>
                    <a:latin typeface="ＭＳ Ｐゴシック" charset="0"/>
                    <a:ea typeface="ＭＳ Ｐゴシック" charset="0"/>
                    <a:cs typeface="ＭＳ Ｐゴシック" charset="0"/>
                  </a:rPr>
                  <a:t>未经</a:t>
                </a:r>
                <a:r>
                  <a:rPr lang="ja-JP" altLang="en-US" sz="2000" b="1">
                    <a:solidFill>
                      <a:srgbClr val="FFFFCC"/>
                    </a:solidFill>
                    <a:latin typeface="ＭＳ Ｐゴシック" charset="0"/>
                    <a:ea typeface="ＭＳ Ｐゴシック" charset="0"/>
                    <a:cs typeface="ＭＳ Ｐゴシック" charset="0"/>
                  </a:rPr>
                  <a:t>考验</a:t>
                </a:r>
              </a:p>
            </p:txBody>
          </p:sp>
          <p:sp>
            <p:nvSpPr>
              <p:cNvPr id="294003" name="Rectangle 84"/>
              <p:cNvSpPr>
                <a:spLocks noChangeArrowheads="1"/>
              </p:cNvSpPr>
              <p:nvPr/>
            </p:nvSpPr>
            <p:spPr bwMode="auto">
              <a:xfrm>
                <a:off x="1064" y="3834"/>
                <a:ext cx="1053"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06" name="Group 87"/>
            <p:cNvGrpSpPr>
              <a:grpSpLocks/>
            </p:cNvGrpSpPr>
            <p:nvPr/>
          </p:nvGrpSpPr>
          <p:grpSpPr bwMode="auto">
            <a:xfrm>
              <a:off x="2598" y="2416"/>
              <a:ext cx="1760" cy="319"/>
              <a:chOff x="2117" y="3834"/>
              <a:chExt cx="1434" cy="615"/>
            </a:xfrm>
          </p:grpSpPr>
          <p:sp>
            <p:nvSpPr>
              <p:cNvPr id="294000" name="Rectangle 23"/>
              <p:cNvSpPr>
                <a:spLocks noChangeArrowheads="1"/>
              </p:cNvSpPr>
              <p:nvPr/>
            </p:nvSpPr>
            <p:spPr bwMode="auto">
              <a:xfrm>
                <a:off x="2149" y="3834"/>
                <a:ext cx="1370"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r>
                  <a:rPr lang="zh-CN" altLang="en-US" sz="1800" b="1">
                    <a:solidFill>
                      <a:srgbClr val="FFFFCC"/>
                    </a:solidFill>
                    <a:latin typeface="ＭＳ Ｐゴシック" charset="0"/>
                    <a:ea typeface="ＭＳ Ｐゴシック" charset="0"/>
                    <a:cs typeface="ＭＳ Ｐゴシック" charset="0"/>
                  </a:rPr>
                  <a:t>经过考验的爱情 和真爱</a:t>
                </a:r>
              </a:p>
            </p:txBody>
          </p:sp>
          <p:sp>
            <p:nvSpPr>
              <p:cNvPr id="294001" name="Rectangle 86"/>
              <p:cNvSpPr>
                <a:spLocks noChangeArrowheads="1"/>
              </p:cNvSpPr>
              <p:nvPr/>
            </p:nvSpPr>
            <p:spPr bwMode="auto">
              <a:xfrm>
                <a:off x="2117" y="3834"/>
                <a:ext cx="1434"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07" name="Group 89"/>
            <p:cNvGrpSpPr>
              <a:grpSpLocks/>
            </p:cNvGrpSpPr>
            <p:nvPr/>
          </p:nvGrpSpPr>
          <p:grpSpPr bwMode="auto">
            <a:xfrm>
              <a:off x="4358" y="2416"/>
              <a:ext cx="1448" cy="319"/>
              <a:chOff x="3551" y="3834"/>
              <a:chExt cx="1180" cy="615"/>
            </a:xfrm>
          </p:grpSpPr>
          <p:sp>
            <p:nvSpPr>
              <p:cNvPr id="293998" name="Rectangle 24"/>
              <p:cNvSpPr>
                <a:spLocks noChangeArrowheads="1"/>
              </p:cNvSpPr>
              <p:nvPr/>
            </p:nvSpPr>
            <p:spPr bwMode="auto">
              <a:xfrm>
                <a:off x="3583" y="3834"/>
                <a:ext cx="1116"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CC"/>
                    </a:solidFill>
                    <a:latin typeface="Arial Narrow" charset="0"/>
                    <a:ea typeface="SimSun" charset="0"/>
                    <a:cs typeface="SimSun" charset="0"/>
                  </a:rPr>
                  <a:t> </a:t>
                </a:r>
                <a:r>
                  <a:rPr lang="ja-JP" altLang="en-US">
                    <a:solidFill>
                      <a:srgbClr val="FFFFCC"/>
                    </a:solidFill>
                  </a:rPr>
                  <a:t> </a:t>
                </a:r>
                <a:r>
                  <a:rPr lang="ja-JP" altLang="en-US" b="1">
                    <a:solidFill>
                      <a:srgbClr val="FFFFCC"/>
                    </a:solidFill>
                  </a:rPr>
                  <a:t>回顾</a:t>
                </a:r>
                <a:r>
                  <a:rPr lang="en-US" b="1">
                    <a:solidFill>
                      <a:srgbClr val="FFFFCC"/>
                    </a:solidFill>
                  </a:rPr>
                  <a:t>爱</a:t>
                </a:r>
                <a:endParaRPr lang="ja-JP" altLang="en-US" b="1">
                  <a:solidFill>
                    <a:srgbClr val="FFFFCC"/>
                  </a:solidFill>
                </a:endParaRPr>
              </a:p>
            </p:txBody>
          </p:sp>
          <p:sp>
            <p:nvSpPr>
              <p:cNvPr id="293999" name="Rectangle 88"/>
              <p:cNvSpPr>
                <a:spLocks noChangeArrowheads="1"/>
              </p:cNvSpPr>
              <p:nvPr/>
            </p:nvSpPr>
            <p:spPr bwMode="auto">
              <a:xfrm>
                <a:off x="3551" y="3834"/>
                <a:ext cx="11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08" name="Group 91"/>
            <p:cNvGrpSpPr>
              <a:grpSpLocks/>
            </p:cNvGrpSpPr>
            <p:nvPr/>
          </p:nvGrpSpPr>
          <p:grpSpPr bwMode="auto">
            <a:xfrm>
              <a:off x="0" y="2735"/>
              <a:ext cx="1306" cy="373"/>
              <a:chOff x="0" y="4449"/>
              <a:chExt cx="1064" cy="721"/>
            </a:xfrm>
          </p:grpSpPr>
          <p:sp>
            <p:nvSpPr>
              <p:cNvPr id="293996" name="Rectangle 26"/>
              <p:cNvSpPr>
                <a:spLocks noChangeArrowheads="1"/>
              </p:cNvSpPr>
              <p:nvPr/>
            </p:nvSpPr>
            <p:spPr bwMode="auto">
              <a:xfrm>
                <a:off x="32" y="4529"/>
                <a:ext cx="100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a:r>
                  <a:rPr lang="ja-JP" altLang="en-US" sz="2200" b="1">
                    <a:solidFill>
                      <a:srgbClr val="FFFFCC"/>
                    </a:solidFill>
                  </a:rPr>
                  <a:t>求爱</a:t>
                </a:r>
                <a:endParaRPr lang="en-US" altLang="ja-JP" sz="2200" b="1">
                  <a:solidFill>
                    <a:srgbClr val="FFFFCC"/>
                  </a:solidFill>
                </a:endParaRPr>
              </a:p>
              <a:p>
                <a:pPr algn="ctr"/>
                <a:r>
                  <a:rPr lang="en-US" altLang="zh-CN" sz="2200" b="1">
                    <a:solidFill>
                      <a:srgbClr val="FFFFCC"/>
                    </a:solidFill>
                    <a:latin typeface="Arial Narrow" charset="0"/>
                    <a:ea typeface="SimSun" charset="0"/>
                    <a:cs typeface="SimSun" charset="0"/>
                  </a:rPr>
                  <a:t>1:1–3:5</a:t>
                </a:r>
              </a:p>
            </p:txBody>
          </p:sp>
          <p:sp>
            <p:nvSpPr>
              <p:cNvPr id="293997" name="Rectangle 90"/>
              <p:cNvSpPr>
                <a:spLocks noChangeArrowheads="1"/>
              </p:cNvSpPr>
              <p:nvPr/>
            </p:nvSpPr>
            <p:spPr bwMode="auto">
              <a:xfrm>
                <a:off x="0" y="4449"/>
                <a:ext cx="1064"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09" name="Group 93"/>
            <p:cNvGrpSpPr>
              <a:grpSpLocks/>
            </p:cNvGrpSpPr>
            <p:nvPr/>
          </p:nvGrpSpPr>
          <p:grpSpPr bwMode="auto">
            <a:xfrm>
              <a:off x="1306" y="2735"/>
              <a:ext cx="1292" cy="373"/>
              <a:chOff x="1064" y="4449"/>
              <a:chExt cx="1053" cy="721"/>
            </a:xfrm>
          </p:grpSpPr>
          <p:sp>
            <p:nvSpPr>
              <p:cNvPr id="293994" name="Rectangle 27"/>
              <p:cNvSpPr>
                <a:spLocks noChangeArrowheads="1"/>
              </p:cNvSpPr>
              <p:nvPr/>
            </p:nvSpPr>
            <p:spPr bwMode="auto">
              <a:xfrm>
                <a:off x="1096" y="4449"/>
                <a:ext cx="989"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ja-JP" altLang="en-US" sz="2000" b="1">
                    <a:solidFill>
                      <a:srgbClr val="FFFFCC"/>
                    </a:solidFill>
                  </a:rPr>
                  <a:t>婚礼</a:t>
                </a:r>
                <a:endParaRPr lang="en-US" altLang="zh-CN" sz="2200" b="1">
                  <a:solidFill>
                    <a:srgbClr val="FFFFCC"/>
                  </a:solidFill>
                  <a:latin typeface="Arial Narrow" charset="0"/>
                  <a:ea typeface="SimSun" charset="0"/>
                  <a:cs typeface="SimSun" charset="0"/>
                </a:endParaRPr>
              </a:p>
              <a:p>
                <a:pPr algn="ctr"/>
                <a:r>
                  <a:rPr lang="en-US" altLang="zh-CN" sz="2200" b="1">
                    <a:solidFill>
                      <a:srgbClr val="FFFFCC"/>
                    </a:solidFill>
                    <a:latin typeface="Arial Narrow" charset="0"/>
                    <a:ea typeface="SimSun" charset="0"/>
                    <a:cs typeface="SimSun" charset="0"/>
                  </a:rPr>
                  <a:t>3:6–5:1</a:t>
                </a:r>
              </a:p>
            </p:txBody>
          </p:sp>
          <p:sp>
            <p:nvSpPr>
              <p:cNvPr id="293995" name="Rectangle 92"/>
              <p:cNvSpPr>
                <a:spLocks noChangeArrowheads="1"/>
              </p:cNvSpPr>
              <p:nvPr/>
            </p:nvSpPr>
            <p:spPr bwMode="auto">
              <a:xfrm>
                <a:off x="1064" y="4449"/>
                <a:ext cx="1053"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10" name="Group 95"/>
            <p:cNvGrpSpPr>
              <a:grpSpLocks/>
            </p:cNvGrpSpPr>
            <p:nvPr/>
          </p:nvGrpSpPr>
          <p:grpSpPr bwMode="auto">
            <a:xfrm>
              <a:off x="2598" y="2734"/>
              <a:ext cx="1760" cy="375"/>
              <a:chOff x="2117" y="4449"/>
              <a:chExt cx="1434" cy="725"/>
            </a:xfrm>
          </p:grpSpPr>
          <p:sp>
            <p:nvSpPr>
              <p:cNvPr id="293992" name="Rectangle 28"/>
              <p:cNvSpPr>
                <a:spLocks noChangeArrowheads="1"/>
              </p:cNvSpPr>
              <p:nvPr/>
            </p:nvSpPr>
            <p:spPr bwMode="auto">
              <a:xfrm>
                <a:off x="2149" y="4529"/>
                <a:ext cx="1370"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FFFFCC"/>
                    </a:solidFill>
                  </a:rPr>
                  <a:t>成长</a:t>
                </a:r>
                <a:endParaRPr lang="en-US" altLang="ja-JP" sz="2000" b="1">
                  <a:solidFill>
                    <a:srgbClr val="FFFFCC"/>
                  </a:solidFill>
                </a:endParaRPr>
              </a:p>
              <a:p>
                <a:pPr algn="ctr"/>
                <a:r>
                  <a:rPr lang="en-US" altLang="zh-CN" sz="2200" b="1">
                    <a:solidFill>
                      <a:srgbClr val="FFFFCC"/>
                    </a:solidFill>
                    <a:latin typeface="Arial Narrow" charset="0"/>
                    <a:ea typeface="SimSun" charset="0"/>
                    <a:cs typeface="SimSun" charset="0"/>
                  </a:rPr>
                  <a:t>5:2–8:4</a:t>
                </a:r>
              </a:p>
            </p:txBody>
          </p:sp>
          <p:sp>
            <p:nvSpPr>
              <p:cNvPr id="293993" name="Rectangle 94"/>
              <p:cNvSpPr>
                <a:spLocks noChangeArrowheads="1"/>
              </p:cNvSpPr>
              <p:nvPr/>
            </p:nvSpPr>
            <p:spPr bwMode="auto">
              <a:xfrm>
                <a:off x="2117" y="4449"/>
                <a:ext cx="1434"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11" name="Group 97"/>
            <p:cNvGrpSpPr>
              <a:grpSpLocks/>
            </p:cNvGrpSpPr>
            <p:nvPr/>
          </p:nvGrpSpPr>
          <p:grpSpPr bwMode="auto">
            <a:xfrm>
              <a:off x="4358" y="2735"/>
              <a:ext cx="1448" cy="373"/>
              <a:chOff x="3551" y="4449"/>
              <a:chExt cx="1180" cy="721"/>
            </a:xfrm>
          </p:grpSpPr>
          <p:sp>
            <p:nvSpPr>
              <p:cNvPr id="293990" name="Rectangle 29"/>
              <p:cNvSpPr>
                <a:spLocks noChangeArrowheads="1"/>
              </p:cNvSpPr>
              <p:nvPr/>
            </p:nvSpPr>
            <p:spPr bwMode="auto">
              <a:xfrm>
                <a:off x="3583" y="4525"/>
                <a:ext cx="1116"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a:r>
                  <a:rPr lang="zh-CN" altLang="en-US" sz="2000" b="1">
                    <a:solidFill>
                      <a:srgbClr val="FFFFCC"/>
                    </a:solidFill>
                  </a:rPr>
                  <a:t>回忆</a:t>
                </a:r>
                <a:endParaRPr lang="en-US" altLang="ja-JP" sz="2000" b="1">
                  <a:solidFill>
                    <a:srgbClr val="FFFFCC"/>
                  </a:solidFill>
                </a:endParaRPr>
              </a:p>
              <a:p>
                <a:pPr algn="ctr"/>
                <a:r>
                  <a:rPr lang="en-US" altLang="zh-CN" sz="2000" b="1">
                    <a:solidFill>
                      <a:srgbClr val="FFFFCC"/>
                    </a:solidFill>
                    <a:latin typeface="Arial Narrow" charset="0"/>
                    <a:ea typeface="SimSun" charset="0"/>
                    <a:cs typeface="SimSun" charset="0"/>
                  </a:rPr>
                  <a:t>8:5-14</a:t>
                </a:r>
              </a:p>
            </p:txBody>
          </p:sp>
          <p:sp>
            <p:nvSpPr>
              <p:cNvPr id="293991" name="Rectangle 96"/>
              <p:cNvSpPr>
                <a:spLocks noChangeArrowheads="1"/>
              </p:cNvSpPr>
              <p:nvPr/>
            </p:nvSpPr>
            <p:spPr bwMode="auto">
              <a:xfrm>
                <a:off x="3551" y="4449"/>
                <a:ext cx="1180"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12" name="Group 99"/>
            <p:cNvGrpSpPr>
              <a:grpSpLocks/>
            </p:cNvGrpSpPr>
            <p:nvPr/>
          </p:nvGrpSpPr>
          <p:grpSpPr bwMode="auto">
            <a:xfrm>
              <a:off x="0" y="3108"/>
              <a:ext cx="609" cy="386"/>
              <a:chOff x="0" y="5170"/>
              <a:chExt cx="496" cy="747"/>
            </a:xfrm>
          </p:grpSpPr>
          <p:sp>
            <p:nvSpPr>
              <p:cNvPr id="293988" name="Rectangle 31"/>
              <p:cNvSpPr>
                <a:spLocks noChangeArrowheads="1"/>
              </p:cNvSpPr>
              <p:nvPr/>
            </p:nvSpPr>
            <p:spPr bwMode="auto">
              <a:xfrm>
                <a:off x="32" y="5170"/>
                <a:ext cx="432"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r>
                  <a:rPr lang="ja-JP" altLang="en-US" sz="1600" b="1">
                    <a:solidFill>
                      <a:srgbClr val="FFFFCC"/>
                    </a:solidFill>
                  </a:rPr>
                  <a:t>渴望</a:t>
                </a:r>
                <a:endParaRPr lang="en-US" altLang="ja-JP" sz="1600" b="1">
                  <a:solidFill>
                    <a:srgbClr val="FFFFCC"/>
                  </a:solidFill>
                </a:endParaRPr>
              </a:p>
              <a:p>
                <a:r>
                  <a:rPr lang="en-US" altLang="zh-CN" sz="1600" b="1">
                    <a:solidFill>
                      <a:srgbClr val="FFFFCC"/>
                    </a:solidFill>
                    <a:latin typeface="Arial Narrow" charset="0"/>
                    <a:ea typeface="SimSun" charset="0"/>
                    <a:cs typeface="SimSun" charset="0"/>
                  </a:rPr>
                  <a:t>1:1-11</a:t>
                </a:r>
              </a:p>
            </p:txBody>
          </p:sp>
          <p:sp>
            <p:nvSpPr>
              <p:cNvPr id="293989" name="Rectangle 98"/>
              <p:cNvSpPr>
                <a:spLocks noChangeArrowheads="1"/>
              </p:cNvSpPr>
              <p:nvPr/>
            </p:nvSpPr>
            <p:spPr bwMode="auto">
              <a:xfrm>
                <a:off x="0" y="5170"/>
                <a:ext cx="496"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13" name="Group 101"/>
            <p:cNvGrpSpPr>
              <a:grpSpLocks/>
            </p:cNvGrpSpPr>
            <p:nvPr/>
          </p:nvGrpSpPr>
          <p:grpSpPr bwMode="auto">
            <a:xfrm>
              <a:off x="609" y="3108"/>
              <a:ext cx="697" cy="386"/>
              <a:chOff x="496" y="5170"/>
              <a:chExt cx="568" cy="747"/>
            </a:xfrm>
          </p:grpSpPr>
          <p:sp>
            <p:nvSpPr>
              <p:cNvPr id="293986" name="Rectangle 32"/>
              <p:cNvSpPr>
                <a:spLocks noChangeArrowheads="1"/>
              </p:cNvSpPr>
              <p:nvPr/>
            </p:nvSpPr>
            <p:spPr bwMode="auto">
              <a:xfrm>
                <a:off x="528" y="5170"/>
                <a:ext cx="504"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a:r>
                  <a:rPr lang="zh-CN" altLang="en-US" sz="1600" b="1">
                    <a:solidFill>
                      <a:srgbClr val="FFFFCC"/>
                    </a:solidFill>
                  </a:rPr>
                  <a:t>加强</a:t>
                </a:r>
                <a:endParaRPr lang="en-US" altLang="ja-JP" sz="1600" b="1">
                  <a:solidFill>
                    <a:srgbClr val="FFFFCC"/>
                  </a:solidFill>
                </a:endParaRPr>
              </a:p>
              <a:p>
                <a:pPr algn="ctr"/>
                <a:r>
                  <a:rPr lang="en-US" altLang="zh-CN" sz="1600" b="1">
                    <a:solidFill>
                      <a:srgbClr val="FFFFCC"/>
                    </a:solidFill>
                    <a:latin typeface="Arial Narrow" charset="0"/>
                    <a:ea typeface="SimSun" charset="0"/>
                    <a:cs typeface="SimSun" charset="0"/>
                  </a:rPr>
                  <a:t>1:12–3:5</a:t>
                </a:r>
              </a:p>
            </p:txBody>
          </p:sp>
          <p:sp>
            <p:nvSpPr>
              <p:cNvPr id="293987" name="Rectangle 100"/>
              <p:cNvSpPr>
                <a:spLocks noChangeArrowheads="1"/>
              </p:cNvSpPr>
              <p:nvPr/>
            </p:nvSpPr>
            <p:spPr bwMode="auto">
              <a:xfrm>
                <a:off x="496" y="5170"/>
                <a:ext cx="568"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14" name="Group 103"/>
            <p:cNvGrpSpPr>
              <a:grpSpLocks/>
            </p:cNvGrpSpPr>
            <p:nvPr/>
          </p:nvGrpSpPr>
          <p:grpSpPr bwMode="auto">
            <a:xfrm>
              <a:off x="1306" y="3108"/>
              <a:ext cx="558" cy="386"/>
              <a:chOff x="1064" y="5170"/>
              <a:chExt cx="455" cy="747"/>
            </a:xfrm>
          </p:grpSpPr>
          <p:sp>
            <p:nvSpPr>
              <p:cNvPr id="293984" name="Rectangle 33"/>
              <p:cNvSpPr>
                <a:spLocks noChangeArrowheads="1"/>
              </p:cNvSpPr>
              <p:nvPr/>
            </p:nvSpPr>
            <p:spPr bwMode="auto">
              <a:xfrm>
                <a:off x="1096" y="5170"/>
                <a:ext cx="391"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zh-CN" altLang="en-US" sz="1600" b="1">
                    <a:solidFill>
                      <a:srgbClr val="FFFFCC"/>
                    </a:solidFill>
                  </a:rPr>
                  <a:t>进程</a:t>
                </a:r>
                <a:endParaRPr lang="en-US" altLang="ja-JP" sz="1600" b="1">
                  <a:solidFill>
                    <a:srgbClr val="FFFFCC"/>
                  </a:solidFill>
                </a:endParaRPr>
              </a:p>
              <a:p>
                <a:pPr algn="ctr" eaLnBrk="1" hangingPunct="1"/>
                <a:r>
                  <a:rPr lang="en-US" altLang="zh-CN" sz="1600" b="1">
                    <a:solidFill>
                      <a:srgbClr val="FFFFCC"/>
                    </a:solidFill>
                    <a:latin typeface="Arial Narrow" charset="0"/>
                    <a:ea typeface="SimSun" charset="0"/>
                    <a:cs typeface="SimSun" charset="0"/>
                  </a:rPr>
                  <a:t>3:6-11</a:t>
                </a:r>
              </a:p>
            </p:txBody>
          </p:sp>
          <p:sp>
            <p:nvSpPr>
              <p:cNvPr id="293985" name="Rectangle 102"/>
              <p:cNvSpPr>
                <a:spLocks noChangeArrowheads="1"/>
              </p:cNvSpPr>
              <p:nvPr/>
            </p:nvSpPr>
            <p:spPr bwMode="auto">
              <a:xfrm>
                <a:off x="1064" y="5170"/>
                <a:ext cx="455"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15" name="Group 105"/>
            <p:cNvGrpSpPr>
              <a:grpSpLocks/>
            </p:cNvGrpSpPr>
            <p:nvPr/>
          </p:nvGrpSpPr>
          <p:grpSpPr bwMode="auto">
            <a:xfrm>
              <a:off x="1864" y="3108"/>
              <a:ext cx="734" cy="386"/>
              <a:chOff x="1519" y="5170"/>
              <a:chExt cx="598" cy="747"/>
            </a:xfrm>
          </p:grpSpPr>
          <p:sp>
            <p:nvSpPr>
              <p:cNvPr id="293982" name="Rectangle 34"/>
              <p:cNvSpPr>
                <a:spLocks noChangeArrowheads="1"/>
              </p:cNvSpPr>
              <p:nvPr/>
            </p:nvSpPr>
            <p:spPr bwMode="auto">
              <a:xfrm>
                <a:off x="1551" y="5170"/>
                <a:ext cx="534"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zh-CN" altLang="en-US" sz="1600" b="1">
                    <a:solidFill>
                      <a:srgbClr val="FFFFCC"/>
                    </a:solidFill>
                  </a:rPr>
                  <a:t>圆满</a:t>
                </a:r>
                <a:endParaRPr lang="en-US" altLang="zh-CN" sz="1600" b="1">
                  <a:solidFill>
                    <a:srgbClr val="FFFFCC"/>
                  </a:solidFill>
                  <a:latin typeface="Arial Narrow" charset="0"/>
                  <a:ea typeface="SimSun" charset="0"/>
                  <a:cs typeface="SimSun" charset="0"/>
                </a:endParaRPr>
              </a:p>
              <a:p>
                <a:pPr algn="ctr"/>
                <a:r>
                  <a:rPr lang="en-US" altLang="zh-CN" sz="1600" b="1">
                    <a:solidFill>
                      <a:srgbClr val="FFFFCC"/>
                    </a:solidFill>
                    <a:latin typeface="Arial Narrow" charset="0"/>
                    <a:ea typeface="SimSun" charset="0"/>
                    <a:cs typeface="SimSun" charset="0"/>
                  </a:rPr>
                  <a:t>4:1–5:1</a:t>
                </a:r>
              </a:p>
            </p:txBody>
          </p:sp>
          <p:sp>
            <p:nvSpPr>
              <p:cNvPr id="293983" name="Rectangle 104"/>
              <p:cNvSpPr>
                <a:spLocks noChangeArrowheads="1"/>
              </p:cNvSpPr>
              <p:nvPr/>
            </p:nvSpPr>
            <p:spPr bwMode="auto">
              <a:xfrm>
                <a:off x="1519" y="5170"/>
                <a:ext cx="598"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16" name="Group 107"/>
            <p:cNvGrpSpPr>
              <a:grpSpLocks/>
            </p:cNvGrpSpPr>
            <p:nvPr/>
          </p:nvGrpSpPr>
          <p:grpSpPr bwMode="auto">
            <a:xfrm>
              <a:off x="2598" y="3108"/>
              <a:ext cx="1024" cy="386"/>
              <a:chOff x="2117" y="5170"/>
              <a:chExt cx="835" cy="747"/>
            </a:xfrm>
          </p:grpSpPr>
          <p:sp>
            <p:nvSpPr>
              <p:cNvPr id="293980" name="Rectangle 35"/>
              <p:cNvSpPr>
                <a:spLocks noChangeArrowheads="1"/>
              </p:cNvSpPr>
              <p:nvPr/>
            </p:nvSpPr>
            <p:spPr bwMode="auto">
              <a:xfrm>
                <a:off x="2149" y="5170"/>
                <a:ext cx="771"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a:r>
                  <a:rPr lang="zh-CN" altLang="en-US" sz="1600" b="1">
                    <a:solidFill>
                      <a:srgbClr val="FFFFCC"/>
                    </a:solidFill>
                  </a:rPr>
                  <a:t>挣扎</a:t>
                </a:r>
                <a:endParaRPr lang="en-US" altLang="ja-JP" sz="1600" b="1">
                  <a:solidFill>
                    <a:srgbClr val="FFFFCC"/>
                  </a:solidFill>
                </a:endParaRPr>
              </a:p>
              <a:p>
                <a:pPr algn="ctr"/>
                <a:r>
                  <a:rPr lang="en-US" altLang="zh-CN" sz="1600" b="1">
                    <a:solidFill>
                      <a:srgbClr val="FFFFCC"/>
                    </a:solidFill>
                    <a:latin typeface="Arial Narrow" charset="0"/>
                    <a:ea typeface="SimSun" charset="0"/>
                    <a:cs typeface="SimSun" charset="0"/>
                  </a:rPr>
                  <a:t>5:2–6:13</a:t>
                </a:r>
              </a:p>
            </p:txBody>
          </p:sp>
          <p:sp>
            <p:nvSpPr>
              <p:cNvPr id="293981" name="Rectangle 106"/>
              <p:cNvSpPr>
                <a:spLocks noChangeArrowheads="1"/>
              </p:cNvSpPr>
              <p:nvPr/>
            </p:nvSpPr>
            <p:spPr bwMode="auto">
              <a:xfrm>
                <a:off x="2117" y="5170"/>
                <a:ext cx="835"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17" name="Group 109"/>
            <p:cNvGrpSpPr>
              <a:grpSpLocks/>
            </p:cNvGrpSpPr>
            <p:nvPr/>
          </p:nvGrpSpPr>
          <p:grpSpPr bwMode="auto">
            <a:xfrm>
              <a:off x="3622" y="3108"/>
              <a:ext cx="736" cy="386"/>
              <a:chOff x="2952" y="5170"/>
              <a:chExt cx="599" cy="747"/>
            </a:xfrm>
          </p:grpSpPr>
          <p:sp>
            <p:nvSpPr>
              <p:cNvPr id="293978" name="Rectangle 36"/>
              <p:cNvSpPr>
                <a:spLocks noChangeArrowheads="1"/>
              </p:cNvSpPr>
              <p:nvPr/>
            </p:nvSpPr>
            <p:spPr bwMode="auto">
              <a:xfrm>
                <a:off x="2984" y="5170"/>
                <a:ext cx="535"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a:r>
                  <a:rPr lang="ja-JP" altLang="en-US" sz="1600" b="1">
                    <a:solidFill>
                      <a:srgbClr val="FFFFCC"/>
                    </a:solidFill>
                  </a:rPr>
                  <a:t>赞美和</a:t>
                </a:r>
                <a:r>
                  <a:rPr lang="zh-CN" altLang="en-US" sz="1600" b="1">
                    <a:solidFill>
                      <a:srgbClr val="FFFFCC"/>
                    </a:solidFill>
                  </a:rPr>
                  <a:t>回应</a:t>
                </a:r>
                <a:endParaRPr lang="en-US" altLang="ja-JP" sz="1600" b="1">
                  <a:solidFill>
                    <a:srgbClr val="FFFFCC"/>
                  </a:solidFill>
                </a:endParaRPr>
              </a:p>
              <a:p>
                <a:pPr algn="ctr"/>
                <a:r>
                  <a:rPr lang="en-US" altLang="zh-CN" sz="1600" b="1">
                    <a:solidFill>
                      <a:srgbClr val="FFFFCC"/>
                    </a:solidFill>
                    <a:latin typeface="Arial Narrow" charset="0"/>
                    <a:ea typeface="SimSun" charset="0"/>
                    <a:cs typeface="SimSun" charset="0"/>
                  </a:rPr>
                  <a:t>7:1–8:4</a:t>
                </a:r>
              </a:p>
            </p:txBody>
          </p:sp>
          <p:sp>
            <p:nvSpPr>
              <p:cNvPr id="293979" name="Rectangle 108"/>
              <p:cNvSpPr>
                <a:spLocks noChangeArrowheads="1"/>
              </p:cNvSpPr>
              <p:nvPr/>
            </p:nvSpPr>
            <p:spPr bwMode="auto">
              <a:xfrm>
                <a:off x="2952" y="5170"/>
                <a:ext cx="599"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18" name="Group 111"/>
            <p:cNvGrpSpPr>
              <a:grpSpLocks/>
            </p:cNvGrpSpPr>
            <p:nvPr/>
          </p:nvGrpSpPr>
          <p:grpSpPr bwMode="auto">
            <a:xfrm>
              <a:off x="4358" y="3108"/>
              <a:ext cx="701" cy="386"/>
              <a:chOff x="3551" y="5170"/>
              <a:chExt cx="572" cy="747"/>
            </a:xfrm>
          </p:grpSpPr>
          <p:sp>
            <p:nvSpPr>
              <p:cNvPr id="293976" name="Rectangle 37"/>
              <p:cNvSpPr>
                <a:spLocks noChangeArrowheads="1"/>
              </p:cNvSpPr>
              <p:nvPr/>
            </p:nvSpPr>
            <p:spPr bwMode="auto">
              <a:xfrm>
                <a:off x="3583" y="5170"/>
                <a:ext cx="508"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sz="1600">
                    <a:solidFill>
                      <a:srgbClr val="FFFFCC"/>
                    </a:solidFill>
                    <a:latin typeface="Arial Narrow" charset="0"/>
                    <a:ea typeface="SimSun" charset="0"/>
                    <a:cs typeface="SimSun" charset="0"/>
                  </a:rPr>
                  <a:t> </a:t>
                </a:r>
                <a:r>
                  <a:rPr lang="ja-JP" altLang="en-US" sz="1600">
                    <a:solidFill>
                      <a:srgbClr val="FFFFCC"/>
                    </a:solidFill>
                  </a:rPr>
                  <a:t> 爱的力量</a:t>
                </a:r>
                <a:endParaRPr lang="en-US" altLang="zh-CN" sz="1600">
                  <a:solidFill>
                    <a:srgbClr val="FFFFCC"/>
                  </a:solidFill>
                  <a:latin typeface="Arial Narrow" charset="0"/>
                  <a:ea typeface="SimSun" charset="0"/>
                  <a:cs typeface="SimSun" charset="0"/>
                </a:endParaRPr>
              </a:p>
              <a:p>
                <a:pPr algn="ctr"/>
                <a:r>
                  <a:rPr lang="en-US" altLang="zh-CN" sz="1600">
                    <a:solidFill>
                      <a:srgbClr val="FFFFCC"/>
                    </a:solidFill>
                    <a:latin typeface="Arial Narrow" charset="0"/>
                    <a:ea typeface="SimSun" charset="0"/>
                    <a:cs typeface="SimSun" charset="0"/>
                  </a:rPr>
                  <a:t>8:5-7</a:t>
                </a:r>
              </a:p>
            </p:txBody>
          </p:sp>
          <p:sp>
            <p:nvSpPr>
              <p:cNvPr id="293977" name="Rectangle 110"/>
              <p:cNvSpPr>
                <a:spLocks noChangeArrowheads="1"/>
              </p:cNvSpPr>
              <p:nvPr/>
            </p:nvSpPr>
            <p:spPr bwMode="auto">
              <a:xfrm>
                <a:off x="3551" y="5170"/>
                <a:ext cx="572"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19" name="Group 113"/>
            <p:cNvGrpSpPr>
              <a:grpSpLocks/>
            </p:cNvGrpSpPr>
            <p:nvPr/>
          </p:nvGrpSpPr>
          <p:grpSpPr bwMode="auto">
            <a:xfrm>
              <a:off x="5059" y="3108"/>
              <a:ext cx="747" cy="386"/>
              <a:chOff x="4123" y="5170"/>
              <a:chExt cx="608" cy="747"/>
            </a:xfrm>
          </p:grpSpPr>
          <p:sp>
            <p:nvSpPr>
              <p:cNvPr id="293974" name="Rectangle 38"/>
              <p:cNvSpPr>
                <a:spLocks noChangeArrowheads="1"/>
              </p:cNvSpPr>
              <p:nvPr/>
            </p:nvSpPr>
            <p:spPr bwMode="auto">
              <a:xfrm>
                <a:off x="4155" y="5170"/>
                <a:ext cx="544"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a:r>
                  <a:rPr lang="ja-JP" altLang="en-US" sz="1600" b="1">
                    <a:solidFill>
                      <a:srgbClr val="FFFFCC"/>
                    </a:solidFill>
                  </a:rPr>
                  <a:t>爱的贞洁</a:t>
                </a:r>
                <a:endParaRPr lang="en-US" altLang="ja-JP" sz="1600" b="1">
                  <a:solidFill>
                    <a:srgbClr val="FFFFCC"/>
                  </a:solidFill>
                </a:endParaRPr>
              </a:p>
              <a:p>
                <a:pPr algn="ctr"/>
                <a:r>
                  <a:rPr lang="en-US" altLang="zh-CN" sz="1600" b="1">
                    <a:solidFill>
                      <a:srgbClr val="FFFFCC"/>
                    </a:solidFill>
                    <a:latin typeface="Arial Narrow" charset="0"/>
                    <a:ea typeface="SimSun" charset="0"/>
                    <a:cs typeface="SimSun" charset="0"/>
                  </a:rPr>
                  <a:t>8:8-14</a:t>
                </a:r>
              </a:p>
            </p:txBody>
          </p:sp>
          <p:sp>
            <p:nvSpPr>
              <p:cNvPr id="293975" name="Rectangle 112"/>
              <p:cNvSpPr>
                <a:spLocks noChangeArrowheads="1"/>
              </p:cNvSpPr>
              <p:nvPr/>
            </p:nvSpPr>
            <p:spPr bwMode="auto">
              <a:xfrm>
                <a:off x="4123" y="5170"/>
                <a:ext cx="608"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20" name="Group 115"/>
            <p:cNvGrpSpPr>
              <a:grpSpLocks/>
            </p:cNvGrpSpPr>
            <p:nvPr/>
          </p:nvGrpSpPr>
          <p:grpSpPr bwMode="auto">
            <a:xfrm>
              <a:off x="0" y="3494"/>
              <a:ext cx="609" cy="239"/>
              <a:chOff x="0" y="5917"/>
              <a:chExt cx="496" cy="460"/>
            </a:xfrm>
          </p:grpSpPr>
          <p:sp>
            <p:nvSpPr>
              <p:cNvPr id="293972" name="Rectangle 40"/>
              <p:cNvSpPr>
                <a:spLocks noChangeArrowheads="1"/>
              </p:cNvSpPr>
              <p:nvPr/>
            </p:nvSpPr>
            <p:spPr bwMode="auto">
              <a:xfrm>
                <a:off x="32" y="5917"/>
                <a:ext cx="432"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a:r>
                  <a:rPr lang="zh-CN" altLang="en-US" sz="1400" b="1">
                    <a:solidFill>
                      <a:srgbClr val="FFFFCC"/>
                    </a:solidFill>
                  </a:rPr>
                  <a:t>都</a:t>
                </a:r>
                <a:r>
                  <a:rPr lang="ja-JP" altLang="en-US" sz="1400" b="1">
                    <a:solidFill>
                      <a:srgbClr val="FFFFCC"/>
                    </a:solidFill>
                  </a:rPr>
                  <a:t>在葡萄园</a:t>
                </a:r>
              </a:p>
            </p:txBody>
          </p:sp>
          <p:sp>
            <p:nvSpPr>
              <p:cNvPr id="293973" name="Rectangle 114"/>
              <p:cNvSpPr>
                <a:spLocks noChangeArrowheads="1"/>
              </p:cNvSpPr>
              <p:nvPr/>
            </p:nvSpPr>
            <p:spPr bwMode="auto">
              <a:xfrm>
                <a:off x="0" y="5917"/>
                <a:ext cx="496"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21" name="Group 117"/>
            <p:cNvGrpSpPr>
              <a:grpSpLocks/>
            </p:cNvGrpSpPr>
            <p:nvPr/>
          </p:nvGrpSpPr>
          <p:grpSpPr bwMode="auto">
            <a:xfrm>
              <a:off x="609" y="3494"/>
              <a:ext cx="697" cy="239"/>
              <a:chOff x="496" y="5917"/>
              <a:chExt cx="568" cy="460"/>
            </a:xfrm>
          </p:grpSpPr>
          <p:sp>
            <p:nvSpPr>
              <p:cNvPr id="293970" name="Rectangle 41"/>
              <p:cNvSpPr>
                <a:spLocks noChangeArrowheads="1"/>
              </p:cNvSpPr>
              <p:nvPr/>
            </p:nvSpPr>
            <p:spPr bwMode="auto">
              <a:xfrm>
                <a:off x="528" y="5917"/>
                <a:ext cx="504"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CC"/>
                    </a:solidFill>
                    <a:latin typeface="Arial Narrow" charset="0"/>
                    <a:ea typeface="SimSun" charset="0"/>
                    <a:cs typeface="SimSun" charset="0"/>
                  </a:rPr>
                  <a:t> </a:t>
                </a:r>
              </a:p>
            </p:txBody>
          </p:sp>
          <p:sp>
            <p:nvSpPr>
              <p:cNvPr id="293971" name="Rectangle 116"/>
              <p:cNvSpPr>
                <a:spLocks noChangeArrowheads="1"/>
              </p:cNvSpPr>
              <p:nvPr/>
            </p:nvSpPr>
            <p:spPr bwMode="auto">
              <a:xfrm>
                <a:off x="496" y="5917"/>
                <a:ext cx="568"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22" name="Group 119"/>
            <p:cNvGrpSpPr>
              <a:grpSpLocks/>
            </p:cNvGrpSpPr>
            <p:nvPr/>
          </p:nvGrpSpPr>
          <p:grpSpPr bwMode="auto">
            <a:xfrm>
              <a:off x="1306" y="3494"/>
              <a:ext cx="558" cy="239"/>
              <a:chOff x="1064" y="5917"/>
              <a:chExt cx="455" cy="460"/>
            </a:xfrm>
          </p:grpSpPr>
          <p:sp>
            <p:nvSpPr>
              <p:cNvPr id="293968" name="Rectangle 42"/>
              <p:cNvSpPr>
                <a:spLocks noChangeArrowheads="1"/>
              </p:cNvSpPr>
              <p:nvPr/>
            </p:nvSpPr>
            <p:spPr bwMode="auto">
              <a:xfrm>
                <a:off x="1096" y="5917"/>
                <a:ext cx="391"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CC"/>
                    </a:solidFill>
                    <a:latin typeface="Arial Narrow" charset="0"/>
                    <a:ea typeface="SimSun" charset="0"/>
                    <a:cs typeface="SimSun" charset="0"/>
                  </a:rPr>
                  <a:t> </a:t>
                </a:r>
              </a:p>
            </p:txBody>
          </p:sp>
          <p:sp>
            <p:nvSpPr>
              <p:cNvPr id="293969" name="Rectangle 118"/>
              <p:cNvSpPr>
                <a:spLocks noChangeArrowheads="1"/>
              </p:cNvSpPr>
              <p:nvPr/>
            </p:nvSpPr>
            <p:spPr bwMode="auto">
              <a:xfrm>
                <a:off x="1064" y="5917"/>
                <a:ext cx="455"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23" name="Group 121"/>
            <p:cNvGrpSpPr>
              <a:grpSpLocks/>
            </p:cNvGrpSpPr>
            <p:nvPr/>
          </p:nvGrpSpPr>
          <p:grpSpPr bwMode="auto">
            <a:xfrm>
              <a:off x="1864" y="3494"/>
              <a:ext cx="734" cy="239"/>
              <a:chOff x="1519" y="5917"/>
              <a:chExt cx="598" cy="460"/>
            </a:xfrm>
          </p:grpSpPr>
          <p:sp>
            <p:nvSpPr>
              <p:cNvPr id="293966" name="Rectangle 43"/>
              <p:cNvSpPr>
                <a:spLocks noChangeArrowheads="1"/>
              </p:cNvSpPr>
              <p:nvPr/>
            </p:nvSpPr>
            <p:spPr bwMode="auto">
              <a:xfrm>
                <a:off x="1551" y="5917"/>
                <a:ext cx="534"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r>
                  <a:rPr lang="ja-JP" altLang="en-US" sz="1600" b="1">
                    <a:solidFill>
                      <a:srgbClr val="FFFFCC"/>
                    </a:solidFill>
                  </a:rPr>
                  <a:t>蜜月开始</a:t>
                </a:r>
              </a:p>
            </p:txBody>
          </p:sp>
          <p:sp>
            <p:nvSpPr>
              <p:cNvPr id="293967" name="Rectangle 120"/>
              <p:cNvSpPr>
                <a:spLocks noChangeArrowheads="1"/>
              </p:cNvSpPr>
              <p:nvPr/>
            </p:nvSpPr>
            <p:spPr bwMode="auto">
              <a:xfrm>
                <a:off x="1519" y="5917"/>
                <a:ext cx="598"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24" name="Group 123"/>
            <p:cNvGrpSpPr>
              <a:grpSpLocks/>
            </p:cNvGrpSpPr>
            <p:nvPr/>
          </p:nvGrpSpPr>
          <p:grpSpPr bwMode="auto">
            <a:xfrm>
              <a:off x="2598" y="3494"/>
              <a:ext cx="1024" cy="239"/>
              <a:chOff x="2117" y="5917"/>
              <a:chExt cx="835" cy="460"/>
            </a:xfrm>
          </p:grpSpPr>
          <p:sp>
            <p:nvSpPr>
              <p:cNvPr id="293964" name="Rectangle 44"/>
              <p:cNvSpPr>
                <a:spLocks noChangeArrowheads="1"/>
              </p:cNvSpPr>
              <p:nvPr/>
            </p:nvSpPr>
            <p:spPr bwMode="auto">
              <a:xfrm>
                <a:off x="2149" y="5917"/>
                <a:ext cx="771"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r>
                  <a:rPr lang="ja-JP" altLang="en-US" sz="1600" b="1">
                    <a:solidFill>
                      <a:srgbClr val="FFFFCC"/>
                    </a:solidFill>
                  </a:rPr>
                  <a:t>蜜月结束</a:t>
                </a:r>
              </a:p>
            </p:txBody>
          </p:sp>
          <p:sp>
            <p:nvSpPr>
              <p:cNvPr id="293965" name="Rectangle 122"/>
              <p:cNvSpPr>
                <a:spLocks noChangeArrowheads="1"/>
              </p:cNvSpPr>
              <p:nvPr/>
            </p:nvSpPr>
            <p:spPr bwMode="auto">
              <a:xfrm>
                <a:off x="2117" y="5917"/>
                <a:ext cx="835"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25" name="Group 125"/>
            <p:cNvGrpSpPr>
              <a:grpSpLocks/>
            </p:cNvGrpSpPr>
            <p:nvPr/>
          </p:nvGrpSpPr>
          <p:grpSpPr bwMode="auto">
            <a:xfrm>
              <a:off x="3622" y="3494"/>
              <a:ext cx="736" cy="239"/>
              <a:chOff x="2952" y="5917"/>
              <a:chExt cx="599" cy="460"/>
            </a:xfrm>
          </p:grpSpPr>
          <p:sp>
            <p:nvSpPr>
              <p:cNvPr id="293962" name="Rectangle 45"/>
              <p:cNvSpPr>
                <a:spLocks noChangeArrowheads="1"/>
              </p:cNvSpPr>
              <p:nvPr/>
            </p:nvSpPr>
            <p:spPr bwMode="auto">
              <a:xfrm>
                <a:off x="2984" y="5917"/>
                <a:ext cx="535"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CC"/>
                    </a:solidFill>
                    <a:latin typeface="Arial Narrow" charset="0"/>
                    <a:ea typeface="SimSun" charset="0"/>
                    <a:cs typeface="SimSun" charset="0"/>
                  </a:rPr>
                  <a:t> </a:t>
                </a:r>
              </a:p>
            </p:txBody>
          </p:sp>
          <p:sp>
            <p:nvSpPr>
              <p:cNvPr id="293963" name="Rectangle 124"/>
              <p:cNvSpPr>
                <a:spLocks noChangeArrowheads="1"/>
              </p:cNvSpPr>
              <p:nvPr/>
            </p:nvSpPr>
            <p:spPr bwMode="auto">
              <a:xfrm>
                <a:off x="2952" y="5917"/>
                <a:ext cx="599"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26" name="Group 127"/>
            <p:cNvGrpSpPr>
              <a:grpSpLocks/>
            </p:cNvGrpSpPr>
            <p:nvPr/>
          </p:nvGrpSpPr>
          <p:grpSpPr bwMode="auto">
            <a:xfrm>
              <a:off x="4358" y="3494"/>
              <a:ext cx="701" cy="239"/>
              <a:chOff x="3551" y="5917"/>
              <a:chExt cx="572" cy="460"/>
            </a:xfrm>
          </p:grpSpPr>
          <p:sp>
            <p:nvSpPr>
              <p:cNvPr id="293960" name="Rectangle 46"/>
              <p:cNvSpPr>
                <a:spLocks noChangeArrowheads="1"/>
              </p:cNvSpPr>
              <p:nvPr/>
            </p:nvSpPr>
            <p:spPr bwMode="auto">
              <a:xfrm>
                <a:off x="3583" y="5917"/>
                <a:ext cx="508"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CC"/>
                    </a:solidFill>
                    <a:latin typeface="Arial Narrow" charset="0"/>
                    <a:ea typeface="SimSun" charset="0"/>
                    <a:cs typeface="SimSun" charset="0"/>
                  </a:rPr>
                  <a:t> </a:t>
                </a:r>
              </a:p>
            </p:txBody>
          </p:sp>
          <p:sp>
            <p:nvSpPr>
              <p:cNvPr id="293961" name="Rectangle 126"/>
              <p:cNvSpPr>
                <a:spLocks noChangeArrowheads="1"/>
              </p:cNvSpPr>
              <p:nvPr/>
            </p:nvSpPr>
            <p:spPr bwMode="auto">
              <a:xfrm>
                <a:off x="3551" y="5917"/>
                <a:ext cx="572"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27" name="Group 129"/>
            <p:cNvGrpSpPr>
              <a:grpSpLocks/>
            </p:cNvGrpSpPr>
            <p:nvPr/>
          </p:nvGrpSpPr>
          <p:grpSpPr bwMode="auto">
            <a:xfrm>
              <a:off x="5059" y="3494"/>
              <a:ext cx="747" cy="239"/>
              <a:chOff x="4123" y="5917"/>
              <a:chExt cx="608" cy="460"/>
            </a:xfrm>
          </p:grpSpPr>
          <p:sp>
            <p:nvSpPr>
              <p:cNvPr id="293958" name="Rectangle 47"/>
              <p:cNvSpPr>
                <a:spLocks noChangeArrowheads="1"/>
              </p:cNvSpPr>
              <p:nvPr/>
            </p:nvSpPr>
            <p:spPr bwMode="auto">
              <a:xfrm>
                <a:off x="4155" y="5917"/>
                <a:ext cx="544"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a:r>
                  <a:rPr lang="zh-CN" altLang="en-US" sz="1400" b="1">
                    <a:solidFill>
                      <a:srgbClr val="FFFFCC"/>
                    </a:solidFill>
                  </a:rPr>
                  <a:t>都</a:t>
                </a:r>
                <a:r>
                  <a:rPr lang="ja-JP" altLang="en-US" sz="1400" b="1">
                    <a:solidFill>
                      <a:srgbClr val="FFFFCC"/>
                    </a:solidFill>
                  </a:rPr>
                  <a:t>在葡萄园</a:t>
                </a:r>
                <a:endParaRPr lang="en-US" altLang="zh-CN" sz="1400" b="1">
                  <a:solidFill>
                    <a:srgbClr val="FFFFCC"/>
                  </a:solidFill>
                  <a:latin typeface="Arial Narrow" charset="0"/>
                  <a:ea typeface="SimSun" charset="0"/>
                  <a:cs typeface="SimSun" charset="0"/>
                </a:endParaRPr>
              </a:p>
            </p:txBody>
          </p:sp>
          <p:sp>
            <p:nvSpPr>
              <p:cNvPr id="293959" name="Rectangle 128"/>
              <p:cNvSpPr>
                <a:spLocks noChangeArrowheads="1"/>
              </p:cNvSpPr>
              <p:nvPr/>
            </p:nvSpPr>
            <p:spPr bwMode="auto">
              <a:xfrm>
                <a:off x="4123" y="5917"/>
                <a:ext cx="608"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28" name="Group 131"/>
            <p:cNvGrpSpPr>
              <a:grpSpLocks/>
            </p:cNvGrpSpPr>
            <p:nvPr/>
          </p:nvGrpSpPr>
          <p:grpSpPr bwMode="auto">
            <a:xfrm>
              <a:off x="0" y="3733"/>
              <a:ext cx="609" cy="269"/>
              <a:chOff x="0" y="6377"/>
              <a:chExt cx="496" cy="520"/>
            </a:xfrm>
          </p:grpSpPr>
          <p:sp>
            <p:nvSpPr>
              <p:cNvPr id="293956" name="Rectangle 49"/>
              <p:cNvSpPr>
                <a:spLocks noChangeArrowheads="1"/>
              </p:cNvSpPr>
              <p:nvPr/>
            </p:nvSpPr>
            <p:spPr bwMode="auto">
              <a:xfrm>
                <a:off x="32" y="6377"/>
                <a:ext cx="432"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CC"/>
                    </a:solidFill>
                    <a:latin typeface="Arial Narrow" charset="0"/>
                    <a:ea typeface="SimSun" charset="0"/>
                    <a:cs typeface="SimSun" charset="0"/>
                  </a:rPr>
                  <a:t> </a:t>
                </a:r>
              </a:p>
            </p:txBody>
          </p:sp>
          <p:sp>
            <p:nvSpPr>
              <p:cNvPr id="293957" name="Rectangle 130"/>
              <p:cNvSpPr>
                <a:spLocks noChangeArrowheads="1"/>
              </p:cNvSpPr>
              <p:nvPr/>
            </p:nvSpPr>
            <p:spPr bwMode="auto">
              <a:xfrm>
                <a:off x="0" y="6377"/>
                <a:ext cx="496"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29" name="Group 133"/>
            <p:cNvGrpSpPr>
              <a:grpSpLocks/>
            </p:cNvGrpSpPr>
            <p:nvPr/>
          </p:nvGrpSpPr>
          <p:grpSpPr bwMode="auto">
            <a:xfrm>
              <a:off x="609" y="3733"/>
              <a:ext cx="697" cy="269"/>
              <a:chOff x="496" y="6377"/>
              <a:chExt cx="568" cy="520"/>
            </a:xfrm>
          </p:grpSpPr>
          <p:sp>
            <p:nvSpPr>
              <p:cNvPr id="293954" name="Rectangle 50"/>
              <p:cNvSpPr>
                <a:spLocks noChangeArrowheads="1"/>
              </p:cNvSpPr>
              <p:nvPr/>
            </p:nvSpPr>
            <p:spPr bwMode="auto">
              <a:xfrm>
                <a:off x="528" y="6377"/>
                <a:ext cx="504"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CC"/>
                    </a:solidFill>
                    <a:latin typeface="Arial Narrow" charset="0"/>
                    <a:ea typeface="SimSun" charset="0"/>
                    <a:cs typeface="SimSun" charset="0"/>
                  </a:rPr>
                  <a:t> </a:t>
                </a:r>
              </a:p>
            </p:txBody>
          </p:sp>
          <p:sp>
            <p:nvSpPr>
              <p:cNvPr id="293955" name="Rectangle 132"/>
              <p:cNvSpPr>
                <a:spLocks noChangeArrowheads="1"/>
              </p:cNvSpPr>
              <p:nvPr/>
            </p:nvSpPr>
            <p:spPr bwMode="auto">
              <a:xfrm>
                <a:off x="496" y="6377"/>
                <a:ext cx="568"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30" name="Group 135"/>
            <p:cNvGrpSpPr>
              <a:grpSpLocks/>
            </p:cNvGrpSpPr>
            <p:nvPr/>
          </p:nvGrpSpPr>
          <p:grpSpPr bwMode="auto">
            <a:xfrm>
              <a:off x="1306" y="3733"/>
              <a:ext cx="558" cy="269"/>
              <a:chOff x="1064" y="6377"/>
              <a:chExt cx="455" cy="520"/>
            </a:xfrm>
          </p:grpSpPr>
          <p:sp>
            <p:nvSpPr>
              <p:cNvPr id="293952" name="Rectangle 51"/>
              <p:cNvSpPr>
                <a:spLocks noChangeArrowheads="1"/>
              </p:cNvSpPr>
              <p:nvPr/>
            </p:nvSpPr>
            <p:spPr bwMode="auto">
              <a:xfrm>
                <a:off x="1096" y="6377"/>
                <a:ext cx="391"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CC"/>
                    </a:solidFill>
                    <a:latin typeface="Arial Narrow" charset="0"/>
                    <a:ea typeface="SimSun" charset="0"/>
                    <a:cs typeface="SimSun" charset="0"/>
                  </a:rPr>
                  <a:t> </a:t>
                </a:r>
              </a:p>
            </p:txBody>
          </p:sp>
          <p:sp>
            <p:nvSpPr>
              <p:cNvPr id="293953" name="Rectangle 134"/>
              <p:cNvSpPr>
                <a:spLocks noChangeArrowheads="1"/>
              </p:cNvSpPr>
              <p:nvPr/>
            </p:nvSpPr>
            <p:spPr bwMode="auto">
              <a:xfrm>
                <a:off x="1064" y="6377"/>
                <a:ext cx="455"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31" name="Group 137"/>
            <p:cNvGrpSpPr>
              <a:grpSpLocks/>
            </p:cNvGrpSpPr>
            <p:nvPr/>
          </p:nvGrpSpPr>
          <p:grpSpPr bwMode="auto">
            <a:xfrm>
              <a:off x="1864" y="3733"/>
              <a:ext cx="734" cy="269"/>
              <a:chOff x="1519" y="6377"/>
              <a:chExt cx="598" cy="520"/>
            </a:xfrm>
          </p:grpSpPr>
          <p:sp>
            <p:nvSpPr>
              <p:cNvPr id="293950" name="Rectangle 52"/>
              <p:cNvSpPr>
                <a:spLocks noChangeArrowheads="1"/>
              </p:cNvSpPr>
              <p:nvPr/>
            </p:nvSpPr>
            <p:spPr bwMode="auto">
              <a:xfrm>
                <a:off x="1551" y="6377"/>
                <a:ext cx="534"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CC"/>
                    </a:solidFill>
                    <a:latin typeface="Arial Narrow" charset="0"/>
                    <a:ea typeface="SimSun" charset="0"/>
                    <a:cs typeface="SimSun" charset="0"/>
                  </a:rPr>
                  <a:t> </a:t>
                </a:r>
              </a:p>
            </p:txBody>
          </p:sp>
          <p:sp>
            <p:nvSpPr>
              <p:cNvPr id="293951" name="Rectangle 136"/>
              <p:cNvSpPr>
                <a:spLocks noChangeArrowheads="1"/>
              </p:cNvSpPr>
              <p:nvPr/>
            </p:nvSpPr>
            <p:spPr bwMode="auto">
              <a:xfrm>
                <a:off x="1519" y="6377"/>
                <a:ext cx="598"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32" name="Group 139"/>
            <p:cNvGrpSpPr>
              <a:grpSpLocks/>
            </p:cNvGrpSpPr>
            <p:nvPr/>
          </p:nvGrpSpPr>
          <p:grpSpPr bwMode="auto">
            <a:xfrm>
              <a:off x="2598" y="3733"/>
              <a:ext cx="373" cy="269"/>
              <a:chOff x="2117" y="6377"/>
              <a:chExt cx="304" cy="520"/>
            </a:xfrm>
          </p:grpSpPr>
          <p:sp>
            <p:nvSpPr>
              <p:cNvPr id="293948" name="Rectangle 53"/>
              <p:cNvSpPr>
                <a:spLocks noChangeArrowheads="1"/>
              </p:cNvSpPr>
              <p:nvPr/>
            </p:nvSpPr>
            <p:spPr bwMode="auto">
              <a:xfrm>
                <a:off x="2149" y="6377"/>
                <a:ext cx="240"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ja-JP" altLang="en-US" sz="1400" b="1">
                    <a:solidFill>
                      <a:srgbClr val="FFFFCC"/>
                    </a:solidFill>
                  </a:rPr>
                  <a:t>分手</a:t>
                </a:r>
                <a:endParaRPr lang="en-US" altLang="zh-CN" sz="1400" b="1">
                  <a:solidFill>
                    <a:srgbClr val="FFFFCC"/>
                  </a:solidFill>
                  <a:latin typeface="Arial Narrow" charset="0"/>
                  <a:ea typeface="SimSun" charset="0"/>
                  <a:cs typeface="SimSun" charset="0"/>
                </a:endParaRPr>
              </a:p>
              <a:p>
                <a:pPr algn="ctr"/>
                <a:r>
                  <a:rPr lang="en-US" altLang="zh-CN" sz="1400" b="1">
                    <a:solidFill>
                      <a:srgbClr val="FFFFCC"/>
                    </a:solidFill>
                    <a:latin typeface="Arial Narrow" charset="0"/>
                    <a:ea typeface="SimSun" charset="0"/>
                    <a:cs typeface="SimSun" charset="0"/>
                  </a:rPr>
                  <a:t>5:2-16</a:t>
                </a:r>
              </a:p>
            </p:txBody>
          </p:sp>
          <p:sp>
            <p:nvSpPr>
              <p:cNvPr id="293949" name="Rectangle 138"/>
              <p:cNvSpPr>
                <a:spLocks noChangeArrowheads="1"/>
              </p:cNvSpPr>
              <p:nvPr/>
            </p:nvSpPr>
            <p:spPr bwMode="auto">
              <a:xfrm>
                <a:off x="2117" y="6377"/>
                <a:ext cx="304"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33" name="Group 141"/>
            <p:cNvGrpSpPr>
              <a:grpSpLocks/>
            </p:cNvGrpSpPr>
            <p:nvPr/>
          </p:nvGrpSpPr>
          <p:grpSpPr bwMode="auto">
            <a:xfrm>
              <a:off x="2971" y="3733"/>
              <a:ext cx="651" cy="269"/>
              <a:chOff x="2421" y="6377"/>
              <a:chExt cx="531" cy="520"/>
            </a:xfrm>
          </p:grpSpPr>
          <p:sp>
            <p:nvSpPr>
              <p:cNvPr id="293946" name="Rectangle 54"/>
              <p:cNvSpPr>
                <a:spLocks noChangeArrowheads="1"/>
              </p:cNvSpPr>
              <p:nvPr/>
            </p:nvSpPr>
            <p:spPr bwMode="auto">
              <a:xfrm>
                <a:off x="2453" y="6377"/>
                <a:ext cx="467"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ja-JP" altLang="en-US" sz="1400" b="1">
                    <a:solidFill>
                      <a:srgbClr val="FFFFCC"/>
                    </a:solidFill>
                  </a:rPr>
                  <a:t>和好</a:t>
                </a:r>
                <a:endParaRPr lang="en-US" altLang="ja-JP" sz="1400" b="1">
                  <a:solidFill>
                    <a:srgbClr val="FFFFCC"/>
                  </a:solidFill>
                </a:endParaRPr>
              </a:p>
              <a:p>
                <a:pPr algn="ctr" eaLnBrk="1" hangingPunct="1"/>
                <a:r>
                  <a:rPr lang="en-US" altLang="zh-CN" sz="1400" b="1">
                    <a:solidFill>
                      <a:srgbClr val="FFFFCC"/>
                    </a:solidFill>
                    <a:latin typeface="Arial Narrow" charset="0"/>
                    <a:ea typeface="SimSun" charset="0"/>
                    <a:cs typeface="SimSun" charset="0"/>
                  </a:rPr>
                  <a:t>6:1-13</a:t>
                </a:r>
              </a:p>
            </p:txBody>
          </p:sp>
          <p:sp>
            <p:nvSpPr>
              <p:cNvPr id="293947" name="Rectangle 140"/>
              <p:cNvSpPr>
                <a:spLocks noChangeArrowheads="1"/>
              </p:cNvSpPr>
              <p:nvPr/>
            </p:nvSpPr>
            <p:spPr bwMode="auto">
              <a:xfrm>
                <a:off x="2421" y="6377"/>
                <a:ext cx="531"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34" name="Group 143"/>
            <p:cNvGrpSpPr>
              <a:grpSpLocks/>
            </p:cNvGrpSpPr>
            <p:nvPr/>
          </p:nvGrpSpPr>
          <p:grpSpPr bwMode="auto">
            <a:xfrm>
              <a:off x="3622" y="3733"/>
              <a:ext cx="736" cy="269"/>
              <a:chOff x="2952" y="6377"/>
              <a:chExt cx="599" cy="520"/>
            </a:xfrm>
          </p:grpSpPr>
          <p:sp>
            <p:nvSpPr>
              <p:cNvPr id="293944" name="Rectangle 55"/>
              <p:cNvSpPr>
                <a:spLocks noChangeArrowheads="1"/>
              </p:cNvSpPr>
              <p:nvPr/>
            </p:nvSpPr>
            <p:spPr bwMode="auto">
              <a:xfrm>
                <a:off x="2984" y="6377"/>
                <a:ext cx="535"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endParaRPr lang="en-US" altLang="zh-CN" b="1">
                  <a:solidFill>
                    <a:srgbClr val="FFFFCC"/>
                  </a:solidFill>
                  <a:latin typeface="Arial Narrow" charset="0"/>
                  <a:ea typeface="SimSun" charset="0"/>
                  <a:cs typeface="SimSun" charset="0"/>
                </a:endParaRPr>
              </a:p>
            </p:txBody>
          </p:sp>
          <p:sp>
            <p:nvSpPr>
              <p:cNvPr id="293945" name="Rectangle 142"/>
              <p:cNvSpPr>
                <a:spLocks noChangeArrowheads="1"/>
              </p:cNvSpPr>
              <p:nvPr/>
            </p:nvSpPr>
            <p:spPr bwMode="auto">
              <a:xfrm>
                <a:off x="2952" y="6377"/>
                <a:ext cx="599"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35" name="Group 145"/>
            <p:cNvGrpSpPr>
              <a:grpSpLocks/>
            </p:cNvGrpSpPr>
            <p:nvPr/>
          </p:nvGrpSpPr>
          <p:grpSpPr bwMode="auto">
            <a:xfrm>
              <a:off x="4358" y="3733"/>
              <a:ext cx="701" cy="269"/>
              <a:chOff x="3551" y="6377"/>
              <a:chExt cx="572" cy="520"/>
            </a:xfrm>
          </p:grpSpPr>
          <p:sp>
            <p:nvSpPr>
              <p:cNvPr id="293942" name="Rectangle 56"/>
              <p:cNvSpPr>
                <a:spLocks noChangeArrowheads="1"/>
              </p:cNvSpPr>
              <p:nvPr/>
            </p:nvSpPr>
            <p:spPr bwMode="auto">
              <a:xfrm>
                <a:off x="3583" y="6377"/>
                <a:ext cx="508"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CC"/>
                    </a:solidFill>
                    <a:latin typeface="Arial Narrow" charset="0"/>
                    <a:ea typeface="SimSun" charset="0"/>
                    <a:cs typeface="SimSun" charset="0"/>
                  </a:rPr>
                  <a:t> </a:t>
                </a:r>
              </a:p>
            </p:txBody>
          </p:sp>
          <p:sp>
            <p:nvSpPr>
              <p:cNvPr id="293943" name="Rectangle 144"/>
              <p:cNvSpPr>
                <a:spLocks noChangeArrowheads="1"/>
              </p:cNvSpPr>
              <p:nvPr/>
            </p:nvSpPr>
            <p:spPr bwMode="auto">
              <a:xfrm>
                <a:off x="3551" y="6377"/>
                <a:ext cx="572"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36" name="Group 147"/>
            <p:cNvGrpSpPr>
              <a:grpSpLocks/>
            </p:cNvGrpSpPr>
            <p:nvPr/>
          </p:nvGrpSpPr>
          <p:grpSpPr bwMode="auto">
            <a:xfrm>
              <a:off x="5059" y="3733"/>
              <a:ext cx="747" cy="269"/>
              <a:chOff x="4123" y="6377"/>
              <a:chExt cx="608" cy="520"/>
            </a:xfrm>
          </p:grpSpPr>
          <p:sp>
            <p:nvSpPr>
              <p:cNvPr id="293940" name="Rectangle 57"/>
              <p:cNvSpPr>
                <a:spLocks noChangeArrowheads="1"/>
              </p:cNvSpPr>
              <p:nvPr/>
            </p:nvSpPr>
            <p:spPr bwMode="auto">
              <a:xfrm>
                <a:off x="4155" y="6377"/>
                <a:ext cx="544"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en-US" altLang="zh-CN" b="1">
                    <a:solidFill>
                      <a:srgbClr val="FFFFCC"/>
                    </a:solidFill>
                    <a:latin typeface="Arial Narrow" charset="0"/>
                    <a:ea typeface="SimSun" charset="0"/>
                    <a:cs typeface="SimSun" charset="0"/>
                  </a:rPr>
                  <a:t> </a:t>
                </a:r>
              </a:p>
            </p:txBody>
          </p:sp>
          <p:sp>
            <p:nvSpPr>
              <p:cNvPr id="293941" name="Rectangle 146"/>
              <p:cNvSpPr>
                <a:spLocks noChangeArrowheads="1"/>
              </p:cNvSpPr>
              <p:nvPr/>
            </p:nvSpPr>
            <p:spPr bwMode="auto">
              <a:xfrm>
                <a:off x="4123" y="6377"/>
                <a:ext cx="608"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nvGrpSpPr>
            <p:cNvPr id="293937" name="Group 151"/>
            <p:cNvGrpSpPr>
              <a:grpSpLocks/>
            </p:cNvGrpSpPr>
            <p:nvPr/>
          </p:nvGrpSpPr>
          <p:grpSpPr bwMode="auto">
            <a:xfrm>
              <a:off x="0" y="4002"/>
              <a:ext cx="5804" cy="340"/>
              <a:chOff x="0" y="6897"/>
              <a:chExt cx="6243" cy="615"/>
            </a:xfrm>
          </p:grpSpPr>
          <p:sp>
            <p:nvSpPr>
              <p:cNvPr id="293938" name="Rectangle 59"/>
              <p:cNvSpPr>
                <a:spLocks noChangeArrowheads="1"/>
              </p:cNvSpPr>
              <p:nvPr/>
            </p:nvSpPr>
            <p:spPr bwMode="auto">
              <a:xfrm>
                <a:off x="32" y="6897"/>
                <a:ext cx="6179"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zh-CN" altLang="en-US" b="1">
                    <a:solidFill>
                      <a:srgbClr val="FFFFFF"/>
                    </a:solidFill>
                    <a:ea typeface="SimSun" charset="0"/>
                    <a:cs typeface="SimSun" charset="0"/>
                  </a:rPr>
                  <a:t>约</a:t>
                </a:r>
                <a:r>
                  <a:rPr lang="ja-JP" altLang="en-US" b="1">
                    <a:solidFill>
                      <a:srgbClr val="FFFFCC"/>
                    </a:solidFill>
                  </a:rPr>
                  <a:t>一年</a:t>
                </a:r>
                <a:endParaRPr lang="en-US" altLang="zh-CN" b="1">
                  <a:solidFill>
                    <a:srgbClr val="FFFFCC"/>
                  </a:solidFill>
                  <a:latin typeface="Arial Narrow" charset="0"/>
                  <a:ea typeface="SimSun" charset="0"/>
                  <a:cs typeface="SimSun" charset="0"/>
                </a:endParaRPr>
              </a:p>
            </p:txBody>
          </p:sp>
          <p:sp>
            <p:nvSpPr>
              <p:cNvPr id="293939" name="Rectangle 150"/>
              <p:cNvSpPr>
                <a:spLocks noChangeArrowheads="1"/>
              </p:cNvSpPr>
              <p:nvPr/>
            </p:nvSpPr>
            <p:spPr bwMode="auto">
              <a:xfrm>
                <a:off x="0" y="6897"/>
                <a:ext cx="6243"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solidFill>
                    <a:srgbClr val="FFFFCC"/>
                  </a:solidFill>
                </a:endParaRPr>
              </a:p>
            </p:txBody>
          </p:sp>
        </p:grpSp>
      </p:grpSp>
    </p:spTree>
    <p:extLst>
      <p:ext uri="{BB962C8B-B14F-4D97-AF65-F5344CB8AC3E}">
        <p14:creationId xmlns:p14="http://schemas.microsoft.com/office/powerpoint/2010/main" val="6728101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6834" name="Picture 6" descr="orangeflrs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AutoShape 5"/>
          <p:cNvSpPr>
            <a:spLocks noChangeArrowheads="1"/>
          </p:cNvSpPr>
          <p:nvPr/>
        </p:nvSpPr>
        <p:spPr bwMode="auto">
          <a:xfrm>
            <a:off x="2209800" y="0"/>
            <a:ext cx="4495800" cy="3505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1">
            <a:gsLst>
              <a:gs pos="0">
                <a:schemeClr val="folHlink"/>
              </a:gs>
              <a:gs pos="100000">
                <a:schemeClr val="folHlink">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solidFill>
                <a:srgbClr val="FFFFCC"/>
              </a:solidFill>
              <a:latin typeface="Times New Roman"/>
              <a:ea typeface="ＭＳ Ｐゴシック" charset="0"/>
              <a:cs typeface="ＭＳ Ｐゴシック" charset="0"/>
            </a:endParaRPr>
          </a:p>
        </p:txBody>
      </p:sp>
      <p:sp>
        <p:nvSpPr>
          <p:cNvPr id="14338" name="Rectangle 2"/>
          <p:cNvSpPr>
            <a:spLocks noGrp="1" noChangeArrowheads="1"/>
          </p:cNvSpPr>
          <p:nvPr>
            <p:ph type="title"/>
          </p:nvPr>
        </p:nvSpPr>
        <p:spPr>
          <a:xfrm>
            <a:off x="2514600" y="304800"/>
            <a:ext cx="3886200" cy="685800"/>
          </a:xfrm>
          <a:effectLst>
            <a:outerShdw blurRad="63500" dist="35921" dir="2700000" algn="ctr" rotWithShape="0">
              <a:schemeClr val="bg1">
                <a:alpha val="74998"/>
              </a:schemeClr>
            </a:outerShdw>
          </a:effectLst>
        </p:spPr>
        <p:txBody>
          <a:bodyPr anchor="ctr" anchorCtr="1"/>
          <a:lstStyle/>
          <a:p>
            <a:pPr algn="ctr">
              <a:defRPr/>
            </a:pPr>
            <a:r>
              <a:rPr lang="zh-CN" altLang="en-US" b="1" i="0" dirty="0">
                <a:effectLst>
                  <a:glow rad="101600">
                    <a:schemeClr val="bg1"/>
                  </a:glow>
                </a:effectLst>
                <a:latin typeface="ＭＳ Ｐゴシック"/>
                <a:ea typeface="ＭＳ Ｐゴシック"/>
                <a:cs typeface="ＭＳ Ｐゴシック"/>
              </a:rPr>
              <a:t>那又如何</a:t>
            </a:r>
            <a:r>
              <a:rPr lang="en-US" b="1" i="0" dirty="0">
                <a:effectLst>
                  <a:glow rad="101600">
                    <a:schemeClr val="bg1"/>
                  </a:glow>
                </a:effectLst>
                <a:latin typeface="ＭＳ Ｐゴシック"/>
                <a:ea typeface="ＭＳ Ｐゴシック"/>
                <a:cs typeface="ＭＳ Ｐゴシック"/>
              </a:rPr>
              <a:t>?</a:t>
            </a:r>
          </a:p>
        </p:txBody>
      </p:sp>
      <p:sp>
        <p:nvSpPr>
          <p:cNvPr id="14339" name="Rectangle 3"/>
          <p:cNvSpPr>
            <a:spLocks noGrp="1" noChangeArrowheads="1"/>
          </p:cNvSpPr>
          <p:nvPr>
            <p:ph type="body" idx="1"/>
          </p:nvPr>
        </p:nvSpPr>
        <p:spPr>
          <a:xfrm>
            <a:off x="228600" y="1143000"/>
            <a:ext cx="8915400" cy="2265363"/>
          </a:xfrm>
        </p:spPr>
        <p:txBody>
          <a:bodyPr/>
          <a:lstStyle/>
          <a:p>
            <a:pPr>
              <a:defRPr/>
            </a:pPr>
            <a:r>
              <a:rPr kumimoji="0" lang="zh-CN" altLang="en-US"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禁止婚前性行为可以让婚姻充分被享受</a:t>
            </a:r>
            <a:r>
              <a:rPr kumimoji="0" lang="en-US" altLang="zh-CN"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  (i.e.,</a:t>
            </a:r>
            <a:r>
              <a:rPr kumimoji="0" lang="zh-CN" altLang="en-US"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让爱在它自己的时间绽放</a:t>
            </a:r>
            <a:r>
              <a:rPr kumimoji="0" lang="en-US" altLang="zh-CN"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a:t>
            </a:r>
            <a:endParaRPr kumimoji="0" lang="en-US" altLang="zh-CN" sz="4000"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endParaRPr>
          </a:p>
        </p:txBody>
      </p:sp>
      <p:sp>
        <p:nvSpPr>
          <p:cNvPr id="14340" name="Text Box 4"/>
          <p:cNvSpPr txBox="1">
            <a:spLocks noChangeArrowheads="1"/>
          </p:cNvSpPr>
          <p:nvPr/>
        </p:nvSpPr>
        <p:spPr bwMode="auto">
          <a:xfrm>
            <a:off x="8229600" y="0"/>
            <a:ext cx="838200" cy="457200"/>
          </a:xfrm>
          <a:prstGeom prst="rect">
            <a:avLst/>
          </a:prstGeom>
          <a:noFill/>
          <a:ln w="12700">
            <a:noFill/>
            <a:miter lim="800000"/>
            <a:headEnd type="none" w="sm" len="sm"/>
            <a:tailEnd type="none" w="sm" len="sm"/>
          </a:ln>
          <a:effectLst>
            <a:outerShdw blurRad="63500" dist="35921" dir="2700000" algn="ctr" rotWithShape="0">
              <a:schemeClr val="bg1">
                <a:alpha val="74998"/>
              </a:schemeClr>
            </a:outerShdw>
          </a:effectLst>
        </p:spPr>
        <p:txBody>
          <a:bodyPr>
            <a:spAutoFit/>
          </a:bodyPr>
          <a:lstStyle/>
          <a:p>
            <a:pPr algn="ctr">
              <a:spcBef>
                <a:spcPct val="50000"/>
              </a:spcBef>
              <a:defRPr/>
            </a:pPr>
            <a:r>
              <a:rPr lang="en-US" b="1">
                <a:solidFill>
                  <a:srgbClr val="FFFFFF"/>
                </a:solidFill>
                <a:latin typeface="Arial"/>
                <a:ea typeface="ＭＳ Ｐゴシック" charset="0"/>
                <a:cs typeface="Arial"/>
              </a:rPr>
              <a:t>425</a:t>
            </a:r>
          </a:p>
        </p:txBody>
      </p:sp>
      <p:sp>
        <p:nvSpPr>
          <p:cNvPr id="7" name="Rectangle 3"/>
          <p:cNvSpPr txBox="1">
            <a:spLocks noChangeArrowheads="1"/>
          </p:cNvSpPr>
          <p:nvPr/>
        </p:nvSpPr>
        <p:spPr bwMode="auto">
          <a:xfrm>
            <a:off x="388938" y="3530600"/>
            <a:ext cx="28638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a:lstStyle>
          <a:p>
            <a:pPr marL="0" indent="0" defTabSz="457200">
              <a:buClr>
                <a:srgbClr val="FFCC66"/>
              </a:buClr>
              <a:buFontTx/>
              <a:buNone/>
              <a:defRPr/>
            </a:pP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a:t>
            </a:r>
            <a:r>
              <a:rPr lang="zh-CN" altLang="en-US"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不要惊动，不要叫醒我所亲爱的，等他自己情愿</a:t>
            </a: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 </a:t>
            </a:r>
            <a:b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b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(2:7</a:t>
            </a:r>
            <a:r>
              <a:rPr lang="zh-CN" altLang="en-US"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下</a:t>
            </a: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 CNV).</a:t>
            </a:r>
            <a:endParaRPr lang="en-US" altLang="zh-CN"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endParaRPr>
          </a:p>
        </p:txBody>
      </p:sp>
      <p:sp>
        <p:nvSpPr>
          <p:cNvPr id="8" name="Rectangle 3"/>
          <p:cNvSpPr txBox="1">
            <a:spLocks noChangeArrowheads="1"/>
          </p:cNvSpPr>
          <p:nvPr/>
        </p:nvSpPr>
        <p:spPr bwMode="auto">
          <a:xfrm>
            <a:off x="3252788" y="3505200"/>
            <a:ext cx="28638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a:lstStyle>
          <a:p>
            <a:pPr marL="0" indent="0" defTabSz="457200">
              <a:buClr>
                <a:srgbClr val="FFCC66"/>
              </a:buClr>
              <a:buFontTx/>
              <a:buNone/>
              <a:defRPr/>
            </a:pP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a:t>
            </a:r>
            <a:r>
              <a:rPr lang="zh-CN" altLang="en-US"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不要惊动，不要叫醒我所亲爱的，等他自己情愿</a:t>
            </a: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 </a:t>
            </a:r>
            <a:b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b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a:t>
            </a:r>
            <a:r>
              <a:rPr lang="en-US" altLang="zh-CN" b="1" dirty="0">
                <a:solidFill>
                  <a:srgbClr val="FFFFFF"/>
                </a:solidFill>
                <a:effectLst>
                  <a:glow rad="101600">
                    <a:srgbClr val="000000"/>
                  </a:glow>
                  <a:outerShdw blurRad="38100" dist="38100" dir="2700000" algn="tl">
                    <a:srgbClr val="000000"/>
                  </a:outerShdw>
                </a:effectLst>
                <a:latin typeface="Arial" charset="0"/>
                <a:ea typeface="SimSun" charset="0"/>
                <a:cs typeface="SimSun" charset="0"/>
              </a:rPr>
              <a:t>3:5</a:t>
            </a:r>
            <a:r>
              <a:rPr lang="zh-CN" altLang="en-US"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下</a:t>
            </a: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 CNV).</a:t>
            </a:r>
            <a:endParaRPr lang="en-US" altLang="zh-CN"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endParaRPr>
          </a:p>
        </p:txBody>
      </p:sp>
    </p:spTree>
    <p:extLst>
      <p:ext uri="{BB962C8B-B14F-4D97-AF65-F5344CB8AC3E}">
        <p14:creationId xmlns:p14="http://schemas.microsoft.com/office/powerpoint/2010/main" val="4035569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checkerboard(across)">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checkerboard(across)">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P spid="7" grpId="0" build="p" autoUpdateAnimBg="0"/>
      <p:bldP spid="8"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3393"/>
          <a:stretch/>
        </p:blipFill>
        <p:spPr>
          <a:xfrm>
            <a:off x="-3175" y="0"/>
            <a:ext cx="9144000" cy="4676370"/>
          </a:xfrm>
          <a:prstGeom prst="rect">
            <a:avLst/>
          </a:prstGeom>
        </p:spPr>
      </p:pic>
      <p:sp>
        <p:nvSpPr>
          <p:cNvPr id="2" name="Title 1"/>
          <p:cNvSpPr>
            <a:spLocks noGrp="1"/>
          </p:cNvSpPr>
          <p:nvPr>
            <p:ph type="title"/>
          </p:nvPr>
        </p:nvSpPr>
        <p:spPr>
          <a:xfrm>
            <a:off x="0" y="0"/>
            <a:ext cx="9140825" cy="673100"/>
          </a:xfrm>
          <a:solidFill>
            <a:srgbClr val="000000"/>
          </a:solidFill>
        </p:spPr>
        <p:txBody>
          <a:bodyPr/>
          <a:lstStyle/>
          <a:p>
            <a:pPr algn="ctr">
              <a:defRPr/>
            </a:pPr>
            <a:r>
              <a:rPr lang="zh-CN" altLang="en-US" sz="3600" b="1" dirty="0">
                <a:effectLst>
                  <a:outerShdw blurRad="38100" dist="38100" dir="2700000" algn="tl">
                    <a:srgbClr val="5F5F5F"/>
                  </a:outerShdw>
                </a:effectLst>
                <a:latin typeface="Arial" charset="0"/>
                <a:ea typeface="ＭＳ Ｐゴシック" charset="0"/>
              </a:rPr>
              <a:t>所罗门的婚礼？</a:t>
            </a:r>
            <a:endParaRPr lang="en-US" sz="3600" b="1" dirty="0">
              <a:effectLst>
                <a:outerShdw blurRad="38100" dist="38100" dir="2700000" algn="tl">
                  <a:srgbClr val="5F5F5F"/>
                </a:outerShdw>
              </a:effectLst>
              <a:latin typeface="Arial" charset="0"/>
              <a:ea typeface="ＭＳ Ｐゴシック" charset="0"/>
            </a:endParaRPr>
          </a:p>
        </p:txBody>
      </p:sp>
      <p:sp>
        <p:nvSpPr>
          <p:cNvPr id="6" name="Title 1"/>
          <p:cNvSpPr txBox="1">
            <a:spLocks/>
          </p:cNvSpPr>
          <p:nvPr/>
        </p:nvSpPr>
        <p:spPr bwMode="auto">
          <a:xfrm>
            <a:off x="0" y="4226204"/>
            <a:ext cx="9140825" cy="2631796"/>
          </a:xfrm>
          <a:prstGeom prst="rect">
            <a:avLst/>
          </a:prstGeom>
          <a:solidFill>
            <a:schemeClr val="bg1"/>
          </a:solidFill>
          <a:ln w="9525">
            <a:noFill/>
            <a:miter lim="800000"/>
            <a:headEnd/>
            <a:tailEnd/>
          </a:ln>
        </p:spPr>
        <p:txBody>
          <a:bodyPr lIns="92075" tIns="46038" rIns="92075" bIns="46038"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457200" eaLnBrk="1" hangingPunct="1">
              <a:defRPr/>
            </a:pPr>
            <a:r>
              <a:rPr lang="ko-KR" altLang="en-US" sz="2800" b="1" dirty="0" err="1">
                <a:solidFill>
                  <a:srgbClr val="FFFFFF"/>
                </a:solidFill>
                <a:effectLst>
                  <a:glow rad="165100">
                    <a:srgbClr val="000000">
                      <a:alpha val="93000"/>
                    </a:srgbClr>
                  </a:glow>
                </a:effectLst>
              </a:rPr>
              <a:t>那从旷野上来，好像烟柱</a:t>
            </a:r>
            <a:r>
              <a:rPr lang="ko-KR" altLang="en-US" sz="2800" b="1" dirty="0">
                <a:solidFill>
                  <a:srgbClr val="FFFFFF"/>
                </a:solidFill>
                <a:effectLst>
                  <a:glow rad="165100">
                    <a:srgbClr val="000000">
                      <a:alpha val="93000"/>
                    </a:srgbClr>
                  </a:glow>
                </a:effectLst>
              </a:rPr>
              <a:t>；</a:t>
            </a:r>
          </a:p>
          <a:p>
            <a:pPr lvl="0" algn="ctr" defTabSz="457200" eaLnBrk="1" hangingPunct="1">
              <a:defRPr/>
            </a:pPr>
            <a:r>
              <a:rPr lang="ko-KR" altLang="en-US" sz="2800" b="1" dirty="0" err="1">
                <a:solidFill>
                  <a:srgbClr val="FFFFFF"/>
                </a:solidFill>
                <a:effectLst>
                  <a:glow rad="165100">
                    <a:srgbClr val="000000">
                      <a:alpha val="93000"/>
                    </a:srgbClr>
                  </a:glow>
                </a:effectLst>
              </a:rPr>
              <a:t>用商人贩卖的各种香粉</a:t>
            </a:r>
            <a:r>
              <a:rPr lang="ko-KR" altLang="en-US" sz="2800" b="1" dirty="0">
                <a:solidFill>
                  <a:srgbClr val="FFFFFF"/>
                </a:solidFill>
                <a:effectLst>
                  <a:glow rad="165100">
                    <a:srgbClr val="000000">
                      <a:alpha val="93000"/>
                    </a:srgbClr>
                  </a:glow>
                </a:effectLst>
              </a:rPr>
              <a:t>、</a:t>
            </a:r>
          </a:p>
          <a:p>
            <a:pPr lvl="0" algn="ctr" defTabSz="457200" eaLnBrk="1" hangingPunct="1">
              <a:defRPr/>
            </a:pPr>
            <a:r>
              <a:rPr lang="ko-KR" altLang="en-US" sz="2800" b="1" dirty="0" err="1">
                <a:solidFill>
                  <a:srgbClr val="FFFFFF"/>
                </a:solidFill>
                <a:effectLst>
                  <a:glow rad="165100">
                    <a:srgbClr val="000000">
                      <a:alpha val="93000"/>
                    </a:srgbClr>
                  </a:glow>
                </a:effectLst>
              </a:rPr>
              <a:t>没药和乳香薰过的，是谁呢</a:t>
            </a:r>
            <a:r>
              <a:rPr lang="ko-KR" altLang="en-US" sz="2800" b="1" dirty="0">
                <a:solidFill>
                  <a:srgbClr val="FFFFFF"/>
                </a:solidFill>
                <a:effectLst>
                  <a:glow rad="165100">
                    <a:srgbClr val="000000">
                      <a:alpha val="93000"/>
                    </a:srgbClr>
                  </a:glow>
                </a:effectLst>
              </a:rPr>
              <a:t>？ </a:t>
            </a:r>
            <a:r>
              <a:rPr lang="en-US" altLang="ko-KR" sz="2800" b="1" dirty="0">
                <a:solidFill>
                  <a:srgbClr val="FFFFFF"/>
                </a:solidFill>
                <a:effectLst>
                  <a:glow rad="165100">
                    <a:srgbClr val="000000">
                      <a:alpha val="93000"/>
                    </a:srgbClr>
                  </a:glow>
                </a:effectLst>
              </a:rPr>
              <a:t>7 </a:t>
            </a:r>
            <a:r>
              <a:rPr lang="ko-KR" altLang="en-US" sz="2800" b="1" dirty="0" err="1">
                <a:solidFill>
                  <a:srgbClr val="FFFFFF"/>
                </a:solidFill>
                <a:effectLst>
                  <a:glow rad="165100">
                    <a:srgbClr val="000000">
                      <a:alpha val="93000"/>
                    </a:srgbClr>
                  </a:glow>
                </a:effectLst>
              </a:rPr>
              <a:t>看哪</a:t>
            </a:r>
            <a:r>
              <a:rPr lang="ko-KR" altLang="en-US" sz="2800" b="1" dirty="0">
                <a:solidFill>
                  <a:srgbClr val="FFFFFF"/>
                </a:solidFill>
                <a:effectLst>
                  <a:glow rad="165100">
                    <a:srgbClr val="000000">
                      <a:alpha val="93000"/>
                    </a:srgbClr>
                  </a:glow>
                </a:effectLst>
              </a:rPr>
              <a:t>！ </a:t>
            </a:r>
            <a:r>
              <a:rPr lang="ko-KR" altLang="en-US" sz="2800" b="1" dirty="0" err="1">
                <a:solidFill>
                  <a:srgbClr val="FFFFFF"/>
                </a:solidFill>
                <a:effectLst>
                  <a:glow rad="165100">
                    <a:srgbClr val="000000">
                      <a:alpha val="93000"/>
                    </a:srgbClr>
                  </a:glow>
                </a:effectLst>
              </a:rPr>
              <a:t>是所罗门的御轿，四周有六十个勇士</a:t>
            </a:r>
            <a:r>
              <a:rPr lang="ko-KR" altLang="en-US" sz="2800" b="1" dirty="0">
                <a:solidFill>
                  <a:srgbClr val="FFFFFF"/>
                </a:solidFill>
                <a:effectLst>
                  <a:glow rad="165100">
                    <a:srgbClr val="000000">
                      <a:alpha val="93000"/>
                    </a:srgbClr>
                  </a:glow>
                </a:effectLst>
              </a:rPr>
              <a:t>，</a:t>
            </a:r>
          </a:p>
          <a:p>
            <a:pPr lvl="0" algn="ctr" defTabSz="457200" eaLnBrk="1" hangingPunct="1">
              <a:defRPr/>
            </a:pPr>
            <a:r>
              <a:rPr lang="ko-KR" altLang="en-US" sz="2800" b="1" dirty="0" err="1">
                <a:solidFill>
                  <a:srgbClr val="FFFFFF"/>
                </a:solidFill>
                <a:effectLst>
                  <a:glow rad="165100">
                    <a:srgbClr val="000000">
                      <a:alpha val="93000"/>
                    </a:srgbClr>
                  </a:glow>
                </a:effectLst>
              </a:rPr>
              <a:t>都是以色列中的勇士</a:t>
            </a:r>
            <a:r>
              <a:rPr lang="ko-KR" altLang="en-US" sz="2800" b="1" dirty="0">
                <a:solidFill>
                  <a:srgbClr val="FFFFFF"/>
                </a:solidFill>
                <a:effectLst>
                  <a:glow rad="165100">
                    <a:srgbClr val="000000">
                      <a:alpha val="93000"/>
                    </a:srgbClr>
                  </a:glow>
                </a:effectLst>
              </a:rPr>
              <a: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65100">
                    <a:srgbClr val="000000">
                      <a:alpha val="93000"/>
                    </a:srgbClr>
                  </a:glow>
                </a:effectLst>
                <a:uLnTx/>
                <a:uFillTx/>
                <a:latin typeface="Arial" charset="0"/>
                <a:ea typeface="ＭＳ Ｐゴシック" charset="0"/>
              </a:rPr>
              <a:t>(3:6-7 CNV).</a:t>
            </a:r>
          </a:p>
        </p:txBody>
      </p:sp>
    </p:spTree>
    <p:extLst>
      <p:ext uri="{BB962C8B-B14F-4D97-AF65-F5344CB8AC3E}">
        <p14:creationId xmlns:p14="http://schemas.microsoft.com/office/powerpoint/2010/main" val="497646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 y="0"/>
            <a:ext cx="3824750" cy="6828530"/>
          </a:xfrm>
          <a:effectLst/>
        </p:spPr>
        <p:txBody>
          <a:bodyPr anchor="t"/>
          <a:lstStyle/>
          <a:p>
            <a:pPr>
              <a:defRPr/>
            </a:pPr>
            <a:r>
              <a:rPr lang="ru-RU" sz="3200" b="1" dirty="0">
                <a:solidFill>
                  <a:schemeClr val="tx1"/>
                </a:solidFill>
                <a:effectLst/>
                <a:latin typeface="Arial" charset="0"/>
                <a:ea typeface="ＭＳ Ｐゴシック" charset="0"/>
                <a:cs typeface="ＭＳ Ｐゴシック" charset="0"/>
              </a:rPr>
              <a:t>"</a:t>
            </a:r>
            <a:r>
              <a:rPr lang="zh-CN" altLang="en-US" sz="3200" b="1" dirty="0">
                <a:solidFill>
                  <a:schemeClr val="tx1"/>
                </a:solidFill>
                <a:effectLst/>
                <a:latin typeface="Arial" charset="0"/>
                <a:ea typeface="ＭＳ Ｐゴシック" charset="0"/>
                <a:cs typeface="ＭＳ Ｐゴシック" charset="0"/>
              </a:rPr>
              <a:t>他们都是熟练的剑士，有经验的战士。</a:t>
            </a:r>
            <a:r>
              <a:rPr lang="en-US" sz="3200" b="1" dirty="0">
                <a:solidFill>
                  <a:schemeClr val="tx1"/>
                </a:solidFill>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3591178" y="4292181"/>
            <a:ext cx="5558297" cy="27115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个个手拿武器，能征惯战；</a:t>
            </a:r>
          </a:p>
          <a:p>
            <a:pPr defTabSz="457200">
              <a:defRPr/>
            </a:pP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各人腿上配有利剑，以防夜间的袭击。”</a:t>
            </a:r>
            <a:endPar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a:p>
            <a:pPr defTabSz="457200">
              <a:defRPr/>
            </a:pP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zh-CN" altLang="en-US"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雅歌</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》3:8</a:t>
            </a: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272399174"/>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75" y="2375865"/>
            <a:ext cx="9144000" cy="4482135"/>
          </a:xfrm>
          <a:prstGeom prst="rect">
            <a:avLst/>
          </a:prstGeom>
        </p:spPr>
      </p:pic>
      <p:sp>
        <p:nvSpPr>
          <p:cNvPr id="900098" name="Rectangle 2"/>
          <p:cNvSpPr>
            <a:spLocks noGrp="1" noChangeArrowheads="1"/>
          </p:cNvSpPr>
          <p:nvPr>
            <p:ph type="ctrTitle"/>
          </p:nvPr>
        </p:nvSpPr>
        <p:spPr>
          <a:xfrm>
            <a:off x="0" y="29469"/>
            <a:ext cx="9144000" cy="2656794"/>
          </a:xfrm>
          <a:solidFill>
            <a:srgbClr val="000000"/>
          </a:solidFill>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 所罗门王用黎巴嫩木，为自己做了一乘华轿。</a:t>
            </a:r>
            <a:br>
              <a:rPr lang="zh-CN" altLang="en-US" sz="2800" b="1" dirty="0">
                <a:effectLst>
                  <a:glow rad="127000">
                    <a:schemeClr val="tx1"/>
                  </a:glow>
                </a:effectLst>
                <a:latin typeface="Arial" charset="0"/>
                <a:ea typeface="ＭＳ Ｐゴシック" charset="0"/>
                <a:cs typeface="ＭＳ Ｐゴシック" charset="0"/>
              </a:rPr>
            </a:br>
            <a:r>
              <a:rPr lang="en-US" altLang="zh-CN" sz="2800" b="1" dirty="0">
                <a:effectLst>
                  <a:glow rad="127000">
                    <a:schemeClr val="tx1"/>
                  </a:glow>
                </a:effectLst>
                <a:latin typeface="Arial" charset="0"/>
                <a:ea typeface="ＭＳ Ｐゴシック" charset="0"/>
                <a:cs typeface="ＭＳ Ｐゴシック" charset="0"/>
              </a:rPr>
              <a:t>10</a:t>
            </a:r>
            <a:r>
              <a:rPr lang="zh-CN" altLang="en-US" sz="2800" b="1" dirty="0">
                <a:effectLst>
                  <a:glow rad="127000">
                    <a:schemeClr val="tx1"/>
                  </a:glow>
                </a:effectLst>
                <a:latin typeface="Arial" charset="0"/>
                <a:ea typeface="ＭＳ Ｐゴシック" charset="0"/>
                <a:cs typeface="ＭＳ Ｐゴシック" charset="0"/>
              </a:rPr>
              <a:t>他用银子做轿柱，用金子做轿底，用紫色料子做轿的座垫；内部所铺设的，是耶路撒冷众女子的爱情。</a:t>
            </a:r>
            <a:br>
              <a:rPr lang="zh-CN" alt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(3:9-10 ).</a:t>
            </a:r>
          </a:p>
        </p:txBody>
      </p:sp>
    </p:spTree>
    <p:extLst>
      <p:ext uri="{BB962C8B-B14F-4D97-AF65-F5344CB8AC3E}">
        <p14:creationId xmlns:p14="http://schemas.microsoft.com/office/powerpoint/2010/main" val="1304567550"/>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3349" y="1647179"/>
            <a:ext cx="8472479" cy="52108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706" y="152400"/>
            <a:ext cx="9144000" cy="2656794"/>
          </a:xfrm>
          <a:solidFill>
            <a:srgbClr val="000000"/>
          </a:solidFill>
          <a:effectLst/>
        </p:spPr>
        <p:txBody>
          <a:bodyPr anchor="t"/>
          <a:lstStyle/>
          <a:p>
            <a:pPr>
              <a:defRPr/>
            </a:pPr>
            <a:r>
              <a:rPr lang="zh-CN" altLang="en-US" sz="3200" b="1" i="1" dirty="0">
                <a:effectLst>
                  <a:glow rad="127000">
                    <a:schemeClr val="tx1"/>
                  </a:glow>
                </a:effectLst>
                <a:latin typeface="Arial" charset="0"/>
                <a:ea typeface="ＭＳ Ｐゴシック" charset="0"/>
                <a:cs typeface="ＭＳ Ｐゴシック" charset="0"/>
              </a:rPr>
              <a:t>锡安的众女子啊！你们出来看看所罗门戴着的冠冕，就是在他结婚的日子，在他心里喜乐的时候，他母亲给他戴上的。</a:t>
            </a:r>
            <a:br>
              <a:rPr lang="zh-CN" altLang="en-US" sz="3200" b="1" i="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(3:11).</a:t>
            </a:r>
          </a:p>
        </p:txBody>
      </p:sp>
    </p:spTree>
    <p:extLst>
      <p:ext uri="{BB962C8B-B14F-4D97-AF65-F5344CB8AC3E}">
        <p14:creationId xmlns:p14="http://schemas.microsoft.com/office/powerpoint/2010/main" val="2732784541"/>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雅歌</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5155345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0513" name="Rectangle 4"/>
          <p:cNvSpPr>
            <a:spLocks noGrp="1" noChangeArrowheads="1"/>
          </p:cNvSpPr>
          <p:nvPr>
            <p:ph type="title"/>
          </p:nvPr>
        </p:nvSpPr>
        <p:spPr>
          <a:xfrm>
            <a:off x="228600" y="228600"/>
            <a:ext cx="8305800" cy="838200"/>
          </a:xfrm>
        </p:spPr>
        <p:txBody>
          <a:bodyPr anchor="ctr" anchorCtr="1"/>
          <a:lstStyle/>
          <a:p>
            <a:pPr algn="ctr"/>
            <a:r>
              <a:rPr lang="zh-CN" altLang="en-US" sz="3600" i="0">
                <a:latin typeface="Arial Black" charset="0"/>
                <a:cs typeface="ＭＳ Ｐゴシック" charset="0"/>
              </a:rPr>
              <a:t>如何按字面理解雅歌</a:t>
            </a:r>
            <a:r>
              <a:rPr lang="en-US" altLang="zh-CN" sz="3600" i="0">
                <a:latin typeface="Arial Black" charset="0"/>
                <a:cs typeface="ＭＳ Ｐゴシック" charset="0"/>
              </a:rPr>
              <a:t>?</a:t>
            </a:r>
          </a:p>
        </p:txBody>
      </p:sp>
      <p:pic>
        <p:nvPicPr>
          <p:cNvPr id="32051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16150"/>
            <a:ext cx="9144000"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2590800" y="2895600"/>
            <a:ext cx="6400800" cy="3986213"/>
          </a:xfrm>
          <a:prstGeom prst="rect">
            <a:avLst/>
          </a:prstGeom>
          <a:solidFill>
            <a:srgbClr val="FFFFFF"/>
          </a:solidFill>
          <a:ln>
            <a:solidFill>
              <a:srgbClr val="FFFFFF"/>
            </a:solidFill>
          </a:ln>
        </p:spPr>
        <p:txBody>
          <a:bodyPr>
            <a:spAutoFit/>
          </a:bodyPr>
          <a:lstStyle/>
          <a:p>
            <a:pPr>
              <a:defRPr/>
            </a:pPr>
            <a:r>
              <a:rPr lang="zh-CN" altLang="en-US" sz="3600" dirty="0">
                <a:solidFill>
                  <a:schemeClr val="bg1">
                    <a:lumMod val="95000"/>
                    <a:lumOff val="5000"/>
                  </a:schemeClr>
                </a:solidFill>
                <a:latin typeface="ＭＳ Ｐゴシック"/>
                <a:ea typeface="ＭＳ Ｐゴシック"/>
                <a:cs typeface="ＭＳ Ｐゴシック"/>
              </a:rPr>
              <a:t>所罗门如何看亚比煞？</a:t>
            </a:r>
            <a:endParaRPr lang="en-US" altLang="zh-CN" sz="3600" dirty="0">
              <a:solidFill>
                <a:schemeClr val="bg1">
                  <a:lumMod val="95000"/>
                  <a:lumOff val="5000"/>
                </a:schemeClr>
              </a:solidFill>
              <a:latin typeface="ＭＳ Ｐゴシック"/>
              <a:ea typeface="ＭＳ Ｐゴシック"/>
              <a:cs typeface="ＭＳ Ｐゴシック"/>
            </a:endParaRPr>
          </a:p>
          <a:p>
            <a:pPr>
              <a:defRPr/>
            </a:pPr>
            <a:endParaRPr lang="en-US" altLang="zh-CN" sz="2800" dirty="0">
              <a:solidFill>
                <a:schemeClr val="bg1">
                  <a:lumMod val="95000"/>
                  <a:lumOff val="5000"/>
                </a:schemeClr>
              </a:solidFill>
              <a:latin typeface="ＭＳ Ｐゴシック"/>
              <a:ea typeface="ＭＳ Ｐゴシック"/>
              <a:cs typeface="ＭＳ Ｐゴシック"/>
            </a:endParaRPr>
          </a:p>
          <a:p>
            <a:pPr>
              <a:defRPr/>
            </a:pPr>
            <a:r>
              <a:rPr lang="zh-CN" altLang="en-US" sz="2700" dirty="0">
                <a:solidFill>
                  <a:schemeClr val="bg1">
                    <a:lumMod val="95000"/>
                    <a:lumOff val="5000"/>
                  </a:schemeClr>
                </a:solidFill>
                <a:latin typeface="ＭＳ Ｐゴシック"/>
                <a:ea typeface="ＭＳ Ｐゴシック"/>
                <a:cs typeface="ＭＳ Ｐゴシック"/>
              </a:rPr>
              <a:t>你的眼睛像鸽子</a:t>
            </a:r>
            <a:endParaRPr lang="en-US" altLang="zh-CN" sz="2700" dirty="0">
              <a:solidFill>
                <a:schemeClr val="bg1">
                  <a:lumMod val="95000"/>
                  <a:lumOff val="5000"/>
                </a:schemeClr>
              </a:solidFill>
              <a:latin typeface="ＭＳ Ｐゴシック"/>
              <a:ea typeface="ＭＳ Ｐゴシック"/>
              <a:cs typeface="ＭＳ Ｐゴシック"/>
            </a:endParaRPr>
          </a:p>
          <a:p>
            <a:pPr>
              <a:defRPr/>
            </a:pPr>
            <a:r>
              <a:rPr lang="zh-CN" altLang="en-US" sz="2700" dirty="0">
                <a:solidFill>
                  <a:schemeClr val="bg1">
                    <a:lumMod val="95000"/>
                    <a:lumOff val="5000"/>
                  </a:schemeClr>
                </a:solidFill>
                <a:latin typeface="ＭＳ Ｐゴシック"/>
                <a:ea typeface="ＭＳ Ｐゴシック"/>
                <a:cs typeface="ＭＳ Ｐゴシック"/>
              </a:rPr>
              <a:t>你的头发如同山羊群</a:t>
            </a:r>
            <a:endParaRPr lang="en-US" altLang="zh-CN" sz="2700" dirty="0">
              <a:solidFill>
                <a:schemeClr val="bg1">
                  <a:lumMod val="95000"/>
                  <a:lumOff val="5000"/>
                </a:schemeClr>
              </a:solidFill>
              <a:latin typeface="ＭＳ Ｐゴシック"/>
              <a:ea typeface="ＭＳ Ｐゴシック"/>
              <a:cs typeface="ＭＳ Ｐゴシック"/>
            </a:endParaRPr>
          </a:p>
          <a:p>
            <a:pPr>
              <a:defRPr/>
            </a:pPr>
            <a:r>
              <a:rPr lang="zh-CN" altLang="en-US" sz="2700" dirty="0">
                <a:solidFill>
                  <a:schemeClr val="bg1">
                    <a:lumMod val="95000"/>
                    <a:lumOff val="5000"/>
                  </a:schemeClr>
                </a:solidFill>
                <a:latin typeface="ＭＳ Ｐゴシック"/>
                <a:ea typeface="ＭＳ Ｐゴシック"/>
                <a:cs typeface="ＭＳ Ｐゴシック"/>
              </a:rPr>
              <a:t>你的牙齿如新剪毛的一群母羊</a:t>
            </a:r>
            <a:endParaRPr lang="en-US" altLang="zh-CN" sz="2700" dirty="0">
              <a:solidFill>
                <a:schemeClr val="bg1">
                  <a:lumMod val="95000"/>
                  <a:lumOff val="5000"/>
                </a:schemeClr>
              </a:solidFill>
              <a:latin typeface="ＭＳ Ｐゴシック"/>
              <a:ea typeface="ＭＳ Ｐゴシック"/>
              <a:cs typeface="ＭＳ Ｐゴシック"/>
            </a:endParaRPr>
          </a:p>
          <a:p>
            <a:pPr>
              <a:defRPr/>
            </a:pPr>
            <a:r>
              <a:rPr lang="zh-CN" altLang="en-US" sz="2700" dirty="0">
                <a:solidFill>
                  <a:schemeClr val="bg1">
                    <a:lumMod val="95000"/>
                    <a:lumOff val="5000"/>
                  </a:schemeClr>
                </a:solidFill>
                <a:latin typeface="ＭＳ Ｐゴシック"/>
                <a:ea typeface="ＭＳ Ｐゴシック"/>
                <a:cs typeface="ＭＳ Ｐゴシック"/>
              </a:rPr>
              <a:t>你的唇好象一条朱红线</a:t>
            </a:r>
            <a:endParaRPr lang="en-US" altLang="zh-CN" sz="2700" dirty="0">
              <a:solidFill>
                <a:schemeClr val="bg1">
                  <a:lumMod val="95000"/>
                  <a:lumOff val="5000"/>
                </a:schemeClr>
              </a:solidFill>
              <a:latin typeface="ＭＳ Ｐゴシック"/>
              <a:ea typeface="ＭＳ Ｐゴシック"/>
              <a:cs typeface="ＭＳ Ｐゴシック"/>
            </a:endParaRPr>
          </a:p>
          <a:p>
            <a:pPr>
              <a:defRPr/>
            </a:pPr>
            <a:r>
              <a:rPr lang="zh-CN" altLang="en-US" sz="2700" dirty="0">
                <a:solidFill>
                  <a:schemeClr val="bg1">
                    <a:lumMod val="95000"/>
                    <a:lumOff val="5000"/>
                  </a:schemeClr>
                </a:solidFill>
                <a:latin typeface="ＭＳ Ｐゴシック"/>
                <a:ea typeface="ＭＳ Ｐゴシック"/>
                <a:cs typeface="ＭＳ Ｐゴシック"/>
              </a:rPr>
              <a:t>你的颈项好象大卫的高台</a:t>
            </a:r>
            <a:endParaRPr lang="en-US" altLang="zh-CN" sz="2700" dirty="0">
              <a:solidFill>
                <a:schemeClr val="bg1">
                  <a:lumMod val="95000"/>
                  <a:lumOff val="5000"/>
                </a:schemeClr>
              </a:solidFill>
              <a:latin typeface="ＭＳ Ｐゴシック"/>
              <a:ea typeface="ＭＳ Ｐゴシック"/>
              <a:cs typeface="ＭＳ Ｐゴシック"/>
            </a:endParaRPr>
          </a:p>
          <a:p>
            <a:pPr>
              <a:defRPr/>
            </a:pPr>
            <a:r>
              <a:rPr lang="zh-CN" altLang="en-US" sz="2700" dirty="0">
                <a:solidFill>
                  <a:schemeClr val="bg1">
                    <a:lumMod val="95000"/>
                    <a:lumOff val="5000"/>
                  </a:schemeClr>
                </a:solidFill>
                <a:latin typeface="ＭＳ Ｐゴシック"/>
                <a:ea typeface="ＭＳ Ｐゴシック"/>
                <a:cs typeface="ＭＳ Ｐゴシック"/>
              </a:rPr>
              <a:t>你的两乳好象一对小鹿</a:t>
            </a:r>
            <a:endParaRPr lang="en-US" altLang="zh-CN" sz="2700" dirty="0">
              <a:solidFill>
                <a:schemeClr val="bg1">
                  <a:lumMod val="95000"/>
                  <a:lumOff val="5000"/>
                </a:schemeClr>
              </a:solidFill>
              <a:latin typeface="ＭＳ Ｐゴシック"/>
              <a:ea typeface="ＭＳ Ｐゴシック"/>
              <a:cs typeface="ＭＳ Ｐゴシック"/>
            </a:endParaRPr>
          </a:p>
          <a:p>
            <a:pPr>
              <a:defRPr/>
            </a:pPr>
            <a:r>
              <a:rPr lang="zh-CN" altLang="en-US" sz="2700" dirty="0">
                <a:solidFill>
                  <a:schemeClr val="bg1">
                    <a:lumMod val="95000"/>
                    <a:lumOff val="5000"/>
                  </a:schemeClr>
                </a:solidFill>
                <a:latin typeface="ＭＳ Ｐゴシック"/>
                <a:ea typeface="ＭＳ Ｐゴシック"/>
                <a:cs typeface="ＭＳ Ｐゴシック"/>
              </a:rPr>
              <a:t>（雅歌</a:t>
            </a:r>
            <a:r>
              <a:rPr lang="en-US" altLang="zh-CN" sz="2700" dirty="0">
                <a:solidFill>
                  <a:schemeClr val="bg1">
                    <a:lumMod val="95000"/>
                    <a:lumOff val="5000"/>
                  </a:schemeClr>
                </a:solidFill>
                <a:latin typeface="ＭＳ Ｐゴシック"/>
                <a:ea typeface="ＭＳ Ｐゴシック"/>
                <a:cs typeface="ＭＳ Ｐゴシック"/>
              </a:rPr>
              <a:t>4</a:t>
            </a:r>
            <a:r>
              <a:rPr lang="zh-CN" altLang="en-US" sz="2700" dirty="0">
                <a:solidFill>
                  <a:schemeClr val="bg1">
                    <a:lumMod val="95000"/>
                    <a:lumOff val="5000"/>
                  </a:schemeClr>
                </a:solidFill>
                <a:latin typeface="ＭＳ Ｐゴシック"/>
                <a:ea typeface="ＭＳ Ｐゴシック"/>
                <a:cs typeface="ＭＳ Ｐゴシック"/>
              </a:rPr>
              <a:t>：</a:t>
            </a:r>
            <a:r>
              <a:rPr lang="en-US" altLang="zh-CN" sz="2700" dirty="0">
                <a:solidFill>
                  <a:schemeClr val="bg1">
                    <a:lumMod val="95000"/>
                    <a:lumOff val="5000"/>
                  </a:schemeClr>
                </a:solidFill>
                <a:latin typeface="ＭＳ Ｐゴシック"/>
                <a:ea typeface="ＭＳ Ｐゴシック"/>
                <a:cs typeface="ＭＳ Ｐゴシック"/>
              </a:rPr>
              <a:t>1-5</a:t>
            </a:r>
            <a:r>
              <a:rPr lang="zh-CN" altLang="en-US" sz="2700" dirty="0">
                <a:solidFill>
                  <a:schemeClr val="bg1">
                    <a:lumMod val="95000"/>
                    <a:lumOff val="5000"/>
                  </a:schemeClr>
                </a:solidFill>
                <a:latin typeface="ＭＳ Ｐゴシック"/>
                <a:ea typeface="ＭＳ Ｐゴシック"/>
                <a:cs typeface="ＭＳ Ｐゴシック"/>
              </a:rPr>
              <a:t>）</a:t>
            </a:r>
            <a:endParaRPr lang="en-US" altLang="zh-CN" sz="2700" dirty="0">
              <a:solidFill>
                <a:schemeClr val="bg1">
                  <a:lumMod val="95000"/>
                  <a:lumOff val="5000"/>
                </a:schemeClr>
              </a:solidFill>
              <a:latin typeface="ＭＳ Ｐゴシック"/>
              <a:ea typeface="ＭＳ Ｐゴシック"/>
              <a:cs typeface="ＭＳ Ｐゴシック"/>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2" descr="Galmi (rest) 02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152400"/>
            <a:ext cx="944880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A4CDFF0-3E72-4CD1-950E-4170CB7B7227}"/>
              </a:ext>
            </a:extLst>
          </p:cNvPr>
          <p:cNvPicPr>
            <a:picLocks noChangeAspect="1"/>
          </p:cNvPicPr>
          <p:nvPr/>
        </p:nvPicPr>
        <p:blipFill>
          <a:blip r:embed="rId4"/>
          <a:stretch>
            <a:fillRect/>
          </a:stretch>
        </p:blipFill>
        <p:spPr>
          <a:xfrm>
            <a:off x="-304801" y="-152400"/>
            <a:ext cx="9606087" cy="7162800"/>
          </a:xfrm>
          <a:prstGeom prst="rect">
            <a:avLst/>
          </a:prstGeom>
        </p:spPr>
      </p:pic>
      <p:sp>
        <p:nvSpPr>
          <p:cNvPr id="23555" name="Text Box 5"/>
          <p:cNvSpPr txBox="1">
            <a:spLocks noChangeArrowheads="1"/>
          </p:cNvSpPr>
          <p:nvPr/>
        </p:nvSpPr>
        <p:spPr bwMode="auto">
          <a:xfrm>
            <a:off x="3124200" y="-152400"/>
            <a:ext cx="6019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L="0" indent="0" defTabSz="457200">
              <a:spcBef>
                <a:spcPct val="20000"/>
              </a:spcBef>
              <a:buClr>
                <a:srgbClr val="FFCC66"/>
              </a:buClr>
              <a:buFontTx/>
              <a:buNone/>
              <a:defRPr sz="3200" b="1">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defRPr>
            </a:lvl1pPr>
            <a:lvl2pPr marL="742950" indent="-285750">
              <a:spcBef>
                <a:spcPct val="20000"/>
              </a:spcBef>
              <a:buClr>
                <a:schemeClr val="tx2"/>
              </a:buClr>
              <a:buChar char="–"/>
              <a:defRPr sz="2800">
                <a:latin typeface="Arial"/>
                <a:ea typeface="ＭＳ Ｐゴシック" pitchFamily="-112" charset="-128"/>
                <a:cs typeface="Arial"/>
              </a:defRPr>
            </a:lvl2pPr>
            <a:lvl3pPr marL="1143000" indent="-228600">
              <a:spcBef>
                <a:spcPct val="20000"/>
              </a:spcBef>
              <a:buClr>
                <a:schemeClr val="tx2"/>
              </a:buClr>
              <a:buChar char="•"/>
              <a:defRPr>
                <a:latin typeface="Arial"/>
                <a:ea typeface="ＭＳ Ｐゴシック" pitchFamily="-112" charset="-128"/>
                <a:cs typeface="Arial"/>
              </a:defRPr>
            </a:lvl3pPr>
            <a:lvl4pPr marL="1600200" indent="-228600">
              <a:spcBef>
                <a:spcPct val="20000"/>
              </a:spcBef>
              <a:buClr>
                <a:schemeClr val="tx2"/>
              </a:buClr>
              <a:buChar char="–"/>
              <a:defRPr sz="2000">
                <a:latin typeface="Arial"/>
                <a:ea typeface="ＭＳ Ｐゴシック" pitchFamily="-112" charset="-128"/>
                <a:cs typeface="Arial"/>
              </a:defRPr>
            </a:lvl4pPr>
            <a:lvl5pPr marL="2057400" indent="-228600">
              <a:spcBef>
                <a:spcPct val="20000"/>
              </a:spcBef>
              <a:buClr>
                <a:schemeClr val="tx2"/>
              </a:buClr>
              <a:buChar char="•"/>
              <a:defRPr sz="2000">
                <a:latin typeface="Arial"/>
                <a:ea typeface="ＭＳ Ｐゴシック" pitchFamily="-112" charset="-128"/>
                <a:cs typeface="Arial"/>
              </a:defRPr>
            </a:lvl5pPr>
            <a:lvl6pPr marL="2514600" indent="-228600" eaLnBrk="0" fontAlgn="base" hangingPunct="0">
              <a:spcBef>
                <a:spcPct val="20000"/>
              </a:spcBef>
              <a:spcAft>
                <a:spcPct val="0"/>
              </a:spcAft>
              <a:buClr>
                <a:schemeClr val="tx2"/>
              </a:buClr>
              <a:buChar char="•"/>
              <a:defRPr sz="2000">
                <a:latin typeface="+mn-lt"/>
                <a:ea typeface="ＭＳ Ｐゴシック" pitchFamily="-112" charset="-128"/>
              </a:defRPr>
            </a:lvl6pPr>
            <a:lvl7pPr marL="2971800" indent="-228600" eaLnBrk="0" fontAlgn="base" hangingPunct="0">
              <a:spcBef>
                <a:spcPct val="20000"/>
              </a:spcBef>
              <a:spcAft>
                <a:spcPct val="0"/>
              </a:spcAft>
              <a:buClr>
                <a:schemeClr val="tx2"/>
              </a:buClr>
              <a:buChar char="•"/>
              <a:defRPr sz="2000">
                <a:latin typeface="+mn-lt"/>
                <a:ea typeface="ＭＳ Ｐゴシック" pitchFamily="-112" charset="-128"/>
              </a:defRPr>
            </a:lvl7pPr>
            <a:lvl8pPr marL="3429000" indent="-228600" eaLnBrk="0" fontAlgn="base" hangingPunct="0">
              <a:spcBef>
                <a:spcPct val="20000"/>
              </a:spcBef>
              <a:spcAft>
                <a:spcPct val="0"/>
              </a:spcAft>
              <a:buClr>
                <a:schemeClr val="tx2"/>
              </a:buClr>
              <a:buChar char="•"/>
              <a:defRPr sz="2000">
                <a:latin typeface="+mn-lt"/>
                <a:ea typeface="ＭＳ Ｐゴシック" pitchFamily="-112" charset="-128"/>
              </a:defRPr>
            </a:lvl8pPr>
            <a:lvl9pPr marL="3886200" indent="-228600" eaLnBrk="0" fontAlgn="base" hangingPunct="0">
              <a:spcBef>
                <a:spcPct val="20000"/>
              </a:spcBef>
              <a:spcAft>
                <a:spcPct val="0"/>
              </a:spcAft>
              <a:buClr>
                <a:schemeClr val="tx2"/>
              </a:buClr>
              <a:buChar char="•"/>
              <a:defRPr sz="2000">
                <a:latin typeface="+mn-lt"/>
                <a:ea typeface="ＭＳ Ｐゴシック" pitchFamily="-112" charset="-128"/>
              </a:defRPr>
            </a:lvl9pPr>
          </a:lstStyle>
          <a:p>
            <a:pPr algn="ctr"/>
            <a:r>
              <a:rPr lang="ja-JP" altLang="en-US" dirty="0"/>
              <a:t>“北风啊！兴起。南风啊！吹来。吹进我的园里，让其中的香气散播出来。愿我的良人进入他自己的园中，享用他佳</a:t>
            </a:r>
            <a:r>
              <a:rPr lang="ja-JP" altLang="en-US"/>
              <a:t>美的果子。</a:t>
            </a:r>
            <a:r>
              <a:rPr lang="en-US" altLang="ja-JP" dirty="0"/>
              <a:t>” </a:t>
            </a:r>
            <a:br>
              <a:rPr lang="en-US" altLang="ja-JP" dirty="0"/>
            </a:br>
            <a:r>
              <a:rPr lang="en-US" dirty="0"/>
              <a:t>(</a:t>
            </a:r>
            <a:r>
              <a:rPr lang="zh-CN" altLang="en-US" dirty="0"/>
              <a:t>雅</a:t>
            </a:r>
            <a:r>
              <a:rPr lang="en-US" dirty="0"/>
              <a:t>4:16</a:t>
            </a:r>
            <a:r>
              <a:rPr lang="zh-CN" altLang="en-US" dirty="0"/>
              <a:t> </a:t>
            </a:r>
            <a:r>
              <a:rPr lang="en-US" altLang="zh-CN" dirty="0"/>
              <a:t>CNV)</a:t>
            </a:r>
            <a:endParaRPr lang="en-US" dirty="0"/>
          </a:p>
        </p:txBody>
      </p:sp>
      <p:sp>
        <p:nvSpPr>
          <p:cNvPr id="23556" name="Rectangle 6"/>
          <p:cNvSpPr>
            <a:spLocks noGrp="1" noChangeArrowheads="1"/>
          </p:cNvSpPr>
          <p:nvPr>
            <p:ph type="title" idx="4294967295"/>
          </p:nvPr>
        </p:nvSpPr>
        <p:spPr>
          <a:xfrm>
            <a:off x="2743200" y="5943600"/>
            <a:ext cx="6400800" cy="914400"/>
          </a:xfrm>
        </p:spPr>
        <p:txBody>
          <a:bodyPr/>
          <a:lstStyle/>
          <a:p>
            <a:pPr algn="ctr" eaLnBrk="1" hangingPunct="1">
              <a:defRPr/>
            </a:pPr>
            <a:r>
              <a:rPr lang="en-US" b="1" i="0">
                <a:solidFill>
                  <a:schemeClr val="bg1"/>
                </a:solidFill>
                <a:effectLst>
                  <a:outerShdw blurRad="38100" dist="38100" dir="2700000" algn="tl">
                    <a:srgbClr val="FFFFFF"/>
                  </a:outerShdw>
                </a:effectLst>
                <a:latin typeface="Arial" charset="0"/>
                <a:ea typeface="MS PGothic" charset="0"/>
                <a:cs typeface="MS PGothic" charset="0"/>
              </a:rPr>
              <a:t>? R(A) </a:t>
            </a:r>
            <a:r>
              <a:rPr lang="ja-JP" altLang="en-US" b="1" i="0">
                <a:solidFill>
                  <a:schemeClr val="bg1"/>
                </a:solidFill>
                <a:effectLst>
                  <a:outerShdw blurRad="38100" dist="38100" dir="2700000" algn="tl">
                    <a:srgbClr val="FFFFFF"/>
                  </a:outerShdw>
                </a:effectLst>
                <a:latin typeface="Times New Roman" charset="0"/>
                <a:ea typeface="MS PGothic" charset="0"/>
                <a:cs typeface="MS PGothic" charset="0"/>
              </a:rPr>
              <a:t>级</a:t>
            </a:r>
            <a:endParaRPr lang="en-US" b="1" i="0">
              <a:solidFill>
                <a:schemeClr val="bg1"/>
              </a:solidFill>
              <a:effectLst>
                <a:outerShdw blurRad="38100" dist="38100" dir="2700000" algn="tl">
                  <a:srgbClr val="FFFFFF"/>
                </a:outerShdw>
              </a:effectLst>
              <a:latin typeface="Times New Roman" charset="0"/>
              <a:ea typeface="MS PGothic" charset="0"/>
              <a:cs typeface="MS PGothic" charset="0"/>
            </a:endParaRP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雅歌</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244425392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000" cy="6858000"/>
          </a:xfrm>
          <a:prstGeom prst="rect">
            <a:avLst/>
          </a:prstGeom>
        </p:spPr>
      </p:pic>
      <p:sp>
        <p:nvSpPr>
          <p:cNvPr id="16386" name="Text Box 5"/>
          <p:cNvSpPr txBox="1">
            <a:spLocks noChangeArrowheads="1"/>
          </p:cNvSpPr>
          <p:nvPr/>
        </p:nvSpPr>
        <p:spPr bwMode="auto">
          <a:xfrm>
            <a:off x="0" y="-11113"/>
            <a:ext cx="9120296"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ko-KR" altLang="en-US" sz="3200" b="1" i="1" dirty="0" err="1">
                <a:solidFill>
                  <a:srgbClr val="FFFFFF"/>
                </a:solidFill>
                <a:effectLst>
                  <a:glow rad="177800">
                    <a:srgbClr val="000000">
                      <a:alpha val="88000"/>
                    </a:srgbClr>
                  </a:glow>
                </a:effectLst>
                <a:latin typeface="Arial"/>
                <a:cs typeface="Arial"/>
              </a:rPr>
              <a:t>我的妹妹，我的新妇啊</a:t>
            </a:r>
            <a:r>
              <a:rPr lang="ko-KR" altLang="en-US" sz="3200" b="1" i="1" dirty="0">
                <a:solidFill>
                  <a:srgbClr val="FFFFFF"/>
                </a:solidFill>
                <a:effectLst>
                  <a:glow rad="177800">
                    <a:srgbClr val="000000">
                      <a:alpha val="88000"/>
                    </a:srgbClr>
                  </a:glow>
                </a:effectLst>
                <a:latin typeface="Arial"/>
                <a:cs typeface="Arial"/>
              </a:rPr>
              <a:t>！ </a:t>
            </a:r>
            <a:r>
              <a:rPr lang="ko-KR" altLang="en-US" sz="3200" b="1" i="1" dirty="0" err="1">
                <a:solidFill>
                  <a:srgbClr val="FFFFFF"/>
                </a:solidFill>
                <a:effectLst>
                  <a:glow rad="177800">
                    <a:srgbClr val="000000">
                      <a:alpha val="88000"/>
                    </a:srgbClr>
                  </a:glow>
                </a:effectLst>
                <a:latin typeface="Arial"/>
                <a:cs typeface="Arial"/>
              </a:rPr>
              <a:t>我进了我的园中；我采了我的没药与香料</a:t>
            </a:r>
            <a:r>
              <a:rPr lang="ko-KR" altLang="en-US" sz="3200" b="1" i="1" dirty="0">
                <a:solidFill>
                  <a:srgbClr val="FFFFFF"/>
                </a:solidFill>
                <a:effectLst>
                  <a:glow rad="177800">
                    <a:srgbClr val="000000">
                      <a:alpha val="88000"/>
                    </a:srgbClr>
                  </a:glow>
                </a:effectLst>
                <a:latin typeface="Arial"/>
                <a:cs typeface="Arial"/>
              </a:rPr>
              <a:t>；</a:t>
            </a:r>
          </a:p>
          <a:p>
            <a:pPr lvl="0" algn="ctr" eaLnBrk="1" hangingPunct="1">
              <a:defRPr/>
            </a:pPr>
            <a:r>
              <a:rPr lang="ko-KR" altLang="en-US" sz="3200" b="1" i="1" dirty="0">
                <a:solidFill>
                  <a:srgbClr val="FFFFFF"/>
                </a:solidFill>
                <a:effectLst>
                  <a:glow rad="177800">
                    <a:srgbClr val="000000">
                      <a:alpha val="88000"/>
                    </a:srgbClr>
                  </a:glow>
                </a:effectLst>
                <a:latin typeface="Arial"/>
                <a:cs typeface="Arial"/>
              </a:rPr>
              <a:t>	</a:t>
            </a:r>
            <a:r>
              <a:rPr lang="ko-KR" altLang="en-US" sz="3200" b="1" i="1" dirty="0" err="1">
                <a:solidFill>
                  <a:srgbClr val="FFFFFF"/>
                </a:solidFill>
                <a:effectLst>
                  <a:glow rad="177800">
                    <a:srgbClr val="000000">
                      <a:alpha val="88000"/>
                    </a:srgbClr>
                  </a:glow>
                </a:effectLst>
                <a:latin typeface="Arial"/>
                <a:cs typeface="Arial"/>
              </a:rPr>
              <a:t>我吃了我的蜂房与蜂蜜</a:t>
            </a:r>
            <a:r>
              <a:rPr lang="ko-KR" altLang="en-US" sz="3200" b="1" i="1" dirty="0">
                <a:solidFill>
                  <a:srgbClr val="FFFFFF"/>
                </a:solidFill>
                <a:effectLst>
                  <a:glow rad="177800">
                    <a:srgbClr val="000000">
                      <a:alpha val="88000"/>
                    </a:srgbClr>
                  </a:glow>
                </a:effectLst>
                <a:latin typeface="Arial"/>
                <a:cs typeface="Arial"/>
              </a:rPr>
              <a:t>；</a:t>
            </a:r>
          </a:p>
          <a:p>
            <a:pPr lvl="0" algn="ctr" eaLnBrk="1" hangingPunct="1">
              <a:defRPr/>
            </a:pPr>
            <a:r>
              <a:rPr lang="ko-KR" altLang="en-US" sz="3200" b="1" i="1" dirty="0">
                <a:solidFill>
                  <a:srgbClr val="FFFFFF"/>
                </a:solidFill>
                <a:effectLst>
                  <a:glow rad="177800">
                    <a:srgbClr val="000000">
                      <a:alpha val="88000"/>
                    </a:srgbClr>
                  </a:glow>
                </a:effectLst>
                <a:latin typeface="Arial"/>
                <a:cs typeface="Arial"/>
              </a:rPr>
              <a:t>	</a:t>
            </a:r>
            <a:r>
              <a:rPr lang="ko-KR" altLang="en-US" sz="3200" b="1" i="1" dirty="0" err="1">
                <a:solidFill>
                  <a:srgbClr val="FFFFFF"/>
                </a:solidFill>
                <a:effectLst>
                  <a:glow rad="177800">
                    <a:srgbClr val="000000">
                      <a:alpha val="88000"/>
                    </a:srgbClr>
                  </a:glow>
                </a:effectLst>
                <a:latin typeface="Arial"/>
                <a:cs typeface="Arial"/>
              </a:rPr>
              <a:t>我喝了我的酒和奶</a:t>
            </a:r>
            <a:r>
              <a:rPr lang="ko-KR" altLang="en-US" sz="3200" b="1" i="1" dirty="0">
                <a:solidFill>
                  <a:srgbClr val="FFFFFF"/>
                </a:solidFill>
                <a:effectLst>
                  <a:glow rad="177800">
                    <a:srgbClr val="000000">
                      <a:alpha val="88000"/>
                    </a:srgbClr>
                  </a:glow>
                </a:effectLst>
                <a:latin typeface="Arial"/>
                <a:cs typeface="Arial"/>
              </a:rPr>
              <a:t>。</a:t>
            </a: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(5:1 </a:t>
            </a:r>
            <a:r>
              <a:rPr kumimoji="0" lang="en-US" sz="28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CNV</a:t>
            </a: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a:t>
            </a:r>
          </a:p>
        </p:txBody>
      </p:sp>
    </p:spTree>
    <p:extLst>
      <p:ext uri="{BB962C8B-B14F-4D97-AF65-F5344CB8AC3E}">
        <p14:creationId xmlns:p14="http://schemas.microsoft.com/office/powerpoint/2010/main" val="3285011512"/>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5472" t="16784" r="27862" b="9314"/>
          <a:stretch/>
        </p:blipFill>
        <p:spPr>
          <a:xfrm rot="16200000">
            <a:off x="-533397" y="1422402"/>
            <a:ext cx="6096000" cy="4775196"/>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dirty="0">
                <a:solidFill>
                  <a:prstClr val="black"/>
                </a:solidFill>
              </a:rPr>
              <a:t>29 </a:t>
            </a:r>
            <a:r>
              <a:rPr lang="en-US" sz="1200" b="1" dirty="0">
                <a:solidFill>
                  <a:prstClr val="black"/>
                </a:solidFill>
              </a:rPr>
              <a:t>G</a:t>
            </a:r>
            <a:r>
              <a:rPr lang="en-US" sz="1200" dirty="0">
                <a:solidFill>
                  <a:prstClr val="black"/>
                </a:solidFill>
              </a:rPr>
              <a:t>enealogy of Jesus Christ</a:t>
            </a:r>
          </a:p>
          <a:p>
            <a:pPr defTabSz="457200" eaLnBrk="1" fontAlgn="auto" hangingPunct="1">
              <a:spcBef>
                <a:spcPts val="0"/>
              </a:spcBef>
              <a:spcAft>
                <a:spcPts val="0"/>
              </a:spcAft>
            </a:pPr>
            <a:r>
              <a:rPr lang="en-US" sz="1200" dirty="0">
                <a:solidFill>
                  <a:prstClr val="black"/>
                </a:solidFill>
              </a:rPr>
              <a:t>30 </a:t>
            </a:r>
            <a:r>
              <a:rPr lang="en-US" sz="1200" b="1" dirty="0">
                <a:solidFill>
                  <a:prstClr val="black"/>
                </a:solidFill>
              </a:rPr>
              <a:t>O</a:t>
            </a:r>
            <a:r>
              <a:rPr lang="en-US" sz="1200" dirty="0">
                <a:solidFill>
                  <a:prstClr val="black"/>
                </a:solidFill>
              </a:rPr>
              <a:t>pposition of King Herod</a:t>
            </a:r>
          </a:p>
          <a:p>
            <a:pPr defTabSz="457200" eaLnBrk="1" fontAlgn="auto" hangingPunct="1">
              <a:spcBef>
                <a:spcPts val="0"/>
              </a:spcBef>
              <a:spcAft>
                <a:spcPts val="0"/>
              </a:spcAft>
            </a:pPr>
            <a:r>
              <a:rPr lang="en-US" sz="1200" dirty="0">
                <a:solidFill>
                  <a:prstClr val="black"/>
                </a:solidFill>
              </a:rPr>
              <a:t>31 </a:t>
            </a:r>
            <a:r>
              <a:rPr lang="en-US" sz="1200" b="1" dirty="0">
                <a:solidFill>
                  <a:prstClr val="black"/>
                </a:solidFill>
              </a:rPr>
              <a:t>S</a:t>
            </a:r>
            <a:r>
              <a:rPr lang="en-US" sz="1200" dirty="0">
                <a:solidFill>
                  <a:prstClr val="black"/>
                </a:solidFill>
              </a:rPr>
              <a:t>pirit</a:t>
            </a:r>
            <a:r>
              <a:rPr lang="uk-UA" sz="1200" dirty="0">
                <a:solidFill>
                  <a:prstClr val="black"/>
                </a:solidFill>
              </a:rPr>
              <a:t>'</a:t>
            </a:r>
            <a:r>
              <a:rPr lang="en-US" sz="1200" dirty="0">
                <a:solidFill>
                  <a:prstClr val="black"/>
                </a:solidFill>
              </a:rPr>
              <a:t>s descent upon Jesus</a:t>
            </a:r>
          </a:p>
          <a:p>
            <a:pPr defTabSz="457200" eaLnBrk="1" fontAlgn="auto" hangingPunct="1">
              <a:spcBef>
                <a:spcPts val="0"/>
              </a:spcBef>
              <a:spcAft>
                <a:spcPts val="0"/>
              </a:spcAft>
            </a:pPr>
            <a:r>
              <a:rPr lang="en-US" sz="1200" dirty="0">
                <a:solidFill>
                  <a:prstClr val="black"/>
                </a:solidFill>
              </a:rPr>
              <a:t>32 </a:t>
            </a:r>
            <a:r>
              <a:rPr lang="en-US" sz="1200" b="1" dirty="0">
                <a:solidFill>
                  <a:prstClr val="black"/>
                </a:solidFill>
              </a:rPr>
              <a:t>P</a:t>
            </a:r>
            <a:r>
              <a:rPr lang="en-US" sz="1200" dirty="0">
                <a:solidFill>
                  <a:prstClr val="black"/>
                </a:solidFill>
              </a:rPr>
              <a:t>ower over Satan</a:t>
            </a:r>
            <a:r>
              <a:rPr lang="uk-UA" sz="1200" dirty="0">
                <a:solidFill>
                  <a:prstClr val="black"/>
                </a:solidFill>
              </a:rPr>
              <a:t>'</a:t>
            </a:r>
            <a:r>
              <a:rPr lang="en-US" sz="1200" dirty="0">
                <a:solidFill>
                  <a:prstClr val="black"/>
                </a:solidFill>
              </a:rPr>
              <a:t>s temptations</a:t>
            </a:r>
          </a:p>
          <a:p>
            <a:pPr defTabSz="457200" eaLnBrk="1" fontAlgn="auto" hangingPunct="1">
              <a:spcBef>
                <a:spcPts val="0"/>
              </a:spcBef>
              <a:spcAft>
                <a:spcPts val="0"/>
              </a:spcAft>
            </a:pPr>
            <a:r>
              <a:rPr lang="en-US" sz="1200" dirty="0">
                <a:solidFill>
                  <a:prstClr val="black"/>
                </a:solidFill>
              </a:rPr>
              <a:t>33 </a:t>
            </a:r>
            <a:r>
              <a:rPr lang="en-US" sz="1200" b="1" dirty="0">
                <a:solidFill>
                  <a:prstClr val="black"/>
                </a:solidFill>
              </a:rPr>
              <a:t>E</a:t>
            </a:r>
            <a:r>
              <a:rPr lang="en-US" sz="1200" dirty="0">
                <a:solidFill>
                  <a:prstClr val="black"/>
                </a:solidFill>
              </a:rPr>
              <a:t>xpounding Sermon on Mount</a:t>
            </a:r>
          </a:p>
          <a:p>
            <a:pPr defTabSz="457200" eaLnBrk="1" fontAlgn="auto" hangingPunct="1">
              <a:spcBef>
                <a:spcPts val="0"/>
              </a:spcBef>
              <a:spcAft>
                <a:spcPts val="0"/>
              </a:spcAft>
            </a:pPr>
            <a:r>
              <a:rPr lang="en-US" sz="1200" dirty="0">
                <a:solidFill>
                  <a:prstClr val="black"/>
                </a:solidFill>
              </a:rPr>
              <a:t>34 </a:t>
            </a:r>
            <a:r>
              <a:rPr lang="en-US" sz="1200" b="1" dirty="0">
                <a:solidFill>
                  <a:prstClr val="black"/>
                </a:solidFill>
              </a:rPr>
              <a:t>L</a:t>
            </a:r>
            <a:r>
              <a:rPr lang="en-US" sz="1200" dirty="0">
                <a:solidFill>
                  <a:prstClr val="black"/>
                </a:solidFill>
              </a:rPr>
              <a:t>essons on proper priorities</a:t>
            </a:r>
          </a:p>
          <a:p>
            <a:pPr defTabSz="457200" eaLnBrk="1" fontAlgn="auto" hangingPunct="1">
              <a:spcBef>
                <a:spcPts val="0"/>
              </a:spcBef>
              <a:spcAft>
                <a:spcPts val="0"/>
              </a:spcAft>
            </a:pPr>
            <a:endParaRPr lang="en-US" sz="1200" dirty="0">
              <a:solidFill>
                <a:prstClr val="black"/>
              </a:solidFill>
            </a:endParaRPr>
          </a:p>
          <a:p>
            <a:pPr defTabSz="457200" eaLnBrk="1" fontAlgn="auto" hangingPunct="1">
              <a:spcBef>
                <a:spcPts val="0"/>
              </a:spcBef>
              <a:spcAft>
                <a:spcPts val="0"/>
              </a:spcAft>
            </a:pPr>
            <a:r>
              <a:rPr lang="en-US" sz="1200" dirty="0">
                <a:solidFill>
                  <a:prstClr val="black"/>
                </a:solidFill>
              </a:rPr>
              <a:t>35 </a:t>
            </a:r>
            <a:r>
              <a:rPr lang="en-US" sz="1200" b="1" dirty="0">
                <a:solidFill>
                  <a:prstClr val="black"/>
                </a:solidFill>
              </a:rPr>
              <a:t>O</a:t>
            </a:r>
            <a:r>
              <a:rPr lang="en-US" sz="1200" dirty="0">
                <a:solidFill>
                  <a:prstClr val="black"/>
                </a:solidFill>
              </a:rPr>
              <a:t>utline for personal relationships</a:t>
            </a:r>
          </a:p>
          <a:p>
            <a:pPr defTabSz="457200" eaLnBrk="1" fontAlgn="auto" hangingPunct="1">
              <a:spcBef>
                <a:spcPts val="0"/>
              </a:spcBef>
              <a:spcAft>
                <a:spcPts val="0"/>
              </a:spcAft>
            </a:pPr>
            <a:r>
              <a:rPr lang="en-US" sz="1200" dirty="0">
                <a:solidFill>
                  <a:prstClr val="black"/>
                </a:solidFill>
              </a:rPr>
              <a:t>36 </a:t>
            </a:r>
            <a:r>
              <a:rPr lang="en-US" sz="1200" b="1" dirty="0">
                <a:solidFill>
                  <a:prstClr val="black"/>
                </a:solidFill>
              </a:rPr>
              <a:t>F</a:t>
            </a:r>
            <a:r>
              <a:rPr lang="en-US" sz="1200" dirty="0">
                <a:solidFill>
                  <a:prstClr val="black"/>
                </a:solidFill>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dirty="0">
                <a:solidFill>
                  <a:prstClr val="black"/>
                </a:solidFill>
              </a:rPr>
              <a:t>37 </a:t>
            </a:r>
            <a:r>
              <a:rPr lang="en-US" sz="1200" b="1" dirty="0">
                <a:solidFill>
                  <a:prstClr val="black"/>
                </a:solidFill>
              </a:rPr>
              <a:t>M</a:t>
            </a:r>
            <a:r>
              <a:rPr lang="en-US" sz="1200" dirty="0">
                <a:solidFill>
                  <a:prstClr val="black"/>
                </a:solidFill>
              </a:rPr>
              <a:t>atthew</a:t>
            </a:r>
            <a:r>
              <a:rPr lang="uk-UA" sz="1200" dirty="0">
                <a:solidFill>
                  <a:prstClr val="black"/>
                </a:solidFill>
              </a:rPr>
              <a:t>'</a:t>
            </a:r>
            <a:r>
              <a:rPr lang="en-US" sz="1200" dirty="0">
                <a:solidFill>
                  <a:prstClr val="black"/>
                </a:solidFill>
              </a:rPr>
              <a:t>s call from Jesus</a:t>
            </a:r>
          </a:p>
          <a:p>
            <a:pPr defTabSz="457200" eaLnBrk="1" fontAlgn="auto" hangingPunct="1">
              <a:spcBef>
                <a:spcPts val="0"/>
              </a:spcBef>
              <a:spcAft>
                <a:spcPts val="0"/>
              </a:spcAft>
            </a:pPr>
            <a:r>
              <a:rPr lang="en-US" sz="1200" dirty="0">
                <a:solidFill>
                  <a:prstClr val="black"/>
                </a:solidFill>
              </a:rPr>
              <a:t>38 </a:t>
            </a:r>
            <a:r>
              <a:rPr lang="en-US" sz="1200" b="1" dirty="0">
                <a:solidFill>
                  <a:prstClr val="black"/>
                </a:solidFill>
              </a:rPr>
              <a:t>A</a:t>
            </a:r>
            <a:r>
              <a:rPr lang="en-US" sz="1200" dirty="0">
                <a:solidFill>
                  <a:prstClr val="black"/>
                </a:solidFill>
              </a:rPr>
              <a:t>postles sent to preach</a:t>
            </a:r>
          </a:p>
          <a:p>
            <a:pPr defTabSz="457200" eaLnBrk="1" fontAlgn="auto" hangingPunct="1">
              <a:spcBef>
                <a:spcPts val="0"/>
              </a:spcBef>
              <a:spcAft>
                <a:spcPts val="0"/>
              </a:spcAft>
            </a:pPr>
            <a:r>
              <a:rPr lang="en-US" sz="1200" dirty="0">
                <a:solidFill>
                  <a:prstClr val="black"/>
                </a:solidFill>
              </a:rPr>
              <a:t>39 </a:t>
            </a:r>
            <a:r>
              <a:rPr lang="en-US" sz="1200" b="1" dirty="0">
                <a:solidFill>
                  <a:prstClr val="black"/>
                </a:solidFill>
              </a:rPr>
              <a:t>T</a:t>
            </a:r>
            <a:r>
              <a:rPr lang="en-US" sz="1200" dirty="0">
                <a:solidFill>
                  <a:prstClr val="black"/>
                </a:solidFill>
              </a:rPr>
              <a:t>estimony about John</a:t>
            </a:r>
            <a:r>
              <a:rPr lang="uk-UA" sz="1200" dirty="0">
                <a:solidFill>
                  <a:prstClr val="black"/>
                </a:solidFill>
              </a:rPr>
              <a:t>'</a:t>
            </a:r>
            <a:r>
              <a:rPr lang="en-US" sz="1200" dirty="0">
                <a:solidFill>
                  <a:prstClr val="black"/>
                </a:solidFill>
              </a:rPr>
              <a:t>s message</a:t>
            </a:r>
          </a:p>
          <a:p>
            <a:pPr defTabSz="457200" eaLnBrk="1" fontAlgn="auto" hangingPunct="1">
              <a:spcBef>
                <a:spcPts val="0"/>
              </a:spcBef>
              <a:spcAft>
                <a:spcPts val="0"/>
              </a:spcAft>
            </a:pPr>
            <a:r>
              <a:rPr lang="en-US" sz="1200" dirty="0">
                <a:solidFill>
                  <a:prstClr val="black"/>
                </a:solidFill>
              </a:rPr>
              <a:t>40 </a:t>
            </a:r>
            <a:r>
              <a:rPr lang="en-US" sz="1200" b="1" dirty="0">
                <a:solidFill>
                  <a:prstClr val="black"/>
                </a:solidFill>
              </a:rPr>
              <a:t>T</a:t>
            </a:r>
            <a:r>
              <a:rPr lang="en-US" sz="1200" dirty="0">
                <a:solidFill>
                  <a:prstClr val="black"/>
                </a:solidFill>
              </a:rPr>
              <a:t>rue Messiah called demonic</a:t>
            </a:r>
          </a:p>
          <a:p>
            <a:pPr defTabSz="457200" eaLnBrk="1" fontAlgn="auto" hangingPunct="1">
              <a:spcBef>
                <a:spcPts val="0"/>
              </a:spcBef>
              <a:spcAft>
                <a:spcPts val="0"/>
              </a:spcAft>
            </a:pPr>
            <a:r>
              <a:rPr lang="en-US" sz="1200" dirty="0">
                <a:solidFill>
                  <a:prstClr val="black"/>
                </a:solidFill>
              </a:rPr>
              <a:t>41 </a:t>
            </a:r>
            <a:r>
              <a:rPr lang="en-US" sz="1200" b="1" dirty="0">
                <a:solidFill>
                  <a:prstClr val="black"/>
                </a:solidFill>
              </a:rPr>
              <a:t>H</a:t>
            </a:r>
            <a:r>
              <a:rPr lang="en-US" sz="1200" dirty="0">
                <a:solidFill>
                  <a:prstClr val="black"/>
                </a:solidFill>
              </a:rPr>
              <a:t>idden message of parables</a:t>
            </a:r>
          </a:p>
          <a:p>
            <a:pPr defTabSz="457200" eaLnBrk="1" fontAlgn="auto" hangingPunct="1">
              <a:spcBef>
                <a:spcPts val="0"/>
              </a:spcBef>
              <a:spcAft>
                <a:spcPts val="0"/>
              </a:spcAft>
            </a:pPr>
            <a:r>
              <a:rPr lang="en-US" sz="1200" dirty="0">
                <a:solidFill>
                  <a:prstClr val="black"/>
                </a:solidFill>
              </a:rPr>
              <a:t>42 </a:t>
            </a:r>
            <a:r>
              <a:rPr lang="en-US" sz="1200" b="1" dirty="0">
                <a:solidFill>
                  <a:prstClr val="black"/>
                </a:solidFill>
              </a:rPr>
              <a:t>E</a:t>
            </a:r>
            <a:r>
              <a:rPr lang="en-US" sz="1200" dirty="0">
                <a:solidFill>
                  <a:prstClr val="black"/>
                </a:solidFill>
              </a:rPr>
              <a:t>xecution of the Baptist</a:t>
            </a:r>
          </a:p>
          <a:p>
            <a:pPr defTabSz="457200" eaLnBrk="1" fontAlgn="auto" hangingPunct="1">
              <a:spcBef>
                <a:spcPts val="0"/>
              </a:spcBef>
              <a:spcAft>
                <a:spcPts val="0"/>
              </a:spcAft>
            </a:pPr>
            <a:r>
              <a:rPr lang="en-US" sz="1200" dirty="0">
                <a:solidFill>
                  <a:prstClr val="black"/>
                </a:solidFill>
              </a:rPr>
              <a:t>43 </a:t>
            </a:r>
            <a:r>
              <a:rPr lang="en-US" sz="1200" b="1" dirty="0">
                <a:solidFill>
                  <a:prstClr val="black"/>
                </a:solidFill>
              </a:rPr>
              <a:t>W</a:t>
            </a:r>
            <a:r>
              <a:rPr lang="en-US" sz="1200" dirty="0">
                <a:solidFill>
                  <a:prstClr val="black"/>
                </a:solidFill>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dirty="0">
                <a:solidFill>
                  <a:prstClr val="black"/>
                </a:solidFill>
              </a:rPr>
              <a:t>44 </a:t>
            </a:r>
            <a:r>
              <a:rPr lang="en-US" sz="1200" b="1" dirty="0">
                <a:solidFill>
                  <a:prstClr val="black"/>
                </a:solidFill>
              </a:rPr>
              <a:t>K</a:t>
            </a:r>
            <a:r>
              <a:rPr lang="en-US" sz="1200" dirty="0">
                <a:solidFill>
                  <a:prstClr val="black"/>
                </a:solidFill>
              </a:rPr>
              <a:t>eys of the kingdom</a:t>
            </a:r>
          </a:p>
          <a:p>
            <a:pPr defTabSz="457200" eaLnBrk="1" fontAlgn="auto" hangingPunct="1">
              <a:spcBef>
                <a:spcPts val="0"/>
              </a:spcBef>
              <a:spcAft>
                <a:spcPts val="0"/>
              </a:spcAft>
            </a:pPr>
            <a:r>
              <a:rPr lang="en-US" sz="1200" dirty="0">
                <a:solidFill>
                  <a:prstClr val="black"/>
                </a:solidFill>
              </a:rPr>
              <a:t>45 </a:t>
            </a:r>
            <a:r>
              <a:rPr lang="en-US" sz="1200" b="1" dirty="0">
                <a:solidFill>
                  <a:prstClr val="black"/>
                </a:solidFill>
              </a:rPr>
              <a:t>I</a:t>
            </a:r>
            <a:r>
              <a:rPr lang="en-US" sz="1200" dirty="0">
                <a:solidFill>
                  <a:prstClr val="black"/>
                </a:solidFill>
              </a:rPr>
              <a:t>mpact of Jesus</a:t>
            </a:r>
            <a:r>
              <a:rPr lang="uk-UA" sz="1200" dirty="0">
                <a:solidFill>
                  <a:prstClr val="black"/>
                </a:solidFill>
              </a:rPr>
              <a:t>'</a:t>
            </a:r>
            <a:r>
              <a:rPr lang="en-US" sz="1200" dirty="0">
                <a:solidFill>
                  <a:prstClr val="black"/>
                </a:solidFill>
              </a:rPr>
              <a:t> transfiguration</a:t>
            </a:r>
          </a:p>
          <a:p>
            <a:pPr defTabSz="457200" eaLnBrk="1" fontAlgn="auto" hangingPunct="1">
              <a:spcBef>
                <a:spcPts val="0"/>
              </a:spcBef>
              <a:spcAft>
                <a:spcPts val="0"/>
              </a:spcAft>
            </a:pPr>
            <a:r>
              <a:rPr lang="en-US" sz="1200" dirty="0">
                <a:solidFill>
                  <a:prstClr val="black"/>
                </a:solidFill>
              </a:rPr>
              <a:t>46 </a:t>
            </a:r>
            <a:r>
              <a:rPr lang="en-US" sz="1200" b="1" dirty="0">
                <a:solidFill>
                  <a:prstClr val="black"/>
                </a:solidFill>
              </a:rPr>
              <a:t>N</a:t>
            </a:r>
            <a:r>
              <a:rPr lang="en-US" sz="1200" dirty="0">
                <a:solidFill>
                  <a:prstClr val="black"/>
                </a:solidFill>
              </a:rPr>
              <a:t>eed for true forgiveness</a:t>
            </a:r>
          </a:p>
          <a:p>
            <a:pPr defTabSz="457200" eaLnBrk="1" fontAlgn="auto" hangingPunct="1">
              <a:spcBef>
                <a:spcPts val="0"/>
              </a:spcBef>
              <a:spcAft>
                <a:spcPts val="0"/>
              </a:spcAft>
            </a:pPr>
            <a:r>
              <a:rPr lang="en-US" sz="1200" dirty="0">
                <a:solidFill>
                  <a:prstClr val="black"/>
                </a:solidFill>
              </a:rPr>
              <a:t>47 </a:t>
            </a:r>
            <a:r>
              <a:rPr lang="en-US" sz="1200" b="1" dirty="0">
                <a:solidFill>
                  <a:prstClr val="black"/>
                </a:solidFill>
              </a:rPr>
              <a:t>G</a:t>
            </a:r>
            <a:r>
              <a:rPr lang="en-US" sz="1200" dirty="0">
                <a:solidFill>
                  <a:prstClr val="black"/>
                </a:solidFill>
              </a:rPr>
              <a:t>rounds for divorce clarified</a:t>
            </a:r>
          </a:p>
          <a:p>
            <a:pPr defTabSz="457200" eaLnBrk="1" fontAlgn="auto" hangingPunct="1">
              <a:spcBef>
                <a:spcPts val="0"/>
              </a:spcBef>
              <a:spcAft>
                <a:spcPts val="0"/>
              </a:spcAft>
            </a:pPr>
            <a:endParaRPr lang="en-US" sz="1200" dirty="0">
              <a:solidFill>
                <a:prstClr val="black"/>
              </a:solidFill>
            </a:endParaRPr>
          </a:p>
          <a:p>
            <a:pPr defTabSz="457200" eaLnBrk="1" fontAlgn="auto" hangingPunct="1">
              <a:spcBef>
                <a:spcPts val="0"/>
              </a:spcBef>
              <a:spcAft>
                <a:spcPts val="0"/>
              </a:spcAft>
            </a:pPr>
            <a:r>
              <a:rPr lang="en-US" sz="1200" dirty="0">
                <a:solidFill>
                  <a:prstClr val="black"/>
                </a:solidFill>
              </a:rPr>
              <a:t>48 </a:t>
            </a:r>
            <a:r>
              <a:rPr lang="en-US" sz="1200" b="1" dirty="0">
                <a:solidFill>
                  <a:prstClr val="black"/>
                </a:solidFill>
              </a:rPr>
              <a:t>O</a:t>
            </a:r>
            <a:r>
              <a:rPr lang="en-US" sz="1200" dirty="0">
                <a:solidFill>
                  <a:prstClr val="black"/>
                </a:solidFill>
              </a:rPr>
              <a:t>pportunities in the vineyard</a:t>
            </a:r>
          </a:p>
          <a:p>
            <a:pPr defTabSz="457200" eaLnBrk="1" fontAlgn="auto" hangingPunct="1">
              <a:spcBef>
                <a:spcPts val="0"/>
              </a:spcBef>
              <a:spcAft>
                <a:spcPts val="0"/>
              </a:spcAft>
            </a:pPr>
            <a:r>
              <a:rPr lang="en-US" sz="1200" dirty="0">
                <a:solidFill>
                  <a:prstClr val="black"/>
                </a:solidFill>
              </a:rPr>
              <a:t>49 </a:t>
            </a:r>
            <a:r>
              <a:rPr lang="en-US" sz="1200" b="1" dirty="0">
                <a:solidFill>
                  <a:prstClr val="black"/>
                </a:solidFill>
              </a:rPr>
              <a:t>F</a:t>
            </a:r>
            <a:r>
              <a:rPr lang="en-US" sz="1200" dirty="0">
                <a:solidFill>
                  <a:prstClr val="black"/>
                </a:solidFill>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dirty="0">
                <a:solidFill>
                  <a:prstClr val="black"/>
                </a:solidFill>
              </a:rPr>
              <a:t>50 </a:t>
            </a:r>
            <a:r>
              <a:rPr lang="en-US" sz="1200" b="1" dirty="0">
                <a:solidFill>
                  <a:prstClr val="black"/>
                </a:solidFill>
              </a:rPr>
              <a:t>T</a:t>
            </a:r>
            <a:r>
              <a:rPr lang="en-US" sz="1200" dirty="0">
                <a:solidFill>
                  <a:prstClr val="black"/>
                </a:solidFill>
              </a:rPr>
              <a:t>axes paid to Caesar</a:t>
            </a:r>
          </a:p>
          <a:p>
            <a:pPr defTabSz="457200" eaLnBrk="1" fontAlgn="auto" hangingPunct="1">
              <a:spcBef>
                <a:spcPts val="0"/>
              </a:spcBef>
              <a:spcAft>
                <a:spcPts val="0"/>
              </a:spcAft>
            </a:pPr>
            <a:r>
              <a:rPr lang="en-US" sz="1200" dirty="0">
                <a:solidFill>
                  <a:prstClr val="black"/>
                </a:solidFill>
              </a:rPr>
              <a:t>51 </a:t>
            </a:r>
            <a:r>
              <a:rPr lang="en-US" sz="1200" b="1" dirty="0">
                <a:solidFill>
                  <a:prstClr val="black"/>
                </a:solidFill>
              </a:rPr>
              <a:t>H</a:t>
            </a:r>
            <a:r>
              <a:rPr lang="en-US" sz="1200" dirty="0">
                <a:solidFill>
                  <a:prstClr val="black"/>
                </a:solidFill>
              </a:rPr>
              <a:t>ypocrisy denounced by </a:t>
            </a:r>
            <a:r>
              <a:rPr lang="ru-RU" sz="1200" dirty="0">
                <a:solidFill>
                  <a:prstClr val="black"/>
                </a:solidFill>
              </a:rPr>
              <a:t>"</a:t>
            </a:r>
            <a:r>
              <a:rPr lang="en-US" sz="1200" dirty="0">
                <a:solidFill>
                  <a:prstClr val="black"/>
                </a:solidFill>
              </a:rPr>
              <a:t>woes</a:t>
            </a:r>
            <a:r>
              <a:rPr lang="ru-RU" sz="1200" dirty="0">
                <a:solidFill>
                  <a:prstClr val="black"/>
                </a:solidFill>
              </a:rPr>
              <a:t>"</a:t>
            </a:r>
            <a:endParaRPr lang="en-US" sz="1200" dirty="0">
              <a:solidFill>
                <a:prstClr val="black"/>
              </a:solidFill>
            </a:endParaRPr>
          </a:p>
          <a:p>
            <a:pPr defTabSz="457200" eaLnBrk="1" fontAlgn="auto" hangingPunct="1">
              <a:spcBef>
                <a:spcPts val="0"/>
              </a:spcBef>
              <a:spcAft>
                <a:spcPts val="0"/>
              </a:spcAft>
            </a:pPr>
            <a:r>
              <a:rPr lang="en-US" sz="1200" dirty="0">
                <a:solidFill>
                  <a:prstClr val="black"/>
                </a:solidFill>
              </a:rPr>
              <a:t>52 </a:t>
            </a:r>
            <a:r>
              <a:rPr lang="en-US" sz="1200" b="1" dirty="0">
                <a:solidFill>
                  <a:prstClr val="black"/>
                </a:solidFill>
              </a:rPr>
              <a:t>E</a:t>
            </a:r>
            <a:r>
              <a:rPr lang="en-US" sz="1200" dirty="0">
                <a:solidFill>
                  <a:prstClr val="black"/>
                </a:solidFill>
              </a:rPr>
              <a:t>vents of second coming</a:t>
            </a:r>
          </a:p>
          <a:p>
            <a:pPr defTabSz="457200" eaLnBrk="1" fontAlgn="auto" hangingPunct="1">
              <a:spcBef>
                <a:spcPts val="0"/>
              </a:spcBef>
              <a:spcAft>
                <a:spcPts val="0"/>
              </a:spcAft>
            </a:pPr>
            <a:endParaRPr lang="en-US" sz="1200" dirty="0">
              <a:solidFill>
                <a:prstClr val="black"/>
              </a:solidFill>
            </a:endParaRPr>
          </a:p>
          <a:p>
            <a:pPr defTabSz="457200" eaLnBrk="1" fontAlgn="auto" hangingPunct="1">
              <a:spcBef>
                <a:spcPts val="0"/>
              </a:spcBef>
              <a:spcAft>
                <a:spcPts val="0"/>
              </a:spcAft>
            </a:pPr>
            <a:r>
              <a:rPr lang="en-US" sz="1200" dirty="0">
                <a:solidFill>
                  <a:prstClr val="black"/>
                </a:solidFill>
              </a:rPr>
              <a:t>53 </a:t>
            </a:r>
            <a:r>
              <a:rPr lang="en-US" sz="1200" b="1" dirty="0">
                <a:solidFill>
                  <a:prstClr val="black"/>
                </a:solidFill>
              </a:rPr>
              <a:t>J</a:t>
            </a:r>
            <a:r>
              <a:rPr lang="en-US" sz="1200" dirty="0">
                <a:solidFill>
                  <a:prstClr val="black"/>
                </a:solidFill>
              </a:rPr>
              <a:t>udgment of the nations</a:t>
            </a:r>
          </a:p>
          <a:p>
            <a:pPr defTabSz="457200" eaLnBrk="1" fontAlgn="auto" hangingPunct="1">
              <a:spcBef>
                <a:spcPts val="0"/>
              </a:spcBef>
              <a:spcAft>
                <a:spcPts val="0"/>
              </a:spcAft>
            </a:pPr>
            <a:r>
              <a:rPr lang="en-US" sz="1200" dirty="0">
                <a:solidFill>
                  <a:prstClr val="black"/>
                </a:solidFill>
              </a:rPr>
              <a:t>54 </a:t>
            </a:r>
            <a:r>
              <a:rPr lang="en-US" sz="1200" b="1" dirty="0">
                <a:solidFill>
                  <a:prstClr val="black"/>
                </a:solidFill>
              </a:rPr>
              <a:t>E</a:t>
            </a:r>
            <a:r>
              <a:rPr lang="en-US" sz="1200" dirty="0">
                <a:solidFill>
                  <a:prstClr val="black"/>
                </a:solidFill>
              </a:rPr>
              <a:t>vents on Calvary</a:t>
            </a:r>
            <a:r>
              <a:rPr lang="uk-UA" sz="1200" dirty="0">
                <a:solidFill>
                  <a:prstClr val="black"/>
                </a:solidFill>
              </a:rPr>
              <a:t>'</a:t>
            </a:r>
            <a:r>
              <a:rPr lang="en-US" sz="1200" dirty="0">
                <a:solidFill>
                  <a:prstClr val="black"/>
                </a:solidFill>
              </a:rPr>
              <a:t>s eve</a:t>
            </a:r>
          </a:p>
          <a:p>
            <a:pPr defTabSz="457200" eaLnBrk="1" fontAlgn="auto" hangingPunct="1">
              <a:spcBef>
                <a:spcPts val="0"/>
              </a:spcBef>
              <a:spcAft>
                <a:spcPts val="0"/>
              </a:spcAft>
            </a:pPr>
            <a:r>
              <a:rPr lang="en-US" sz="1200" dirty="0">
                <a:solidFill>
                  <a:prstClr val="black"/>
                </a:solidFill>
              </a:rPr>
              <a:t>55 </a:t>
            </a:r>
            <a:r>
              <a:rPr lang="en-US" sz="1200" b="1" dirty="0">
                <a:solidFill>
                  <a:prstClr val="black"/>
                </a:solidFill>
              </a:rPr>
              <a:t>W</a:t>
            </a:r>
            <a:r>
              <a:rPr lang="en-US" sz="1200" dirty="0">
                <a:solidFill>
                  <a:prstClr val="black"/>
                </a:solidFill>
              </a:rPr>
              <a:t>ay of the cross</a:t>
            </a:r>
          </a:p>
          <a:p>
            <a:pPr defTabSz="457200" eaLnBrk="1" fontAlgn="auto" hangingPunct="1">
              <a:spcBef>
                <a:spcPts val="0"/>
              </a:spcBef>
              <a:spcAft>
                <a:spcPts val="0"/>
              </a:spcAft>
            </a:pPr>
            <a:r>
              <a:rPr lang="en-US" sz="1200" dirty="0">
                <a:solidFill>
                  <a:prstClr val="black"/>
                </a:solidFill>
              </a:rPr>
              <a:t>56 </a:t>
            </a:r>
            <a:r>
              <a:rPr lang="en-US" sz="1200" b="1" dirty="0">
                <a:solidFill>
                  <a:prstClr val="black"/>
                </a:solidFill>
              </a:rPr>
              <a:t>S</a:t>
            </a:r>
            <a:r>
              <a:rPr lang="en-US" sz="1200" dirty="0">
                <a:solidFill>
                  <a:prstClr val="black"/>
                </a:solidFill>
              </a:rPr>
              <a:t>avior</a:t>
            </a:r>
            <a:r>
              <a:rPr lang="uk-UA" sz="1200" dirty="0">
                <a:solidFill>
                  <a:prstClr val="black"/>
                </a:solidFill>
              </a:rPr>
              <a:t>'</a:t>
            </a:r>
            <a:r>
              <a:rPr lang="en-US" sz="1200" dirty="0">
                <a:solidFill>
                  <a:prstClr val="black"/>
                </a:solidFill>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dirty="0">
                <a:solidFill>
                  <a:prstClr val="black"/>
                </a:solidFill>
              </a:rPr>
              <a:t>1 Inception of the world</a:t>
            </a:r>
          </a:p>
          <a:p>
            <a:pPr defTabSz="457200" eaLnBrk="1" fontAlgn="auto" hangingPunct="1">
              <a:spcBef>
                <a:spcPts val="0"/>
              </a:spcBef>
              <a:spcAft>
                <a:spcPts val="0"/>
              </a:spcAft>
            </a:pPr>
            <a:r>
              <a:rPr lang="en-US" sz="1200" dirty="0">
                <a:solidFill>
                  <a:prstClr val="black"/>
                </a:solidFill>
              </a:rPr>
              <a:t>2 </a:t>
            </a:r>
            <a:r>
              <a:rPr lang="en-US" sz="1200" b="1" dirty="0">
                <a:solidFill>
                  <a:prstClr val="black"/>
                </a:solidFill>
              </a:rPr>
              <a:t>N</a:t>
            </a:r>
            <a:r>
              <a:rPr lang="en-US" sz="1200" dirty="0">
                <a:solidFill>
                  <a:prstClr val="black"/>
                </a:solidFill>
              </a:rPr>
              <a:t>ewlyweds placed in Eden</a:t>
            </a:r>
          </a:p>
          <a:p>
            <a:pPr defTabSz="457200" eaLnBrk="1" fontAlgn="auto" hangingPunct="1">
              <a:spcBef>
                <a:spcPts val="0"/>
              </a:spcBef>
              <a:spcAft>
                <a:spcPts val="0"/>
              </a:spcAft>
            </a:pPr>
            <a:endParaRPr lang="en-US" sz="1200" dirty="0">
              <a:solidFill>
                <a:prstClr val="black"/>
              </a:solidFill>
            </a:endParaRPr>
          </a:p>
          <a:p>
            <a:pPr defTabSz="457200" eaLnBrk="1" fontAlgn="auto" hangingPunct="1">
              <a:spcBef>
                <a:spcPts val="0"/>
              </a:spcBef>
              <a:spcAft>
                <a:spcPts val="0"/>
              </a:spcAft>
            </a:pPr>
            <a:r>
              <a:rPr lang="en-US" sz="1200" dirty="0">
                <a:solidFill>
                  <a:prstClr val="black"/>
                </a:solidFill>
              </a:rPr>
              <a:t>3 </a:t>
            </a:r>
            <a:r>
              <a:rPr lang="en-US" sz="1200" b="1" dirty="0">
                <a:solidFill>
                  <a:prstClr val="black"/>
                </a:solidFill>
              </a:rPr>
              <a:t>T</a:t>
            </a:r>
            <a:r>
              <a:rPr lang="en-US" sz="1200" dirty="0">
                <a:solidFill>
                  <a:prstClr val="black"/>
                </a:solidFill>
              </a:rPr>
              <a:t>emptation and man</a:t>
            </a:r>
            <a:r>
              <a:rPr lang="uk-UA" sz="1200" dirty="0">
                <a:solidFill>
                  <a:prstClr val="black"/>
                </a:solidFill>
              </a:rPr>
              <a:t>'</a:t>
            </a:r>
            <a:r>
              <a:rPr lang="en-US" sz="1200" dirty="0">
                <a:solidFill>
                  <a:prstClr val="black"/>
                </a:solidFill>
              </a:rPr>
              <a:t>s fall</a:t>
            </a:r>
          </a:p>
          <a:p>
            <a:pPr defTabSz="457200" eaLnBrk="1" fontAlgn="auto" hangingPunct="1">
              <a:spcBef>
                <a:spcPts val="0"/>
              </a:spcBef>
              <a:spcAft>
                <a:spcPts val="0"/>
              </a:spcAft>
            </a:pPr>
            <a:r>
              <a:rPr lang="en-US" sz="1200" dirty="0">
                <a:solidFill>
                  <a:prstClr val="black"/>
                </a:solidFill>
              </a:rPr>
              <a:t>4 </a:t>
            </a:r>
            <a:r>
              <a:rPr lang="en-US" sz="1200" b="1" dirty="0">
                <a:solidFill>
                  <a:prstClr val="black"/>
                </a:solidFill>
              </a:rPr>
              <a:t>H</a:t>
            </a:r>
            <a:r>
              <a:rPr lang="en-US" sz="1200" dirty="0">
                <a:solidFill>
                  <a:prstClr val="black"/>
                </a:solidFill>
              </a:rPr>
              <a:t>atred and first murder</a:t>
            </a:r>
          </a:p>
          <a:p>
            <a:pPr defTabSz="457200" eaLnBrk="1" fontAlgn="auto" hangingPunct="1">
              <a:spcBef>
                <a:spcPts val="0"/>
              </a:spcBef>
              <a:spcAft>
                <a:spcPts val="0"/>
              </a:spcAft>
            </a:pPr>
            <a:r>
              <a:rPr lang="en-US" sz="1200" dirty="0">
                <a:solidFill>
                  <a:prstClr val="black"/>
                </a:solidFill>
              </a:rPr>
              <a:t>5 </a:t>
            </a:r>
            <a:r>
              <a:rPr lang="en-US" sz="1200" b="1" dirty="0">
                <a:solidFill>
                  <a:prstClr val="black"/>
                </a:solidFill>
              </a:rPr>
              <a:t>E</a:t>
            </a:r>
            <a:r>
              <a:rPr lang="en-US" sz="1200" dirty="0">
                <a:solidFill>
                  <a:prstClr val="black"/>
                </a:solidFill>
              </a:rPr>
              <a:t>ntire genealogy of Adam</a:t>
            </a:r>
          </a:p>
          <a:p>
            <a:pPr defTabSz="457200" eaLnBrk="1" fontAlgn="auto" hangingPunct="1">
              <a:spcBef>
                <a:spcPts val="0"/>
              </a:spcBef>
              <a:spcAft>
                <a:spcPts val="0"/>
              </a:spcAft>
            </a:pPr>
            <a:endParaRPr lang="en-US" sz="1200" dirty="0">
              <a:solidFill>
                <a:prstClr val="black"/>
              </a:solidFill>
            </a:endParaRPr>
          </a:p>
          <a:p>
            <a:pPr defTabSz="457200" eaLnBrk="1" fontAlgn="auto" hangingPunct="1">
              <a:spcBef>
                <a:spcPts val="0"/>
              </a:spcBef>
              <a:spcAft>
                <a:spcPts val="0"/>
              </a:spcAft>
            </a:pPr>
            <a:r>
              <a:rPr lang="en-US" sz="1200" dirty="0">
                <a:solidFill>
                  <a:prstClr val="black"/>
                </a:solidFill>
              </a:rPr>
              <a:t>6 </a:t>
            </a:r>
            <a:r>
              <a:rPr lang="en-US" sz="1200" b="1" dirty="0">
                <a:solidFill>
                  <a:prstClr val="black"/>
                </a:solidFill>
              </a:rPr>
              <a:t>L</a:t>
            </a:r>
            <a:r>
              <a:rPr lang="en-US" sz="1200" dirty="0">
                <a:solidFill>
                  <a:prstClr val="black"/>
                </a:solidFill>
              </a:rPr>
              <a:t>essons on proper priorities</a:t>
            </a:r>
          </a:p>
          <a:p>
            <a:pPr defTabSz="457200" eaLnBrk="1" fontAlgn="auto" hangingPunct="1">
              <a:spcBef>
                <a:spcPts val="0"/>
              </a:spcBef>
              <a:spcAft>
                <a:spcPts val="0"/>
              </a:spcAft>
            </a:pPr>
            <a:r>
              <a:rPr lang="en-US" sz="1200" dirty="0">
                <a:solidFill>
                  <a:prstClr val="black"/>
                </a:solidFill>
              </a:rPr>
              <a:t>7 </a:t>
            </a:r>
            <a:r>
              <a:rPr lang="en-US" sz="1200" b="1" dirty="0">
                <a:solidFill>
                  <a:prstClr val="black"/>
                </a:solidFill>
              </a:rPr>
              <a:t>O</a:t>
            </a:r>
            <a:r>
              <a:rPr lang="en-US" sz="1200" dirty="0">
                <a:solidFill>
                  <a:prstClr val="black"/>
                </a:solidFill>
              </a:rPr>
              <a:t>utline for personal relationships</a:t>
            </a:r>
          </a:p>
          <a:p>
            <a:pPr defTabSz="457200" eaLnBrk="1" fontAlgn="auto" hangingPunct="1">
              <a:spcBef>
                <a:spcPts val="0"/>
              </a:spcBef>
              <a:spcAft>
                <a:spcPts val="0"/>
              </a:spcAft>
            </a:pPr>
            <a:r>
              <a:rPr lang="en-US" sz="1200" dirty="0">
                <a:solidFill>
                  <a:prstClr val="black"/>
                </a:solidFill>
              </a:rPr>
              <a:t>8 </a:t>
            </a:r>
            <a:r>
              <a:rPr lang="en-US" sz="1200" b="1" dirty="0">
                <a:solidFill>
                  <a:prstClr val="black"/>
                </a:solidFill>
              </a:rPr>
              <a:t>F</a:t>
            </a:r>
            <a:r>
              <a:rPr lang="en-US" sz="1200" dirty="0">
                <a:solidFill>
                  <a:prstClr val="black"/>
                </a:solidFill>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dirty="0">
                <a:solidFill>
                  <a:prstClr val="black"/>
                </a:solidFill>
              </a:rPr>
              <a:t>  9 </a:t>
            </a:r>
            <a:r>
              <a:rPr lang="en-US" sz="1200" b="1" dirty="0">
                <a:solidFill>
                  <a:prstClr val="black"/>
                </a:solidFill>
              </a:rPr>
              <a:t>M</a:t>
            </a:r>
            <a:r>
              <a:rPr lang="en-US" sz="1200" dirty="0">
                <a:solidFill>
                  <a:prstClr val="black"/>
                </a:solidFill>
              </a:rPr>
              <a:t>atthew</a:t>
            </a:r>
            <a:r>
              <a:rPr lang="uk-UA" sz="1200" dirty="0">
                <a:solidFill>
                  <a:prstClr val="black"/>
                </a:solidFill>
              </a:rPr>
              <a:t>'</a:t>
            </a:r>
            <a:r>
              <a:rPr lang="en-US" sz="1200" dirty="0">
                <a:solidFill>
                  <a:prstClr val="black"/>
                </a:solidFill>
              </a:rPr>
              <a:t>s call from Jesus</a:t>
            </a:r>
          </a:p>
          <a:p>
            <a:pPr defTabSz="457200" eaLnBrk="1" fontAlgn="auto" hangingPunct="1">
              <a:spcBef>
                <a:spcPts val="0"/>
              </a:spcBef>
              <a:spcAft>
                <a:spcPts val="0"/>
              </a:spcAft>
            </a:pPr>
            <a:r>
              <a:rPr lang="en-US" sz="1200" dirty="0">
                <a:solidFill>
                  <a:prstClr val="black"/>
                </a:solidFill>
              </a:rPr>
              <a:t>10 </a:t>
            </a:r>
            <a:r>
              <a:rPr lang="en-US" sz="1200" b="1" dirty="0">
                <a:solidFill>
                  <a:prstClr val="black"/>
                </a:solidFill>
              </a:rPr>
              <a:t>A</a:t>
            </a:r>
            <a:r>
              <a:rPr lang="en-US" sz="1200" dirty="0">
                <a:solidFill>
                  <a:prstClr val="black"/>
                </a:solidFill>
              </a:rPr>
              <a:t>postles sent to preach</a:t>
            </a:r>
          </a:p>
          <a:p>
            <a:pPr defTabSz="457200" eaLnBrk="1" fontAlgn="auto" hangingPunct="1">
              <a:spcBef>
                <a:spcPts val="0"/>
              </a:spcBef>
              <a:spcAft>
                <a:spcPts val="0"/>
              </a:spcAft>
            </a:pPr>
            <a:r>
              <a:rPr lang="en-US" sz="1200" dirty="0">
                <a:solidFill>
                  <a:prstClr val="black"/>
                </a:solidFill>
              </a:rPr>
              <a:t>11 </a:t>
            </a:r>
            <a:r>
              <a:rPr lang="en-US" sz="1200" b="1" dirty="0">
                <a:solidFill>
                  <a:prstClr val="black"/>
                </a:solidFill>
              </a:rPr>
              <a:t>T</a:t>
            </a:r>
            <a:r>
              <a:rPr lang="en-US" sz="1200" dirty="0">
                <a:solidFill>
                  <a:prstClr val="black"/>
                </a:solidFill>
              </a:rPr>
              <a:t>estimony about John</a:t>
            </a:r>
            <a:r>
              <a:rPr lang="uk-UA" sz="1200" dirty="0">
                <a:solidFill>
                  <a:prstClr val="black"/>
                </a:solidFill>
              </a:rPr>
              <a:t>'</a:t>
            </a:r>
            <a:r>
              <a:rPr lang="en-US" sz="1200" dirty="0">
                <a:solidFill>
                  <a:prstClr val="black"/>
                </a:solidFill>
              </a:rPr>
              <a:t>s message</a:t>
            </a:r>
          </a:p>
          <a:p>
            <a:pPr defTabSz="457200" eaLnBrk="1" fontAlgn="auto" hangingPunct="1">
              <a:spcBef>
                <a:spcPts val="0"/>
              </a:spcBef>
              <a:spcAft>
                <a:spcPts val="0"/>
              </a:spcAft>
            </a:pPr>
            <a:r>
              <a:rPr lang="en-US" sz="1200" dirty="0">
                <a:solidFill>
                  <a:prstClr val="black"/>
                </a:solidFill>
              </a:rPr>
              <a:t>12 </a:t>
            </a:r>
            <a:r>
              <a:rPr lang="en-US" sz="1200" b="1" dirty="0">
                <a:solidFill>
                  <a:prstClr val="black"/>
                </a:solidFill>
              </a:rPr>
              <a:t>T</a:t>
            </a:r>
            <a:r>
              <a:rPr lang="en-US" sz="1200" dirty="0">
                <a:solidFill>
                  <a:prstClr val="black"/>
                </a:solidFill>
              </a:rPr>
              <a:t>rue Messiah called demonic</a:t>
            </a:r>
          </a:p>
          <a:p>
            <a:pPr defTabSz="457200" eaLnBrk="1" fontAlgn="auto" hangingPunct="1">
              <a:spcBef>
                <a:spcPts val="0"/>
              </a:spcBef>
              <a:spcAft>
                <a:spcPts val="0"/>
              </a:spcAft>
            </a:pPr>
            <a:r>
              <a:rPr lang="en-US" sz="1200" dirty="0">
                <a:solidFill>
                  <a:prstClr val="black"/>
                </a:solidFill>
              </a:rPr>
              <a:t>13 </a:t>
            </a:r>
            <a:r>
              <a:rPr lang="en-US" sz="1200" b="1" dirty="0">
                <a:solidFill>
                  <a:prstClr val="black"/>
                </a:solidFill>
              </a:rPr>
              <a:t>H</a:t>
            </a:r>
            <a:r>
              <a:rPr lang="en-US" sz="1200" dirty="0">
                <a:solidFill>
                  <a:prstClr val="black"/>
                </a:solidFill>
              </a:rPr>
              <a:t>idden message of parables</a:t>
            </a:r>
          </a:p>
          <a:p>
            <a:pPr defTabSz="457200" eaLnBrk="1" fontAlgn="auto" hangingPunct="1">
              <a:spcBef>
                <a:spcPts val="0"/>
              </a:spcBef>
              <a:spcAft>
                <a:spcPts val="0"/>
              </a:spcAft>
            </a:pPr>
            <a:r>
              <a:rPr lang="en-US" sz="1200" dirty="0">
                <a:solidFill>
                  <a:prstClr val="black"/>
                </a:solidFill>
              </a:rPr>
              <a:t>14 </a:t>
            </a:r>
            <a:r>
              <a:rPr lang="en-US" sz="1200" b="1" dirty="0">
                <a:solidFill>
                  <a:prstClr val="black"/>
                </a:solidFill>
              </a:rPr>
              <a:t>E</a:t>
            </a:r>
            <a:r>
              <a:rPr lang="en-US" sz="1200" dirty="0">
                <a:solidFill>
                  <a:prstClr val="black"/>
                </a:solidFill>
              </a:rPr>
              <a:t>xecution of the Baptist</a:t>
            </a:r>
          </a:p>
          <a:p>
            <a:pPr defTabSz="457200" eaLnBrk="1" fontAlgn="auto" hangingPunct="1">
              <a:spcBef>
                <a:spcPts val="0"/>
              </a:spcBef>
              <a:spcAft>
                <a:spcPts val="0"/>
              </a:spcAft>
            </a:pPr>
            <a:r>
              <a:rPr lang="en-US" sz="1200" dirty="0">
                <a:solidFill>
                  <a:prstClr val="black"/>
                </a:solidFill>
              </a:rPr>
              <a:t>15 </a:t>
            </a:r>
            <a:r>
              <a:rPr lang="en-US" sz="1200" b="1" dirty="0">
                <a:solidFill>
                  <a:prstClr val="black"/>
                </a:solidFill>
              </a:rPr>
              <a:t>W</a:t>
            </a:r>
            <a:r>
              <a:rPr lang="en-US" sz="1200" dirty="0">
                <a:solidFill>
                  <a:prstClr val="black"/>
                </a:solidFill>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dirty="0">
                <a:solidFill>
                  <a:prstClr val="black"/>
                </a:solidFill>
              </a:rPr>
              <a:t>16 </a:t>
            </a:r>
            <a:r>
              <a:rPr lang="en-US" sz="1200" b="1" dirty="0">
                <a:solidFill>
                  <a:prstClr val="black"/>
                </a:solidFill>
              </a:rPr>
              <a:t>K</a:t>
            </a:r>
            <a:r>
              <a:rPr lang="en-US" sz="1200" dirty="0">
                <a:solidFill>
                  <a:prstClr val="black"/>
                </a:solidFill>
              </a:rPr>
              <a:t>eys of the kingdom</a:t>
            </a:r>
          </a:p>
          <a:p>
            <a:pPr defTabSz="457200" eaLnBrk="1" fontAlgn="auto" hangingPunct="1">
              <a:spcBef>
                <a:spcPts val="0"/>
              </a:spcBef>
              <a:spcAft>
                <a:spcPts val="0"/>
              </a:spcAft>
            </a:pPr>
            <a:r>
              <a:rPr lang="en-US" sz="1200" dirty="0">
                <a:solidFill>
                  <a:prstClr val="black"/>
                </a:solidFill>
              </a:rPr>
              <a:t>17 </a:t>
            </a:r>
            <a:r>
              <a:rPr lang="en-US" sz="1200" b="1" dirty="0">
                <a:solidFill>
                  <a:prstClr val="black"/>
                </a:solidFill>
              </a:rPr>
              <a:t>I</a:t>
            </a:r>
            <a:r>
              <a:rPr lang="en-US" sz="1200" dirty="0">
                <a:solidFill>
                  <a:prstClr val="black"/>
                </a:solidFill>
              </a:rPr>
              <a:t>mpact of Jesus</a:t>
            </a:r>
            <a:r>
              <a:rPr lang="uk-UA" sz="1200" dirty="0">
                <a:solidFill>
                  <a:prstClr val="black"/>
                </a:solidFill>
              </a:rPr>
              <a:t>'</a:t>
            </a:r>
            <a:r>
              <a:rPr lang="en-US" sz="1200" dirty="0">
                <a:solidFill>
                  <a:prstClr val="black"/>
                </a:solidFill>
              </a:rPr>
              <a:t> transfiguration</a:t>
            </a:r>
          </a:p>
          <a:p>
            <a:pPr defTabSz="457200" eaLnBrk="1" fontAlgn="auto" hangingPunct="1">
              <a:spcBef>
                <a:spcPts val="0"/>
              </a:spcBef>
              <a:spcAft>
                <a:spcPts val="0"/>
              </a:spcAft>
            </a:pPr>
            <a:r>
              <a:rPr lang="en-US" sz="1200" dirty="0">
                <a:solidFill>
                  <a:prstClr val="black"/>
                </a:solidFill>
              </a:rPr>
              <a:t>18 </a:t>
            </a:r>
            <a:r>
              <a:rPr lang="en-US" sz="1200" b="1" dirty="0">
                <a:solidFill>
                  <a:prstClr val="black"/>
                </a:solidFill>
              </a:rPr>
              <a:t>N</a:t>
            </a:r>
            <a:r>
              <a:rPr lang="en-US" sz="1200" dirty="0">
                <a:solidFill>
                  <a:prstClr val="black"/>
                </a:solidFill>
              </a:rPr>
              <a:t>eed for true forgiveness</a:t>
            </a:r>
          </a:p>
          <a:p>
            <a:pPr defTabSz="457200" eaLnBrk="1" fontAlgn="auto" hangingPunct="1">
              <a:spcBef>
                <a:spcPts val="0"/>
              </a:spcBef>
              <a:spcAft>
                <a:spcPts val="0"/>
              </a:spcAft>
            </a:pPr>
            <a:r>
              <a:rPr lang="en-US" sz="1200" dirty="0">
                <a:solidFill>
                  <a:prstClr val="black"/>
                </a:solidFill>
              </a:rPr>
              <a:t>19 </a:t>
            </a:r>
            <a:r>
              <a:rPr lang="en-US" sz="1200" b="1" dirty="0">
                <a:solidFill>
                  <a:prstClr val="black"/>
                </a:solidFill>
              </a:rPr>
              <a:t>G</a:t>
            </a:r>
            <a:r>
              <a:rPr lang="en-US" sz="1200" dirty="0">
                <a:solidFill>
                  <a:prstClr val="black"/>
                </a:solidFill>
              </a:rPr>
              <a:t>rounds for divorce clarified</a:t>
            </a:r>
          </a:p>
          <a:p>
            <a:pPr defTabSz="457200" eaLnBrk="1" fontAlgn="auto" hangingPunct="1">
              <a:spcBef>
                <a:spcPts val="0"/>
              </a:spcBef>
              <a:spcAft>
                <a:spcPts val="0"/>
              </a:spcAft>
            </a:pPr>
            <a:endParaRPr lang="en-US" sz="1200" dirty="0">
              <a:solidFill>
                <a:prstClr val="black"/>
              </a:solidFill>
            </a:endParaRPr>
          </a:p>
          <a:p>
            <a:pPr defTabSz="457200" eaLnBrk="1" fontAlgn="auto" hangingPunct="1">
              <a:spcBef>
                <a:spcPts val="0"/>
              </a:spcBef>
              <a:spcAft>
                <a:spcPts val="0"/>
              </a:spcAft>
            </a:pPr>
            <a:r>
              <a:rPr lang="en-US" sz="1200" dirty="0">
                <a:solidFill>
                  <a:prstClr val="black"/>
                </a:solidFill>
              </a:rPr>
              <a:t>20 </a:t>
            </a:r>
            <a:r>
              <a:rPr lang="en-US" sz="1200" b="1" dirty="0">
                <a:solidFill>
                  <a:prstClr val="black"/>
                </a:solidFill>
              </a:rPr>
              <a:t>O</a:t>
            </a:r>
            <a:r>
              <a:rPr lang="en-US" sz="1200" dirty="0">
                <a:solidFill>
                  <a:prstClr val="black"/>
                </a:solidFill>
              </a:rPr>
              <a:t>pportunities in the vineyard</a:t>
            </a:r>
          </a:p>
          <a:p>
            <a:pPr defTabSz="457200" eaLnBrk="1" fontAlgn="auto" hangingPunct="1">
              <a:spcBef>
                <a:spcPts val="0"/>
              </a:spcBef>
              <a:spcAft>
                <a:spcPts val="0"/>
              </a:spcAft>
            </a:pPr>
            <a:r>
              <a:rPr lang="en-US" sz="1200" dirty="0">
                <a:solidFill>
                  <a:prstClr val="black"/>
                </a:solidFill>
              </a:rPr>
              <a:t>21 </a:t>
            </a:r>
            <a:r>
              <a:rPr lang="en-US" sz="1200" b="1" dirty="0">
                <a:solidFill>
                  <a:prstClr val="black"/>
                </a:solidFill>
              </a:rPr>
              <a:t>F</a:t>
            </a:r>
            <a:r>
              <a:rPr lang="en-US" sz="1200" dirty="0">
                <a:solidFill>
                  <a:prstClr val="black"/>
                </a:solidFill>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dirty="0">
                <a:solidFill>
                  <a:prstClr val="black"/>
                </a:solidFill>
              </a:rPr>
              <a:t>22 </a:t>
            </a:r>
            <a:r>
              <a:rPr lang="en-US" sz="1200" b="1" dirty="0">
                <a:solidFill>
                  <a:prstClr val="black"/>
                </a:solidFill>
              </a:rPr>
              <a:t>T</a:t>
            </a:r>
            <a:r>
              <a:rPr lang="en-US" sz="1200" dirty="0">
                <a:solidFill>
                  <a:prstClr val="black"/>
                </a:solidFill>
              </a:rPr>
              <a:t>axes paid to Caesar</a:t>
            </a:r>
          </a:p>
          <a:p>
            <a:pPr defTabSz="457200" eaLnBrk="1" fontAlgn="auto" hangingPunct="1">
              <a:spcBef>
                <a:spcPts val="0"/>
              </a:spcBef>
              <a:spcAft>
                <a:spcPts val="0"/>
              </a:spcAft>
            </a:pPr>
            <a:r>
              <a:rPr lang="en-US" sz="1200" dirty="0">
                <a:solidFill>
                  <a:prstClr val="black"/>
                </a:solidFill>
              </a:rPr>
              <a:t>23 </a:t>
            </a:r>
            <a:r>
              <a:rPr lang="en-US" sz="1200" b="1" dirty="0">
                <a:solidFill>
                  <a:prstClr val="black"/>
                </a:solidFill>
              </a:rPr>
              <a:t>H</a:t>
            </a:r>
            <a:r>
              <a:rPr lang="en-US" sz="1200" dirty="0">
                <a:solidFill>
                  <a:prstClr val="black"/>
                </a:solidFill>
              </a:rPr>
              <a:t>ypocrisy denounced by </a:t>
            </a:r>
            <a:r>
              <a:rPr lang="ru-RU" sz="1200" dirty="0">
                <a:solidFill>
                  <a:prstClr val="black"/>
                </a:solidFill>
              </a:rPr>
              <a:t>"</a:t>
            </a:r>
            <a:r>
              <a:rPr lang="en-US" sz="1200" dirty="0">
                <a:solidFill>
                  <a:prstClr val="black"/>
                </a:solidFill>
              </a:rPr>
              <a:t>woes</a:t>
            </a:r>
            <a:r>
              <a:rPr lang="ru-RU" sz="1200" dirty="0">
                <a:solidFill>
                  <a:prstClr val="black"/>
                </a:solidFill>
              </a:rPr>
              <a:t>"</a:t>
            </a:r>
            <a:endParaRPr lang="en-US" sz="1200" dirty="0">
              <a:solidFill>
                <a:prstClr val="black"/>
              </a:solidFill>
            </a:endParaRPr>
          </a:p>
          <a:p>
            <a:pPr defTabSz="457200" eaLnBrk="1" fontAlgn="auto" hangingPunct="1">
              <a:spcBef>
                <a:spcPts val="0"/>
              </a:spcBef>
              <a:spcAft>
                <a:spcPts val="0"/>
              </a:spcAft>
            </a:pPr>
            <a:r>
              <a:rPr lang="en-US" sz="1200" dirty="0">
                <a:solidFill>
                  <a:prstClr val="black"/>
                </a:solidFill>
              </a:rPr>
              <a:t>24 </a:t>
            </a:r>
            <a:r>
              <a:rPr lang="en-US" sz="1200" b="1" dirty="0">
                <a:solidFill>
                  <a:prstClr val="black"/>
                </a:solidFill>
              </a:rPr>
              <a:t>E</a:t>
            </a:r>
            <a:r>
              <a:rPr lang="en-US" sz="1200" dirty="0">
                <a:solidFill>
                  <a:prstClr val="black"/>
                </a:solidFill>
              </a:rPr>
              <a:t>vents of second coming</a:t>
            </a:r>
          </a:p>
          <a:p>
            <a:pPr defTabSz="457200" eaLnBrk="1" fontAlgn="auto" hangingPunct="1">
              <a:spcBef>
                <a:spcPts val="0"/>
              </a:spcBef>
              <a:spcAft>
                <a:spcPts val="0"/>
              </a:spcAft>
            </a:pPr>
            <a:endParaRPr lang="en-US" sz="1200" dirty="0">
              <a:solidFill>
                <a:prstClr val="black"/>
              </a:solidFill>
            </a:endParaRPr>
          </a:p>
          <a:p>
            <a:pPr defTabSz="457200" eaLnBrk="1" fontAlgn="auto" hangingPunct="1">
              <a:spcBef>
                <a:spcPts val="0"/>
              </a:spcBef>
              <a:spcAft>
                <a:spcPts val="0"/>
              </a:spcAft>
            </a:pPr>
            <a:r>
              <a:rPr lang="en-US" sz="1200" dirty="0">
                <a:solidFill>
                  <a:prstClr val="black"/>
                </a:solidFill>
              </a:rPr>
              <a:t>25 </a:t>
            </a:r>
            <a:r>
              <a:rPr lang="en-US" sz="1200" b="1" dirty="0">
                <a:solidFill>
                  <a:prstClr val="black"/>
                </a:solidFill>
              </a:rPr>
              <a:t>J</a:t>
            </a:r>
            <a:r>
              <a:rPr lang="en-US" sz="1200" dirty="0">
                <a:solidFill>
                  <a:prstClr val="black"/>
                </a:solidFill>
              </a:rPr>
              <a:t>udgment of the nations</a:t>
            </a:r>
          </a:p>
          <a:p>
            <a:pPr defTabSz="457200" eaLnBrk="1" fontAlgn="auto" hangingPunct="1">
              <a:spcBef>
                <a:spcPts val="0"/>
              </a:spcBef>
              <a:spcAft>
                <a:spcPts val="0"/>
              </a:spcAft>
            </a:pPr>
            <a:r>
              <a:rPr lang="en-US" sz="1200" dirty="0">
                <a:solidFill>
                  <a:prstClr val="black"/>
                </a:solidFill>
              </a:rPr>
              <a:t>26 </a:t>
            </a:r>
            <a:r>
              <a:rPr lang="en-US" sz="1200" b="1" dirty="0">
                <a:solidFill>
                  <a:prstClr val="black"/>
                </a:solidFill>
              </a:rPr>
              <a:t>E</a:t>
            </a:r>
            <a:r>
              <a:rPr lang="en-US" sz="1200" dirty="0">
                <a:solidFill>
                  <a:prstClr val="black"/>
                </a:solidFill>
              </a:rPr>
              <a:t>vents on Calvary</a:t>
            </a:r>
            <a:r>
              <a:rPr lang="uk-UA" sz="1200" dirty="0">
                <a:solidFill>
                  <a:prstClr val="black"/>
                </a:solidFill>
              </a:rPr>
              <a:t>'</a:t>
            </a:r>
            <a:r>
              <a:rPr lang="en-US" sz="1200" dirty="0">
                <a:solidFill>
                  <a:prstClr val="black"/>
                </a:solidFill>
              </a:rPr>
              <a:t>s eve</a:t>
            </a:r>
          </a:p>
          <a:p>
            <a:pPr defTabSz="457200" eaLnBrk="1" fontAlgn="auto" hangingPunct="1">
              <a:spcBef>
                <a:spcPts val="0"/>
              </a:spcBef>
              <a:spcAft>
                <a:spcPts val="0"/>
              </a:spcAft>
            </a:pPr>
            <a:r>
              <a:rPr lang="en-US" sz="1200" dirty="0">
                <a:solidFill>
                  <a:prstClr val="black"/>
                </a:solidFill>
              </a:rPr>
              <a:t>27 </a:t>
            </a:r>
            <a:r>
              <a:rPr lang="en-US" sz="1200" b="1" dirty="0">
                <a:solidFill>
                  <a:prstClr val="black"/>
                </a:solidFill>
              </a:rPr>
              <a:t>W</a:t>
            </a:r>
            <a:r>
              <a:rPr lang="en-US" sz="1200" dirty="0">
                <a:solidFill>
                  <a:prstClr val="black"/>
                </a:solidFill>
              </a:rPr>
              <a:t>ay of the cross</a:t>
            </a:r>
          </a:p>
          <a:p>
            <a:pPr defTabSz="457200" eaLnBrk="1" fontAlgn="auto" hangingPunct="1">
              <a:spcBef>
                <a:spcPts val="0"/>
              </a:spcBef>
              <a:spcAft>
                <a:spcPts val="0"/>
              </a:spcAft>
            </a:pPr>
            <a:r>
              <a:rPr lang="en-US" sz="1200" dirty="0">
                <a:solidFill>
                  <a:prstClr val="black"/>
                </a:solidFill>
              </a:rPr>
              <a:t>28 </a:t>
            </a:r>
            <a:r>
              <a:rPr lang="en-US" sz="1200" b="1" dirty="0">
                <a:solidFill>
                  <a:prstClr val="black"/>
                </a:solidFill>
              </a:rPr>
              <a:t>S</a:t>
            </a:r>
            <a:r>
              <a:rPr lang="en-US" sz="1200" dirty="0">
                <a:solidFill>
                  <a:prstClr val="black"/>
                </a:solidFill>
              </a:rPr>
              <a:t>avior</a:t>
            </a:r>
            <a:r>
              <a:rPr lang="uk-UA" sz="1200" dirty="0">
                <a:solidFill>
                  <a:prstClr val="black"/>
                </a:solidFill>
              </a:rPr>
              <a:t>'</a:t>
            </a:r>
            <a:r>
              <a:rPr lang="en-US" sz="1200" dirty="0">
                <a:solidFill>
                  <a:prstClr val="black"/>
                </a:solidFill>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defTabSz="457200" eaLnBrk="1" fontAlgn="auto" hangingPunct="1">
              <a:spcBef>
                <a:spcPts val="0"/>
              </a:spcBef>
              <a:spcAft>
                <a:spcPts val="0"/>
              </a:spcAft>
            </a:pPr>
            <a:r>
              <a:rPr lang="en-US" sz="1200">
                <a:solidFill>
                  <a:prstClr val="black"/>
                </a:solidFill>
                <a:latin typeface="Helvetica"/>
                <a:ea typeface="ＭＳ Ｐゴシック" charset="0"/>
                <a:cs typeface="+mn-cs"/>
              </a:rPr>
              <a:t> </a:t>
            </a:r>
            <a:endParaRPr lang="en-US" sz="1800">
              <a:solidFill>
                <a:prstClr val="black"/>
              </a:solidFill>
              <a:latin typeface="Tw Cen MT"/>
              <a:ea typeface="ＭＳ Ｐゴシック" charset="0"/>
              <a:cs typeface="+mn-cs"/>
            </a:endParaRPr>
          </a:p>
        </p:txBody>
      </p:sp>
      <p:sp>
        <p:nvSpPr>
          <p:cNvPr id="13"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eaLnBrk="1" hangingPunct="1"/>
            <a:r>
              <a:rPr lang="ko-KR" altLang="en-US" sz="4800" b="1" dirty="0" err="1">
                <a:solidFill>
                  <a:prstClr val="white"/>
                </a:solidFill>
                <a:latin typeface="Arial"/>
                <a:cs typeface="Arial"/>
              </a:rPr>
              <a:t>雅歌</a:t>
            </a:r>
            <a:endParaRPr lang="en-US" sz="4800" b="1" dirty="0">
              <a:solidFill>
                <a:prstClr val="white"/>
              </a:solidFill>
              <a:latin typeface="Arial"/>
              <a:cs typeface="Arial"/>
            </a:endParaRPr>
          </a:p>
        </p:txBody>
      </p:sp>
      <p:sp>
        <p:nvSpPr>
          <p:cNvPr id="15" name="Rectangle 14"/>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endParaRPr>
          </a:p>
        </p:txBody>
      </p:sp>
      <p:pic>
        <p:nvPicPr>
          <p:cNvPr id="18" name="Picture 17" descr="00-Acrostic Bible Scanned (dragged).pdf"/>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4947162" y="-2178557"/>
            <a:ext cx="1250319" cy="7588635"/>
          </a:xfrm>
          <a:prstGeom prst="rect">
            <a:avLst/>
          </a:prstGeom>
        </p:spPr>
      </p:pic>
      <p:sp>
        <p:nvSpPr>
          <p:cNvPr id="12" name="TextBox 11">
            <a:extLst>
              <a:ext uri="{FF2B5EF4-FFF2-40B4-BE49-F238E27FC236}">
                <a16:creationId xmlns:a16="http://schemas.microsoft.com/office/drawing/2014/main" id="{8D305209-2799-496C-936B-AB8D844E46C4}"/>
              </a:ext>
            </a:extLst>
          </p:cNvPr>
          <p:cNvSpPr txBox="1"/>
          <p:nvPr/>
        </p:nvSpPr>
        <p:spPr>
          <a:xfrm>
            <a:off x="5552875" y="2540387"/>
            <a:ext cx="3514925" cy="2554545"/>
          </a:xfrm>
          <a:prstGeom prst="rect">
            <a:avLst/>
          </a:prstGeom>
          <a:noFill/>
        </p:spPr>
        <p:txBody>
          <a:bodyPr wrap="square" rtlCol="0">
            <a:spAutoFit/>
          </a:bodyPr>
          <a:lstStyle/>
          <a:p>
            <a:r>
              <a:rPr lang="en-SG" sz="2000" dirty="0"/>
              <a:t>1.</a:t>
            </a:r>
            <a:r>
              <a:rPr lang="zh-CN" altLang="en-US" sz="2000" dirty="0"/>
              <a:t>佳偶爱之宣言</a:t>
            </a:r>
            <a:endParaRPr lang="en-SG" altLang="zh-CN" sz="2000" dirty="0"/>
          </a:p>
          <a:p>
            <a:r>
              <a:rPr lang="en-SG" sz="2000" dirty="0"/>
              <a:t>2. </a:t>
            </a:r>
            <a:r>
              <a:rPr lang="zh-CN" altLang="en-US" sz="2000" dirty="0"/>
              <a:t>佳偶心之渴望</a:t>
            </a:r>
            <a:endParaRPr lang="en-SG" altLang="zh-CN" sz="2000" dirty="0"/>
          </a:p>
          <a:p>
            <a:r>
              <a:rPr lang="en-SG" sz="2000" dirty="0"/>
              <a:t>3. </a:t>
            </a:r>
            <a:r>
              <a:rPr lang="zh-CN" altLang="en-US" sz="2000" dirty="0"/>
              <a:t>佳偶心所期盼</a:t>
            </a:r>
            <a:endParaRPr lang="en-SG" altLang="zh-CN" sz="2000" dirty="0"/>
          </a:p>
          <a:p>
            <a:r>
              <a:rPr lang="en-SG" sz="2000" dirty="0"/>
              <a:t>4. </a:t>
            </a:r>
            <a:r>
              <a:rPr lang="zh-CN" altLang="en-US" sz="2000" dirty="0"/>
              <a:t>良人倾诉爱意</a:t>
            </a:r>
            <a:endParaRPr lang="en-SG" altLang="zh-CN" sz="2000" dirty="0"/>
          </a:p>
          <a:p>
            <a:r>
              <a:rPr lang="en-SG" sz="2000" dirty="0"/>
              <a:t>5. </a:t>
            </a:r>
            <a:r>
              <a:rPr lang="zh-CN" altLang="en-US" sz="2000" dirty="0"/>
              <a:t>佳偶回应良人</a:t>
            </a:r>
            <a:endParaRPr lang="en-SG" altLang="zh-CN" sz="2000" dirty="0"/>
          </a:p>
          <a:p>
            <a:r>
              <a:rPr lang="en-SG" sz="2000" dirty="0"/>
              <a:t>6. </a:t>
            </a:r>
            <a:r>
              <a:rPr lang="zh-CN" altLang="en-US" sz="2000" dirty="0"/>
              <a:t>暂别时的思念</a:t>
            </a:r>
            <a:endParaRPr lang="en-SG" altLang="zh-CN" sz="2000" dirty="0"/>
          </a:p>
          <a:p>
            <a:r>
              <a:rPr lang="en-SG" sz="2000" dirty="0"/>
              <a:t>7. </a:t>
            </a:r>
            <a:r>
              <a:rPr lang="zh-CN" altLang="en-US" sz="2000" dirty="0"/>
              <a:t>渴望更加亲密</a:t>
            </a:r>
            <a:endParaRPr lang="en-SG" altLang="zh-CN" sz="2000" dirty="0"/>
          </a:p>
          <a:p>
            <a:r>
              <a:rPr lang="en-SG" sz="2000" dirty="0"/>
              <a:t>8. </a:t>
            </a:r>
            <a:r>
              <a:rPr lang="zh-CN" altLang="en-US" sz="2000" dirty="0"/>
              <a:t>佳偶再诉期盼</a:t>
            </a:r>
            <a:endParaRPr lang="en-SG" sz="2000" dirty="0"/>
          </a:p>
        </p:txBody>
      </p:sp>
    </p:spTree>
    <p:extLst>
      <p:ext uri="{BB962C8B-B14F-4D97-AF65-F5344CB8AC3E}">
        <p14:creationId xmlns:p14="http://schemas.microsoft.com/office/powerpoint/2010/main" val="326148458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02188" y="2996334"/>
            <a:ext cx="9120296"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"Young Women of Jerusalem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	 Oh, lover and beloved, eat and drink!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		 Yes, drink deeply of your love!" </a:t>
            </a:r>
            <a:b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b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(5:1b </a:t>
            </a:r>
            <a:r>
              <a:rPr kumimoji="0" lang="en-US" sz="28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NLT</a:t>
            </a: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932" y="-1"/>
            <a:ext cx="9231205" cy="7679209"/>
          </a:xfrm>
          <a:prstGeom prst="rect">
            <a:avLst/>
          </a:prstGeom>
        </p:spPr>
      </p:pic>
      <p:sp>
        <p:nvSpPr>
          <p:cNvPr id="5" name="TextBox 4">
            <a:extLst>
              <a:ext uri="{FF2B5EF4-FFF2-40B4-BE49-F238E27FC236}">
                <a16:creationId xmlns:a16="http://schemas.microsoft.com/office/drawing/2014/main" id="{CC7E9C72-6953-5C0B-9C22-ED33B4E2A015}"/>
              </a:ext>
            </a:extLst>
          </p:cNvPr>
          <p:cNvSpPr txBox="1"/>
          <p:nvPr/>
        </p:nvSpPr>
        <p:spPr>
          <a:xfrm>
            <a:off x="29580" y="2042227"/>
            <a:ext cx="8898673" cy="954107"/>
          </a:xfrm>
          <a:prstGeom prst="rect">
            <a:avLst/>
          </a:prstGeom>
          <a:noFill/>
        </p:spPr>
        <p:txBody>
          <a:bodyPr wrap="square">
            <a:spAutoFit/>
          </a:bodyPr>
          <a:lstStyle/>
          <a:p>
            <a:pPr algn="ctr"/>
            <a:r>
              <a:rPr lang="en-US" sz="2800" b="1" dirty="0"/>
              <a:t>“</a:t>
            </a:r>
            <a:r>
              <a:rPr lang="en-US" sz="2800" b="1" dirty="0" err="1"/>
              <a:t>吃吧，朋友们</a:t>
            </a:r>
            <a:r>
              <a:rPr lang="en-US" sz="2800" b="1" dirty="0"/>
              <a:t>； </a:t>
            </a:r>
            <a:r>
              <a:rPr lang="en-US" sz="2800" b="1" dirty="0" err="1"/>
              <a:t>恋人们啊</a:t>
            </a:r>
            <a:r>
              <a:rPr lang="en-US" sz="2800" b="1" dirty="0"/>
              <a:t>，</a:t>
            </a:r>
            <a:r>
              <a:rPr lang="zh-CN" altLang="en-US" sz="2800" b="1" dirty="0"/>
              <a:t>尽情畅饮吧</a:t>
            </a:r>
            <a:r>
              <a:rPr lang="en-US" sz="2800" b="1" dirty="0"/>
              <a:t>。</a:t>
            </a:r>
          </a:p>
          <a:p>
            <a:pPr algn="ctr"/>
            <a:r>
              <a:rPr lang="en-US" sz="2800" b="1" dirty="0"/>
              <a:t>（</a:t>
            </a:r>
            <a:r>
              <a:rPr lang="en-US" sz="2800" b="1" dirty="0" err="1"/>
              <a:t>所罗门之歌</a:t>
            </a:r>
            <a:r>
              <a:rPr lang="en-US" sz="2800" b="1" dirty="0"/>
              <a:t> 5:1）</a:t>
            </a:r>
          </a:p>
        </p:txBody>
      </p:sp>
    </p:spTree>
    <p:extLst>
      <p:ext uri="{BB962C8B-B14F-4D97-AF65-F5344CB8AC3E}">
        <p14:creationId xmlns:p14="http://schemas.microsoft.com/office/powerpoint/2010/main" val="11815030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0174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如何让</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婚姻之爱</a:t>
            </a:r>
            <a:r>
              <a:rPr lang="zh-CN" altLang="en-US" sz="5400" b="1" dirty="0">
                <a:effectLst>
                  <a:glow rad="127000">
                    <a:schemeClr val="tx1"/>
                  </a:glow>
                </a:effectLst>
                <a:latin typeface="Arial" charset="0"/>
                <a:ea typeface="ＭＳ Ｐゴシック" charset="0"/>
                <a:cs typeface="ＭＳ Ｐゴシック" charset="0"/>
              </a:rPr>
              <a:t>成为神所定意的</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2106083" y="3185584"/>
            <a:ext cx="4847167" cy="3116036"/>
          </a:xfrm>
          <a:prstGeom prst="rect">
            <a:avLst/>
          </a:prstGeom>
        </p:spPr>
      </p:pic>
    </p:spTree>
    <p:extLst>
      <p:ext uri="{BB962C8B-B14F-4D97-AF65-F5344CB8AC3E}">
        <p14:creationId xmlns:p14="http://schemas.microsoft.com/office/powerpoint/2010/main" val="32716420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15154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FF"/>
                </a:solidFill>
                <a:effectLst>
                  <a:glow rad="127000">
                    <a:schemeClr val="tx1"/>
                  </a:glow>
                </a:effectLst>
                <a:latin typeface="Arial" charset="0"/>
                <a:ea typeface="ＭＳ Ｐゴシック" charset="0"/>
                <a:cs typeface="ＭＳ Ｐゴシック" charset="0"/>
              </a:rPr>
              <a:t>婚前</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等待</a:t>
            </a:r>
            <a:r>
              <a:rPr lang="zh-CN" altLang="en-US" sz="4800" b="1" dirty="0">
                <a:effectLst>
                  <a:glow rad="127000">
                    <a:schemeClr val="tx1"/>
                  </a:glow>
                </a:effectLst>
                <a:latin typeface="Arial" charset="0"/>
                <a:ea typeface="ＭＳ Ｐゴシック" charset="0"/>
                <a:cs typeface="ＭＳ Ｐゴシック" charset="0"/>
              </a:rPr>
              <a:t>性</a:t>
            </a:r>
            <a:r>
              <a:rPr lang="en-US" sz="4800" b="1" dirty="0">
                <a:effectLst>
                  <a:glow rad="127000">
                    <a:schemeClr val="tx1"/>
                  </a:glow>
                </a:effectLst>
                <a:latin typeface="Arial" charset="0"/>
                <a:ea typeface="ＭＳ Ｐゴシック" charset="0"/>
                <a:cs typeface="ＭＳ Ｐゴシック" charset="0"/>
              </a:rPr>
              <a:t> (</a:t>
            </a:r>
            <a:r>
              <a:rPr lang="ko-KR" altLang="en-US" sz="4800" b="1" dirty="0" err="1">
                <a:effectLst>
                  <a:glow rad="127000">
                    <a:schemeClr val="tx1"/>
                  </a:glow>
                </a:effectLst>
                <a:latin typeface="Arial" charset="0"/>
                <a:ea typeface="ＭＳ Ｐゴシック" charset="0"/>
                <a:cs typeface="ＭＳ Ｐゴシック" charset="0"/>
              </a:rPr>
              <a:t>雅歌</a:t>
            </a:r>
            <a:r>
              <a:rPr lang="en-US" sz="4800" b="1" dirty="0">
                <a:effectLst>
                  <a:glow rad="127000">
                    <a:schemeClr val="tx1"/>
                  </a:glow>
                </a:effectLst>
                <a:latin typeface="Arial" charset="0"/>
                <a:ea typeface="ＭＳ Ｐゴシック" charset="0"/>
                <a:cs typeface="ＭＳ Ｐゴシック" charset="0"/>
              </a:rPr>
              <a:t> 1:1–5:1)</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86062"/>
            <a:ext cx="9144000" cy="4950772"/>
          </a:xfrm>
          <a:prstGeom prst="rect">
            <a:avLst/>
          </a:prstGeom>
        </p:spPr>
      </p:pic>
    </p:spTree>
    <p:extLst>
      <p:ext uri="{BB962C8B-B14F-4D97-AF65-F5344CB8AC3E}">
        <p14:creationId xmlns:p14="http://schemas.microsoft.com/office/powerpoint/2010/main" val="99015803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461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经营</a:t>
            </a:r>
            <a:r>
              <a:rPr lang="zh-CN" altLang="en-US" sz="4800" b="1" dirty="0">
                <a:effectLst>
                  <a:glow rad="127000">
                    <a:schemeClr val="tx1"/>
                  </a:glow>
                </a:effectLst>
                <a:latin typeface="Arial" charset="0"/>
                <a:ea typeface="ＭＳ Ｐゴシック" charset="0"/>
                <a:cs typeface="ＭＳ Ｐゴシック" charset="0"/>
              </a:rPr>
              <a:t>美好婚姻</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ko-KR" altLang="en-US" sz="4800" b="1" dirty="0" err="1">
                <a:effectLst>
                  <a:glow rad="127000">
                    <a:schemeClr val="tx1"/>
                  </a:glow>
                </a:effectLst>
                <a:latin typeface="Arial" charset="0"/>
                <a:ea typeface="ＭＳ Ｐゴシック" charset="0"/>
                <a:cs typeface="ＭＳ Ｐゴシック" charset="0"/>
              </a:rPr>
              <a:t>雅歌</a:t>
            </a:r>
            <a:r>
              <a:rPr lang="en-US" sz="4800" b="1" dirty="0">
                <a:effectLst>
                  <a:glow rad="127000">
                    <a:schemeClr val="tx1"/>
                  </a:glow>
                </a:effectLst>
                <a:latin typeface="Arial" charset="0"/>
                <a:ea typeface="ＭＳ Ｐゴシック" charset="0"/>
                <a:cs typeface="ＭＳ Ｐゴシック" charset="0"/>
              </a:rPr>
              <a:t> 5:2–8:14).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40097"/>
            <a:ext cx="9144000" cy="5720637"/>
          </a:xfrm>
          <a:prstGeom prst="rect">
            <a:avLst/>
          </a:prstGeom>
        </p:spPr>
      </p:pic>
    </p:spTree>
    <p:extLst>
      <p:ext uri="{BB962C8B-B14F-4D97-AF65-F5344CB8AC3E}">
        <p14:creationId xmlns:p14="http://schemas.microsoft.com/office/powerpoint/2010/main" val="25612365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2"/>
          <p:cNvSpPr>
            <a:spLocks noGrp="1" noChangeArrowheads="1"/>
          </p:cNvSpPr>
          <p:nvPr>
            <p:ph type="title"/>
          </p:nvPr>
        </p:nvSpPr>
        <p:spPr>
          <a:xfrm>
            <a:off x="2057400" y="228600"/>
            <a:ext cx="5029200" cy="533400"/>
          </a:xfrm>
        </p:spPr>
        <p:txBody>
          <a:bodyPr anchor="ctr" anchorCtr="1"/>
          <a:lstStyle/>
          <a:p>
            <a:pPr algn="ctr"/>
            <a:r>
              <a:rPr lang="zh-CN" altLang="en-US" b="1" i="0">
                <a:latin typeface="Arial Black" charset="0"/>
                <a:cs typeface="ＭＳ Ｐゴシック" charset="0"/>
              </a:rPr>
              <a:t>大纲</a:t>
            </a:r>
            <a:endParaRPr lang="en-US" b="1" i="0">
              <a:latin typeface="Arial Black" charset="0"/>
              <a:cs typeface="ＭＳ Ｐゴシック" charset="0"/>
            </a:endParaRPr>
          </a:p>
        </p:txBody>
      </p:sp>
      <p:sp>
        <p:nvSpPr>
          <p:cNvPr id="344066" name="Text Box 3"/>
          <p:cNvSpPr txBox="1">
            <a:spLocks noChangeArrowheads="1"/>
          </p:cNvSpPr>
          <p:nvPr/>
        </p:nvSpPr>
        <p:spPr bwMode="auto">
          <a:xfrm>
            <a:off x="7772400" y="76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rgbClr val="FFFFCC"/>
                </a:solidFill>
                <a:ea typeface="ＭＳ Ｐゴシック" charset="0"/>
                <a:cs typeface="ＭＳ Ｐゴシック" charset="0"/>
              </a:rPr>
              <a:t>430-432</a:t>
            </a:r>
          </a:p>
        </p:txBody>
      </p:sp>
      <p:sp>
        <p:nvSpPr>
          <p:cNvPr id="38916" name="Text Box 4"/>
          <p:cNvSpPr txBox="1">
            <a:spLocks noChangeArrowheads="1"/>
          </p:cNvSpPr>
          <p:nvPr/>
        </p:nvSpPr>
        <p:spPr bwMode="auto">
          <a:xfrm>
            <a:off x="342900" y="1066800"/>
            <a:ext cx="8458200" cy="1430338"/>
          </a:xfrm>
          <a:prstGeom prst="rect">
            <a:avLst/>
          </a:prstGeom>
          <a:solidFill>
            <a:srgbClr val="FFFFFF"/>
          </a:solidFill>
          <a:ln w="9525">
            <a:solidFill>
              <a:srgbClr val="000000"/>
            </a:solidFill>
            <a:miter lim="800000"/>
            <a:headEnd/>
            <a:tailEnd/>
          </a:ln>
        </p:spPr>
        <p:txBody>
          <a:bodyPr>
            <a:spAutoFit/>
          </a:bodyPr>
          <a:lstStyle>
            <a:lvl1pPr marL="571500" indent="-571500">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lnSpc>
                <a:spcPct val="90000"/>
              </a:lnSpc>
              <a:buFontTx/>
              <a:buAutoNum type="romanUcPeriod"/>
            </a:pPr>
            <a:r>
              <a:rPr kumimoji="0" lang="en-US" altLang="zh-CN" sz="3200" b="1">
                <a:solidFill>
                  <a:srgbClr val="000000"/>
                </a:solidFill>
                <a:latin typeface="Arial" charset="0"/>
                <a:ea typeface="SimSun" charset="0"/>
                <a:cs typeface="SimSun" charset="0"/>
              </a:rPr>
              <a:t>(1:1–5:1) </a:t>
            </a:r>
            <a:r>
              <a:rPr kumimoji="0" lang="zh-CN" altLang="en-US" sz="3200" b="1">
                <a:solidFill>
                  <a:schemeClr val="bg1"/>
                </a:solidFill>
                <a:latin typeface="ＭＳ Ｐゴシック" charset="0"/>
                <a:ea typeface="ＭＳ Ｐゴシック" charset="0"/>
                <a:cs typeface="ＭＳ Ｐゴシック" charset="0"/>
              </a:rPr>
              <a:t>所罗门和书拉密女的关系从开始的求爱到后来的结婚，树立了一个婚前性约束的好榜样</a:t>
            </a:r>
            <a:endParaRPr kumimoji="0" lang="en-US" altLang="zh-CN" sz="3200" b="1">
              <a:solidFill>
                <a:srgbClr val="000000"/>
              </a:solidFill>
              <a:latin typeface="Arial" charset="0"/>
              <a:ea typeface="SimSun" charset="0"/>
              <a:cs typeface="SimSun" charset="0"/>
            </a:endParaRPr>
          </a:p>
        </p:txBody>
      </p:sp>
      <p:sp>
        <p:nvSpPr>
          <p:cNvPr id="38917" name="Text Box 5"/>
          <p:cNvSpPr txBox="1">
            <a:spLocks noChangeArrowheads="1"/>
          </p:cNvSpPr>
          <p:nvPr/>
        </p:nvSpPr>
        <p:spPr bwMode="auto">
          <a:xfrm>
            <a:off x="304800" y="3524250"/>
            <a:ext cx="8458200" cy="1570038"/>
          </a:xfrm>
          <a:prstGeom prst="rect">
            <a:avLst/>
          </a:prstGeom>
          <a:solidFill>
            <a:srgbClr val="FFFFFF"/>
          </a:solidFill>
          <a:ln w="9525">
            <a:solidFill>
              <a:srgbClr val="000000"/>
            </a:solidFill>
            <a:miter lim="800000"/>
            <a:headEnd/>
            <a:tailEnd/>
          </a:ln>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r>
              <a:rPr kumimoji="0" lang="en-US" altLang="zh-CN" sz="3200" b="1">
                <a:solidFill>
                  <a:srgbClr val="000000"/>
                </a:solidFill>
                <a:latin typeface="ＭＳ Ｐゴシック" charset="0"/>
                <a:ea typeface="ＭＳ Ｐゴシック" charset="0"/>
                <a:cs typeface="ＭＳ Ｐゴシック" charset="0"/>
              </a:rPr>
              <a:t>II. (5:2–8:14) </a:t>
            </a:r>
            <a:r>
              <a:rPr kumimoji="0" lang="zh-CN" altLang="en-US" sz="3200" b="1">
                <a:solidFill>
                  <a:srgbClr val="000000"/>
                </a:solidFill>
                <a:latin typeface="ＭＳ Ｐゴシック" charset="0"/>
                <a:ea typeface="ＭＳ Ｐゴシック" charset="0"/>
                <a:cs typeface="ＭＳ Ｐゴシック" charset="0"/>
              </a:rPr>
              <a:t>丈夫和妻子之间的爱情在经历各种不同的情况后而变得成熟，因此可以看到婚姻成长中所需要的努力</a:t>
            </a:r>
            <a:r>
              <a:rPr kumimoji="0" lang="zh-CN" altLang="en-US" sz="2800" b="1">
                <a:solidFill>
                  <a:srgbClr val="000000"/>
                </a:solidFill>
                <a:latin typeface="Arial" charset="0"/>
                <a:ea typeface="SimSun" charset="0"/>
                <a:cs typeface="SimSun" charset="0"/>
              </a:rPr>
              <a:t>。</a:t>
            </a:r>
            <a:endParaRPr kumimoji="0" lang="en-US" altLang="zh-CN" sz="2800" b="1">
              <a:solidFill>
                <a:srgbClr val="000000"/>
              </a:solidFill>
              <a:latin typeface="Arial" charset="0"/>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additive="base">
                                        <p:cTn id="7" dur="500" fill="hold"/>
                                        <p:tgtEl>
                                          <p:spTgt spid="38916"/>
                                        </p:tgtEl>
                                        <p:attrNameLst>
                                          <p:attrName>ppt_x</p:attrName>
                                        </p:attrNameLst>
                                      </p:cBhvr>
                                      <p:tavLst>
                                        <p:tav tm="0">
                                          <p:val>
                                            <p:strVal val="1+#ppt_w/2"/>
                                          </p:val>
                                        </p:tav>
                                        <p:tav tm="100000">
                                          <p:val>
                                            <p:strVal val="#ppt_x"/>
                                          </p:val>
                                        </p:tav>
                                      </p:tavLst>
                                    </p:anim>
                                    <p:anim calcmode="lin" valueType="num">
                                      <p:cBhvr additive="base">
                                        <p:cTn id="8" dur="500" fill="hold"/>
                                        <p:tgtEl>
                                          <p:spTgt spid="3891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38917"/>
                                        </p:tgtEl>
                                        <p:attrNameLst>
                                          <p:attrName>style.visibility</p:attrName>
                                        </p:attrNameLst>
                                      </p:cBhvr>
                                      <p:to>
                                        <p:strVal val="visible"/>
                                      </p:to>
                                    </p:set>
                                    <p:anim calcmode="lin" valueType="num">
                                      <p:cBhvr additive="base">
                                        <p:cTn id="13" dur="500" fill="hold"/>
                                        <p:tgtEl>
                                          <p:spTgt spid="38917"/>
                                        </p:tgtEl>
                                        <p:attrNameLst>
                                          <p:attrName>ppt_x</p:attrName>
                                        </p:attrNameLst>
                                      </p:cBhvr>
                                      <p:tavLst>
                                        <p:tav tm="0">
                                          <p:val>
                                            <p:strVal val="1+#ppt_w/2"/>
                                          </p:val>
                                        </p:tav>
                                        <p:tav tm="100000">
                                          <p:val>
                                            <p:strVal val="#ppt_x"/>
                                          </p:val>
                                        </p:tav>
                                      </p:tavLst>
                                    </p:anim>
                                    <p:anim calcmode="lin" valueType="num">
                                      <p:cBhvr additive="base">
                                        <p:cTn id="14" dur="500" fill="hold"/>
                                        <p:tgtEl>
                                          <p:spTgt spid="389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autoUpdateAnimBg="0"/>
      <p:bldP spid="38917" grpId="0" animBg="1"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9469"/>
            <a:ext cx="9144001"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7162800" cy="6119813"/>
          </a:xfrm>
          <a:effectLst>
            <a:outerShdw blurRad="63500" dist="35921" dir="2700000" algn="ctr" rotWithShape="0">
              <a:schemeClr val="tx2">
                <a:alpha val="74998"/>
              </a:schemeClr>
            </a:outerShdw>
          </a:effectLst>
        </p:spPr>
        <p:txBody>
          <a:bodyPr anchor="t"/>
          <a:lstStyle/>
          <a:p>
            <a:pPr>
              <a:defRPr/>
            </a:pPr>
            <a:r>
              <a:rPr lang="zh-CN" altLang="en-US" sz="3200" b="1" i="1" dirty="0">
                <a:effectLst>
                  <a:glow rad="127000">
                    <a:schemeClr val="tx1"/>
                  </a:glow>
                </a:effectLst>
                <a:latin typeface="Arial" charset="0"/>
                <a:ea typeface="ＭＳ Ｐゴシック" charset="0"/>
                <a:cs typeface="ＭＳ Ｐゴシック" charset="0"/>
              </a:rPr>
              <a:t>年轻女子</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我身虽然睡卧，我心却醒。</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这是我的良人的声音，他敲着门说：“我的妹妹，我的佳偶，我的鸽子，我的完全人哪！求你给我开门；因为我的头满了露水，头发给夜露滴湿。”</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(5:2 ).</a:t>
            </a:r>
          </a:p>
        </p:txBody>
      </p:sp>
    </p:spTree>
    <p:extLst>
      <p:ext uri="{BB962C8B-B14F-4D97-AF65-F5344CB8AC3E}">
        <p14:creationId xmlns:p14="http://schemas.microsoft.com/office/powerpoint/2010/main" val="995501937"/>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904981"/>
          </a:xfrm>
          <a:effectLst>
            <a:outerShdw blurRad="63500" dist="35921" dir="2700000" algn="ctr" rotWithShape="0">
              <a:schemeClr val="tx2">
                <a:alpha val="74998"/>
              </a:schemeClr>
            </a:outerShdw>
          </a:effectLst>
        </p:spPr>
        <p:txBody>
          <a:bodyPr anchor="ctr"/>
          <a:lstStyle/>
          <a:p>
            <a:pPr>
              <a:defRPr/>
            </a:pPr>
            <a:r>
              <a:rPr lang="zh-CN" altLang="en-US" sz="3200" b="1" dirty="0">
                <a:effectLst>
                  <a:glow rad="127000">
                    <a:schemeClr val="tx1"/>
                  </a:glow>
                </a:effectLst>
                <a:latin typeface="Arial" charset="0"/>
                <a:ea typeface="ＭＳ Ｐゴシック" charset="0"/>
                <a:cs typeface="ＭＳ Ｐゴシック" charset="0"/>
              </a:rPr>
              <a:t>我回答：我脱了外衣，</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怎能再穿上呢？</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我洗了脚，</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怎能再弄脏呢？</a:t>
            </a:r>
            <a:br>
              <a:rPr lang="zh-CN" alt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(5:3).</a:t>
            </a:r>
          </a:p>
        </p:txBody>
      </p:sp>
      <p:pic>
        <p:nvPicPr>
          <p:cNvPr id="2" name="Picture 1"/>
          <p:cNvPicPr>
            <a:picLocks noChangeAspect="1"/>
          </p:cNvPicPr>
          <p:nvPr/>
        </p:nvPicPr>
        <p:blipFill>
          <a:blip r:embed="rId3"/>
          <a:stretch>
            <a:fillRect/>
          </a:stretch>
        </p:blipFill>
        <p:spPr>
          <a:xfrm>
            <a:off x="2040717" y="3245157"/>
            <a:ext cx="4833477" cy="3222318"/>
          </a:xfrm>
          <a:prstGeom prst="rect">
            <a:avLst/>
          </a:prstGeom>
        </p:spPr>
      </p:pic>
    </p:spTree>
    <p:extLst>
      <p:ext uri="{BB962C8B-B14F-4D97-AF65-F5344CB8AC3E}">
        <p14:creationId xmlns:p14="http://schemas.microsoft.com/office/powerpoint/2010/main" val="3244259087"/>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8"/>
            <a:ext cx="9144000" cy="68285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5607" y="228600"/>
            <a:ext cx="5791200" cy="334295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我的良人从门孔里伸进手来，</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我的心因他大为激动。</a:t>
            </a:r>
            <a:br>
              <a:rPr lang="zh-CN" altLang="en-US" sz="3200" b="1" dirty="0">
                <a:effectLst>
                  <a:glow rad="127000">
                    <a:schemeClr val="tx1"/>
                  </a:glow>
                </a:effectLst>
                <a:latin typeface="Arial" charset="0"/>
                <a:ea typeface="ＭＳ Ｐゴシック" charset="0"/>
                <a:cs typeface="ＭＳ Ｐゴシック" charset="0"/>
              </a:rPr>
            </a:br>
            <a:r>
              <a:rPr lang="en-US" altLang="zh-CN" sz="3200" b="1" dirty="0">
                <a:effectLst>
                  <a:glow rad="127000">
                    <a:schemeClr val="tx1"/>
                  </a:glow>
                </a:effectLst>
                <a:latin typeface="Arial" charset="0"/>
                <a:ea typeface="ＭＳ Ｐゴシック" charset="0"/>
                <a:cs typeface="ＭＳ Ｐゴシック" charset="0"/>
              </a:rPr>
              <a:t>5</a:t>
            </a:r>
            <a:r>
              <a:rPr lang="zh-CN" altLang="en-US" sz="3200" b="1" dirty="0">
                <a:effectLst>
                  <a:glow rad="127000">
                    <a:schemeClr val="tx1"/>
                  </a:glow>
                </a:effectLst>
                <a:latin typeface="Arial" charset="0"/>
                <a:ea typeface="ＭＳ Ｐゴシック" charset="0"/>
                <a:cs typeface="ＭＳ Ｐゴシック" charset="0"/>
              </a:rPr>
              <a:t>我起来，要给我的良人开门；我的两手滴下没药，指头滴下没药，滴在门闩上。</a:t>
            </a:r>
            <a:br>
              <a:rPr lang="zh-CN" alt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(5:4-5).</a:t>
            </a:r>
          </a:p>
        </p:txBody>
      </p:sp>
    </p:spTree>
    <p:extLst>
      <p:ext uri="{BB962C8B-B14F-4D97-AF65-F5344CB8AC3E}">
        <p14:creationId xmlns:p14="http://schemas.microsoft.com/office/powerpoint/2010/main" val="2210306349"/>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794" y="0"/>
            <a:ext cx="6858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209800" y="29469"/>
            <a:ext cx="6934200"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我亲手给我的良人开门，</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我的良人却已转身走了；</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我发现他走了，差点昏倒；</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我到处找他，却找不见，</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我呼叫他，他却不回答。</a:t>
            </a:r>
            <a:br>
              <a:rPr lang="zh-CN" altLang="en-US" sz="3200" b="1" dirty="0">
                <a:effectLst>
                  <a:glow rad="127000">
                    <a:schemeClr val="tx1"/>
                  </a:glow>
                </a:effectLst>
                <a:latin typeface="Arial" charset="0"/>
                <a:ea typeface="ＭＳ Ｐゴシック" charset="0"/>
                <a:cs typeface="ＭＳ Ｐゴシック" charset="0"/>
              </a:rPr>
            </a:br>
            <a:r>
              <a:rPr lang="en-US" altLang="zh-CN" sz="3200" b="1" dirty="0">
                <a:effectLst>
                  <a:glow rad="127000">
                    <a:schemeClr val="tx1"/>
                  </a:glow>
                </a:effectLst>
                <a:latin typeface="Arial" charset="0"/>
                <a:ea typeface="ＭＳ Ｐゴシック" charset="0"/>
                <a:cs typeface="ＭＳ Ｐゴシック" charset="0"/>
              </a:rPr>
              <a:t>7</a:t>
            </a:r>
            <a:r>
              <a:rPr lang="zh-CN" altLang="en-US" sz="3200" b="1" dirty="0">
                <a:effectLst>
                  <a:glow rad="127000">
                    <a:schemeClr val="tx1"/>
                  </a:glow>
                </a:effectLst>
                <a:latin typeface="Arial" charset="0"/>
                <a:ea typeface="ＭＳ Ｐゴシック" charset="0"/>
                <a:cs typeface="ＭＳ Ｐゴシック" charset="0"/>
              </a:rPr>
              <a:t>城中的守卫巡逻的时候，找着我；</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他们打了我，伤了我；</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看守城墙的人夺去了我身上的外衣。</a:t>
            </a:r>
            <a:r>
              <a:rPr lang="en-US" sz="3200" b="1" dirty="0">
                <a:effectLst>
                  <a:glow rad="127000">
                    <a:schemeClr val="tx1"/>
                  </a:glow>
                </a:effectLst>
                <a:latin typeface="Arial" charset="0"/>
                <a:ea typeface="ＭＳ Ｐゴシック" charset="0"/>
                <a:cs typeface="ＭＳ Ｐゴシック" charset="0"/>
              </a:rPr>
              <a:t>(5:6-7 ).</a:t>
            </a:r>
          </a:p>
        </p:txBody>
      </p:sp>
    </p:spTree>
    <p:extLst>
      <p:ext uri="{BB962C8B-B14F-4D97-AF65-F5344CB8AC3E}">
        <p14:creationId xmlns:p14="http://schemas.microsoft.com/office/powerpoint/2010/main" val="4077635028"/>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852314" cy="587985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228162" y="304800"/>
            <a:ext cx="6934199" cy="27899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耶路撒冷的众女子啊！我嘱咐你们：</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你们若遇见我的良人，</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你们要告诉他甚么呢？</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你们要告诉他，我患了相思病。</a:t>
            </a:r>
            <a:br>
              <a:rPr lang="zh-CN" alt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(5:8).</a:t>
            </a:r>
          </a:p>
        </p:txBody>
      </p:sp>
    </p:spTree>
    <p:extLst>
      <p:ext uri="{BB962C8B-B14F-4D97-AF65-F5344CB8AC3E}">
        <p14:creationId xmlns:p14="http://schemas.microsoft.com/office/powerpoint/2010/main" val="199587599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雅歌</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作个有爱心的人</a:t>
            </a:r>
            <a:r>
              <a:rPr lang="ko-KR" altLang="en-US" sz="8000" b="1" dirty="0">
                <a:effectLst>
                  <a:glow rad="127000">
                    <a:schemeClr val="tx1"/>
                  </a:glow>
                </a:effectLst>
                <a:latin typeface="Arial" charset="0"/>
                <a:ea typeface="ＭＳ Ｐゴシック" charset="0"/>
                <a:cs typeface="ＭＳ Ｐゴシック" charset="0"/>
              </a:rPr>
              <a:t> </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3463509598"/>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8961" y="-11114"/>
            <a:ext cx="9149257" cy="6869113"/>
          </a:xfrm>
          <a:prstGeom prst="rect">
            <a:avLst/>
          </a:prstGeom>
        </p:spPr>
      </p:pic>
      <p:sp>
        <p:nvSpPr>
          <p:cNvPr id="16386" name="Text Box 5"/>
          <p:cNvSpPr txBox="1">
            <a:spLocks noChangeArrowheads="1"/>
          </p:cNvSpPr>
          <p:nvPr/>
        </p:nvSpPr>
        <p:spPr bwMode="auto">
          <a:xfrm>
            <a:off x="47239" y="1094125"/>
            <a:ext cx="5210561" cy="347787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eaLnBrk="1" hangingPunct="1">
              <a:defRPr/>
            </a:pPr>
            <a:r>
              <a:rPr lang="ko-KR" altLang="en-US" sz="3600" b="1" i="1" dirty="0" err="1">
                <a:solidFill>
                  <a:srgbClr val="FFFFFF"/>
                </a:solidFill>
                <a:effectLst>
                  <a:glow rad="177800">
                    <a:srgbClr val="000000">
                      <a:alpha val="88000"/>
                    </a:srgbClr>
                  </a:glow>
                </a:effectLst>
                <a:latin typeface="Arial"/>
                <a:cs typeface="Arial"/>
              </a:rPr>
              <a:t>他的口甜蜜；他全然可爱</a:t>
            </a:r>
            <a:r>
              <a:rPr lang="ko-KR" altLang="en-US" sz="3600" b="1" i="1" dirty="0">
                <a:solidFill>
                  <a:srgbClr val="FFFFFF"/>
                </a:solidFill>
                <a:effectLst>
                  <a:glow rad="177800">
                    <a:srgbClr val="000000">
                      <a:alpha val="88000"/>
                    </a:srgbClr>
                  </a:glow>
                </a:effectLst>
                <a:latin typeface="Arial"/>
                <a:cs typeface="Arial"/>
              </a:rPr>
              <a:t>。</a:t>
            </a:r>
          </a:p>
          <a:p>
            <a:pPr lvl="0" algn="ctr" eaLnBrk="1" hangingPunct="1">
              <a:defRPr/>
            </a:pPr>
            <a:r>
              <a:rPr lang="ko-KR" altLang="en-US" sz="3600" b="1" i="1" dirty="0" err="1">
                <a:solidFill>
                  <a:srgbClr val="FFFFFF"/>
                </a:solidFill>
                <a:effectLst>
                  <a:glow rad="177800">
                    <a:srgbClr val="000000">
                      <a:alpha val="88000"/>
                    </a:srgbClr>
                  </a:glow>
                </a:effectLst>
                <a:latin typeface="Arial"/>
                <a:cs typeface="Arial"/>
              </a:rPr>
              <a:t>耶路撒冷的众女子啊</a:t>
            </a:r>
            <a:r>
              <a:rPr lang="ko-KR" altLang="en-US" sz="3600" b="1" i="1" dirty="0">
                <a:solidFill>
                  <a:srgbClr val="FFFFFF"/>
                </a:solidFill>
                <a:effectLst>
                  <a:glow rad="177800">
                    <a:srgbClr val="000000">
                      <a:alpha val="88000"/>
                    </a:srgbClr>
                  </a:glow>
                </a:effectLst>
                <a:latin typeface="Arial"/>
                <a:cs typeface="Arial"/>
              </a:rPr>
              <a:t>！ </a:t>
            </a:r>
          </a:p>
          <a:p>
            <a:pPr lvl="0" algn="ctr" eaLnBrk="1" hangingPunct="1">
              <a:defRPr/>
            </a:pPr>
            <a:r>
              <a:rPr lang="ko-KR" altLang="en-US" sz="3600" b="1" i="1" dirty="0" err="1">
                <a:solidFill>
                  <a:srgbClr val="FFFFFF"/>
                </a:solidFill>
                <a:effectLst>
                  <a:glow rad="177800">
                    <a:srgbClr val="000000">
                      <a:alpha val="88000"/>
                    </a:srgbClr>
                  </a:glow>
                </a:effectLst>
                <a:latin typeface="Arial"/>
                <a:cs typeface="Arial"/>
              </a:rPr>
              <a:t>这就是我的良人</a:t>
            </a:r>
            <a:r>
              <a:rPr lang="ko-KR" altLang="en-US" sz="3600" b="1" i="1" dirty="0">
                <a:solidFill>
                  <a:srgbClr val="FFFFFF"/>
                </a:solidFill>
                <a:effectLst>
                  <a:glow rad="177800">
                    <a:srgbClr val="000000">
                      <a:alpha val="88000"/>
                    </a:srgbClr>
                  </a:glow>
                </a:effectLst>
                <a:latin typeface="Arial"/>
                <a:cs typeface="Arial"/>
              </a:rPr>
              <a:t>，</a:t>
            </a:r>
            <a:br>
              <a:rPr lang="en-US" altLang="ko-KR" sz="3600" b="1" i="1" dirty="0">
                <a:solidFill>
                  <a:srgbClr val="FFFFFF"/>
                </a:solidFill>
                <a:effectLst>
                  <a:glow rad="177800">
                    <a:srgbClr val="000000">
                      <a:alpha val="88000"/>
                    </a:srgbClr>
                  </a:glow>
                </a:effectLst>
                <a:latin typeface="Arial"/>
                <a:cs typeface="Arial"/>
              </a:rPr>
            </a:br>
            <a:r>
              <a:rPr lang="ko-KR" altLang="en-US" sz="3600" b="1" i="1" dirty="0" err="1">
                <a:solidFill>
                  <a:srgbClr val="FFFFFF"/>
                </a:solidFill>
                <a:effectLst>
                  <a:glow rad="177800">
                    <a:srgbClr val="000000">
                      <a:alpha val="88000"/>
                    </a:srgbClr>
                  </a:glow>
                </a:effectLst>
                <a:latin typeface="Arial"/>
                <a:cs typeface="Arial"/>
              </a:rPr>
              <a:t>我的朋友</a:t>
            </a:r>
            <a:r>
              <a:rPr lang="ko-KR" altLang="en-US" sz="3600" b="1" i="1" dirty="0">
                <a:solidFill>
                  <a:srgbClr val="FFFFFF"/>
                </a:solidFill>
                <a:effectLst>
                  <a:glow rad="177800">
                    <a:srgbClr val="000000">
                      <a:alpha val="88000"/>
                    </a:srgbClr>
                  </a:glow>
                </a:effectLst>
                <a:latin typeface="Arial"/>
                <a:cs typeface="Arial"/>
              </a:rPr>
              <a:t>。</a:t>
            </a:r>
          </a:p>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sz="36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br>
            <a:r>
              <a:rPr kumimoji="0" lang="en-US" sz="36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(5:16 </a:t>
            </a: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CNV</a:t>
            </a:r>
            <a:r>
              <a:rPr kumimoji="0" lang="en-US" sz="36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a:t>
            </a:r>
          </a:p>
        </p:txBody>
      </p:sp>
    </p:spTree>
    <p:extLst>
      <p:ext uri="{BB962C8B-B14F-4D97-AF65-F5344CB8AC3E}">
        <p14:creationId xmlns:p14="http://schemas.microsoft.com/office/powerpoint/2010/main" val="358111096"/>
      </p:ext>
    </p:extLst>
  </p:cSld>
  <p:clrMapOvr>
    <a:overrideClrMapping bg1="lt1" tx1="dk1" bg2="lt2" tx2="dk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2461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236011">
            <a:off x="2819400" y="228600"/>
            <a:ext cx="5592763"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324611" name="Text Box 3"/>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chemeClr val="bg1"/>
                </a:solidFill>
              </a:rPr>
              <a:t>428</a:t>
            </a:r>
          </a:p>
        </p:txBody>
      </p:sp>
      <p:sp>
        <p:nvSpPr>
          <p:cNvPr id="324612" name="AutoShape 4"/>
          <p:cNvSpPr>
            <a:spLocks noChangeArrowheads="1"/>
          </p:cNvSpPr>
          <p:nvPr/>
        </p:nvSpPr>
        <p:spPr bwMode="auto">
          <a:xfrm>
            <a:off x="0" y="228600"/>
            <a:ext cx="5105400" cy="4267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hlink"/>
          </a:solidFill>
          <a:ln w="9525">
            <a:solidFill>
              <a:schemeClr val="tx1"/>
            </a:solidFill>
            <a:miter lim="800000"/>
            <a:headEnd/>
            <a:tailEnd/>
          </a:ln>
        </p:spPr>
        <p:txBody>
          <a:bodyPr wrap="none" anchor="ctr"/>
          <a:lstStyle/>
          <a:p>
            <a:endParaRPr lang="en-US"/>
          </a:p>
        </p:txBody>
      </p:sp>
      <p:sp>
        <p:nvSpPr>
          <p:cNvPr id="324613" name="Rectangle 8"/>
          <p:cNvSpPr>
            <a:spLocks noGrp="1" noChangeArrowheads="1"/>
          </p:cNvSpPr>
          <p:nvPr>
            <p:ph type="title" idx="4294967295"/>
          </p:nvPr>
        </p:nvSpPr>
        <p:spPr>
          <a:xfrm>
            <a:off x="0" y="-152400"/>
            <a:ext cx="5029200" cy="2362200"/>
          </a:xfrm>
        </p:spPr>
        <p:txBody>
          <a:bodyPr/>
          <a:lstStyle/>
          <a:p>
            <a:pPr algn="ctr"/>
            <a:r>
              <a:rPr lang="ja-JP" altLang="en-US" sz="6600" b="1">
                <a:solidFill>
                  <a:srgbClr val="FFFFFF"/>
                </a:solidFill>
                <a:latin typeface="Times New Roman" charset="0"/>
                <a:ea typeface="MS PGothic" charset="0"/>
                <a:cs typeface="MS PGothic" charset="0"/>
              </a:rPr>
              <a:t>你尴尬吗</a:t>
            </a:r>
            <a:r>
              <a:rPr lang="en-US" altLang="ja-JP" sz="6600" b="1">
                <a:solidFill>
                  <a:srgbClr val="FFFFFF"/>
                </a:solidFill>
                <a:latin typeface="Times New Roman" charset="0"/>
                <a:ea typeface="MS PGothic" charset="0"/>
                <a:cs typeface="MS PGothic" charset="0"/>
              </a:rPr>
              <a:t>?</a:t>
            </a:r>
            <a:endParaRPr lang="en-US" altLang="zh-CN" sz="6600">
              <a:solidFill>
                <a:srgbClr val="FFFFFF"/>
              </a:solidFill>
              <a:latin typeface="Times New Roman" charset="0"/>
              <a:ea typeface="MS PGothic" charset="0"/>
              <a:cs typeface="MS PGothic" charset="0"/>
            </a:endParaRPr>
          </a:p>
        </p:txBody>
      </p:sp>
      <p:sp>
        <p:nvSpPr>
          <p:cNvPr id="24582" name="Text Box 6"/>
          <p:cNvSpPr txBox="1">
            <a:spLocks noChangeArrowheads="1"/>
          </p:cNvSpPr>
          <p:nvPr/>
        </p:nvSpPr>
        <p:spPr bwMode="auto">
          <a:xfrm rot="21244350">
            <a:off x="3303588" y="5978525"/>
            <a:ext cx="5807075" cy="768350"/>
          </a:xfrm>
          <a:prstGeom prst="rect">
            <a:avLst/>
          </a:prstGeom>
          <a:solidFill>
            <a:srgbClr val="FFFFFF"/>
          </a:solidFill>
          <a:ln w="12700">
            <a:noFill/>
            <a:miter lim="800000"/>
            <a:headEnd type="none" w="sm" len="sm"/>
            <a:tailEnd type="none" w="sm" len="sm"/>
          </a:ln>
          <a:effectLst/>
        </p:spPr>
        <p:txBody>
          <a:bodyPr>
            <a:spAutoFit/>
          </a:bodyPr>
          <a:lstStyle/>
          <a:p>
            <a:pPr>
              <a:spcBef>
                <a:spcPct val="50000"/>
              </a:spcBef>
              <a:defRPr/>
            </a:pPr>
            <a:r>
              <a:rPr lang="en-US" sz="3200" b="1" dirty="0">
                <a:solidFill>
                  <a:schemeClr val="bg1"/>
                </a:solidFill>
                <a:effectLst>
                  <a:outerShdw blurRad="38100" dist="38100" dir="2700000" algn="tl">
                    <a:srgbClr val="DDDDDD"/>
                  </a:outerShdw>
                </a:effectLst>
                <a:ea typeface="MS PGothic" pitchFamily="34" charset="-128"/>
                <a:cs typeface="MS PGothic" pitchFamily="34" charset="-128"/>
              </a:rPr>
              <a:t>“</a:t>
            </a:r>
            <a:r>
              <a:rPr lang="ja-JP" altLang="en-US" sz="3200" b="1" dirty="0">
                <a:solidFill>
                  <a:schemeClr val="bg1"/>
                </a:solidFill>
                <a:effectLst>
                  <a:outerShdw blurRad="38100" dist="38100" dir="2700000" algn="tl">
                    <a:srgbClr val="DDDDDD"/>
                  </a:outerShdw>
                </a:effectLst>
                <a:ea typeface="MS PGothic" pitchFamily="34" charset="-128"/>
                <a:cs typeface="MS PGothic" pitchFamily="34" charset="-128"/>
              </a:rPr>
              <a:t>我</a:t>
            </a:r>
            <a:r>
              <a:rPr lang="zh-CN" altLang="en-US" sz="3200" b="1" dirty="0">
                <a:solidFill>
                  <a:schemeClr val="bg1"/>
                </a:solidFill>
                <a:effectLst>
                  <a:outerShdw blurRad="38100" dist="38100" dir="2700000" algn="tl">
                    <a:srgbClr val="DDDDDD"/>
                  </a:outerShdw>
                </a:effectLst>
                <a:ea typeface="MS PGothic" pitchFamily="34" charset="-128"/>
                <a:cs typeface="MS PGothic" pitchFamily="34" charset="-128"/>
              </a:rPr>
              <a:t>看</a:t>
            </a:r>
            <a:r>
              <a:rPr lang="ja-JP" altLang="en-US" sz="3200" b="1" dirty="0">
                <a:solidFill>
                  <a:schemeClr val="bg1"/>
                </a:solidFill>
                <a:effectLst>
                  <a:outerShdw blurRad="38100" dist="38100" dir="2700000" algn="tl">
                    <a:srgbClr val="DDDDDD"/>
                  </a:outerShdw>
                </a:effectLst>
                <a:ea typeface="MS PGothic" pitchFamily="34" charset="-128"/>
                <a:cs typeface="MS PGothic" pitchFamily="34" charset="-128"/>
              </a:rPr>
              <a:t>牧师又</a:t>
            </a:r>
            <a:r>
              <a:rPr lang="zh-CN" altLang="en-US" sz="3200" b="1" dirty="0">
                <a:solidFill>
                  <a:schemeClr val="bg1"/>
                </a:solidFill>
                <a:effectLst>
                  <a:outerShdw blurRad="38100" dist="38100" dir="2700000" algn="tl">
                    <a:srgbClr val="DDDDDD"/>
                  </a:outerShdw>
                </a:effectLst>
                <a:ea typeface="MS PGothic" pitchFamily="34" charset="-128"/>
                <a:cs typeface="MS PGothic" pitchFamily="34" charset="-128"/>
              </a:rPr>
              <a:t>要讲</a:t>
            </a:r>
            <a:r>
              <a:rPr lang="en-US" altLang="ja-JP" sz="3200" b="1" dirty="0">
                <a:solidFill>
                  <a:schemeClr val="bg1"/>
                </a:solidFill>
                <a:effectLst>
                  <a:outerShdw blurRad="38100" dist="38100" dir="2700000" algn="tl">
                    <a:srgbClr val="DDDDDD"/>
                  </a:outerShdw>
                </a:effectLst>
                <a:ea typeface="MS PGothic" pitchFamily="34" charset="-128"/>
                <a:cs typeface="MS PGothic" pitchFamily="34" charset="-128"/>
              </a:rPr>
              <a:t> ‘</a:t>
            </a:r>
            <a:r>
              <a:rPr lang="ja-JP" altLang="en-US" sz="3200" b="1" dirty="0">
                <a:solidFill>
                  <a:schemeClr val="bg1"/>
                </a:solidFill>
                <a:effectLst>
                  <a:outerShdw blurRad="38100" dist="38100" dir="2700000" algn="tl">
                    <a:srgbClr val="DDDDDD"/>
                  </a:outerShdw>
                </a:effectLst>
                <a:ea typeface="MS PGothic" pitchFamily="34" charset="-128"/>
                <a:cs typeface="MS PGothic" pitchFamily="34" charset="-128"/>
              </a:rPr>
              <a:t>雅歌</a:t>
            </a:r>
            <a:r>
              <a:rPr lang="en-US" altLang="ja-JP" sz="3200" b="1" dirty="0">
                <a:solidFill>
                  <a:schemeClr val="bg1"/>
                </a:solidFill>
                <a:effectLst>
                  <a:outerShdw blurRad="38100" dist="38100" dir="2700000" algn="tl">
                    <a:srgbClr val="DDDDDD"/>
                  </a:outerShdw>
                </a:effectLst>
                <a:ea typeface="MS PGothic" pitchFamily="34" charset="-128"/>
                <a:cs typeface="MS PGothic" pitchFamily="34" charset="-128"/>
              </a:rPr>
              <a:t>’ </a:t>
            </a:r>
            <a:r>
              <a:rPr lang="ja-JP" altLang="en-US" sz="3200" b="1" dirty="0">
                <a:solidFill>
                  <a:schemeClr val="bg1"/>
                </a:solidFill>
                <a:effectLst>
                  <a:outerShdw blurRad="38100" dist="38100" dir="2700000" algn="tl">
                    <a:srgbClr val="DDDDDD"/>
                  </a:outerShdw>
                </a:effectLst>
                <a:ea typeface="MS PGothic" pitchFamily="34" charset="-128"/>
                <a:cs typeface="MS PGothic" pitchFamily="34" charset="-128"/>
              </a:rPr>
              <a:t>了</a:t>
            </a:r>
            <a:r>
              <a:rPr lang="en-US" altLang="ja-JP" sz="3200" b="1" dirty="0">
                <a:solidFill>
                  <a:schemeClr val="bg1"/>
                </a:solidFill>
                <a:effectLst>
                  <a:outerShdw blurRad="38100" dist="38100" dir="2700000" algn="tl">
                    <a:srgbClr val="DDDDDD"/>
                  </a:outerShdw>
                </a:effectLst>
                <a:ea typeface="MS PGothic" pitchFamily="34" charset="-128"/>
                <a:cs typeface="MS PGothic" pitchFamily="34" charset="-128"/>
              </a:rPr>
              <a:t>!”</a:t>
            </a:r>
          </a:p>
          <a:p>
            <a:pPr>
              <a:spcBef>
                <a:spcPct val="50000"/>
              </a:spcBef>
              <a:defRPr/>
            </a:pPr>
            <a:r>
              <a:rPr lang="en-US" sz="500" b="1" dirty="0">
                <a:solidFill>
                  <a:schemeClr val="bg1"/>
                </a:solidFill>
                <a:ea typeface="MS PGothic" pitchFamily="34" charset="-128"/>
                <a:cs typeface="MS PGothic" pitchFamily="34" charset="-128"/>
              </a:rPr>
              <a:t> </a:t>
            </a:r>
          </a:p>
          <a:p>
            <a:pPr>
              <a:spcBef>
                <a:spcPct val="50000"/>
              </a:spcBef>
              <a:defRPr/>
            </a:pPr>
            <a:r>
              <a:rPr lang="en-US" sz="300" b="1" dirty="0">
                <a:solidFill>
                  <a:schemeClr val="bg1"/>
                </a:solidFill>
                <a:ea typeface="MS PGothic" pitchFamily="34" charset="-128"/>
                <a:cs typeface="MS PGothic" pitchFamily="34" charset="-128"/>
              </a:rPr>
              <a:t>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雅歌</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115582317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937686" y="0"/>
            <a:ext cx="5193558" cy="6858000"/>
          </a:xfrm>
          <a:prstGeom prst="rect">
            <a:avLst/>
          </a:prstGeom>
        </p:spPr>
      </p:pic>
      <p:sp>
        <p:nvSpPr>
          <p:cNvPr id="16386" name="Text Box 5"/>
          <p:cNvSpPr txBox="1">
            <a:spLocks noChangeArrowheads="1"/>
          </p:cNvSpPr>
          <p:nvPr/>
        </p:nvSpPr>
        <p:spPr bwMode="auto">
          <a:xfrm>
            <a:off x="0" y="-11114"/>
            <a:ext cx="3926738" cy="4462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eaLnBrk="1" hangingPunct="1">
              <a:defRPr/>
            </a:pPr>
            <a:r>
              <a:rPr lang="ko-KR" altLang="en-US" sz="2800" b="1" i="1" dirty="0" err="1">
                <a:solidFill>
                  <a:srgbClr val="FFFFFF"/>
                </a:solidFill>
                <a:effectLst>
                  <a:glow rad="177800">
                    <a:srgbClr val="000000">
                      <a:alpha val="88000"/>
                    </a:srgbClr>
                  </a:glow>
                </a:effectLst>
                <a:latin typeface="Arial"/>
                <a:cs typeface="Arial"/>
              </a:rPr>
              <a:t>我的佳偶啊</a:t>
            </a:r>
            <a:r>
              <a:rPr lang="ko-KR" altLang="en-US" sz="2800" b="1" i="1" dirty="0">
                <a:solidFill>
                  <a:srgbClr val="FFFFFF"/>
                </a:solidFill>
                <a:effectLst>
                  <a:glow rad="177800">
                    <a:srgbClr val="000000">
                      <a:alpha val="88000"/>
                    </a:srgbClr>
                  </a:glow>
                </a:effectLst>
                <a:latin typeface="Arial"/>
                <a:cs typeface="Arial"/>
              </a:rPr>
              <a:t>！ </a:t>
            </a:r>
            <a:r>
              <a:rPr lang="ko-KR" altLang="en-US" sz="2800" b="1" i="1" dirty="0" err="1">
                <a:solidFill>
                  <a:srgbClr val="FFFFFF"/>
                </a:solidFill>
                <a:effectLst>
                  <a:glow rad="177800">
                    <a:srgbClr val="000000">
                      <a:alpha val="88000"/>
                    </a:srgbClr>
                  </a:glow>
                </a:effectLst>
                <a:latin typeface="Arial"/>
                <a:cs typeface="Arial"/>
              </a:rPr>
              <a:t>你美丽如得撒，秀丽如耶路撒冷</a:t>
            </a:r>
            <a:r>
              <a:rPr lang="ko-KR" altLang="en-US" sz="2800" b="1" i="1" dirty="0">
                <a:solidFill>
                  <a:srgbClr val="FFFFFF"/>
                </a:solidFill>
                <a:effectLst>
                  <a:glow rad="177800">
                    <a:srgbClr val="000000">
                      <a:alpha val="88000"/>
                    </a:srgbClr>
                  </a:glow>
                </a:effectLst>
                <a:latin typeface="Arial"/>
                <a:cs typeface="Arial"/>
              </a:rPr>
              <a:t>，</a:t>
            </a:r>
          </a:p>
          <a:p>
            <a:pPr lvl="0" eaLnBrk="1" hangingPunct="1">
              <a:defRPr/>
            </a:pPr>
            <a:r>
              <a:rPr lang="ko-KR" altLang="en-US" sz="2800" b="1" i="1" dirty="0" err="1">
                <a:solidFill>
                  <a:srgbClr val="FFFFFF"/>
                </a:solidFill>
                <a:effectLst>
                  <a:glow rad="177800">
                    <a:srgbClr val="000000">
                      <a:alpha val="88000"/>
                    </a:srgbClr>
                  </a:glow>
                </a:effectLst>
                <a:latin typeface="Arial"/>
                <a:cs typeface="Arial"/>
              </a:rPr>
              <a:t>威武如展开旗帜的军队</a:t>
            </a:r>
            <a:r>
              <a:rPr lang="ko-KR" altLang="en-US" sz="2800" b="1" i="1" dirty="0">
                <a:solidFill>
                  <a:srgbClr val="FFFFFF"/>
                </a:solidFill>
                <a:effectLst>
                  <a:glow rad="177800">
                    <a:srgbClr val="000000">
                      <a:alpha val="88000"/>
                    </a:srgbClr>
                  </a:glow>
                </a:effectLst>
                <a:latin typeface="Arial"/>
                <a:cs typeface="Arial"/>
              </a:rPr>
              <a:t>。 </a:t>
            </a:r>
            <a:r>
              <a:rPr lang="en-US" altLang="ko-KR" sz="2800" b="1" i="1" dirty="0">
                <a:solidFill>
                  <a:srgbClr val="FFFFFF"/>
                </a:solidFill>
                <a:effectLst>
                  <a:glow rad="177800">
                    <a:srgbClr val="000000">
                      <a:alpha val="88000"/>
                    </a:srgbClr>
                  </a:glow>
                </a:effectLst>
                <a:latin typeface="Arial"/>
                <a:cs typeface="Arial"/>
              </a:rPr>
              <a:t>5</a:t>
            </a:r>
            <a:r>
              <a:rPr lang="ko-KR" altLang="en-US" sz="2800" b="1" i="1" dirty="0" err="1">
                <a:solidFill>
                  <a:srgbClr val="FFFFFF"/>
                </a:solidFill>
                <a:effectLst>
                  <a:glow rad="177800">
                    <a:srgbClr val="000000">
                      <a:alpha val="88000"/>
                    </a:srgbClr>
                  </a:glow>
                </a:effectLst>
                <a:latin typeface="Arial"/>
                <a:cs typeface="Arial"/>
              </a:rPr>
              <a:t>请你转眼不要看我</a:t>
            </a:r>
            <a:r>
              <a:rPr lang="ko-KR" altLang="en-US" sz="2800" b="1" i="1" dirty="0">
                <a:solidFill>
                  <a:srgbClr val="FFFFFF"/>
                </a:solidFill>
                <a:effectLst>
                  <a:glow rad="177800">
                    <a:srgbClr val="000000">
                      <a:alpha val="88000"/>
                    </a:srgbClr>
                  </a:glow>
                </a:effectLst>
                <a:latin typeface="Arial"/>
                <a:cs typeface="Arial"/>
              </a:rPr>
              <a:t>，</a:t>
            </a:r>
            <a:br>
              <a:rPr lang="en-US" altLang="ko-KR" sz="2800" b="1" i="1" dirty="0">
                <a:solidFill>
                  <a:srgbClr val="FFFFFF"/>
                </a:solidFill>
                <a:effectLst>
                  <a:glow rad="177800">
                    <a:srgbClr val="000000">
                      <a:alpha val="88000"/>
                    </a:srgbClr>
                  </a:glow>
                </a:effectLst>
                <a:latin typeface="Arial"/>
                <a:cs typeface="Arial"/>
              </a:rPr>
            </a:br>
            <a:r>
              <a:rPr lang="ko-KR" altLang="en-US" sz="2800" b="1" i="1" dirty="0" err="1">
                <a:solidFill>
                  <a:srgbClr val="FFFFFF"/>
                </a:solidFill>
                <a:effectLst>
                  <a:glow rad="177800">
                    <a:srgbClr val="000000">
                      <a:alpha val="88000"/>
                    </a:srgbClr>
                  </a:glow>
                </a:effectLst>
                <a:latin typeface="Arial"/>
                <a:cs typeface="Arial"/>
              </a:rPr>
              <a:t>因为你的眼使我心动</a:t>
            </a:r>
            <a:r>
              <a:rPr lang="ko-KR" altLang="en-US" sz="2800" b="1" i="1" dirty="0">
                <a:solidFill>
                  <a:srgbClr val="FFFFFF"/>
                </a:solidFill>
                <a:effectLst>
                  <a:glow rad="177800">
                    <a:srgbClr val="000000">
                      <a:alpha val="88000"/>
                    </a:srgbClr>
                  </a:glow>
                </a:effectLst>
                <a:latin typeface="Arial"/>
                <a:cs typeface="Arial"/>
              </a:rPr>
              <a:t>！ </a:t>
            </a:r>
          </a:p>
          <a:p>
            <a:pPr lvl="0" eaLnBrk="1" hangingPunct="1">
              <a:defRPr/>
            </a:pPr>
            <a:r>
              <a:rPr lang="ko-KR" altLang="en-US" sz="2800" b="1" i="1" dirty="0" err="1">
                <a:solidFill>
                  <a:srgbClr val="FFFFFF"/>
                </a:solidFill>
                <a:effectLst>
                  <a:glow rad="177800">
                    <a:srgbClr val="000000">
                      <a:alpha val="88000"/>
                    </a:srgbClr>
                  </a:glow>
                </a:effectLst>
                <a:latin typeface="Arial"/>
                <a:cs typeface="Arial"/>
              </a:rPr>
              <a:t>你的头发如同从基列山下来的山羊群</a:t>
            </a:r>
            <a:r>
              <a:rPr lang="ko-KR" altLang="en-US" sz="2800" b="1" i="1" dirty="0">
                <a:solidFill>
                  <a:srgbClr val="FFFFFF"/>
                </a:solidFill>
                <a:effectLst>
                  <a:glow rad="177800">
                    <a:srgbClr val="000000">
                      <a:alpha val="88000"/>
                    </a:srgbClr>
                  </a:glow>
                </a:effectLst>
                <a:latin typeface="Arial"/>
                <a:cs typeface="Arial"/>
              </a:rPr>
              <a:t>。</a:t>
            </a:r>
          </a:p>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28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b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(6:4-5 </a:t>
            </a:r>
            <a:r>
              <a:rPr kumimoji="0" lang="en-US" sz="28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CNV</a:t>
            </a: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a:t>
            </a:r>
            <a:endParaRPr kumimoji="0" lang="en-US" sz="28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1791388080"/>
      </p:ext>
    </p:extLst>
  </p:cSld>
  <p:clrMapOvr>
    <a:overrideClrMapping bg1="lt1" tx1="dk1" bg2="lt2" tx2="dk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雅歌</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359687089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5715000" y="2438400"/>
            <a:ext cx="3124200" cy="1981200"/>
          </a:xfrm>
        </p:spPr>
        <p:txBody>
          <a:bodyPr anchor="ctr" anchorCtr="1"/>
          <a:lstStyle/>
          <a:p>
            <a:pPr algn="ctr">
              <a:defRPr/>
            </a:pPr>
            <a:r>
              <a:rPr lang="zh-CN" altLang="en-US" sz="4800" b="1" i="0" dirty="0">
                <a:solidFill>
                  <a:schemeClr val="bg1"/>
                </a:solidFill>
                <a:effectLst>
                  <a:outerShdw blurRad="38100" dist="38100" dir="2700000" algn="tl">
                    <a:srgbClr val="FFFFFF"/>
                  </a:outerShdw>
                </a:effectLst>
                <a:latin typeface="Arial Black" charset="0"/>
                <a:ea typeface="MS PGothic" charset="0"/>
                <a:cs typeface="MS PGothic" charset="0"/>
              </a:rPr>
              <a:t>雅歌插画</a:t>
            </a:r>
            <a:endParaRPr lang="en-US" sz="4800" b="1" i="0" dirty="0">
              <a:solidFill>
                <a:schemeClr val="bg1"/>
              </a:solidFill>
              <a:latin typeface="Arial Black" charset="0"/>
              <a:ea typeface="SimSun" charset="0"/>
              <a:cs typeface="SimSun" charset="0"/>
            </a:endParaRPr>
          </a:p>
        </p:txBody>
      </p:sp>
      <p:sp>
        <p:nvSpPr>
          <p:cNvPr id="364547" name="Text Box 3"/>
          <p:cNvSpPr txBox="1">
            <a:spLocks noChangeArrowheads="1"/>
          </p:cNvSpPr>
          <p:nvPr/>
        </p:nvSpPr>
        <p:spPr bwMode="auto">
          <a:xfrm>
            <a:off x="8382000" y="76200"/>
            <a:ext cx="731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rgbClr val="000000"/>
                </a:solidFill>
                <a:latin typeface="Arial" charset="0"/>
                <a:cs typeface="Arial" charset="0"/>
              </a:rPr>
              <a:t>436</a:t>
            </a:r>
          </a:p>
        </p:txBody>
      </p:sp>
      <p:pic>
        <p:nvPicPr>
          <p:cNvPr id="364548" name="Picture 4" descr="Song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113" y="22225"/>
            <a:ext cx="5457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585822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rose">
            <a:extLst>
              <a:ext uri="{FF2B5EF4-FFF2-40B4-BE49-F238E27FC236}">
                <a16:creationId xmlns:a16="http://schemas.microsoft.com/office/drawing/2014/main" id="{34782421-0D42-BE41-B403-97841600F00F}"/>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0"/>
            <a:ext cx="9164767" cy="6900473"/>
          </a:xfrm>
          <a:prstGeom prst="rect">
            <a:avLst/>
          </a:prstGeom>
          <a:noFill/>
          <a:extLst>
            <a:ext uri="{909E8E84-426E-40DD-AFC4-6F175D3DCCD1}">
              <a14:hiddenFill xmlns:a14="http://schemas.microsoft.com/office/drawing/2010/main">
                <a:solidFill>
                  <a:srgbClr val="FFFFFF"/>
                </a:solidFill>
              </a14:hiddenFill>
            </a:ext>
          </a:extLst>
        </p:spPr>
      </p:pic>
      <p:sp>
        <p:nvSpPr>
          <p:cNvPr id="16386" name="Text Box 5"/>
          <p:cNvSpPr txBox="1">
            <a:spLocks noChangeArrowheads="1"/>
          </p:cNvSpPr>
          <p:nvPr/>
        </p:nvSpPr>
        <p:spPr bwMode="auto">
          <a:xfrm>
            <a:off x="6153977" y="554181"/>
            <a:ext cx="2221080"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ko-KR" altLang="en-US" sz="3200" b="1" i="1" dirty="0" err="1">
                <a:solidFill>
                  <a:srgbClr val="FFFFFF"/>
                </a:solidFill>
                <a:effectLst>
                  <a:glow rad="177800">
                    <a:srgbClr val="000000">
                      <a:alpha val="88000"/>
                    </a:srgbClr>
                  </a:glow>
                </a:effectLst>
                <a:latin typeface="Arial"/>
                <a:cs typeface="Arial"/>
              </a:rPr>
              <a:t>我属我的良人，他也恋慕我</a:t>
            </a:r>
            <a:r>
              <a:rPr lang="ko-KR" altLang="en-US" sz="3200" b="1" i="1" dirty="0">
                <a:solidFill>
                  <a:srgbClr val="FFFFFF"/>
                </a:solidFill>
                <a:effectLst>
                  <a:glow rad="177800">
                    <a:srgbClr val="000000">
                      <a:alpha val="88000"/>
                    </a:srgbClr>
                  </a:glow>
                </a:effectLst>
                <a:latin typeface="Arial"/>
                <a:cs typeface="Arial"/>
              </a:rPr>
              <a:t>。</a:t>
            </a:r>
          </a:p>
          <a:p>
            <a:pPr algn="ctr" eaLnBrk="1" hangingPunct="1">
              <a:defRPr/>
            </a:pPr>
            <a:b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br>
            <a:r>
              <a:rPr kumimoji="0" lang="en-US" sz="3200" b="1" i="1" u="none" strike="noStrike" kern="1200" cap="none" spc="0" normalizeH="0" baseline="0" noProof="0" dirty="0">
                <a:ln>
                  <a:noFill/>
                </a:ln>
                <a:solidFill>
                  <a:srgbClr val="FFFFFF"/>
                </a:solidFill>
                <a:effectLst>
                  <a:glow rad="177800">
                    <a:srgbClr val="000000">
                      <a:alpha val="88000"/>
                    </a:srgbClr>
                  </a:glow>
                </a:effectLst>
                <a:uLnTx/>
                <a:uFillTx/>
                <a:latin typeface="Arial"/>
                <a:ea typeface="ＭＳ Ｐゴシック" charset="0"/>
                <a:cs typeface="Arial"/>
              </a:rPr>
              <a:t>(7:10).</a:t>
            </a:r>
          </a:p>
        </p:txBody>
      </p:sp>
    </p:spTree>
    <p:extLst>
      <p:ext uri="{BB962C8B-B14F-4D97-AF65-F5344CB8AC3E}">
        <p14:creationId xmlns:p14="http://schemas.microsoft.com/office/powerpoint/2010/main" val="3920303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雅歌</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47986084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09997"/>
            <a:ext cx="9144000" cy="6438006"/>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求你把我放在你心上如印记，</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把我带在你臂上如戳印；</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因为爱情像死亡一般的坚强；</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嫉妒如阴间一般的坚稳；</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它的烈焰是火的烈焰，</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是非常猛烈的火焰。</a:t>
            </a:r>
            <a:br>
              <a:rPr lang="zh-CN" altLang="en-US" sz="3200" b="1" dirty="0">
                <a:effectLst>
                  <a:glow rad="127000">
                    <a:schemeClr val="tx1"/>
                  </a:glow>
                </a:effectLst>
                <a:latin typeface="Arial" charset="0"/>
                <a:ea typeface="ＭＳ Ｐゴシック" charset="0"/>
                <a:cs typeface="ＭＳ Ｐゴシック" charset="0"/>
              </a:rPr>
            </a:br>
            <a:r>
              <a:rPr lang="en-US" altLang="zh-CN" sz="3200" b="1" dirty="0">
                <a:effectLst>
                  <a:glow rad="127000">
                    <a:schemeClr val="tx1"/>
                  </a:glow>
                </a:effectLst>
                <a:latin typeface="Arial" charset="0"/>
                <a:ea typeface="ＭＳ Ｐゴシック" charset="0"/>
                <a:cs typeface="ＭＳ Ｐゴシック" charset="0"/>
              </a:rPr>
              <a:t>7</a:t>
            </a:r>
            <a:r>
              <a:rPr lang="zh-CN" altLang="en-US" sz="3200" b="1" dirty="0">
                <a:effectLst>
                  <a:glow rad="127000">
                    <a:schemeClr val="tx1"/>
                  </a:glow>
                </a:effectLst>
                <a:latin typeface="Arial" charset="0"/>
                <a:ea typeface="ＭＳ Ｐゴシック" charset="0"/>
                <a:cs typeface="ＭＳ Ｐゴシック" charset="0"/>
              </a:rPr>
              <a:t>爱情，众水不能熄灭，</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洪流不能淹没；</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如果有人拿自己家里所有的财产去换取爱情，</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就必被藐视。</a:t>
            </a:r>
            <a:br>
              <a:rPr lang="zh-CN" alt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(8:6-7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5944165"/>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6438006"/>
          </a:xfrm>
          <a:effectLst>
            <a:outerShdw blurRad="63500" dist="35921" dir="2700000" algn="ctr" rotWithShape="0">
              <a:schemeClr val="tx2">
                <a:alpha val="74998"/>
              </a:schemeClr>
            </a:outerShdw>
          </a:effectLst>
        </p:spPr>
        <p:txBody>
          <a:bodyPr anchor="t"/>
          <a:lstStyle/>
          <a:p>
            <a:pPr>
              <a:defRPr/>
            </a:pPr>
            <a:r>
              <a:rPr lang="zh-CN" altLang="en-US" sz="3200" b="1" i="1" dirty="0">
                <a:effectLst>
                  <a:glow rad="127000">
                    <a:schemeClr val="tx1"/>
                  </a:glow>
                </a:effectLst>
                <a:latin typeface="Arial" charset="0"/>
                <a:ea typeface="ＭＳ Ｐゴシック" charset="0"/>
                <a:cs typeface="ＭＳ Ｐゴシック" charset="0"/>
              </a:rPr>
              <a:t>年轻女子的兄弟</a:t>
            </a:r>
            <a:br>
              <a:rPr lang="en-US" altLang="zh-CN" sz="3200" b="1" i="1" dirty="0">
                <a:effectLst>
                  <a:glow rad="127000">
                    <a:schemeClr val="tx1"/>
                  </a:glow>
                </a:effectLst>
                <a:latin typeface="Arial" charset="0"/>
                <a:ea typeface="ＭＳ Ｐゴシック" charset="0"/>
                <a:cs typeface="ＭＳ Ｐゴシック" charset="0"/>
              </a:rPr>
            </a:br>
            <a:br>
              <a:rPr lang="en-US" sz="3200" b="1" i="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我们有一个小妹妹，</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她的两乳还未发育完全；</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有人来提亲的时候，</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我们当为她怎样办理呢？</a:t>
            </a:r>
            <a:br>
              <a:rPr lang="zh-CN" altLang="en-US" sz="3200" b="1" dirty="0">
                <a:effectLst>
                  <a:glow rad="127000">
                    <a:schemeClr val="tx1"/>
                  </a:glow>
                </a:effectLst>
                <a:latin typeface="Arial" charset="0"/>
                <a:ea typeface="ＭＳ Ｐゴシック" charset="0"/>
                <a:cs typeface="ＭＳ Ｐゴシック" charset="0"/>
              </a:rPr>
            </a:br>
            <a:r>
              <a:rPr lang="en-US" altLang="zh-CN" sz="3200" b="1" dirty="0">
                <a:effectLst>
                  <a:glow rad="127000">
                    <a:schemeClr val="tx1"/>
                  </a:glow>
                </a:effectLst>
                <a:latin typeface="Arial" charset="0"/>
                <a:ea typeface="ＭＳ Ｐゴシック" charset="0"/>
                <a:cs typeface="ＭＳ Ｐゴシック" charset="0"/>
              </a:rPr>
              <a:t>9</a:t>
            </a:r>
            <a:r>
              <a:rPr lang="zh-CN" altLang="en-US" sz="3200" b="1" dirty="0">
                <a:effectLst>
                  <a:glow rad="127000">
                    <a:schemeClr val="tx1"/>
                  </a:glow>
                </a:effectLst>
                <a:latin typeface="Arial" charset="0"/>
                <a:ea typeface="ＭＳ Ｐゴシック" charset="0"/>
                <a:cs typeface="ＭＳ Ｐゴシック" charset="0"/>
              </a:rPr>
              <a:t>她若是墙，</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我们就要在她上面建造银塔；</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她若是门，</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我们就要用香柏木板围护她。</a:t>
            </a:r>
            <a:br>
              <a:rPr lang="zh-CN" alt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(8:8-9).</a:t>
            </a:r>
          </a:p>
        </p:txBody>
      </p:sp>
    </p:spTree>
    <p:extLst>
      <p:ext uri="{BB962C8B-B14F-4D97-AF65-F5344CB8AC3E}">
        <p14:creationId xmlns:p14="http://schemas.microsoft.com/office/powerpoint/2010/main" val="173868594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1377" name="Picture 4" descr="Fruitboo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65088"/>
            <a:ext cx="9142412" cy="681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a:spLocks noGrp="1" noChangeArrowheads="1"/>
          </p:cNvSpPr>
          <p:nvPr>
            <p:ph type="ctrTitle"/>
          </p:nvPr>
        </p:nvSpPr>
        <p:spPr>
          <a:xfrm>
            <a:off x="980" y="-54660"/>
            <a:ext cx="9143020" cy="1384624"/>
          </a:xfrm>
        </p:spPr>
        <p:txBody>
          <a:bodyPr anchor="ctr"/>
          <a:lstStyle/>
          <a:p>
            <a:pPr algn="ctr">
              <a:lnSpc>
                <a:spcPct val="90000"/>
              </a:lnSpc>
              <a:defRPr/>
            </a:pPr>
            <a:r>
              <a:rPr lang="zh-CN" altLang="en-US" b="1" dirty="0">
                <a:effectLst>
                  <a:glow rad="279400">
                    <a:schemeClr val="bg1">
                      <a:alpha val="91000"/>
                    </a:schemeClr>
                  </a:glow>
                </a:effectLst>
                <a:latin typeface="Arial" charset="0"/>
                <a:ea typeface="ＭＳ Ｐゴシック" charset="0"/>
                <a:cs typeface="ＭＳ Ｐゴシック" charset="0"/>
              </a:rPr>
              <a:t>我们从小就会对性产生天然的好奇</a:t>
            </a:r>
            <a:r>
              <a:rPr lang="en-US" b="1" dirty="0">
                <a:effectLst>
                  <a:glow rad="279400">
                    <a:schemeClr val="bg1">
                      <a:alpha val="91000"/>
                    </a:schemeClr>
                  </a:glow>
                </a:effectLst>
                <a:latin typeface="Arial" charset="0"/>
                <a:ea typeface="ＭＳ Ｐゴシック" charset="0"/>
                <a:cs typeface="ＭＳ Ｐゴシック" charset="0"/>
              </a:rPr>
              <a:t> </a:t>
            </a:r>
          </a:p>
        </p:txBody>
      </p:sp>
      <p:sp>
        <p:nvSpPr>
          <p:cNvPr id="100355" name="Rectangle 3"/>
          <p:cNvSpPr>
            <a:spLocks noGrp="1" noChangeArrowheads="1"/>
          </p:cNvSpPr>
          <p:nvPr>
            <p:ph type="subTitle" idx="1"/>
          </p:nvPr>
        </p:nvSpPr>
        <p:spPr>
          <a:xfrm>
            <a:off x="2947165" y="4900497"/>
            <a:ext cx="6099045" cy="1717867"/>
          </a:xfrm>
        </p:spPr>
        <p:txBody>
          <a:bodyPr/>
          <a:lstStyle/>
          <a:p>
            <a:pPr>
              <a:defRPr/>
            </a:pPr>
            <a:r>
              <a:rPr lang="zh-CN" altLang="en-US" sz="3600" b="1" dirty="0">
                <a:solidFill>
                  <a:srgbClr val="FFFFFF"/>
                </a:solidFill>
                <a:effectLst>
                  <a:glow rad="279400">
                    <a:schemeClr val="bg1">
                      <a:alpha val="91000"/>
                    </a:schemeClr>
                  </a:glow>
                </a:effectLst>
                <a:latin typeface="Arial" charset="0"/>
                <a:ea typeface="ＭＳ Ｐゴシック" charset="0"/>
                <a:cs typeface="ＭＳ Ｐゴシック" charset="0"/>
              </a:rPr>
              <a:t>但古犹太人只允许</a:t>
            </a:r>
            <a:r>
              <a:rPr lang="en-SG" altLang="zh-CN" sz="3600" b="1" dirty="0">
                <a:solidFill>
                  <a:srgbClr val="FFFFFF"/>
                </a:solidFill>
                <a:effectLst>
                  <a:glow rad="279400">
                    <a:schemeClr val="bg1">
                      <a:alpha val="91000"/>
                    </a:schemeClr>
                  </a:glow>
                </a:effectLst>
                <a:latin typeface="Arial" charset="0"/>
                <a:ea typeface="ＭＳ Ｐゴシック" charset="0"/>
                <a:cs typeface="ＭＳ Ｐゴシック" charset="0"/>
              </a:rPr>
              <a:t>30</a:t>
            </a:r>
            <a:r>
              <a:rPr lang="zh-CN" altLang="en-US" sz="3600" b="1" dirty="0">
                <a:solidFill>
                  <a:srgbClr val="FFFFFF"/>
                </a:solidFill>
                <a:effectLst>
                  <a:glow rad="279400">
                    <a:schemeClr val="bg1">
                      <a:alpha val="91000"/>
                    </a:schemeClr>
                  </a:glow>
                </a:effectLst>
                <a:latin typeface="Arial" charset="0"/>
                <a:ea typeface="ＭＳ Ｐゴシック" charset="0"/>
                <a:cs typeface="ＭＳ Ｐゴシック" charset="0"/>
              </a:rPr>
              <a:t>岁以上的男性阅读</a:t>
            </a:r>
            <a:r>
              <a:rPr lang="ko-KR" altLang="en-US" sz="3600" b="1" dirty="0">
                <a:solidFill>
                  <a:srgbClr val="FFFFFF"/>
                </a:solidFill>
                <a:effectLst>
                  <a:glow rad="279400">
                    <a:schemeClr val="bg1">
                      <a:alpha val="91000"/>
                    </a:schemeClr>
                  </a:glow>
                </a:effectLst>
                <a:latin typeface="Arial" charset="0"/>
                <a:ea typeface="ＭＳ Ｐゴシック" charset="0"/>
                <a:cs typeface="ＭＳ Ｐゴシック" charset="0"/>
              </a:rPr>
              <a:t>雅歌</a:t>
            </a:r>
            <a:endParaRPr lang="en-US" sz="3600" b="1" dirty="0">
              <a:solidFill>
                <a:srgbClr val="FFFFFF"/>
              </a:solidFill>
              <a:effectLst>
                <a:glow rad="279400">
                  <a:schemeClr val="bg1">
                    <a:alpha val="91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3350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035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18859" y="0"/>
            <a:ext cx="3825141" cy="6828531"/>
          </a:xfrm>
          <a:prstGeom prst="rect">
            <a:avLst/>
          </a:prstGeom>
        </p:spPr>
      </p:pic>
      <p:sp>
        <p:nvSpPr>
          <p:cNvPr id="900098" name="Rectangle 2"/>
          <p:cNvSpPr>
            <a:spLocks noGrp="1" noChangeArrowheads="1"/>
          </p:cNvSpPr>
          <p:nvPr>
            <p:ph type="ctrTitle"/>
          </p:nvPr>
        </p:nvSpPr>
        <p:spPr>
          <a:xfrm>
            <a:off x="0" y="29469"/>
            <a:ext cx="5707111" cy="6799062"/>
          </a:xfrm>
          <a:solidFill>
            <a:schemeClr val="tx1"/>
          </a:solidFill>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所罗门在巴力．哈们有个葡萄园；他把这葡萄园租给看守的人，各人要为葡萄园所得的果子付一万一千四百克银子。</a:t>
            </a:r>
            <a:br>
              <a:rPr lang="zh-CN" altLang="en-US" sz="3200" b="1" dirty="0">
                <a:effectLst>
                  <a:glow rad="127000">
                    <a:schemeClr val="tx1"/>
                  </a:glow>
                </a:effectLst>
                <a:latin typeface="Arial" charset="0"/>
                <a:ea typeface="ＭＳ Ｐゴシック" charset="0"/>
                <a:cs typeface="ＭＳ Ｐゴシック" charset="0"/>
              </a:rPr>
            </a:br>
            <a:r>
              <a:rPr lang="en-US" altLang="zh-CN" sz="3200" b="1" dirty="0">
                <a:effectLst>
                  <a:glow rad="127000">
                    <a:schemeClr val="tx1"/>
                  </a:glow>
                </a:effectLst>
                <a:latin typeface="Arial" charset="0"/>
                <a:ea typeface="ＭＳ Ｐゴシック" charset="0"/>
                <a:cs typeface="ＭＳ Ｐゴシック" charset="0"/>
              </a:rPr>
              <a:t>12</a:t>
            </a:r>
            <a:r>
              <a:rPr lang="zh-CN" altLang="en-US" sz="3200" b="1" dirty="0">
                <a:effectLst>
                  <a:glow rad="127000">
                    <a:schemeClr val="tx1"/>
                  </a:glow>
                </a:effectLst>
                <a:latin typeface="Arial" charset="0"/>
                <a:ea typeface="ＭＳ Ｐゴシック" charset="0"/>
                <a:cs typeface="ＭＳ Ｐゴシック" charset="0"/>
              </a:rPr>
              <a:t>我自己的葡萄园却在我面前，所罗门哪，一万一千四百克归给你，二千二百八十克归给那些看守果子的人。</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(8:11-12 ).</a:t>
            </a:r>
          </a:p>
        </p:txBody>
      </p:sp>
    </p:spTree>
    <p:extLst>
      <p:ext uri="{BB962C8B-B14F-4D97-AF65-F5344CB8AC3E}">
        <p14:creationId xmlns:p14="http://schemas.microsoft.com/office/powerpoint/2010/main" val="1848252084"/>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2017" name="Rectangle 2"/>
          <p:cNvSpPr>
            <a:spLocks noGrp="1" noChangeArrowheads="1"/>
          </p:cNvSpPr>
          <p:nvPr>
            <p:ph type="title"/>
          </p:nvPr>
        </p:nvSpPr>
        <p:spPr>
          <a:xfrm>
            <a:off x="1295400" y="76200"/>
            <a:ext cx="6629400" cy="685800"/>
          </a:xfrm>
        </p:spPr>
        <p:txBody>
          <a:bodyPr anchor="ctr" anchorCtr="1"/>
          <a:lstStyle/>
          <a:p>
            <a:pPr algn="ctr"/>
            <a:r>
              <a:rPr lang="zh-CN" altLang="en-US" b="1" i="0">
                <a:latin typeface="Arial Black" charset="0"/>
                <a:cs typeface="ＭＳ Ｐゴシック" charset="0"/>
              </a:rPr>
              <a:t>结语</a:t>
            </a:r>
            <a:endParaRPr lang="en-US" b="1" i="0">
              <a:latin typeface="Arial Black" charset="0"/>
              <a:cs typeface="ＭＳ Ｐゴシック" charset="0"/>
            </a:endParaRPr>
          </a:p>
        </p:txBody>
      </p:sp>
      <p:sp>
        <p:nvSpPr>
          <p:cNvPr id="13315" name="Rectangle 3"/>
          <p:cNvSpPr>
            <a:spLocks noGrp="1" noChangeArrowheads="1"/>
          </p:cNvSpPr>
          <p:nvPr>
            <p:ph type="body" idx="1"/>
          </p:nvPr>
        </p:nvSpPr>
        <p:spPr>
          <a:xfrm>
            <a:off x="398463" y="1143000"/>
            <a:ext cx="8277225" cy="5175250"/>
          </a:xfrm>
          <a:solidFill>
            <a:schemeClr val="tx1"/>
          </a:solidFill>
        </p:spPr>
        <p:txBody>
          <a:bodyPr/>
          <a:lstStyle/>
          <a:p>
            <a:pPr indent="22225" algn="ctr">
              <a:lnSpc>
                <a:spcPct val="90000"/>
              </a:lnSpc>
              <a:buFontTx/>
              <a:buNone/>
            </a:pPr>
            <a:endParaRPr kumimoji="0" lang="en-US" altLang="zh-CN" sz="4000" b="1" dirty="0">
              <a:solidFill>
                <a:srgbClr val="000000"/>
              </a:solidFill>
              <a:latin typeface="Arial" charset="0"/>
              <a:ea typeface="SimSun" charset="0"/>
              <a:cs typeface="SimSun" charset="0"/>
            </a:endParaRPr>
          </a:p>
          <a:p>
            <a:pPr indent="22225" algn="ctr">
              <a:lnSpc>
                <a:spcPct val="90000"/>
              </a:lnSpc>
              <a:buFontTx/>
              <a:buNone/>
            </a:pPr>
            <a:r>
              <a:rPr kumimoji="0" lang="zh-CN" altLang="en-US" sz="4000" b="1" dirty="0">
                <a:solidFill>
                  <a:schemeClr val="bg1"/>
                </a:solidFill>
                <a:latin typeface="ＭＳ Ｐゴシック" charset="0"/>
                <a:cs typeface="ＭＳ Ｐゴシック" charset="0"/>
              </a:rPr>
              <a:t>所罗门和他的书拉密女妻子</a:t>
            </a:r>
            <a:endParaRPr kumimoji="0" lang="en-US" altLang="zh-CN" sz="4000" b="1" dirty="0">
              <a:solidFill>
                <a:schemeClr val="bg1"/>
              </a:solidFill>
              <a:latin typeface="ＭＳ Ｐゴシック" charset="0"/>
              <a:cs typeface="ＭＳ Ｐゴシック" charset="0"/>
            </a:endParaRPr>
          </a:p>
          <a:p>
            <a:pPr indent="22225" algn="ctr">
              <a:lnSpc>
                <a:spcPct val="90000"/>
              </a:lnSpc>
              <a:buFontTx/>
              <a:buNone/>
            </a:pPr>
            <a:r>
              <a:rPr kumimoji="0" lang="zh-CN" altLang="en-US" sz="4000" b="1" dirty="0">
                <a:solidFill>
                  <a:schemeClr val="bg1"/>
                </a:solidFill>
                <a:latin typeface="ＭＳ Ｐゴシック" charset="0"/>
                <a:cs typeface="ＭＳ Ｐゴシック" charset="0"/>
              </a:rPr>
              <a:t>之间的爱情故事描绘了</a:t>
            </a:r>
            <a:endParaRPr kumimoji="0" lang="en-US" altLang="zh-CN" sz="4000" b="1" dirty="0">
              <a:solidFill>
                <a:schemeClr val="bg1"/>
              </a:solidFill>
              <a:latin typeface="ＭＳ Ｐゴシック" charset="0"/>
              <a:cs typeface="ＭＳ Ｐゴシック" charset="0"/>
            </a:endParaRPr>
          </a:p>
          <a:p>
            <a:pPr indent="22225" algn="ctr">
              <a:lnSpc>
                <a:spcPct val="90000"/>
              </a:lnSpc>
              <a:buFontTx/>
              <a:buNone/>
            </a:pPr>
            <a:r>
              <a:rPr kumimoji="0" lang="zh-CN" altLang="en-US" sz="4000" b="1" dirty="0">
                <a:solidFill>
                  <a:schemeClr val="bg1"/>
                </a:solidFill>
                <a:latin typeface="ＭＳ Ｐゴシック" charset="0"/>
                <a:cs typeface="ＭＳ Ｐゴシック" charset="0"/>
              </a:rPr>
              <a:t>从求爱到坚固婚爱的过程。</a:t>
            </a:r>
            <a:endParaRPr kumimoji="0" lang="en-US" altLang="zh-CN" sz="4000" b="1" dirty="0">
              <a:solidFill>
                <a:schemeClr val="bg1"/>
              </a:solidFill>
              <a:latin typeface="ＭＳ Ｐゴシック" charset="0"/>
              <a:cs typeface="ＭＳ Ｐゴシック" charset="0"/>
            </a:endParaRPr>
          </a:p>
          <a:p>
            <a:pPr indent="22225" algn="ctr">
              <a:lnSpc>
                <a:spcPct val="90000"/>
              </a:lnSpc>
              <a:buFontTx/>
              <a:buNone/>
            </a:pPr>
            <a:r>
              <a:rPr kumimoji="0" lang="zh-CN" altLang="en-US" sz="4000" b="1" dirty="0">
                <a:solidFill>
                  <a:schemeClr val="bg1"/>
                </a:solidFill>
                <a:latin typeface="ＭＳ Ｐゴシック" charset="0"/>
                <a:cs typeface="ＭＳ Ｐゴシック" charset="0"/>
              </a:rPr>
              <a:t>不论在婚前性约束方面，</a:t>
            </a:r>
            <a:endParaRPr kumimoji="0" lang="en-US" altLang="zh-CN" sz="4000" b="1" dirty="0">
              <a:solidFill>
                <a:schemeClr val="bg1"/>
              </a:solidFill>
              <a:latin typeface="ＭＳ Ｐゴシック" charset="0"/>
              <a:cs typeface="ＭＳ Ｐゴシック" charset="0"/>
            </a:endParaRPr>
          </a:p>
          <a:p>
            <a:pPr indent="22225" algn="ctr">
              <a:lnSpc>
                <a:spcPct val="90000"/>
              </a:lnSpc>
              <a:buFontTx/>
              <a:buNone/>
            </a:pPr>
            <a:r>
              <a:rPr kumimoji="0" lang="zh-CN" altLang="en-US" sz="4000" b="1" dirty="0">
                <a:solidFill>
                  <a:schemeClr val="bg1"/>
                </a:solidFill>
                <a:latin typeface="ＭＳ Ｐゴシック" charset="0"/>
                <a:cs typeface="ＭＳ Ｐゴシック" charset="0"/>
              </a:rPr>
              <a:t>还是在婚姻成长中所需的努力方</a:t>
            </a:r>
            <a:endParaRPr kumimoji="0" lang="en-US" altLang="zh-CN" sz="4000" b="1" dirty="0">
              <a:solidFill>
                <a:schemeClr val="bg1"/>
              </a:solidFill>
              <a:latin typeface="ＭＳ Ｐゴシック" charset="0"/>
              <a:cs typeface="ＭＳ Ｐゴシック" charset="0"/>
            </a:endParaRPr>
          </a:p>
          <a:p>
            <a:pPr indent="22225" algn="ctr">
              <a:lnSpc>
                <a:spcPct val="90000"/>
              </a:lnSpc>
              <a:buFontTx/>
              <a:buNone/>
            </a:pPr>
            <a:r>
              <a:rPr kumimoji="0" lang="zh-CN" altLang="en-US" sz="4000" b="1" dirty="0">
                <a:solidFill>
                  <a:schemeClr val="bg1"/>
                </a:solidFill>
                <a:latin typeface="ＭＳ Ｐゴシック" charset="0"/>
                <a:cs typeface="ＭＳ Ｐゴシック" charset="0"/>
              </a:rPr>
              <a:t>面，都树立了一个良好的榜样。</a:t>
            </a:r>
            <a:endParaRPr kumimoji="0" lang="en-US" altLang="zh-CN" sz="4000" dirty="0">
              <a:solidFill>
                <a:srgbClr val="000000"/>
              </a:solidFill>
              <a:latin typeface="ＭＳ Ｐゴシック" charset="0"/>
              <a:cs typeface="ＭＳ Ｐゴシック" charset="0"/>
            </a:endParaRPr>
          </a:p>
        </p:txBody>
      </p:sp>
      <p:sp>
        <p:nvSpPr>
          <p:cNvPr id="342019" name="Text Box 4"/>
          <p:cNvSpPr txBox="1">
            <a:spLocks noChangeArrowheads="1"/>
          </p:cNvSpPr>
          <p:nvPr/>
        </p:nvSpPr>
        <p:spPr bwMode="auto">
          <a:xfrm>
            <a:off x="8229600" y="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rgbClr val="FFFFCC"/>
                </a:solidFill>
                <a:ea typeface="ＭＳ Ｐゴシック" charset="0"/>
                <a:cs typeface="ＭＳ Ｐゴシック" charset="0"/>
              </a:rPr>
              <a:t>425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5">
                                            <p:txEl>
                                              <p:pRg st="1" end="1"/>
                                            </p:txEl>
                                          </p:spTgt>
                                        </p:tgtEl>
                                        <p:attrNameLst>
                                          <p:attrName>style.visibility</p:attrName>
                                        </p:attrNameLst>
                                      </p:cBhvr>
                                      <p:to>
                                        <p:strVal val="visible"/>
                                      </p:to>
                                    </p:set>
                                    <p:animEffect transition="in" filter="checkerboard(across)">
                                      <p:cBhvr>
                                        <p:cTn id="7" dur="500"/>
                                        <p:tgtEl>
                                          <p:spTgt spid="1331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315">
                                            <p:txEl>
                                              <p:pRg st="2" end="2"/>
                                            </p:txEl>
                                          </p:spTgt>
                                        </p:tgtEl>
                                        <p:attrNameLst>
                                          <p:attrName>style.visibility</p:attrName>
                                        </p:attrNameLst>
                                      </p:cBhvr>
                                      <p:to>
                                        <p:strVal val="visible"/>
                                      </p:to>
                                    </p:set>
                                    <p:animEffect transition="in" filter="checkerboard(across)">
                                      <p:cBhvr>
                                        <p:cTn id="12" dur="500"/>
                                        <p:tgtEl>
                                          <p:spTgt spid="1331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315">
                                            <p:txEl>
                                              <p:pRg st="3" end="3"/>
                                            </p:txEl>
                                          </p:spTgt>
                                        </p:tgtEl>
                                        <p:attrNameLst>
                                          <p:attrName>style.visibility</p:attrName>
                                        </p:attrNameLst>
                                      </p:cBhvr>
                                      <p:to>
                                        <p:strVal val="visible"/>
                                      </p:to>
                                    </p:set>
                                    <p:animEffect transition="in" filter="checkerboard(across)">
                                      <p:cBhvr>
                                        <p:cTn id="17" dur="500"/>
                                        <p:tgtEl>
                                          <p:spTgt spid="1331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315">
                                            <p:txEl>
                                              <p:pRg st="4" end="4"/>
                                            </p:txEl>
                                          </p:spTgt>
                                        </p:tgtEl>
                                        <p:attrNameLst>
                                          <p:attrName>style.visibility</p:attrName>
                                        </p:attrNameLst>
                                      </p:cBhvr>
                                      <p:to>
                                        <p:strVal val="visible"/>
                                      </p:to>
                                    </p:set>
                                    <p:animEffect transition="in" filter="checkerboard(across)">
                                      <p:cBhvr>
                                        <p:cTn id="22" dur="500"/>
                                        <p:tgtEl>
                                          <p:spTgt spid="1331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315">
                                            <p:txEl>
                                              <p:pRg st="5" end="5"/>
                                            </p:txEl>
                                          </p:spTgt>
                                        </p:tgtEl>
                                        <p:attrNameLst>
                                          <p:attrName>style.visibility</p:attrName>
                                        </p:attrNameLst>
                                      </p:cBhvr>
                                      <p:to>
                                        <p:strVal val="visible"/>
                                      </p:to>
                                    </p:set>
                                    <p:animEffect transition="in" filter="checkerboard(across)">
                                      <p:cBhvr>
                                        <p:cTn id="27" dur="500"/>
                                        <p:tgtEl>
                                          <p:spTgt spid="1331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3315">
                                            <p:txEl>
                                              <p:pRg st="6" end="6"/>
                                            </p:txEl>
                                          </p:spTgt>
                                        </p:tgtEl>
                                        <p:attrNameLst>
                                          <p:attrName>style.visibility</p:attrName>
                                        </p:attrNameLst>
                                      </p:cBhvr>
                                      <p:to>
                                        <p:strVal val="visible"/>
                                      </p:to>
                                    </p:set>
                                    <p:animEffect transition="in" filter="checkerboard(across)">
                                      <p:cBhvr>
                                        <p:cTn id="32" dur="500"/>
                                        <p:tgtEl>
                                          <p:spTgt spid="133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0174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如何让</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婚姻之爱</a:t>
            </a:r>
            <a:r>
              <a:rPr lang="zh-CN" altLang="en-US" sz="5400" b="1" dirty="0">
                <a:effectLst>
                  <a:glow rad="127000">
                    <a:schemeClr val="tx1"/>
                  </a:glow>
                </a:effectLst>
                <a:latin typeface="Arial" charset="0"/>
                <a:ea typeface="ＭＳ Ｐゴシック" charset="0"/>
                <a:cs typeface="ＭＳ Ｐゴシック" charset="0"/>
              </a:rPr>
              <a:t>成为神所定意的</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2106083" y="3185584"/>
            <a:ext cx="4847167" cy="3116036"/>
          </a:xfrm>
          <a:prstGeom prst="rect">
            <a:avLst/>
          </a:prstGeom>
        </p:spPr>
      </p:pic>
    </p:spTree>
    <p:extLst>
      <p:ext uri="{BB962C8B-B14F-4D97-AF65-F5344CB8AC3E}">
        <p14:creationId xmlns:p14="http://schemas.microsoft.com/office/powerpoint/2010/main" val="62583236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15154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FF"/>
                </a:solidFill>
                <a:effectLst>
                  <a:glow rad="127000">
                    <a:schemeClr val="tx1"/>
                  </a:glow>
                </a:effectLst>
                <a:latin typeface="Arial" charset="0"/>
                <a:ea typeface="ＭＳ Ｐゴシック" charset="0"/>
                <a:cs typeface="ＭＳ Ｐゴシック" charset="0"/>
              </a:rPr>
              <a:t>婚前</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等待</a:t>
            </a:r>
            <a:r>
              <a:rPr lang="zh-CN" altLang="en-US" sz="4800" b="1" dirty="0">
                <a:effectLst>
                  <a:glow rad="127000">
                    <a:schemeClr val="tx1"/>
                  </a:glow>
                </a:effectLst>
                <a:latin typeface="Arial" charset="0"/>
                <a:ea typeface="ＭＳ Ｐゴシック" charset="0"/>
                <a:cs typeface="ＭＳ Ｐゴシック" charset="0"/>
              </a:rPr>
              <a:t>性</a:t>
            </a:r>
            <a:r>
              <a:rPr lang="en-US" sz="4800" b="1" dirty="0">
                <a:effectLst>
                  <a:glow rad="127000">
                    <a:schemeClr val="tx1"/>
                  </a:glow>
                </a:effectLst>
                <a:latin typeface="Arial" charset="0"/>
                <a:ea typeface="ＭＳ Ｐゴシック" charset="0"/>
                <a:cs typeface="ＭＳ Ｐゴシック" charset="0"/>
              </a:rPr>
              <a:t> (</a:t>
            </a:r>
            <a:r>
              <a:rPr lang="ko-KR" altLang="en-US" sz="4800" b="1" dirty="0" err="1">
                <a:effectLst>
                  <a:glow rad="127000">
                    <a:schemeClr val="tx1"/>
                  </a:glow>
                </a:effectLst>
                <a:latin typeface="Arial" charset="0"/>
                <a:ea typeface="ＭＳ Ｐゴシック" charset="0"/>
                <a:cs typeface="ＭＳ Ｐゴシック" charset="0"/>
              </a:rPr>
              <a:t>雅歌</a:t>
            </a:r>
            <a:r>
              <a:rPr lang="en-US" sz="4800" b="1" dirty="0">
                <a:effectLst>
                  <a:glow rad="127000">
                    <a:schemeClr val="tx1"/>
                  </a:glow>
                </a:effectLst>
                <a:latin typeface="Arial" charset="0"/>
                <a:ea typeface="ＭＳ Ｐゴシック" charset="0"/>
                <a:cs typeface="ＭＳ Ｐゴシック" charset="0"/>
              </a:rPr>
              <a:t> 1:1–5:1)</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86062"/>
            <a:ext cx="9144000" cy="4950772"/>
          </a:xfrm>
          <a:prstGeom prst="rect">
            <a:avLst/>
          </a:prstGeom>
        </p:spPr>
      </p:pic>
    </p:spTree>
    <p:extLst>
      <p:ext uri="{BB962C8B-B14F-4D97-AF65-F5344CB8AC3E}">
        <p14:creationId xmlns:p14="http://schemas.microsoft.com/office/powerpoint/2010/main" val="118918755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461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经营</a:t>
            </a:r>
            <a:r>
              <a:rPr lang="zh-CN" altLang="en-US" sz="4800" b="1" dirty="0">
                <a:effectLst>
                  <a:glow rad="127000">
                    <a:schemeClr val="tx1"/>
                  </a:glow>
                </a:effectLst>
                <a:latin typeface="Arial" charset="0"/>
                <a:ea typeface="ＭＳ Ｐゴシック" charset="0"/>
                <a:cs typeface="ＭＳ Ｐゴシック" charset="0"/>
              </a:rPr>
              <a:t>美好婚姻</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ko-KR" altLang="en-US" sz="4800" b="1" dirty="0" err="1">
                <a:effectLst>
                  <a:glow rad="127000">
                    <a:schemeClr val="tx1"/>
                  </a:glow>
                </a:effectLst>
                <a:latin typeface="Arial" charset="0"/>
                <a:ea typeface="ＭＳ Ｐゴシック" charset="0"/>
                <a:cs typeface="ＭＳ Ｐゴシック" charset="0"/>
              </a:rPr>
              <a:t>雅歌</a:t>
            </a:r>
            <a:r>
              <a:rPr lang="en-US" sz="4800" b="1" dirty="0">
                <a:effectLst>
                  <a:glow rad="127000">
                    <a:schemeClr val="tx1"/>
                  </a:glow>
                </a:effectLst>
                <a:latin typeface="Arial" charset="0"/>
                <a:ea typeface="ＭＳ Ｐゴシック" charset="0"/>
                <a:cs typeface="ＭＳ Ｐゴシック" charset="0"/>
              </a:rPr>
              <a:t> 5:2–8:14).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40097"/>
            <a:ext cx="9144000" cy="5720637"/>
          </a:xfrm>
          <a:prstGeom prst="rect">
            <a:avLst/>
          </a:prstGeom>
        </p:spPr>
      </p:pic>
    </p:spTree>
    <p:extLst>
      <p:ext uri="{BB962C8B-B14F-4D97-AF65-F5344CB8AC3E}">
        <p14:creationId xmlns:p14="http://schemas.microsoft.com/office/powerpoint/2010/main" val="30581760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900098" name="Rectangle 2"/>
          <p:cNvSpPr>
            <a:spLocks noGrp="1" noChangeArrowheads="1"/>
          </p:cNvSpPr>
          <p:nvPr>
            <p:ph type="ctrTitle"/>
          </p:nvPr>
        </p:nvSpPr>
        <p:spPr>
          <a:xfrm>
            <a:off x="-1" y="5972238"/>
            <a:ext cx="9144000" cy="769349"/>
          </a:xfrm>
          <a:effectLst>
            <a:outerShdw blurRad="63500" dist="35921" dir="2700000" algn="ctr" rotWithShape="0">
              <a:schemeClr val="tx2">
                <a:alpha val="74998"/>
              </a:schemeClr>
            </a:outerShdw>
          </a:effectLst>
        </p:spPr>
        <p:txBody>
          <a:bodyPr/>
          <a:lstStyle/>
          <a:p>
            <a:pPr>
              <a:defRPr/>
            </a:pPr>
            <a:r>
              <a:rPr lang="ko-KR" altLang="en-US" sz="4800" b="1" dirty="0">
                <a:effectLst>
                  <a:glow rad="127000">
                    <a:schemeClr val="tx1"/>
                  </a:glow>
                </a:effectLst>
                <a:latin typeface="Arial" charset="0"/>
                <a:ea typeface="ＭＳ Ｐゴシック" charset="0"/>
                <a:cs typeface="ＭＳ Ｐゴシック" charset="0"/>
              </a:rPr>
              <a:t>雅歌</a:t>
            </a:r>
            <a:r>
              <a:rPr lang="zh-CN" altLang="en-US" sz="4800" b="1" dirty="0">
                <a:effectLst>
                  <a:glow rad="127000">
                    <a:schemeClr val="tx1"/>
                  </a:glow>
                </a:effectLst>
                <a:latin typeface="Arial" charset="0"/>
                <a:ea typeface="ＭＳ Ｐゴシック" charset="0"/>
                <a:cs typeface="ＭＳ Ｐゴシック" charset="0"/>
              </a:rPr>
              <a:t>中心思想</a:t>
            </a:r>
            <a:endParaRPr lang="en-US" sz="48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457200" y="304800"/>
            <a:ext cx="8265583" cy="36782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通过</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等待</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与</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经营</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来相爱</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4501568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我们需要帮助陷入困境的婚姻。</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16419" y="2476500"/>
            <a:ext cx="8128000" cy="4381500"/>
          </a:xfrm>
          <a:prstGeom prst="rect">
            <a:avLst/>
          </a:prstGeom>
        </p:spPr>
      </p:pic>
    </p:spTree>
    <p:extLst>
      <p:ext uri="{BB962C8B-B14F-4D97-AF65-F5344CB8AC3E}">
        <p14:creationId xmlns:p14="http://schemas.microsoft.com/office/powerpoint/2010/main" val="391828446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8096"/>
            <a:ext cx="9144000" cy="608990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守贞直到婚姻</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874104" y="4854725"/>
            <a:ext cx="7269896" cy="1086599"/>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3600" b="1" i="1" dirty="0">
                <a:solidFill>
                  <a:srgbClr val="FFFFFF"/>
                </a:solidFill>
                <a:effectLst>
                  <a:glow rad="127000">
                    <a:srgbClr val="000000"/>
                  </a:glow>
                </a:effectLst>
                <a:latin typeface="Arial" charset="0"/>
                <a:ea typeface="ＭＳ Ｐゴシック" charset="0"/>
                <a:cs typeface="ＭＳ Ｐゴシック" charset="0"/>
              </a:rPr>
              <a:t>等待的女性对自己选择的感受。 </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42497915"/>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923905"/>
          </a:xfrm>
          <a:solidFill>
            <a:srgbClr val="FF0000"/>
          </a:solidFill>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美国的通奸率</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732319" y="5517401"/>
            <a:ext cx="2276804"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1900</a:t>
            </a:r>
          </a:p>
        </p:txBody>
      </p:sp>
      <p:sp>
        <p:nvSpPr>
          <p:cNvPr id="6" name="Rectangle 2"/>
          <p:cNvSpPr txBox="1">
            <a:spLocks noChangeArrowheads="1"/>
          </p:cNvSpPr>
          <p:nvPr/>
        </p:nvSpPr>
        <p:spPr bwMode="auto">
          <a:xfrm>
            <a:off x="6102454" y="5517401"/>
            <a:ext cx="3041546"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2002</a:t>
            </a:r>
          </a:p>
        </p:txBody>
      </p:sp>
      <p:sp>
        <p:nvSpPr>
          <p:cNvPr id="7" name="Rectangle 2"/>
          <p:cNvSpPr txBox="1">
            <a:spLocks noChangeArrowheads="1"/>
          </p:cNvSpPr>
          <p:nvPr/>
        </p:nvSpPr>
        <p:spPr bwMode="auto">
          <a:xfrm>
            <a:off x="1032290" y="4523409"/>
            <a:ext cx="1843127"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1%</a:t>
            </a:r>
          </a:p>
        </p:txBody>
      </p:sp>
      <p:cxnSp>
        <p:nvCxnSpPr>
          <p:cNvPr id="4" name="Straight Arrow Connector 3"/>
          <p:cNvCxnSpPr/>
          <p:nvPr/>
        </p:nvCxnSpPr>
        <p:spPr bwMode="auto">
          <a:xfrm>
            <a:off x="1192611" y="5622708"/>
            <a:ext cx="7434462" cy="0"/>
          </a:xfrm>
          <a:prstGeom prst="straightConnector1">
            <a:avLst/>
          </a:prstGeom>
          <a:solidFill>
            <a:schemeClr val="accent1"/>
          </a:solidFill>
          <a:ln w="76200" cap="flat" cmpd="sng" algn="ctr">
            <a:solidFill>
              <a:srgbClr val="FFFF00"/>
            </a:solidFill>
            <a:prstDash val="solid"/>
            <a:round/>
            <a:headEnd type="none" w="med" len="med"/>
            <a:tailEnd type="arrow"/>
          </a:ln>
          <a:effectLst/>
        </p:spPr>
      </p:cxnSp>
      <p:sp>
        <p:nvSpPr>
          <p:cNvPr id="15" name="Rectangle 2"/>
          <p:cNvSpPr txBox="1">
            <a:spLocks noChangeArrowheads="1"/>
          </p:cNvSpPr>
          <p:nvPr/>
        </p:nvSpPr>
        <p:spPr bwMode="auto">
          <a:xfrm>
            <a:off x="6728586" y="1612002"/>
            <a:ext cx="1843127"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95%</a:t>
            </a:r>
          </a:p>
        </p:txBody>
      </p:sp>
      <p:sp>
        <p:nvSpPr>
          <p:cNvPr id="16" name="Rectangle 2"/>
          <p:cNvSpPr txBox="1">
            <a:spLocks noChangeArrowheads="1"/>
          </p:cNvSpPr>
          <p:nvPr/>
        </p:nvSpPr>
        <p:spPr bwMode="auto">
          <a:xfrm>
            <a:off x="0" y="5079409"/>
            <a:ext cx="1192611" cy="9312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0%</a:t>
            </a:r>
          </a:p>
        </p:txBody>
      </p:sp>
      <p:sp>
        <p:nvSpPr>
          <p:cNvPr id="17" name="Rectangle 2"/>
          <p:cNvSpPr txBox="1">
            <a:spLocks noChangeArrowheads="1"/>
          </p:cNvSpPr>
          <p:nvPr/>
        </p:nvSpPr>
        <p:spPr bwMode="auto">
          <a:xfrm>
            <a:off x="0" y="783250"/>
            <a:ext cx="1616490" cy="9312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100%</a:t>
            </a:r>
          </a:p>
        </p:txBody>
      </p:sp>
      <p:cxnSp>
        <p:nvCxnSpPr>
          <p:cNvPr id="12" name="Straight Arrow Connector 11"/>
          <p:cNvCxnSpPr/>
          <p:nvPr/>
        </p:nvCxnSpPr>
        <p:spPr bwMode="auto">
          <a:xfrm flipV="1">
            <a:off x="1242689" y="1476824"/>
            <a:ext cx="0" cy="4145884"/>
          </a:xfrm>
          <a:prstGeom prst="straightConnector1">
            <a:avLst/>
          </a:prstGeom>
          <a:solidFill>
            <a:schemeClr val="accent1"/>
          </a:solidFill>
          <a:ln w="76200" cap="flat" cmpd="sng" algn="ctr">
            <a:solidFill>
              <a:srgbClr val="FFFF00"/>
            </a:solidFill>
            <a:prstDash val="solid"/>
            <a:round/>
            <a:headEnd type="none" w="med" len="med"/>
            <a:tailEnd type="arrow"/>
          </a:ln>
          <a:effectLst/>
        </p:spPr>
      </p:cxnSp>
      <p:sp>
        <p:nvSpPr>
          <p:cNvPr id="13" name="Right Arrow 12"/>
          <p:cNvSpPr/>
          <p:nvPr/>
        </p:nvSpPr>
        <p:spPr bwMode="auto">
          <a:xfrm rot="19738630">
            <a:off x="3115679" y="3189939"/>
            <a:ext cx="3358907" cy="118145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cs typeface="+mn-cs"/>
            </a:endParaRPr>
          </a:p>
        </p:txBody>
      </p:sp>
      <p:sp>
        <p:nvSpPr>
          <p:cNvPr id="14" name="Rectangle 2"/>
          <p:cNvSpPr txBox="1">
            <a:spLocks noChangeArrowheads="1"/>
          </p:cNvSpPr>
          <p:nvPr/>
        </p:nvSpPr>
        <p:spPr bwMode="auto">
          <a:xfrm>
            <a:off x="2362200" y="933525"/>
            <a:ext cx="4267200" cy="6784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800" b="1" dirty="0">
                <a:solidFill>
                  <a:srgbClr val="FFFFFF"/>
                </a:solidFill>
                <a:effectLst>
                  <a:glow rad="127000">
                    <a:srgbClr val="000000"/>
                  </a:glow>
                </a:effectLst>
                <a:latin typeface="Arial" charset="0"/>
                <a:ea typeface="ＭＳ Ｐゴシック" charset="0"/>
                <a:cs typeface="ＭＳ Ｐゴシック" charset="0"/>
              </a:rPr>
              <a:t>来源：今日美国</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848631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3"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71174" y="0"/>
            <a:ext cx="709294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39593"/>
            <a:ext cx="9143999" cy="722407"/>
          </a:xfrm>
          <a:solidFill>
            <a:srgbClr val="FFFFFF"/>
          </a:solidFill>
          <a:effectLst/>
        </p:spPr>
        <p:txBody>
          <a:bodyPr/>
          <a:lstStyle/>
          <a:p>
            <a:pPr>
              <a:defRPr/>
            </a:pPr>
            <a:r>
              <a:rPr lang="zh-CN" altLang="en-US" sz="3200" b="1" dirty="0">
                <a:solidFill>
                  <a:schemeClr val="tx2"/>
                </a:solidFill>
                <a:effectLst>
                  <a:glow rad="127000">
                    <a:schemeClr val="bg1"/>
                  </a:glow>
                </a:effectLst>
                <a:latin typeface="Arial" charset="0"/>
                <a:ea typeface="ＭＳ Ｐゴシック" charset="0"/>
                <a:cs typeface="ＭＳ Ｐゴシック" charset="0"/>
              </a:rPr>
              <a:t>每个城市的账户</a:t>
            </a:r>
            <a:endParaRPr lang="en-US" sz="32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5130801" y="3861722"/>
            <a:ext cx="3720352" cy="281847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endParaRPr lang="en-US" altLang="zh-CN" sz="2800" b="1" dirty="0">
              <a:solidFill>
                <a:srgbClr val="FFFFFF"/>
              </a:solidFill>
              <a:latin typeface="Arial" charset="0"/>
              <a:ea typeface="ＭＳ Ｐゴシック" charset="0"/>
              <a:cs typeface="ＭＳ Ｐゴシック" charset="0"/>
            </a:endParaRPr>
          </a:p>
          <a:p>
            <a:pPr defTabSz="457200">
              <a:defRPr/>
            </a:pPr>
            <a:r>
              <a:rPr lang="zh-CN" altLang="en-US" sz="2800" b="1" dirty="0">
                <a:solidFill>
                  <a:srgbClr val="FFFFFF"/>
                </a:solidFill>
                <a:latin typeface="Arial" charset="0"/>
                <a:ea typeface="ＭＳ Ｐゴシック" charset="0"/>
                <a:cs typeface="ＭＳ Ｐゴシック" charset="0"/>
              </a:rPr>
              <a:t>超过</a:t>
            </a:r>
            <a:r>
              <a:rPr lang="en-US" altLang="zh-CN" sz="2800" b="1" dirty="0">
                <a:solidFill>
                  <a:srgbClr val="FFFFFF"/>
                </a:solidFill>
                <a:latin typeface="Arial" charset="0"/>
                <a:ea typeface="ＭＳ Ｐゴシック" charset="0"/>
                <a:cs typeface="ＭＳ Ｐゴシック" charset="0"/>
              </a:rPr>
              <a:t>20,800,000</a:t>
            </a:r>
            <a:r>
              <a:rPr lang="zh-CN" altLang="en-US" sz="2800" b="1" dirty="0">
                <a:solidFill>
                  <a:srgbClr val="FFFFFF"/>
                </a:solidFill>
                <a:latin typeface="Arial" charset="0"/>
                <a:ea typeface="ＭＳ Ｐゴシック" charset="0"/>
                <a:cs typeface="ＭＳ Ｐゴシック" charset="0"/>
              </a:rPr>
              <a:t>个匿名会员加入了一个促进通奸的网站。</a:t>
            </a:r>
            <a:endParaRPr lang="en-US" sz="3200" b="1" dirty="0">
              <a:solidFill>
                <a:srgbClr val="FFFFFF"/>
              </a:solidFill>
              <a:latin typeface="Apple Chancery"/>
              <a:ea typeface="ＭＳ Ｐゴシック" charset="0"/>
              <a:cs typeface="Apple Chancery"/>
            </a:endParaRPr>
          </a:p>
        </p:txBody>
      </p:sp>
    </p:spTree>
    <p:extLst>
      <p:ext uri="{BB962C8B-B14F-4D97-AF65-F5344CB8AC3E}">
        <p14:creationId xmlns:p14="http://schemas.microsoft.com/office/powerpoint/2010/main" val="79486037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43000"/>
            <a:ext cx="9144000" cy="2190750"/>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如何让</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婚姻之爱</a:t>
            </a:r>
            <a:r>
              <a:rPr lang="zh-CN" altLang="en-US" sz="4800" b="1" dirty="0">
                <a:effectLst>
                  <a:glow rad="127000">
                    <a:schemeClr val="tx1"/>
                  </a:glow>
                </a:effectLst>
                <a:latin typeface="Arial" charset="0"/>
                <a:ea typeface="ＭＳ Ｐゴシック" charset="0"/>
                <a:cs typeface="ＭＳ Ｐゴシック" charset="0"/>
              </a:rPr>
              <a:t>成为神所定意的</a:t>
            </a:r>
            <a:r>
              <a:rPr lang="en-US" sz="4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2106083" y="3185584"/>
            <a:ext cx="4847167" cy="3116036"/>
          </a:xfrm>
          <a:prstGeom prst="rect">
            <a:avLst/>
          </a:prstGeom>
        </p:spPr>
      </p:pic>
    </p:spTree>
    <p:extLst>
      <p:ext uri="{BB962C8B-B14F-4D97-AF65-F5344CB8AC3E}">
        <p14:creationId xmlns:p14="http://schemas.microsoft.com/office/powerpoint/2010/main" val="32991545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pic>
        <p:nvPicPr>
          <p:cNvPr id="2" name="Picture 1"/>
          <p:cNvPicPr>
            <a:picLocks noChangeAspect="1"/>
          </p:cNvPicPr>
          <p:nvPr/>
        </p:nvPicPr>
        <p:blipFill>
          <a:blip r:embed="rId3"/>
          <a:stretch>
            <a:fillRect/>
          </a:stretch>
        </p:blipFill>
        <p:spPr>
          <a:xfrm>
            <a:off x="973025" y="3018888"/>
            <a:ext cx="6825086" cy="3839111"/>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和妇人通奸的，实在无知；</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行这事的，是自我毁灭。</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他必遭受击打，被凌辱，</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他的耻辱永不能涂抹。</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箴言</a:t>
            </a:r>
            <a:r>
              <a:rPr lang="en-US" sz="3600" b="1" dirty="0">
                <a:effectLst>
                  <a:glow rad="127000">
                    <a:schemeClr val="tx1"/>
                  </a:glow>
                </a:effectLst>
                <a:latin typeface="Arial" charset="0"/>
                <a:ea typeface="ＭＳ Ｐゴシック" charset="0"/>
                <a:cs typeface="ＭＳ Ｐゴシック" charset="0"/>
              </a:rPr>
              <a:t>6:32-33).</a:t>
            </a:r>
          </a:p>
        </p:txBody>
      </p:sp>
    </p:spTree>
    <p:extLst>
      <p:ext uri="{BB962C8B-B14F-4D97-AF65-F5344CB8AC3E}">
        <p14:creationId xmlns:p14="http://schemas.microsoft.com/office/powerpoint/2010/main" val="3084891656"/>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376834" name="Picture 6" descr="orangeflrs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AutoShape 5"/>
          <p:cNvSpPr>
            <a:spLocks noChangeArrowheads="1"/>
          </p:cNvSpPr>
          <p:nvPr/>
        </p:nvSpPr>
        <p:spPr bwMode="auto">
          <a:xfrm>
            <a:off x="2209800" y="0"/>
            <a:ext cx="4495800" cy="3505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1">
            <a:gsLst>
              <a:gs pos="0">
                <a:schemeClr val="folHlink"/>
              </a:gs>
              <a:gs pos="100000">
                <a:schemeClr val="folHlink">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a:ea typeface="ＭＳ Ｐゴシック" charset="0"/>
              <a:cs typeface="ＭＳ Ｐゴシック" charset="0"/>
            </a:endParaRPr>
          </a:p>
        </p:txBody>
      </p:sp>
      <p:sp>
        <p:nvSpPr>
          <p:cNvPr id="14338" name="Rectangle 2"/>
          <p:cNvSpPr>
            <a:spLocks noGrp="1" noChangeArrowheads="1"/>
          </p:cNvSpPr>
          <p:nvPr>
            <p:ph type="title"/>
          </p:nvPr>
        </p:nvSpPr>
        <p:spPr>
          <a:xfrm>
            <a:off x="2514600" y="304800"/>
            <a:ext cx="3886200" cy="685800"/>
          </a:xfrm>
          <a:effectLst>
            <a:outerShdw blurRad="63500" dist="35921" dir="2700000" algn="ctr" rotWithShape="0">
              <a:schemeClr val="bg1">
                <a:alpha val="74998"/>
              </a:schemeClr>
            </a:outerShdw>
          </a:effectLst>
        </p:spPr>
        <p:txBody>
          <a:bodyPr anchor="ctr" anchorCtr="1"/>
          <a:lstStyle/>
          <a:p>
            <a:pPr algn="ctr">
              <a:defRPr/>
            </a:pPr>
            <a:r>
              <a:rPr lang="zh-CN" altLang="en-US" b="1" i="0" dirty="0">
                <a:effectLst>
                  <a:glow rad="101600">
                    <a:schemeClr val="bg1"/>
                  </a:glow>
                </a:effectLst>
                <a:latin typeface="ＭＳ Ｐゴシック"/>
                <a:ea typeface="ＭＳ Ｐゴシック"/>
                <a:cs typeface="ＭＳ Ｐゴシック"/>
              </a:rPr>
              <a:t>那又如何</a:t>
            </a:r>
            <a:r>
              <a:rPr lang="en-US" b="1" i="0" dirty="0">
                <a:effectLst>
                  <a:glow rad="101600">
                    <a:schemeClr val="bg1"/>
                  </a:glow>
                </a:effectLst>
                <a:latin typeface="ＭＳ Ｐゴシック"/>
                <a:ea typeface="ＭＳ Ｐゴシック"/>
                <a:cs typeface="ＭＳ Ｐゴシック"/>
              </a:rPr>
              <a:t>?</a:t>
            </a:r>
          </a:p>
        </p:txBody>
      </p:sp>
      <p:sp>
        <p:nvSpPr>
          <p:cNvPr id="14339" name="Rectangle 3"/>
          <p:cNvSpPr>
            <a:spLocks noGrp="1" noChangeArrowheads="1"/>
          </p:cNvSpPr>
          <p:nvPr>
            <p:ph type="body" idx="1"/>
          </p:nvPr>
        </p:nvSpPr>
        <p:spPr>
          <a:xfrm>
            <a:off x="228600" y="1143000"/>
            <a:ext cx="8915400" cy="2265363"/>
          </a:xfrm>
        </p:spPr>
        <p:txBody>
          <a:bodyPr/>
          <a:lstStyle/>
          <a:p>
            <a:pPr>
              <a:defRPr/>
            </a:pPr>
            <a:r>
              <a:rPr kumimoji="0" lang="zh-CN" altLang="en-US"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禁止婚前性行为可以让婚姻充分被享受</a:t>
            </a:r>
            <a:r>
              <a:rPr kumimoji="0" lang="en-US" altLang="zh-CN"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  (i.e.,</a:t>
            </a:r>
            <a:r>
              <a:rPr kumimoji="0" lang="zh-CN" altLang="en-US"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让爱在它自己的时间绽放</a:t>
            </a:r>
            <a:r>
              <a:rPr kumimoji="0" lang="en-US" altLang="zh-CN"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a:t>
            </a:r>
            <a:endParaRPr kumimoji="0" lang="en-US" altLang="zh-CN" sz="4000"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endParaRPr>
          </a:p>
        </p:txBody>
      </p:sp>
      <p:sp>
        <p:nvSpPr>
          <p:cNvPr id="14340" name="Text Box 4"/>
          <p:cNvSpPr txBox="1">
            <a:spLocks noChangeArrowheads="1"/>
          </p:cNvSpPr>
          <p:nvPr/>
        </p:nvSpPr>
        <p:spPr bwMode="auto">
          <a:xfrm>
            <a:off x="8229600" y="0"/>
            <a:ext cx="838200" cy="457200"/>
          </a:xfrm>
          <a:prstGeom prst="rect">
            <a:avLst/>
          </a:prstGeom>
          <a:noFill/>
          <a:ln w="12700">
            <a:noFill/>
            <a:miter lim="800000"/>
            <a:headEnd type="none" w="sm" len="sm"/>
            <a:tailEnd type="none" w="sm" len="sm"/>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425</a:t>
            </a:r>
          </a:p>
        </p:txBody>
      </p:sp>
      <p:sp>
        <p:nvSpPr>
          <p:cNvPr id="7" name="Rectangle 3"/>
          <p:cNvSpPr txBox="1">
            <a:spLocks noChangeArrowheads="1"/>
          </p:cNvSpPr>
          <p:nvPr/>
        </p:nvSpPr>
        <p:spPr bwMode="auto">
          <a:xfrm>
            <a:off x="388938" y="3530600"/>
            <a:ext cx="28638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a:lstStyle>
          <a:p>
            <a:pPr marL="0" marR="0" lvl="0" indent="0" algn="l" defTabSz="457200" rtl="0" eaLnBrk="0" fontAlgn="base" latinLnBrk="0" hangingPunct="0">
              <a:lnSpc>
                <a:spcPct val="100000"/>
              </a:lnSpc>
              <a:spcBef>
                <a:spcPct val="20000"/>
              </a:spcBef>
              <a:spcAft>
                <a:spcPct val="0"/>
              </a:spcAft>
              <a:buClr>
                <a:srgbClr val="FFCC66"/>
              </a:buClr>
              <a:buSzTx/>
              <a:buFontTx/>
              <a:buNone/>
              <a:tabLst/>
              <a:defRPr/>
            </a:pP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a:t>
            </a:r>
            <a:r>
              <a:rPr kumimoji="0" lang="zh-CN" altLang="en-US"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不要惊动，不要叫醒我所亲爱的，等他自己情愿</a:t>
            </a: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 </a:t>
            </a:r>
            <a:b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b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(2:7</a:t>
            </a:r>
            <a:r>
              <a:rPr kumimoji="0" lang="zh-CN" altLang="en-US"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下</a:t>
            </a: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 CNV).</a:t>
            </a:r>
            <a:endParaRPr kumimoji="0" lang="en-US" altLang="zh-CN" sz="3200" b="0"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endParaRPr>
          </a:p>
        </p:txBody>
      </p:sp>
      <p:sp>
        <p:nvSpPr>
          <p:cNvPr id="8" name="Rectangle 3"/>
          <p:cNvSpPr txBox="1">
            <a:spLocks noChangeArrowheads="1"/>
          </p:cNvSpPr>
          <p:nvPr/>
        </p:nvSpPr>
        <p:spPr bwMode="auto">
          <a:xfrm>
            <a:off x="3252788" y="3505200"/>
            <a:ext cx="28638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a:lstStyle>
          <a:p>
            <a:pPr marL="0" marR="0" lvl="0" indent="0" algn="l" defTabSz="457200" rtl="0" eaLnBrk="0" fontAlgn="base" latinLnBrk="0" hangingPunct="0">
              <a:lnSpc>
                <a:spcPct val="100000"/>
              </a:lnSpc>
              <a:spcBef>
                <a:spcPct val="20000"/>
              </a:spcBef>
              <a:spcAft>
                <a:spcPct val="0"/>
              </a:spcAft>
              <a:buClr>
                <a:srgbClr val="FFCC66"/>
              </a:buClr>
              <a:buSzTx/>
              <a:buFontTx/>
              <a:buNone/>
              <a:tabLst/>
              <a:defRPr/>
            </a:pP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a:t>
            </a:r>
            <a:r>
              <a:rPr kumimoji="0" lang="zh-CN" altLang="en-US"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不要惊动，不要叫醒我所亲爱的，等他自己情愿</a:t>
            </a: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 </a:t>
            </a:r>
            <a:b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b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a:t>
            </a: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SimSun" charset="0"/>
                <a:cs typeface="SimSun" charset="0"/>
              </a:rPr>
              <a:t>3:5</a:t>
            </a:r>
            <a:r>
              <a:rPr kumimoji="0" lang="zh-CN" altLang="en-US"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下</a:t>
            </a: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 CNV).</a:t>
            </a:r>
            <a:endParaRPr kumimoji="0" lang="en-US" altLang="zh-CN" sz="3200" b="0"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endParaRPr>
          </a:p>
        </p:txBody>
      </p:sp>
      <p:sp>
        <p:nvSpPr>
          <p:cNvPr id="9" name="Rectangle 3"/>
          <p:cNvSpPr txBox="1">
            <a:spLocks noChangeArrowheads="1"/>
          </p:cNvSpPr>
          <p:nvPr/>
        </p:nvSpPr>
        <p:spPr bwMode="auto">
          <a:xfrm>
            <a:off x="6116638" y="3498850"/>
            <a:ext cx="28638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a:lstStyle>
          <a:p>
            <a:pPr marL="0" marR="0" lvl="0" indent="0" algn="l" defTabSz="457200" rtl="0" eaLnBrk="0" fontAlgn="base" latinLnBrk="0" hangingPunct="0">
              <a:lnSpc>
                <a:spcPct val="100000"/>
              </a:lnSpc>
              <a:spcBef>
                <a:spcPct val="20000"/>
              </a:spcBef>
              <a:spcAft>
                <a:spcPct val="0"/>
              </a:spcAft>
              <a:buClr>
                <a:srgbClr val="FFCC66"/>
              </a:buClr>
              <a:buSzTx/>
              <a:buFontTx/>
              <a:buNone/>
              <a:tabLst/>
              <a:defRPr/>
            </a:pP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a:t>
            </a:r>
            <a:r>
              <a:rPr kumimoji="0" lang="zh-CN" altLang="en-US"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不要惊动，不要叫醒我所亲爱的，等他自己情愿</a:t>
            </a: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 </a:t>
            </a:r>
            <a:b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b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a:t>
            </a: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SimSun" charset="0"/>
                <a:cs typeface="SimSun" charset="0"/>
              </a:rPr>
              <a:t>8:4</a:t>
            </a:r>
            <a:r>
              <a:rPr kumimoji="0" lang="zh-CN" altLang="en-US"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SimSun" charset="0"/>
                <a:cs typeface="SimSun" charset="0"/>
              </a:rPr>
              <a:t>下</a:t>
            </a: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 CNV).</a:t>
            </a:r>
            <a:endParaRPr kumimoji="0" lang="en-US" altLang="zh-CN" sz="3200" b="0"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endParaRPr>
          </a:p>
          <a:p>
            <a:pPr marL="0" marR="0" lvl="0" indent="0" algn="l" defTabSz="457200" rtl="0" eaLnBrk="0" fontAlgn="base" latinLnBrk="0" hangingPunct="0">
              <a:lnSpc>
                <a:spcPct val="100000"/>
              </a:lnSpc>
              <a:spcBef>
                <a:spcPct val="20000"/>
              </a:spcBef>
              <a:spcAft>
                <a:spcPct val="0"/>
              </a:spcAft>
              <a:buClr>
                <a:srgbClr val="FFCC66"/>
              </a:buClr>
              <a:buSzTx/>
              <a:buFontTx/>
              <a:buNone/>
              <a:tabLst/>
              <a:defRPr/>
            </a:pPr>
            <a:endParaRPr kumimoji="0" lang="en-US" altLang="zh-CN" sz="3200" b="0"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SimSun" charset="0"/>
              <a:cs typeface="SimSun" charset="0"/>
            </a:endParaRPr>
          </a:p>
        </p:txBody>
      </p:sp>
    </p:spTree>
    <p:extLst>
      <p:ext uri="{BB962C8B-B14F-4D97-AF65-F5344CB8AC3E}">
        <p14:creationId xmlns:p14="http://schemas.microsoft.com/office/powerpoint/2010/main" val="2586966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checkerboard(across)">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checkerboard(across)">
                                      <p:cBhvr>
                                        <p:cTn id="17" dur="500"/>
                                        <p:tgtEl>
                                          <p:spTgt spid="8">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checkerboard(across)">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P spid="7" grpId="0" build="p" autoUpdateAnimBg="0"/>
      <p:bldP spid="8" grpId="0" build="p" autoUpdateAnimBg="0"/>
      <p:bldP spid="9" grpId="0" build="p"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881" name="Picture 6" descr="orangeflrs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AutoShape 5"/>
          <p:cNvSpPr>
            <a:spLocks noChangeArrowheads="1"/>
          </p:cNvSpPr>
          <p:nvPr/>
        </p:nvSpPr>
        <p:spPr bwMode="auto">
          <a:xfrm>
            <a:off x="2209800" y="0"/>
            <a:ext cx="4495800" cy="3505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1">
            <a:gsLst>
              <a:gs pos="0">
                <a:schemeClr val="folHlink"/>
              </a:gs>
              <a:gs pos="100000">
                <a:schemeClr val="folHlink">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a:ea typeface="ＭＳ Ｐゴシック" charset="0"/>
              <a:cs typeface="ＭＳ Ｐゴシック" charset="0"/>
            </a:endParaRPr>
          </a:p>
        </p:txBody>
      </p:sp>
      <p:sp>
        <p:nvSpPr>
          <p:cNvPr id="14338" name="Rectangle 2"/>
          <p:cNvSpPr>
            <a:spLocks noGrp="1" noChangeArrowheads="1"/>
          </p:cNvSpPr>
          <p:nvPr>
            <p:ph type="title"/>
          </p:nvPr>
        </p:nvSpPr>
        <p:spPr>
          <a:xfrm>
            <a:off x="2438400" y="304800"/>
            <a:ext cx="3886200" cy="685800"/>
          </a:xfrm>
          <a:effectLst>
            <a:outerShdw blurRad="63500" dist="35921" dir="2700000" algn="ctr" rotWithShape="0">
              <a:schemeClr val="bg1">
                <a:alpha val="74998"/>
              </a:schemeClr>
            </a:outerShdw>
          </a:effectLst>
        </p:spPr>
        <p:txBody>
          <a:bodyPr anchor="ctr" anchorCtr="1"/>
          <a:lstStyle/>
          <a:p>
            <a:pPr algn="ctr">
              <a:defRPr/>
            </a:pPr>
            <a:r>
              <a:rPr lang="zh-CN" altLang="en-US" sz="4800" dirty="0">
                <a:latin typeface="ＭＳ Ｐゴシック"/>
                <a:ea typeface="ＭＳ Ｐゴシック"/>
                <a:cs typeface="ＭＳ Ｐゴシック"/>
              </a:rPr>
              <a:t>那又如何</a:t>
            </a:r>
            <a:r>
              <a:rPr lang="en-US" sz="4800" b="1" i="0" dirty="0">
                <a:latin typeface="ＭＳ Ｐゴシック"/>
                <a:ea typeface="ＭＳ Ｐゴシック"/>
                <a:cs typeface="ＭＳ Ｐゴシック"/>
              </a:rPr>
              <a:t>?</a:t>
            </a:r>
          </a:p>
        </p:txBody>
      </p:sp>
      <p:sp>
        <p:nvSpPr>
          <p:cNvPr id="14339" name="Rectangle 3"/>
          <p:cNvSpPr>
            <a:spLocks noGrp="1" noChangeArrowheads="1"/>
          </p:cNvSpPr>
          <p:nvPr>
            <p:ph type="body" idx="1"/>
          </p:nvPr>
        </p:nvSpPr>
        <p:spPr>
          <a:xfrm>
            <a:off x="304800" y="990600"/>
            <a:ext cx="8839200" cy="5257800"/>
          </a:xfrm>
        </p:spPr>
        <p:txBody>
          <a:bodyPr/>
          <a:lstStyle/>
          <a:p>
            <a:endParaRPr kumimoji="0" lang="en-US" altLang="zh-CN" sz="3600" b="1">
              <a:solidFill>
                <a:srgbClr val="FFFFFF"/>
              </a:solidFill>
              <a:effectLst>
                <a:outerShdw blurRad="38100" dist="38100" dir="2700000" algn="tl">
                  <a:srgbClr val="5F5F5F"/>
                </a:outerShdw>
              </a:effectLst>
              <a:latin typeface="ＭＳ Ｐゴシック" charset="0"/>
              <a:cs typeface="ＭＳ Ｐゴシック" charset="0"/>
            </a:endParaRPr>
          </a:p>
          <a:p>
            <a:r>
              <a:rPr kumimoji="0" lang="zh-CN" altLang="en-US" sz="4000" b="1">
                <a:solidFill>
                  <a:srgbClr val="FFFFFF"/>
                </a:solidFill>
                <a:effectLst>
                  <a:outerShdw blurRad="38100" dist="38100" dir="2700000" algn="tl">
                    <a:srgbClr val="5F5F5F"/>
                  </a:outerShdw>
                </a:effectLst>
                <a:latin typeface="ＭＳ Ｐゴシック" charset="0"/>
                <a:cs typeface="ＭＳ Ｐゴシック" charset="0"/>
              </a:rPr>
              <a:t>禁止婚前性行为可以让婚姻充分被享受</a:t>
            </a:r>
            <a:r>
              <a:rPr kumimoji="0" lang="en-US" altLang="zh-CN" sz="4000" b="1">
                <a:solidFill>
                  <a:srgbClr val="FFFFFF"/>
                </a:solidFill>
                <a:effectLst>
                  <a:outerShdw blurRad="38100" dist="38100" dir="2700000" algn="tl">
                    <a:srgbClr val="5F5F5F"/>
                  </a:outerShdw>
                </a:effectLst>
                <a:latin typeface="ＭＳ Ｐゴシック" charset="0"/>
                <a:cs typeface="ＭＳ Ｐゴシック" charset="0"/>
              </a:rPr>
              <a:t> (i.e., </a:t>
            </a:r>
            <a:r>
              <a:rPr kumimoji="0" lang="zh-CN" altLang="en-US" sz="4000" b="1">
                <a:solidFill>
                  <a:srgbClr val="FFFFFF"/>
                </a:solidFill>
                <a:effectLst>
                  <a:outerShdw blurRad="38100" dist="38100" dir="2700000" algn="tl">
                    <a:srgbClr val="5F5F5F"/>
                  </a:outerShdw>
                </a:effectLst>
                <a:latin typeface="ＭＳ Ｐゴシック" charset="0"/>
                <a:cs typeface="ＭＳ Ｐゴシック" charset="0"/>
              </a:rPr>
              <a:t>让爱在它自己的时间绽放</a:t>
            </a:r>
            <a:r>
              <a:rPr kumimoji="0" lang="en-US" altLang="zh-CN" sz="4000" b="1">
                <a:solidFill>
                  <a:srgbClr val="FFFFFF"/>
                </a:solidFill>
                <a:effectLst>
                  <a:outerShdw blurRad="38100" dist="38100" dir="2700000" algn="tl">
                    <a:srgbClr val="5F5F5F"/>
                  </a:outerShdw>
                </a:effectLst>
                <a:latin typeface="ＭＳ Ｐゴシック" charset="0"/>
                <a:cs typeface="ＭＳ Ｐゴシック" charset="0"/>
              </a:rPr>
              <a:t>–2:7b; 3:5b; 8:4b).</a:t>
            </a:r>
            <a:endParaRPr kumimoji="0" lang="en-US" altLang="zh-CN" sz="4000">
              <a:solidFill>
                <a:srgbClr val="FFFFFF"/>
              </a:solidFill>
              <a:effectLst>
                <a:outerShdw blurRad="38100" dist="38100" dir="2700000" algn="tl">
                  <a:srgbClr val="5F5F5F"/>
                </a:outerShdw>
              </a:effectLst>
              <a:latin typeface="ＭＳ Ｐゴシック" charset="0"/>
              <a:cs typeface="ＭＳ Ｐゴシック" charset="0"/>
            </a:endParaRPr>
          </a:p>
          <a:p>
            <a:r>
              <a:rPr kumimoji="0" lang="zh-CN" altLang="en-US" sz="4000" b="1">
                <a:solidFill>
                  <a:srgbClr val="FFFFFF"/>
                </a:solidFill>
                <a:effectLst>
                  <a:outerShdw blurRad="38100" dist="38100" dir="2700000" algn="tl">
                    <a:srgbClr val="5F5F5F"/>
                  </a:outerShdw>
                </a:effectLst>
                <a:latin typeface="ＭＳ Ｐゴシック" charset="0"/>
                <a:cs typeface="ＭＳ Ｐゴシック" charset="0"/>
              </a:rPr>
              <a:t>期待一个美好的婚姻，然后为之努力</a:t>
            </a:r>
            <a:r>
              <a:rPr kumimoji="0" lang="en-US" altLang="zh-CN" sz="4000" b="1">
                <a:solidFill>
                  <a:srgbClr val="FFFFFF"/>
                </a:solidFill>
                <a:effectLst>
                  <a:outerShdw blurRad="38100" dist="38100" dir="2700000" algn="tl">
                    <a:srgbClr val="5F5F5F"/>
                  </a:outerShdw>
                </a:effectLst>
                <a:latin typeface="ＭＳ Ｐゴシック" charset="0"/>
                <a:cs typeface="ＭＳ Ｐゴシック" charset="0"/>
              </a:rPr>
              <a:t>.</a:t>
            </a:r>
            <a:endParaRPr kumimoji="0" lang="en-US" altLang="zh-CN" sz="4000">
              <a:solidFill>
                <a:srgbClr val="FFFFFF"/>
              </a:solidFill>
              <a:effectLst>
                <a:outerShdw blurRad="38100" dist="38100" dir="2700000" algn="tl">
                  <a:srgbClr val="5F5F5F"/>
                </a:outerShdw>
              </a:effectLst>
              <a:latin typeface="ＭＳ Ｐゴシック" charset="0"/>
              <a:cs typeface="ＭＳ Ｐゴシック" charset="0"/>
            </a:endParaRPr>
          </a:p>
          <a:p>
            <a:r>
              <a:rPr kumimoji="0" lang="zh-CN" altLang="en-US" sz="4000" b="1">
                <a:solidFill>
                  <a:srgbClr val="FFFFFF"/>
                </a:solidFill>
                <a:effectLst>
                  <a:outerShdw blurRad="38100" dist="38100" dir="2700000" algn="tl">
                    <a:srgbClr val="5F5F5F"/>
                  </a:outerShdw>
                </a:effectLst>
                <a:latin typeface="ＭＳ Ｐゴシック" charset="0"/>
                <a:cs typeface="ＭＳ Ｐゴシック" charset="0"/>
              </a:rPr>
              <a:t>称赞你配偶的优点</a:t>
            </a:r>
            <a:r>
              <a:rPr kumimoji="0" lang="en-US" altLang="zh-CN" sz="4000" b="1">
                <a:solidFill>
                  <a:srgbClr val="FFFFFF"/>
                </a:solidFill>
                <a:effectLst>
                  <a:outerShdw blurRad="38100" dist="38100" dir="2700000" algn="tl">
                    <a:srgbClr val="5F5F5F"/>
                  </a:outerShdw>
                </a:effectLst>
                <a:latin typeface="ＭＳ Ｐゴシック" charset="0"/>
                <a:cs typeface="ＭＳ Ｐゴシック" charset="0"/>
              </a:rPr>
              <a:t>--</a:t>
            </a:r>
            <a:r>
              <a:rPr kumimoji="0" lang="zh-CN" altLang="en-US" sz="4000" b="1">
                <a:solidFill>
                  <a:srgbClr val="FFFFFF"/>
                </a:solidFill>
                <a:effectLst>
                  <a:outerShdw blurRad="38100" dist="38100" dir="2700000" algn="tl">
                    <a:srgbClr val="5F5F5F"/>
                  </a:outerShdw>
                </a:effectLst>
                <a:latin typeface="ＭＳ Ｐゴシック" charset="0"/>
                <a:cs typeface="ＭＳ Ｐゴシック" charset="0"/>
              </a:rPr>
              <a:t>不论是身体上的还是非身体上的</a:t>
            </a:r>
            <a:r>
              <a:rPr kumimoji="0" lang="en-US" altLang="zh-CN" sz="4000" b="1">
                <a:solidFill>
                  <a:srgbClr val="FFFFFF"/>
                </a:solidFill>
                <a:effectLst>
                  <a:outerShdw blurRad="38100" dist="38100" dir="2700000" algn="tl">
                    <a:srgbClr val="5F5F5F"/>
                  </a:outerShdw>
                </a:effectLst>
                <a:latin typeface="ＭＳ Ｐゴシック" charset="0"/>
                <a:cs typeface="ＭＳ Ｐゴシック" charset="0"/>
              </a:rPr>
              <a:t>.</a:t>
            </a:r>
            <a:r>
              <a:rPr kumimoji="0" lang="en-US" altLang="zh-CN" sz="4000">
                <a:solidFill>
                  <a:srgbClr val="FFFFFF"/>
                </a:solidFill>
                <a:effectLst>
                  <a:outerShdw blurRad="38100" dist="38100" dir="2700000" algn="tl">
                    <a:srgbClr val="5F5F5F"/>
                  </a:outerShdw>
                </a:effectLst>
                <a:latin typeface="ＭＳ Ｐゴシック" charset="0"/>
                <a:cs typeface="ＭＳ Ｐゴシック" charset="0"/>
              </a:rPr>
              <a:t> </a:t>
            </a:r>
          </a:p>
        </p:txBody>
      </p:sp>
      <p:sp>
        <p:nvSpPr>
          <p:cNvPr id="14340" name="Text Box 4"/>
          <p:cNvSpPr txBox="1">
            <a:spLocks noChangeArrowheads="1"/>
          </p:cNvSpPr>
          <p:nvPr/>
        </p:nvSpPr>
        <p:spPr bwMode="auto">
          <a:xfrm>
            <a:off x="8229600" y="0"/>
            <a:ext cx="838200" cy="457200"/>
          </a:xfrm>
          <a:prstGeom prst="rect">
            <a:avLst/>
          </a:prstGeom>
          <a:noFill/>
          <a:ln w="12700">
            <a:noFill/>
            <a:miter lim="800000"/>
            <a:headEnd type="none" w="sm" len="sm"/>
            <a:tailEnd type="none" w="sm" len="sm"/>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425</a:t>
            </a:r>
          </a:p>
        </p:txBody>
      </p:sp>
    </p:spTree>
    <p:extLst>
      <p:ext uri="{BB962C8B-B14F-4D97-AF65-F5344CB8AC3E}">
        <p14:creationId xmlns:p14="http://schemas.microsoft.com/office/powerpoint/2010/main" val="10926285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339">
                                            <p:txEl>
                                              <p:pRg st="2" end="2"/>
                                            </p:txEl>
                                          </p:spTgt>
                                        </p:tgtEl>
                                        <p:attrNameLst>
                                          <p:attrName>style.visibility</p:attrName>
                                        </p:attrNameLst>
                                      </p:cBhvr>
                                      <p:to>
                                        <p:strVal val="visible"/>
                                      </p:to>
                                    </p:set>
                                    <p:animEffect transition="in" filter="checkerboard(across)">
                                      <p:cBhvr>
                                        <p:cTn id="7" dur="500"/>
                                        <p:tgtEl>
                                          <p:spTgt spid="14339">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339">
                                            <p:txEl>
                                              <p:pRg st="3" end="3"/>
                                            </p:txEl>
                                          </p:spTgt>
                                        </p:tgtEl>
                                        <p:attrNameLst>
                                          <p:attrName>style.visibility</p:attrName>
                                        </p:attrNameLst>
                                      </p:cBhvr>
                                      <p:to>
                                        <p:strVal val="visible"/>
                                      </p:to>
                                    </p:set>
                                    <p:animEffect transition="in" filter="checkerboard(across)">
                                      <p:cBhvr>
                                        <p:cTn id="12" dur="500"/>
                                        <p:tgtEl>
                                          <p:spTgt spid="143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786869434"/>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734218989"/>
      </p:ext>
    </p:extLst>
  </p:cSld>
  <p:clrMapOvr>
    <a:masterClrMapping/>
  </p:clrMapOvr>
  <p:transition spd="slow"/>
</p:sld>
</file>

<file path=ppt/slides/slide145.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a:xfrm>
            <a:off x="1828800" y="0"/>
            <a:ext cx="5257800" cy="838200"/>
          </a:xfrm>
          <a:solidFill>
            <a:schemeClr val="bg1"/>
          </a:solidFill>
        </p:spPr>
        <p:txBody>
          <a:bodyPr anchor="ctr" anchorCtr="1"/>
          <a:lstStyle/>
          <a:p>
            <a:pPr algn="ctr"/>
            <a:r>
              <a:rPr lang="zh-CN" altLang="en-US" sz="4000" b="1" i="0">
                <a:latin typeface="ＭＳ Ｐゴシック" charset="0"/>
                <a:cs typeface="ＭＳ Ｐゴシック" charset="0"/>
              </a:rPr>
              <a:t>内容提要</a:t>
            </a:r>
            <a:endParaRPr lang="en-US" altLang="zh-CN" sz="4000" b="1" i="0">
              <a:latin typeface="ＭＳ Ｐゴシック" charset="0"/>
              <a:cs typeface="ＭＳ Ｐゴシック" charset="0"/>
            </a:endParaRPr>
          </a:p>
        </p:txBody>
      </p:sp>
      <p:sp>
        <p:nvSpPr>
          <p:cNvPr id="35843" name="Rectangle 3"/>
          <p:cNvSpPr>
            <a:spLocks noGrp="1" noChangeArrowheads="1"/>
          </p:cNvSpPr>
          <p:nvPr>
            <p:ph type="body" sz="half" idx="2"/>
          </p:nvPr>
        </p:nvSpPr>
        <p:spPr>
          <a:xfrm>
            <a:off x="152400" y="1066800"/>
            <a:ext cx="8915400" cy="5791200"/>
          </a:xfrm>
        </p:spPr>
        <p:txBody>
          <a:bodyPr/>
          <a:lstStyle/>
          <a:p>
            <a:pPr marL="365125" indent="-365125">
              <a:lnSpc>
                <a:spcPct val="90000"/>
              </a:lnSpc>
              <a:buClr>
                <a:schemeClr val="bg1"/>
              </a:buClr>
              <a:buFont typeface="Wingdings" charset="0"/>
              <a:buChar char="Ø"/>
            </a:pPr>
            <a:r>
              <a:rPr kumimoji="0" lang="zh-CN" altLang="en-US" b="1">
                <a:solidFill>
                  <a:schemeClr val="bg1"/>
                </a:solidFill>
                <a:latin typeface="ＭＳ Ｐゴシック" charset="0"/>
                <a:cs typeface="ＭＳ Ｐゴシック" charset="0"/>
              </a:rPr>
              <a:t>雅歌表达了所罗门和他的书拉密女妻子之间深厚的感情，描述了他们从追求，到恋爱，以及到最后委身在婚姻中。</a:t>
            </a:r>
            <a:endParaRPr kumimoji="0" lang="en-US" altLang="zh-CN" b="1">
              <a:solidFill>
                <a:schemeClr val="bg1"/>
              </a:solidFill>
              <a:latin typeface="ＭＳ Ｐゴシック" charset="0"/>
              <a:cs typeface="ＭＳ Ｐゴシック" charset="0"/>
            </a:endParaRPr>
          </a:p>
          <a:p>
            <a:pPr marL="365125" indent="-365125">
              <a:lnSpc>
                <a:spcPct val="90000"/>
              </a:lnSpc>
              <a:buClr>
                <a:schemeClr val="bg1"/>
              </a:buClr>
              <a:buFont typeface="Wingdings" charset="0"/>
              <a:buChar char="Ø"/>
            </a:pPr>
            <a:r>
              <a:rPr kumimoji="0" lang="zh-CN" altLang="en-US" b="1">
                <a:solidFill>
                  <a:schemeClr val="bg1"/>
                </a:solidFill>
                <a:latin typeface="ＭＳ Ｐゴシック" charset="0"/>
                <a:cs typeface="ＭＳ Ｐゴシック" charset="0"/>
              </a:rPr>
              <a:t>雅歌有两大部分</a:t>
            </a:r>
            <a:r>
              <a:rPr kumimoji="0" lang="en-US" altLang="zh-CN" b="1">
                <a:solidFill>
                  <a:schemeClr val="bg1"/>
                </a:solidFill>
                <a:latin typeface="ＭＳ Ｐゴシック" charset="0"/>
                <a:cs typeface="ＭＳ Ｐゴシック" charset="0"/>
              </a:rPr>
              <a:t>.  </a:t>
            </a:r>
            <a:r>
              <a:rPr kumimoji="0" lang="zh-CN" altLang="en-US" b="1">
                <a:solidFill>
                  <a:schemeClr val="bg1"/>
                </a:solidFill>
                <a:latin typeface="ＭＳ Ｐゴシック" charset="0"/>
                <a:cs typeface="ＭＳ Ｐゴシック" charset="0"/>
              </a:rPr>
              <a:t>第一大部分</a:t>
            </a:r>
            <a:r>
              <a:rPr kumimoji="0" lang="en-US" altLang="zh-CN" b="1">
                <a:solidFill>
                  <a:schemeClr val="bg1"/>
                </a:solidFill>
                <a:latin typeface="ＭＳ Ｐゴシック" charset="0"/>
                <a:cs typeface="ＭＳ Ｐゴシック" charset="0"/>
              </a:rPr>
              <a:t>(1:1–5:1)</a:t>
            </a:r>
            <a:r>
              <a:rPr kumimoji="0" lang="zh-CN" altLang="en-US" b="1">
                <a:solidFill>
                  <a:schemeClr val="bg1"/>
                </a:solidFill>
                <a:latin typeface="ＭＳ Ｐゴシック" charset="0"/>
                <a:cs typeface="ＭＳ Ｐゴシック" charset="0"/>
              </a:rPr>
              <a:t>描述两人渴望彼此进入恋爱</a:t>
            </a:r>
            <a:r>
              <a:rPr kumimoji="0" lang="en-US" altLang="zh-CN" b="1">
                <a:solidFill>
                  <a:schemeClr val="bg1"/>
                </a:solidFill>
                <a:latin typeface="ＭＳ Ｐゴシック" charset="0"/>
                <a:cs typeface="ＭＳ Ｐゴシック" charset="0"/>
              </a:rPr>
              <a:t> (1:1–3:5)</a:t>
            </a:r>
            <a:r>
              <a:rPr kumimoji="0" lang="zh-CN" altLang="en-US" b="1">
                <a:solidFill>
                  <a:schemeClr val="bg1"/>
                </a:solidFill>
                <a:latin typeface="ＭＳ Ｐゴシック" charset="0"/>
                <a:cs typeface="ＭＳ Ｐゴシック" charset="0"/>
              </a:rPr>
              <a:t>，他们的婚礼以及洞房花烛夜使爱达到极点</a:t>
            </a:r>
            <a:r>
              <a:rPr kumimoji="0" lang="en-US" altLang="zh-CN" b="1">
                <a:solidFill>
                  <a:schemeClr val="bg1"/>
                </a:solidFill>
                <a:latin typeface="ＭＳ Ｐゴシック" charset="0"/>
                <a:cs typeface="ＭＳ Ｐゴシック" charset="0"/>
              </a:rPr>
              <a:t>(3:6–5:1)</a:t>
            </a:r>
            <a:r>
              <a:rPr kumimoji="0" lang="zh-CN" altLang="en-US" b="1">
                <a:solidFill>
                  <a:schemeClr val="bg1"/>
                </a:solidFill>
                <a:latin typeface="ＭＳ Ｐゴシック" charset="0"/>
                <a:cs typeface="ＭＳ Ｐゴシック" charset="0"/>
              </a:rPr>
              <a:t>，也是一个很好的婚前性约束的例子。</a:t>
            </a:r>
            <a:endParaRPr kumimoji="0" lang="en-US" altLang="zh-CN" b="1">
              <a:solidFill>
                <a:schemeClr val="bg1"/>
              </a:solidFill>
              <a:latin typeface="ＭＳ Ｐゴシック" charset="0"/>
              <a:cs typeface="ＭＳ Ｐゴシック" charset="0"/>
            </a:endParaRPr>
          </a:p>
          <a:p>
            <a:pPr marL="365125" indent="-365125">
              <a:lnSpc>
                <a:spcPct val="90000"/>
              </a:lnSpc>
              <a:buClr>
                <a:schemeClr val="bg1"/>
              </a:buClr>
              <a:buFont typeface="Wingdings" charset="0"/>
              <a:buChar char="Ø"/>
            </a:pPr>
            <a:r>
              <a:rPr kumimoji="0" lang="zh-CN" altLang="en-US" b="1">
                <a:solidFill>
                  <a:schemeClr val="bg1"/>
                </a:solidFill>
                <a:latin typeface="ＭＳ Ｐゴシック" charset="0"/>
                <a:cs typeface="ＭＳ Ｐゴシック" charset="0"/>
              </a:rPr>
              <a:t>第二大部分</a:t>
            </a:r>
            <a:r>
              <a:rPr kumimoji="0" lang="en-US" altLang="zh-CN" b="1">
                <a:solidFill>
                  <a:schemeClr val="bg1"/>
                </a:solidFill>
                <a:latin typeface="ＭＳ Ｐゴシック" charset="0"/>
                <a:cs typeface="ＭＳ Ｐゴシック" charset="0"/>
              </a:rPr>
              <a:t>(5:2–8:14)</a:t>
            </a:r>
            <a:r>
              <a:rPr kumimoji="0" lang="zh-CN" altLang="en-US" b="1">
                <a:solidFill>
                  <a:schemeClr val="bg1"/>
                </a:solidFill>
                <a:latin typeface="ＭＳ Ｐゴシック" charset="0"/>
                <a:cs typeface="ＭＳ Ｐゴシック" charset="0"/>
              </a:rPr>
              <a:t>描述获得坚固的婚爱所要面对 的困难以及要付出怎样的努力从而使爱得到成长。</a:t>
            </a:r>
            <a:endParaRPr kumimoji="0" lang="en-US" altLang="zh-CN" b="1">
              <a:solidFill>
                <a:schemeClr val="bg1"/>
              </a:solidFill>
              <a:latin typeface="ＭＳ Ｐゴシック" charset="0"/>
              <a:cs typeface="ＭＳ Ｐゴシック" charset="0"/>
            </a:endParaRPr>
          </a:p>
          <a:p>
            <a:pPr marL="365125" indent="-365125">
              <a:lnSpc>
                <a:spcPct val="90000"/>
              </a:lnSpc>
              <a:buClr>
                <a:schemeClr val="bg1"/>
              </a:buClr>
              <a:buFont typeface="Wingdings" charset="0"/>
              <a:buChar char="Ø"/>
            </a:pPr>
            <a:r>
              <a:rPr kumimoji="0" lang="zh-CN" altLang="en-US" b="1">
                <a:solidFill>
                  <a:schemeClr val="bg1"/>
                </a:solidFill>
                <a:latin typeface="ＭＳ Ｐゴシック" charset="0"/>
                <a:cs typeface="ＭＳ Ｐゴシック" charset="0"/>
              </a:rPr>
              <a:t>整卷雅歌都是用对话或沟通的方式呈现，这也是发展所有深厚紧密关系的关键</a:t>
            </a:r>
            <a:r>
              <a:rPr kumimoji="0" lang="en-US" altLang="zh-CN" b="1">
                <a:solidFill>
                  <a:schemeClr val="bg1"/>
                </a:solidFill>
                <a:latin typeface="ＭＳ Ｐゴシック" charset="0"/>
                <a:cs typeface="ＭＳ Ｐゴシック" charset="0"/>
              </a:rPr>
              <a:t>—</a:t>
            </a:r>
            <a:r>
              <a:rPr kumimoji="0" lang="zh-CN" altLang="en-US" b="1">
                <a:solidFill>
                  <a:schemeClr val="bg1"/>
                </a:solidFill>
                <a:latin typeface="ＭＳ Ｐゴシック" charset="0"/>
                <a:cs typeface="ＭＳ Ｐゴシック" charset="0"/>
              </a:rPr>
              <a:t>特别是婚姻</a:t>
            </a:r>
            <a:endParaRPr kumimoji="0" lang="en-US" altLang="zh-CN" b="1">
              <a:solidFill>
                <a:schemeClr val="bg1"/>
              </a:solidFill>
              <a:latin typeface="ＭＳ Ｐゴシック" charset="0"/>
              <a:cs typeface="ＭＳ Ｐゴシック" charset="0"/>
            </a:endParaRPr>
          </a:p>
        </p:txBody>
      </p:sp>
      <p:sp>
        <p:nvSpPr>
          <p:cNvPr id="337924"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sz="2000" b="1">
                <a:solidFill>
                  <a:srgbClr val="000000"/>
                </a:solidFill>
                <a:latin typeface="Arial" charset="0"/>
                <a:cs typeface="Arial" charset="0"/>
              </a:rPr>
              <a:t>430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additive="base">
                                        <p:cTn id="7" dur="500" fill="hold"/>
                                        <p:tgtEl>
                                          <p:spTgt spid="358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58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5843">
                                            <p:txEl>
                                              <p:pRg st="1" end="1"/>
                                            </p:txEl>
                                          </p:spTgt>
                                        </p:tgtEl>
                                        <p:attrNameLst>
                                          <p:attrName>style.visibility</p:attrName>
                                        </p:attrNameLst>
                                      </p:cBhvr>
                                      <p:to>
                                        <p:strVal val="visible"/>
                                      </p:to>
                                    </p:set>
                                    <p:anim calcmode="lin" valueType="num">
                                      <p:cBhvr additive="base">
                                        <p:cTn id="13" dur="500" fill="hold"/>
                                        <p:tgtEl>
                                          <p:spTgt spid="358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58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5843">
                                            <p:txEl>
                                              <p:pRg st="2" end="2"/>
                                            </p:txEl>
                                          </p:spTgt>
                                        </p:tgtEl>
                                        <p:attrNameLst>
                                          <p:attrName>style.visibility</p:attrName>
                                        </p:attrNameLst>
                                      </p:cBhvr>
                                      <p:to>
                                        <p:strVal val="visible"/>
                                      </p:to>
                                    </p:set>
                                    <p:anim calcmode="lin" valueType="num">
                                      <p:cBhvr additive="base">
                                        <p:cTn id="19" dur="500" fill="hold"/>
                                        <p:tgtEl>
                                          <p:spTgt spid="358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58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5843">
                                            <p:txEl>
                                              <p:pRg st="3" end="3"/>
                                            </p:txEl>
                                          </p:spTgt>
                                        </p:tgtEl>
                                        <p:attrNameLst>
                                          <p:attrName>style.visibility</p:attrName>
                                        </p:attrNameLst>
                                      </p:cBhvr>
                                      <p:to>
                                        <p:strVal val="visible"/>
                                      </p:to>
                                    </p:set>
                                    <p:anim calcmode="lin" valueType="num">
                                      <p:cBhvr additive="base">
                                        <p:cTn id="25" dur="500" fill="hold"/>
                                        <p:tgtEl>
                                          <p:spTgt spid="358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584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346114" name="Text Box 3"/>
          <p:cNvSpPr txBox="1">
            <a:spLocks noChangeArrowheads="1"/>
          </p:cNvSpPr>
          <p:nvPr/>
        </p:nvSpPr>
        <p:spPr bwMode="auto">
          <a:xfrm>
            <a:off x="8305800" y="76200"/>
            <a:ext cx="731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rgbClr val="000000"/>
                </a:solidFill>
                <a:ea typeface="ＭＳ Ｐゴシック" charset="0"/>
                <a:cs typeface="ＭＳ Ｐゴシック" charset="0"/>
              </a:rPr>
              <a:t>433</a:t>
            </a:r>
          </a:p>
        </p:txBody>
      </p:sp>
      <p:sp>
        <p:nvSpPr>
          <p:cNvPr id="346115" name="Rectangle 6"/>
          <p:cNvSpPr>
            <a:spLocks noChangeArrowheads="1"/>
          </p:cNvSpPr>
          <p:nvPr/>
        </p:nvSpPr>
        <p:spPr bwMode="auto">
          <a:xfrm>
            <a:off x="2581275" y="566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endParaRPr lang="en-US">
              <a:solidFill>
                <a:srgbClr val="FFFFCC"/>
              </a:solidFill>
              <a:ea typeface="ＭＳ Ｐゴシック" charset="0"/>
              <a:cs typeface="ＭＳ Ｐゴシック" charset="0"/>
            </a:endParaRPr>
          </a:p>
        </p:txBody>
      </p:sp>
      <p:pic>
        <p:nvPicPr>
          <p:cNvPr id="346116" name="Picture 5"/>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0"/>
            <a:ext cx="4770438"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4800600" y="1295400"/>
            <a:ext cx="4114800" cy="2743200"/>
          </a:xfrm>
        </p:spPr>
        <p:txBody>
          <a:bodyPr anchor="ctr" anchorCtr="1"/>
          <a:lstStyle/>
          <a:p>
            <a:pPr algn="ctr">
              <a:defRPr/>
            </a:pPr>
            <a:r>
              <a:rPr lang="ja-JP" altLang="en-US" sz="5600" b="1" i="0" dirty="0">
                <a:solidFill>
                  <a:schemeClr val="bg1"/>
                </a:solidFill>
                <a:effectLst>
                  <a:outerShdw blurRad="38100" dist="38100" dir="2700000" algn="tl">
                    <a:srgbClr val="FFFFFF"/>
                  </a:outerShdw>
                </a:effectLst>
                <a:latin typeface="Arial Black" charset="0"/>
                <a:ea typeface="MS PGothic" charset="0"/>
                <a:cs typeface="MS PGothic" charset="0"/>
              </a:rPr>
              <a:t>所罗门之歌</a:t>
            </a:r>
            <a:r>
              <a:rPr lang="zh-CN" altLang="en-US" sz="5600" b="1" i="0" dirty="0">
                <a:solidFill>
                  <a:schemeClr val="bg1"/>
                </a:solidFill>
                <a:effectLst>
                  <a:outerShdw blurRad="38100" dist="38100" dir="2700000" algn="tl">
                    <a:srgbClr val="FFFFFF"/>
                  </a:outerShdw>
                </a:effectLst>
                <a:latin typeface="Arial Black" charset="0"/>
                <a:ea typeface="MS PGothic" charset="0"/>
                <a:cs typeface="MS PGothic" charset="0"/>
              </a:rPr>
              <a:t>的所在地</a:t>
            </a:r>
            <a:br>
              <a:rPr lang="en-US" altLang="zh-CN" sz="1800" b="1" i="0" dirty="0">
                <a:solidFill>
                  <a:schemeClr val="bg1"/>
                </a:solidFill>
                <a:effectLst>
                  <a:outerShdw blurRad="38100" dist="38100" dir="2700000" algn="tl">
                    <a:srgbClr val="FFFFFF"/>
                  </a:outerShdw>
                </a:effectLst>
                <a:latin typeface="Arial Black" charset="0"/>
                <a:ea typeface="SimSun" charset="0"/>
                <a:cs typeface="SimSun" charset="0"/>
              </a:rPr>
            </a:br>
            <a:r>
              <a:rPr lang="en-US" altLang="zh-CN" sz="1800" i="0" dirty="0">
                <a:solidFill>
                  <a:srgbClr val="000000"/>
                </a:solidFill>
                <a:latin typeface="Arial Black" charset="0"/>
                <a:ea typeface="SimSun" charset="0"/>
                <a:cs typeface="SimSun" charset="0"/>
              </a:rPr>
              <a:t>Irving L. Jensen, Ecclesiastes &amp; </a:t>
            </a:r>
            <a:r>
              <a:rPr lang="ko-KR" altLang="en-US" sz="1800" i="0" dirty="0" err="1">
                <a:solidFill>
                  <a:srgbClr val="000000"/>
                </a:solidFill>
                <a:latin typeface="Arial Black" charset="0"/>
                <a:ea typeface="SimSun" charset="0"/>
                <a:cs typeface="SimSun" charset="0"/>
              </a:rPr>
              <a:t>雅歌</a:t>
            </a:r>
            <a:r>
              <a:rPr lang="en-US" altLang="zh-CN" sz="1800" i="0" dirty="0">
                <a:solidFill>
                  <a:srgbClr val="000000"/>
                </a:solidFill>
                <a:latin typeface="Arial Black" charset="0"/>
                <a:ea typeface="SimSun" charset="0"/>
                <a:cs typeface="SimSun" charset="0"/>
              </a:rPr>
              <a:t>: A Self-Study Guide, 59</a:t>
            </a:r>
            <a:endParaRPr lang="en-US" b="1" i="0" dirty="0">
              <a:solidFill>
                <a:schemeClr val="bg1"/>
              </a:solidFill>
              <a:latin typeface="Arial Black" charset="0"/>
              <a:ea typeface="SimSun" charset="0"/>
              <a:cs typeface="SimSun" charset="0"/>
            </a:endParaRPr>
          </a:p>
        </p:txBody>
      </p:sp>
      <p:sp>
        <p:nvSpPr>
          <p:cNvPr id="7" name="Rectangle 2"/>
          <p:cNvSpPr txBox="1">
            <a:spLocks noChangeArrowheads="1"/>
          </p:cNvSpPr>
          <p:nvPr/>
        </p:nvSpPr>
        <p:spPr bwMode="auto">
          <a:xfrm>
            <a:off x="304800" y="5791200"/>
            <a:ext cx="2362200" cy="685800"/>
          </a:xfrm>
          <a:prstGeom prst="rect">
            <a:avLst/>
          </a:prstGeom>
          <a:solidFill>
            <a:srgbClr val="FFFFFF"/>
          </a:solidFill>
          <a:ln>
            <a:headEnd/>
            <a:tailEnd/>
          </a:ln>
          <a:extLst>
            <a:ext uri="{FAA26D3D-D897-4be2-8F04-BA451C77F1D7}">
              <ma14:placeholderFlag xmlns:ma14="http://schemas.microsoft.com/office/mac/drawingml/2011/main" xmlns="" val="1"/>
            </a:ext>
          </a:extLst>
        </p:spPr>
        <p:style>
          <a:lnRef idx="0">
            <a:schemeClr val="accent4"/>
          </a:lnRef>
          <a:fillRef idx="3">
            <a:schemeClr val="accent4"/>
          </a:fillRef>
          <a:effectRef idx="3">
            <a:schemeClr val="accent4"/>
          </a:effectRef>
          <a:fontRef idx="minor">
            <a:schemeClr val="lt1"/>
          </a:fontRef>
        </p:style>
        <p:txBody>
          <a:bodyPr lIns="92075" tIns="46038" rIns="92075" bIns="46038" anchor="ctr" anchorCtr="1"/>
          <a:lstStyle>
            <a:lvl1pPr algn="r" rtl="0" eaLnBrk="0" fontAlgn="base" hangingPunct="0">
              <a:spcBef>
                <a:spcPct val="0"/>
              </a:spcBef>
              <a:spcAft>
                <a:spcPct val="0"/>
              </a:spcAft>
              <a:defRPr sz="4400" i="1">
                <a:solidFill>
                  <a:srgbClr val="FFFFFF"/>
                </a:solidFill>
                <a:latin typeface="Arial"/>
                <a:ea typeface="ＭＳ Ｐゴシック" pitchFamily="34" charset="-128"/>
                <a:cs typeface="Arial"/>
              </a:defRPr>
            </a:lvl1pPr>
            <a:lvl2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2pPr>
            <a:lvl3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3pPr>
            <a:lvl4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4pPr>
            <a:lvl5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a:lstStyle>
          <a:p>
            <a:pPr algn="ctr">
              <a:defRPr/>
            </a:pPr>
            <a:r>
              <a:rPr lang="ja-JP" altLang="en-US" sz="2400" b="1" i="0" dirty="0">
                <a:solidFill>
                  <a:schemeClr val="bg1"/>
                </a:solidFill>
                <a:effectLst>
                  <a:outerShdw blurRad="38100" dist="38100" dir="2700000" algn="tl">
                    <a:srgbClr val="FFFFFF"/>
                  </a:outerShdw>
                </a:effectLst>
                <a:latin typeface="ＭＳ Ｐゴシック"/>
                <a:ea typeface="ＭＳ Ｐゴシック"/>
                <a:cs typeface="ＭＳ Ｐゴシック"/>
              </a:rPr>
              <a:t>所罗门之歌</a:t>
            </a:r>
            <a:endParaRPr lang="en-US" altLang="ja-JP" sz="2400" b="1" i="0" dirty="0">
              <a:solidFill>
                <a:schemeClr val="bg1"/>
              </a:solidFill>
              <a:effectLst>
                <a:outerShdw blurRad="38100" dist="38100" dir="2700000" algn="tl">
                  <a:srgbClr val="FFFFFF"/>
                </a:outerShdw>
              </a:effectLst>
              <a:latin typeface="ＭＳ Ｐゴシック"/>
              <a:ea typeface="ＭＳ Ｐゴシック"/>
              <a:cs typeface="ＭＳ Ｐゴシック"/>
            </a:endParaRPr>
          </a:p>
          <a:p>
            <a:pPr algn="ctr">
              <a:defRPr/>
            </a:pPr>
            <a:r>
              <a:rPr lang="zh-CN" altLang="en-US" sz="2400" i="0" dirty="0">
                <a:solidFill>
                  <a:srgbClr val="000000"/>
                </a:solidFill>
                <a:latin typeface="ＭＳ Ｐゴシック"/>
                <a:ea typeface="ＭＳ Ｐゴシック"/>
                <a:cs typeface="ＭＳ Ｐゴシック"/>
              </a:rPr>
              <a:t>的地理</a:t>
            </a:r>
            <a:endParaRPr lang="en-US" sz="2400" b="1" i="0" dirty="0">
              <a:solidFill>
                <a:schemeClr val="bg1"/>
              </a:solidFill>
              <a:latin typeface="ＭＳ Ｐゴシック"/>
              <a:ea typeface="ＭＳ Ｐゴシック"/>
              <a:cs typeface="ＭＳ Ｐゴシック"/>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5"/>
          <p:cNvSpPr>
            <a:spLocks noChangeArrowheads="1"/>
          </p:cNvSpPr>
          <p:nvPr/>
        </p:nvSpPr>
        <p:spPr bwMode="auto">
          <a:xfrm>
            <a:off x="0" y="0"/>
            <a:ext cx="9144000" cy="1524000"/>
          </a:xfrm>
          <a:prstGeom prst="rect">
            <a:avLst/>
          </a:prstGeom>
          <a:gradFill rotWithShape="0">
            <a:gsLst>
              <a:gs pos="0">
                <a:srgbClr val="993717"/>
              </a:gs>
              <a:gs pos="100000">
                <a:srgbClr val="47190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latin typeface="Times" charset="0"/>
              <a:ea typeface="ＭＳ Ｐゴシック" charset="0"/>
              <a:cs typeface="ＭＳ Ｐゴシック" charset="0"/>
            </a:endParaRPr>
          </a:p>
        </p:txBody>
      </p:sp>
      <p:sp>
        <p:nvSpPr>
          <p:cNvPr id="18434" name="Rectangle 2"/>
          <p:cNvSpPr>
            <a:spLocks noGrp="1" noChangeArrowheads="1"/>
          </p:cNvSpPr>
          <p:nvPr>
            <p:ph type="title"/>
          </p:nvPr>
        </p:nvSpPr>
        <p:spPr>
          <a:xfrm>
            <a:off x="457200" y="57150"/>
            <a:ext cx="8229600" cy="1355725"/>
          </a:xfrm>
        </p:spPr>
        <p:txBody>
          <a:bodyPr/>
          <a:lstStyle/>
          <a:p>
            <a:pPr eaLnBrk="1" hangingPunct="1">
              <a:defRPr/>
            </a:pPr>
            <a:r>
              <a:rPr lang="en-US" dirty="0">
                <a:latin typeface="ＭＳ Ｐゴシック"/>
                <a:ea typeface="ＭＳ Ｐゴシック"/>
                <a:cs typeface="ＭＳ Ｐゴシック"/>
              </a:rPr>
              <a:t>女人在社会中的影响逐渐增强</a:t>
            </a:r>
          </a:p>
        </p:txBody>
      </p:sp>
      <p:sp>
        <p:nvSpPr>
          <p:cNvPr id="18435" name="Rectangle 3"/>
          <p:cNvSpPr>
            <a:spLocks noGrp="1" noChangeArrowheads="1"/>
          </p:cNvSpPr>
          <p:nvPr>
            <p:ph type="body" idx="1"/>
          </p:nvPr>
        </p:nvSpPr>
        <p:spPr/>
        <p:txBody>
          <a:bodyPr/>
          <a:lstStyle/>
          <a:p>
            <a:pPr eaLnBrk="1" hangingPunct="1"/>
            <a:endParaRPr kumimoji="0" lang="en-US">
              <a:latin typeface="Arial" charset="0"/>
              <a:ea typeface="ＭＳ Ｐゴシック" charset="0"/>
              <a:cs typeface="ＭＳ Ｐゴシック" charset="0"/>
            </a:endParaRPr>
          </a:p>
        </p:txBody>
      </p:sp>
      <p:pic>
        <p:nvPicPr>
          <p:cNvPr id="3481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0975"/>
            <a:ext cx="9144000"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65" name="Text Box 6"/>
          <p:cNvSpPr txBox="1">
            <a:spLocks noChangeArrowheads="1"/>
          </p:cNvSpPr>
          <p:nvPr/>
        </p:nvSpPr>
        <p:spPr bwMode="auto">
          <a:xfrm>
            <a:off x="0" y="5732463"/>
            <a:ext cx="9142413" cy="1016000"/>
          </a:xfrm>
          <a:prstGeom prst="rect">
            <a:avLst/>
          </a:prstGeom>
          <a:solidFill>
            <a:srgbClr val="DFD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zh-CN" altLang="en-US" sz="6000" b="1" i="1">
                <a:solidFill>
                  <a:srgbClr val="00273B"/>
                </a:solidFill>
                <a:latin typeface="ＭＳ Ｐゴシック" charset="0"/>
                <a:ea typeface="ＭＳ Ｐゴシック" charset="0"/>
                <a:cs typeface="ＭＳ Ｐゴシック" charset="0"/>
              </a:rPr>
              <a:t>权利的发展</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en-US" sz="1800">
                <a:latin typeface="Arial"/>
                <a:cs typeface="Arial"/>
              </a:rPr>
              <a:t>The Male Brain</a:t>
            </a:r>
          </a:p>
        </p:txBody>
      </p:sp>
      <p:sp>
        <p:nvSpPr>
          <p:cNvPr id="10243" name="Rectangle 3"/>
          <p:cNvSpPr>
            <a:spLocks noGrp="1" noChangeArrowheads="1"/>
          </p:cNvSpPr>
          <p:nvPr>
            <p:ph type="body" idx="1"/>
          </p:nvPr>
        </p:nvSpPr>
        <p:spPr/>
        <p:txBody>
          <a:bodyPr/>
          <a:lstStyle/>
          <a:p>
            <a:pPr eaLnBrk="1" hangingPunct="1"/>
            <a:endParaRPr kumimoji="0" lang="en-US" sz="1800">
              <a:latin typeface="Arial" charset="0"/>
              <a:ea typeface="ＭＳ Ｐゴシック" charset="0"/>
              <a:cs typeface="Arial" charset="0"/>
            </a:endParaRPr>
          </a:p>
        </p:txBody>
      </p:sp>
      <p:pic>
        <p:nvPicPr>
          <p:cNvPr id="10245"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52400"/>
            <a:ext cx="92043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6" name="Line 6"/>
          <p:cNvSpPr>
            <a:spLocks noChangeShapeType="1"/>
          </p:cNvSpPr>
          <p:nvPr/>
        </p:nvSpPr>
        <p:spPr bwMode="auto">
          <a:xfrm flipV="1">
            <a:off x="5257800" y="228600"/>
            <a:ext cx="381000" cy="5334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solidFill>
                <a:srgbClr val="FFFFFF"/>
              </a:solidFill>
              <a:latin typeface="Arial"/>
              <a:ea typeface="ＭＳ Ｐゴシック" charset="0"/>
              <a:cs typeface="Arial"/>
            </a:endParaRPr>
          </a:p>
        </p:txBody>
      </p:sp>
      <p:sp>
        <p:nvSpPr>
          <p:cNvPr id="10247" name="Line 7"/>
          <p:cNvSpPr>
            <a:spLocks noChangeShapeType="1"/>
          </p:cNvSpPr>
          <p:nvPr/>
        </p:nvSpPr>
        <p:spPr bwMode="auto">
          <a:xfrm flipV="1">
            <a:off x="5715000" y="457200"/>
            <a:ext cx="762000" cy="4572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solidFill>
                <a:srgbClr val="FFFFFF"/>
              </a:solidFill>
              <a:latin typeface="Arial"/>
              <a:ea typeface="ＭＳ Ｐゴシック" charset="0"/>
              <a:cs typeface="Arial"/>
            </a:endParaRPr>
          </a:p>
        </p:txBody>
      </p:sp>
      <p:sp>
        <p:nvSpPr>
          <p:cNvPr id="350214" name="Oval 1"/>
          <p:cNvSpPr>
            <a:spLocks noChangeArrowheads="1"/>
          </p:cNvSpPr>
          <p:nvPr/>
        </p:nvSpPr>
        <p:spPr bwMode="auto">
          <a:xfrm>
            <a:off x="2555875" y="1196975"/>
            <a:ext cx="863600" cy="3603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solidFill>
                <a:srgbClr val="000000"/>
              </a:solidFill>
              <a:latin typeface="Arial" charset="0"/>
              <a:cs typeface="Arial" charset="0"/>
            </a:endParaRPr>
          </a:p>
        </p:txBody>
      </p:sp>
      <p:sp>
        <p:nvSpPr>
          <p:cNvPr id="10248" name="Line 8"/>
          <p:cNvSpPr>
            <a:spLocks noChangeShapeType="1"/>
          </p:cNvSpPr>
          <p:nvPr/>
        </p:nvSpPr>
        <p:spPr bwMode="auto">
          <a:xfrm flipV="1">
            <a:off x="4191000" y="4800600"/>
            <a:ext cx="685800" cy="5334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solidFill>
                <a:srgbClr val="FFFFFF"/>
              </a:solidFill>
              <a:latin typeface="Arial"/>
              <a:ea typeface="ＭＳ Ｐゴシック" charset="0"/>
              <a:cs typeface="Arial"/>
            </a:endParaRPr>
          </a:p>
        </p:txBody>
      </p:sp>
      <p:sp>
        <p:nvSpPr>
          <p:cNvPr id="10249" name="Line 9"/>
          <p:cNvSpPr>
            <a:spLocks noChangeShapeType="1"/>
          </p:cNvSpPr>
          <p:nvPr/>
        </p:nvSpPr>
        <p:spPr bwMode="auto">
          <a:xfrm flipV="1">
            <a:off x="1676400" y="4038600"/>
            <a:ext cx="1066800" cy="4572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solidFill>
                <a:srgbClr val="FFFFFF"/>
              </a:solidFill>
              <a:latin typeface="Arial"/>
              <a:ea typeface="ＭＳ Ｐゴシック" charset="0"/>
              <a:cs typeface="Arial"/>
            </a:endParaRPr>
          </a:p>
        </p:txBody>
      </p:sp>
      <p:sp>
        <p:nvSpPr>
          <p:cNvPr id="10250" name="Line 10"/>
          <p:cNvSpPr>
            <a:spLocks noChangeShapeType="1"/>
          </p:cNvSpPr>
          <p:nvPr/>
        </p:nvSpPr>
        <p:spPr bwMode="auto">
          <a:xfrm flipV="1">
            <a:off x="2438400" y="3886200"/>
            <a:ext cx="1371600" cy="11430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solidFill>
                <a:srgbClr val="FFFFFF"/>
              </a:solidFill>
              <a:latin typeface="Arial"/>
              <a:ea typeface="ＭＳ Ｐゴシック" charset="0"/>
              <a:cs typeface="Arial"/>
            </a:endParaRPr>
          </a:p>
        </p:txBody>
      </p:sp>
      <p:sp>
        <p:nvSpPr>
          <p:cNvPr id="10251" name="Line 11"/>
          <p:cNvSpPr>
            <a:spLocks noChangeShapeType="1"/>
          </p:cNvSpPr>
          <p:nvPr/>
        </p:nvSpPr>
        <p:spPr bwMode="auto">
          <a:xfrm flipV="1">
            <a:off x="990600" y="2971800"/>
            <a:ext cx="609600" cy="1524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solidFill>
                <a:srgbClr val="FFFFFF"/>
              </a:solidFill>
              <a:latin typeface="Arial"/>
              <a:ea typeface="ＭＳ Ｐゴシック" charset="0"/>
              <a:cs typeface="Arial"/>
            </a:endParaRPr>
          </a:p>
        </p:txBody>
      </p:sp>
      <p:sp>
        <p:nvSpPr>
          <p:cNvPr id="10252" name="Line 12"/>
          <p:cNvSpPr>
            <a:spLocks noChangeShapeType="1"/>
          </p:cNvSpPr>
          <p:nvPr/>
        </p:nvSpPr>
        <p:spPr bwMode="auto">
          <a:xfrm>
            <a:off x="7543800" y="3276600"/>
            <a:ext cx="533400" cy="762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solidFill>
                <a:srgbClr val="FFFFFF"/>
              </a:solidFill>
              <a:latin typeface="Arial"/>
              <a:ea typeface="ＭＳ Ｐゴシック" charset="0"/>
              <a:cs typeface="Arial"/>
            </a:endParaRPr>
          </a:p>
        </p:txBody>
      </p:sp>
      <p:sp>
        <p:nvSpPr>
          <p:cNvPr id="350220" name="Text Box 13"/>
          <p:cNvSpPr txBox="1">
            <a:spLocks noChangeArrowheads="1"/>
          </p:cNvSpPr>
          <p:nvPr/>
        </p:nvSpPr>
        <p:spPr bwMode="auto">
          <a:xfrm>
            <a:off x="0" y="6021388"/>
            <a:ext cx="9144000" cy="6461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zh-CN" altLang="en-US" sz="3600" b="1">
                <a:solidFill>
                  <a:srgbClr val="00273B"/>
                </a:solidFill>
                <a:latin typeface="ＭＳ Ｐゴシック" charset="0"/>
                <a:ea typeface="ＭＳ Ｐゴシック" charset="0"/>
                <a:cs typeface="ＭＳ Ｐゴシック" charset="0"/>
              </a:rPr>
              <a:t>男性大脑</a:t>
            </a:r>
          </a:p>
        </p:txBody>
      </p:sp>
      <p:sp>
        <p:nvSpPr>
          <p:cNvPr id="350221" name="Text Box 23"/>
          <p:cNvSpPr txBox="1">
            <a:spLocks noChangeArrowheads="1"/>
          </p:cNvSpPr>
          <p:nvPr/>
        </p:nvSpPr>
        <p:spPr bwMode="auto">
          <a:xfrm>
            <a:off x="3563938" y="5322888"/>
            <a:ext cx="936625" cy="3698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zh-CN" altLang="en-US" sz="1800" b="1">
                <a:solidFill>
                  <a:srgbClr val="00273B"/>
                </a:solidFill>
                <a:latin typeface="Arial" charset="0"/>
                <a:ea typeface="ＭＳ Ｐゴシック" charset="0"/>
                <a:cs typeface="ＭＳ Ｐゴシック" charset="0"/>
              </a:rPr>
              <a:t>啤酒</a:t>
            </a:r>
            <a:endParaRPr kumimoji="0" lang="zh-CN" altLang="en-US" sz="1800" b="1">
              <a:solidFill>
                <a:srgbClr val="00273B"/>
              </a:solidFill>
              <a:latin typeface="Arial" charset="0"/>
              <a:ea typeface="SimSun" charset="0"/>
              <a:cs typeface="SimSun" charset="0"/>
            </a:endParaRPr>
          </a:p>
        </p:txBody>
      </p:sp>
      <p:sp>
        <p:nvSpPr>
          <p:cNvPr id="350222" name="Text Box 25"/>
          <p:cNvSpPr txBox="1">
            <a:spLocks noChangeArrowheads="1"/>
          </p:cNvSpPr>
          <p:nvPr/>
        </p:nvSpPr>
        <p:spPr bwMode="auto">
          <a:xfrm>
            <a:off x="1331913" y="5084763"/>
            <a:ext cx="2160587" cy="708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zh-CN" altLang="en-US" sz="2000" b="1">
                <a:solidFill>
                  <a:srgbClr val="00273B"/>
                </a:solidFill>
                <a:latin typeface="ＭＳ Ｐゴシック" charset="0"/>
                <a:ea typeface="ＭＳ Ｐゴシック" charset="0"/>
                <a:cs typeface="ＭＳ Ｐゴシック" charset="0"/>
              </a:rPr>
              <a:t>避免被人问私人问题的区域</a:t>
            </a:r>
          </a:p>
        </p:txBody>
      </p:sp>
      <p:sp>
        <p:nvSpPr>
          <p:cNvPr id="350223" name="Text Box 26"/>
          <p:cNvSpPr txBox="1">
            <a:spLocks noChangeArrowheads="1"/>
          </p:cNvSpPr>
          <p:nvPr/>
        </p:nvSpPr>
        <p:spPr bwMode="auto">
          <a:xfrm>
            <a:off x="228600" y="4191000"/>
            <a:ext cx="1524000" cy="1016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zh-CN" altLang="en-US" b="1">
                <a:solidFill>
                  <a:srgbClr val="00273B"/>
                </a:solidFill>
                <a:latin typeface="Arial" charset="0"/>
                <a:ea typeface="ＭＳ Ｐゴシック" charset="0"/>
                <a:cs typeface="ＭＳ Ｐゴシック" charset="0"/>
              </a:rPr>
              <a:t>注意力</a:t>
            </a:r>
            <a:endParaRPr kumimoji="0" lang="en-US" altLang="zh-CN" b="1">
              <a:solidFill>
                <a:srgbClr val="00273B"/>
              </a:solidFill>
              <a:latin typeface="Arial" charset="0"/>
              <a:cs typeface="Arial" charset="0"/>
            </a:endParaRPr>
          </a:p>
          <a:p>
            <a:pPr algn="ctr">
              <a:spcBef>
                <a:spcPct val="50000"/>
              </a:spcBef>
            </a:pPr>
            <a:endParaRPr kumimoji="0" lang="zh-CN" altLang="en-US" b="1">
              <a:solidFill>
                <a:srgbClr val="00273B"/>
              </a:solidFill>
              <a:latin typeface="Arial" charset="0"/>
              <a:ea typeface="SimSun" charset="0"/>
              <a:cs typeface="SimSun" charset="0"/>
            </a:endParaRPr>
          </a:p>
        </p:txBody>
      </p:sp>
      <p:sp>
        <p:nvSpPr>
          <p:cNvPr id="350224" name="Text Box 27"/>
          <p:cNvSpPr txBox="1">
            <a:spLocks noChangeArrowheads="1"/>
          </p:cNvSpPr>
          <p:nvPr/>
        </p:nvSpPr>
        <p:spPr bwMode="auto">
          <a:xfrm>
            <a:off x="0" y="2916238"/>
            <a:ext cx="1258888" cy="8778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zh-CN" altLang="en-US" b="1">
                <a:solidFill>
                  <a:srgbClr val="00273B"/>
                </a:solidFill>
                <a:latin typeface="Arial" charset="0"/>
                <a:ea typeface="SimSun" charset="0"/>
                <a:cs typeface="SimSun" charset="0"/>
              </a:rPr>
              <a:t>听力</a:t>
            </a:r>
            <a:endParaRPr kumimoji="0" lang="en-US" altLang="zh-CN" b="1">
              <a:solidFill>
                <a:srgbClr val="00273B"/>
              </a:solidFill>
              <a:latin typeface="Arial" charset="0"/>
              <a:ea typeface="SimSun" charset="0"/>
              <a:cs typeface="SimSun" charset="0"/>
            </a:endParaRPr>
          </a:p>
          <a:p>
            <a:pPr algn="ctr">
              <a:spcBef>
                <a:spcPct val="50000"/>
              </a:spcBef>
            </a:pPr>
            <a:endParaRPr kumimoji="0" lang="zh-CN" altLang="en-US" sz="1800" b="1">
              <a:solidFill>
                <a:srgbClr val="00273B"/>
              </a:solidFill>
              <a:latin typeface="Arial" charset="0"/>
              <a:ea typeface="SimSun" charset="0"/>
              <a:cs typeface="SimSun" charset="0"/>
            </a:endParaRPr>
          </a:p>
        </p:txBody>
      </p:sp>
      <p:sp>
        <p:nvSpPr>
          <p:cNvPr id="350225" name="Text Box 28"/>
          <p:cNvSpPr txBox="1">
            <a:spLocks noChangeArrowheads="1"/>
          </p:cNvSpPr>
          <p:nvPr/>
        </p:nvSpPr>
        <p:spPr bwMode="auto">
          <a:xfrm>
            <a:off x="7956550" y="3213100"/>
            <a:ext cx="1223963" cy="646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zh-CN" altLang="en-US" sz="1800" b="1">
                <a:solidFill>
                  <a:srgbClr val="00273B"/>
                </a:solidFill>
                <a:latin typeface="Arial" charset="0"/>
                <a:ea typeface="ＭＳ Ｐゴシック" charset="0"/>
                <a:cs typeface="ＭＳ Ｐゴシック" charset="0"/>
              </a:rPr>
              <a:t>做家事技巧</a:t>
            </a:r>
            <a:endParaRPr kumimoji="0" lang="zh-CN" altLang="en-US" sz="1800" b="1">
              <a:solidFill>
                <a:srgbClr val="00273B"/>
              </a:solidFill>
              <a:latin typeface="Arial" charset="0"/>
              <a:ea typeface="SimSun" charset="0"/>
              <a:cs typeface="SimSun" charset="0"/>
            </a:endParaRPr>
          </a:p>
        </p:txBody>
      </p:sp>
      <p:sp>
        <p:nvSpPr>
          <p:cNvPr id="350226" name="Text Box 29"/>
          <p:cNvSpPr txBox="1">
            <a:spLocks noChangeArrowheads="1"/>
          </p:cNvSpPr>
          <p:nvPr/>
        </p:nvSpPr>
        <p:spPr bwMode="auto">
          <a:xfrm>
            <a:off x="6227763" y="-26988"/>
            <a:ext cx="1368425" cy="646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zh-CN" altLang="en-US" sz="1800" b="1">
                <a:solidFill>
                  <a:srgbClr val="00273B"/>
                </a:solidFill>
                <a:latin typeface="Arial" charset="0"/>
                <a:ea typeface="ＭＳ Ｐゴシック" charset="0"/>
                <a:cs typeface="ＭＳ Ｐゴシック" charset="0"/>
              </a:rPr>
              <a:t>上厕所时瞄准细胞</a:t>
            </a:r>
            <a:endParaRPr kumimoji="0" lang="zh-CN" altLang="en-US" sz="1800" b="1">
              <a:solidFill>
                <a:srgbClr val="00273B"/>
              </a:solidFill>
              <a:latin typeface="Arial" charset="0"/>
              <a:ea typeface="SimSun" charset="0"/>
              <a:cs typeface="SimSun" charset="0"/>
            </a:endParaRPr>
          </a:p>
        </p:txBody>
      </p:sp>
      <p:sp>
        <p:nvSpPr>
          <p:cNvPr id="350227" name="Text Box 30"/>
          <p:cNvSpPr txBox="1">
            <a:spLocks noChangeArrowheads="1"/>
          </p:cNvSpPr>
          <p:nvPr/>
        </p:nvSpPr>
        <p:spPr bwMode="auto">
          <a:xfrm>
            <a:off x="5076825" y="-100013"/>
            <a:ext cx="1079500"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zh-CN" altLang="en-US" sz="1800" b="1">
                <a:solidFill>
                  <a:srgbClr val="00273B"/>
                </a:solidFill>
                <a:latin typeface="Arial" charset="0"/>
                <a:ea typeface="SimSun" charset="0"/>
                <a:cs typeface="SimSun" charset="0"/>
              </a:rPr>
              <a:t>熨衣服</a:t>
            </a:r>
          </a:p>
        </p:txBody>
      </p:sp>
      <p:sp>
        <p:nvSpPr>
          <p:cNvPr id="350228" name="Oval 34"/>
          <p:cNvSpPr>
            <a:spLocks noChangeArrowheads="1"/>
          </p:cNvSpPr>
          <p:nvPr/>
        </p:nvSpPr>
        <p:spPr bwMode="auto">
          <a:xfrm>
            <a:off x="3635375" y="836613"/>
            <a:ext cx="1441450" cy="5048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solidFill>
                <a:srgbClr val="000000"/>
              </a:solidFill>
              <a:latin typeface="Arial" charset="0"/>
              <a:cs typeface="Arial" charset="0"/>
            </a:endParaRPr>
          </a:p>
        </p:txBody>
      </p:sp>
      <p:sp>
        <p:nvSpPr>
          <p:cNvPr id="350229" name="Oval 36"/>
          <p:cNvSpPr>
            <a:spLocks noChangeArrowheads="1"/>
          </p:cNvSpPr>
          <p:nvPr/>
        </p:nvSpPr>
        <p:spPr bwMode="auto">
          <a:xfrm>
            <a:off x="5364163" y="1341438"/>
            <a:ext cx="1223962" cy="647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solidFill>
                <a:srgbClr val="000000"/>
              </a:solidFill>
              <a:latin typeface="Arial" charset="0"/>
              <a:cs typeface="Arial" charset="0"/>
            </a:endParaRPr>
          </a:p>
        </p:txBody>
      </p:sp>
      <p:sp>
        <p:nvSpPr>
          <p:cNvPr id="350230" name="Oval 37"/>
          <p:cNvSpPr>
            <a:spLocks noChangeArrowheads="1"/>
          </p:cNvSpPr>
          <p:nvPr/>
        </p:nvSpPr>
        <p:spPr bwMode="auto">
          <a:xfrm>
            <a:off x="2051050" y="2060575"/>
            <a:ext cx="1225550" cy="647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solidFill>
                <a:srgbClr val="000000"/>
              </a:solidFill>
              <a:latin typeface="Arial" charset="0"/>
              <a:cs typeface="Arial" charset="0"/>
            </a:endParaRPr>
          </a:p>
        </p:txBody>
      </p:sp>
      <p:sp>
        <p:nvSpPr>
          <p:cNvPr id="350231" name="Oval 38"/>
          <p:cNvSpPr>
            <a:spLocks noChangeArrowheads="1"/>
          </p:cNvSpPr>
          <p:nvPr/>
        </p:nvSpPr>
        <p:spPr bwMode="auto">
          <a:xfrm>
            <a:off x="3924300" y="2276475"/>
            <a:ext cx="1223963" cy="647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solidFill>
                <a:srgbClr val="000000"/>
              </a:solidFill>
              <a:latin typeface="Arial" charset="0"/>
              <a:cs typeface="Arial" charset="0"/>
            </a:endParaRPr>
          </a:p>
        </p:txBody>
      </p:sp>
      <p:sp>
        <p:nvSpPr>
          <p:cNvPr id="350232" name="Oval 39"/>
          <p:cNvSpPr>
            <a:spLocks noChangeArrowheads="1"/>
          </p:cNvSpPr>
          <p:nvPr/>
        </p:nvSpPr>
        <p:spPr bwMode="auto">
          <a:xfrm>
            <a:off x="2411413" y="3213100"/>
            <a:ext cx="865187" cy="3603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solidFill>
                <a:srgbClr val="000000"/>
              </a:solidFill>
              <a:latin typeface="Arial" charset="0"/>
              <a:cs typeface="Arial" charset="0"/>
            </a:endParaRPr>
          </a:p>
        </p:txBody>
      </p:sp>
      <p:sp>
        <p:nvSpPr>
          <p:cNvPr id="10264" name="Text Box 24"/>
          <p:cNvSpPr txBox="1">
            <a:spLocks noChangeArrowheads="1"/>
          </p:cNvSpPr>
          <p:nvPr/>
        </p:nvSpPr>
        <p:spPr bwMode="auto">
          <a:xfrm>
            <a:off x="1981200" y="3124200"/>
            <a:ext cx="1600200" cy="461963"/>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b="1" dirty="0">
                <a:solidFill>
                  <a:srgbClr val="00273B"/>
                </a:solidFill>
                <a:latin typeface="Arial"/>
                <a:ea typeface="SimSun" charset="0"/>
                <a:cs typeface="Arial"/>
              </a:rPr>
              <a:t>啤酒</a:t>
            </a:r>
          </a:p>
        </p:txBody>
      </p:sp>
      <p:sp>
        <p:nvSpPr>
          <p:cNvPr id="10254" name="Text Box 14"/>
          <p:cNvSpPr txBox="1">
            <a:spLocks noChangeArrowheads="1"/>
          </p:cNvSpPr>
          <p:nvPr/>
        </p:nvSpPr>
        <p:spPr bwMode="auto">
          <a:xfrm>
            <a:off x="1763713" y="2108200"/>
            <a:ext cx="1584325" cy="58420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3200" b="1" dirty="0">
                <a:solidFill>
                  <a:srgbClr val="00273B"/>
                </a:solidFill>
                <a:latin typeface="Arial"/>
                <a:ea typeface="SimSun" charset="0"/>
                <a:cs typeface="Arial"/>
              </a:rPr>
              <a:t>性</a:t>
            </a:r>
          </a:p>
        </p:txBody>
      </p:sp>
      <p:sp>
        <p:nvSpPr>
          <p:cNvPr id="10255" name="Text Box 15"/>
          <p:cNvSpPr txBox="1">
            <a:spLocks noChangeArrowheads="1"/>
          </p:cNvSpPr>
          <p:nvPr/>
        </p:nvSpPr>
        <p:spPr bwMode="auto">
          <a:xfrm>
            <a:off x="3851275" y="2420938"/>
            <a:ext cx="1728788" cy="58420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3200" b="1" dirty="0">
                <a:solidFill>
                  <a:srgbClr val="00273B"/>
                </a:solidFill>
                <a:latin typeface="Arial"/>
                <a:ea typeface="SimSun" charset="0"/>
                <a:cs typeface="Arial"/>
              </a:rPr>
              <a:t>性</a:t>
            </a:r>
          </a:p>
        </p:txBody>
      </p:sp>
      <p:sp>
        <p:nvSpPr>
          <p:cNvPr id="350236" name="Oval 40"/>
          <p:cNvSpPr>
            <a:spLocks noChangeArrowheads="1"/>
          </p:cNvSpPr>
          <p:nvPr/>
        </p:nvSpPr>
        <p:spPr bwMode="auto">
          <a:xfrm>
            <a:off x="5651500" y="2349500"/>
            <a:ext cx="1657350" cy="719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solidFill>
                <a:srgbClr val="000000"/>
              </a:solidFill>
              <a:latin typeface="Arial" charset="0"/>
              <a:cs typeface="Arial" charset="0"/>
            </a:endParaRPr>
          </a:p>
        </p:txBody>
      </p:sp>
      <p:sp>
        <p:nvSpPr>
          <p:cNvPr id="10260" name="Text Box 20"/>
          <p:cNvSpPr txBox="1">
            <a:spLocks noChangeArrowheads="1"/>
          </p:cNvSpPr>
          <p:nvPr/>
        </p:nvSpPr>
        <p:spPr bwMode="auto">
          <a:xfrm>
            <a:off x="5508625" y="2351088"/>
            <a:ext cx="2033588" cy="646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00273B"/>
                </a:solidFill>
                <a:latin typeface="Arial"/>
                <a:ea typeface="SimSun" charset="0"/>
                <a:cs typeface="Arial"/>
              </a:rPr>
              <a:t>沉溺于电视及遥控器的区域</a:t>
            </a:r>
          </a:p>
        </p:txBody>
      </p:sp>
      <p:sp>
        <p:nvSpPr>
          <p:cNvPr id="350238" name="Oval 41"/>
          <p:cNvSpPr>
            <a:spLocks noChangeArrowheads="1"/>
          </p:cNvSpPr>
          <p:nvPr/>
        </p:nvSpPr>
        <p:spPr bwMode="auto">
          <a:xfrm>
            <a:off x="3492500" y="1628775"/>
            <a:ext cx="935038" cy="2873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solidFill>
                <a:srgbClr val="000000"/>
              </a:solidFill>
              <a:latin typeface="Arial" charset="0"/>
              <a:cs typeface="Arial" charset="0"/>
            </a:endParaRPr>
          </a:p>
        </p:txBody>
      </p:sp>
      <p:sp>
        <p:nvSpPr>
          <p:cNvPr id="350239" name="Oval 42"/>
          <p:cNvSpPr>
            <a:spLocks noChangeArrowheads="1"/>
          </p:cNvSpPr>
          <p:nvPr/>
        </p:nvSpPr>
        <p:spPr bwMode="auto">
          <a:xfrm>
            <a:off x="6588125" y="3500438"/>
            <a:ext cx="936625" cy="9366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solidFill>
                <a:srgbClr val="000000"/>
              </a:solidFill>
              <a:latin typeface="Arial" charset="0"/>
              <a:cs typeface="Arial" charset="0"/>
            </a:endParaRPr>
          </a:p>
        </p:txBody>
      </p:sp>
      <p:sp>
        <p:nvSpPr>
          <p:cNvPr id="350240" name="Rectangle 2"/>
          <p:cNvSpPr>
            <a:spLocks noChangeArrowheads="1"/>
          </p:cNvSpPr>
          <p:nvPr/>
        </p:nvSpPr>
        <p:spPr bwMode="auto">
          <a:xfrm>
            <a:off x="4716463" y="4005263"/>
            <a:ext cx="1655762" cy="2873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800">
              <a:solidFill>
                <a:srgbClr val="000000"/>
              </a:solidFill>
              <a:latin typeface="Arial" charset="0"/>
              <a:cs typeface="Arial" charset="0"/>
            </a:endParaRPr>
          </a:p>
        </p:txBody>
      </p:sp>
      <p:sp>
        <p:nvSpPr>
          <p:cNvPr id="350241" name="Oval 45"/>
          <p:cNvSpPr>
            <a:spLocks noChangeArrowheads="1"/>
          </p:cNvSpPr>
          <p:nvPr/>
        </p:nvSpPr>
        <p:spPr bwMode="auto">
          <a:xfrm>
            <a:off x="5076825" y="4076700"/>
            <a:ext cx="863600" cy="3603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800">
              <a:solidFill>
                <a:srgbClr val="000000"/>
              </a:solidFill>
              <a:latin typeface="Arial" charset="0"/>
              <a:cs typeface="Arial" charset="0"/>
            </a:endParaRPr>
          </a:p>
        </p:txBody>
      </p:sp>
      <p:sp>
        <p:nvSpPr>
          <p:cNvPr id="10256" name="Text Box 16"/>
          <p:cNvSpPr txBox="1">
            <a:spLocks noChangeArrowheads="1"/>
          </p:cNvSpPr>
          <p:nvPr/>
        </p:nvSpPr>
        <p:spPr bwMode="auto">
          <a:xfrm>
            <a:off x="2514600" y="1066800"/>
            <a:ext cx="990600" cy="646113"/>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00273B"/>
                </a:solidFill>
                <a:latin typeface="+mn-ea"/>
                <a:ea typeface="+mn-ea"/>
                <a:cs typeface="Arial"/>
              </a:rPr>
              <a:t>球类运动</a:t>
            </a:r>
            <a:r>
              <a:rPr lang="en-US" altLang="zh-CN" sz="1800" b="1" dirty="0">
                <a:solidFill>
                  <a:srgbClr val="00273B"/>
                </a:solidFill>
                <a:latin typeface="+mn-ea"/>
                <a:ea typeface="+mn-ea"/>
                <a:cs typeface="Arial"/>
              </a:rPr>
              <a:t> </a:t>
            </a:r>
            <a:endParaRPr lang="zh-CN" altLang="en-US" sz="1800" b="1" dirty="0">
              <a:solidFill>
                <a:srgbClr val="00273B"/>
              </a:solidFill>
              <a:latin typeface="+mn-ea"/>
              <a:ea typeface="+mn-ea"/>
              <a:cs typeface="Arial"/>
            </a:endParaRPr>
          </a:p>
        </p:txBody>
      </p:sp>
      <p:sp>
        <p:nvSpPr>
          <p:cNvPr id="10257" name="Text Box 17"/>
          <p:cNvSpPr txBox="1">
            <a:spLocks noChangeArrowheads="1"/>
          </p:cNvSpPr>
          <p:nvPr/>
        </p:nvSpPr>
        <p:spPr bwMode="auto">
          <a:xfrm>
            <a:off x="3635375" y="836613"/>
            <a:ext cx="1512888" cy="369887"/>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00273B"/>
                </a:solidFill>
                <a:latin typeface="+mn-ea"/>
                <a:ea typeface="+mn-ea"/>
                <a:cs typeface="Arial"/>
              </a:rPr>
              <a:t>危险的追求</a:t>
            </a:r>
          </a:p>
        </p:txBody>
      </p:sp>
      <p:sp>
        <p:nvSpPr>
          <p:cNvPr id="10259" name="Text Box 19"/>
          <p:cNvSpPr txBox="1">
            <a:spLocks noChangeArrowheads="1"/>
          </p:cNvSpPr>
          <p:nvPr/>
        </p:nvSpPr>
        <p:spPr bwMode="auto">
          <a:xfrm>
            <a:off x="5364163" y="1268413"/>
            <a:ext cx="1223962" cy="64611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00273B"/>
                </a:solidFill>
                <a:latin typeface="Arial"/>
                <a:ea typeface="SimSun" charset="0"/>
                <a:cs typeface="Arial"/>
              </a:rPr>
              <a:t>开车换档能力</a:t>
            </a:r>
          </a:p>
        </p:txBody>
      </p:sp>
      <p:sp>
        <p:nvSpPr>
          <p:cNvPr id="10261" name="Text Box 21"/>
          <p:cNvSpPr txBox="1">
            <a:spLocks noChangeArrowheads="1"/>
          </p:cNvSpPr>
          <p:nvPr/>
        </p:nvSpPr>
        <p:spPr bwMode="auto">
          <a:xfrm>
            <a:off x="6324600" y="3429000"/>
            <a:ext cx="1271588" cy="92392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00273B"/>
                </a:solidFill>
                <a:latin typeface="Arial"/>
                <a:ea typeface="SimSun" charset="0"/>
                <a:cs typeface="Arial"/>
              </a:rPr>
              <a:t>没有说服力的借口</a:t>
            </a:r>
          </a:p>
        </p:txBody>
      </p:sp>
      <p:sp>
        <p:nvSpPr>
          <p:cNvPr id="10262" name="Text Box 22"/>
          <p:cNvSpPr txBox="1">
            <a:spLocks noChangeArrowheads="1"/>
          </p:cNvSpPr>
          <p:nvPr/>
        </p:nvSpPr>
        <p:spPr bwMode="auto">
          <a:xfrm>
            <a:off x="4500563" y="3860800"/>
            <a:ext cx="2087562" cy="36988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00273B"/>
                </a:solidFill>
                <a:latin typeface="Arial"/>
                <a:ea typeface="SimSun" charset="0"/>
                <a:cs typeface="Arial"/>
              </a:rPr>
              <a:t>跨部挠抓区</a:t>
            </a:r>
          </a:p>
        </p:txBody>
      </p:sp>
      <p:sp>
        <p:nvSpPr>
          <p:cNvPr id="10258" name="Text Box 18"/>
          <p:cNvSpPr txBox="1">
            <a:spLocks noChangeArrowheads="1"/>
          </p:cNvSpPr>
          <p:nvPr/>
        </p:nvSpPr>
        <p:spPr bwMode="auto">
          <a:xfrm>
            <a:off x="3563938" y="1628775"/>
            <a:ext cx="1152525" cy="36988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800" b="1" dirty="0">
                <a:solidFill>
                  <a:srgbClr val="00273B"/>
                </a:solidFill>
                <a:latin typeface="Arial"/>
                <a:ea typeface="SimSun" charset="0"/>
                <a:cs typeface="Arial"/>
              </a:rPr>
              <a:t>啤酒</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defRPr/>
            </a:pPr>
            <a:r>
              <a:rPr lang="en-US" sz="1600">
                <a:latin typeface="Arial"/>
                <a:cs typeface="Arial"/>
              </a:rPr>
              <a:t>The Female Brain</a:t>
            </a:r>
          </a:p>
        </p:txBody>
      </p:sp>
      <p:sp>
        <p:nvSpPr>
          <p:cNvPr id="11267" name="Rectangle 3"/>
          <p:cNvSpPr>
            <a:spLocks noGrp="1" noChangeArrowheads="1"/>
          </p:cNvSpPr>
          <p:nvPr>
            <p:ph type="body" idx="1"/>
          </p:nvPr>
        </p:nvSpPr>
        <p:spPr/>
        <p:txBody>
          <a:bodyPr/>
          <a:lstStyle/>
          <a:p>
            <a:pPr eaLnBrk="1" hangingPunct="1"/>
            <a:endParaRPr kumimoji="0" lang="en-US" sz="1600">
              <a:latin typeface="Arial" charset="0"/>
              <a:ea typeface="ＭＳ Ｐゴシック" charset="0"/>
              <a:cs typeface="Arial" charset="0"/>
            </a:endParaRPr>
          </a:p>
        </p:txBody>
      </p:sp>
      <p:pic>
        <p:nvPicPr>
          <p:cNvPr id="11268"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3813" y="457200"/>
            <a:ext cx="9204326"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273" name="Line 9"/>
          <p:cNvSpPr>
            <a:spLocks noChangeShapeType="1"/>
          </p:cNvSpPr>
          <p:nvPr/>
        </p:nvSpPr>
        <p:spPr bwMode="auto">
          <a:xfrm flipV="1">
            <a:off x="1878013" y="4114800"/>
            <a:ext cx="533400" cy="7620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solidFill>
                <a:srgbClr val="FFFFFF"/>
              </a:solidFill>
              <a:latin typeface="Arial"/>
              <a:ea typeface="ＭＳ Ｐゴシック" charset="0"/>
              <a:cs typeface="Arial"/>
            </a:endParaRPr>
          </a:p>
        </p:txBody>
      </p:sp>
      <p:sp>
        <p:nvSpPr>
          <p:cNvPr id="11275" name="Line 11"/>
          <p:cNvSpPr>
            <a:spLocks noChangeShapeType="1"/>
          </p:cNvSpPr>
          <p:nvPr/>
        </p:nvSpPr>
        <p:spPr bwMode="auto">
          <a:xfrm flipV="1">
            <a:off x="990600" y="3860800"/>
            <a:ext cx="762000" cy="6858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600">
              <a:solidFill>
                <a:srgbClr val="FFFFFF"/>
              </a:solidFill>
              <a:latin typeface="Arial"/>
              <a:ea typeface="ＭＳ Ｐゴシック" charset="0"/>
              <a:cs typeface="Arial"/>
            </a:endParaRPr>
          </a:p>
        </p:txBody>
      </p:sp>
      <p:sp>
        <p:nvSpPr>
          <p:cNvPr id="11277" name="Text Box 13"/>
          <p:cNvSpPr txBox="1">
            <a:spLocks noChangeArrowheads="1"/>
          </p:cNvSpPr>
          <p:nvPr/>
        </p:nvSpPr>
        <p:spPr bwMode="auto">
          <a:xfrm>
            <a:off x="6858000" y="6324600"/>
            <a:ext cx="1981200" cy="33813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endParaRPr kumimoji="0" lang="en-US" sz="1600">
              <a:solidFill>
                <a:srgbClr val="FFFFFF"/>
              </a:solidFill>
              <a:latin typeface="Arial" charset="0"/>
              <a:cs typeface="Arial" charset="0"/>
            </a:endParaRPr>
          </a:p>
        </p:txBody>
      </p:sp>
      <p:sp>
        <p:nvSpPr>
          <p:cNvPr id="277511" name="Text Box 22"/>
          <p:cNvSpPr txBox="1">
            <a:spLocks noChangeArrowheads="1"/>
          </p:cNvSpPr>
          <p:nvPr/>
        </p:nvSpPr>
        <p:spPr bwMode="auto">
          <a:xfrm>
            <a:off x="395288" y="4437063"/>
            <a:ext cx="936625"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defRPr/>
            </a:pPr>
            <a:r>
              <a:rPr kumimoji="0" lang="zh-CN" altLang="en-US" sz="2000" b="1" dirty="0">
                <a:solidFill>
                  <a:srgbClr val="00273B"/>
                </a:solidFill>
                <a:latin typeface="+mn-ea"/>
                <a:ea typeface="+mn-ea"/>
                <a:cs typeface="SimSun" charset="0"/>
              </a:rPr>
              <a:t>性</a:t>
            </a:r>
          </a:p>
        </p:txBody>
      </p:sp>
      <p:sp>
        <p:nvSpPr>
          <p:cNvPr id="352264" name="Text Box 23"/>
          <p:cNvSpPr txBox="1">
            <a:spLocks noChangeArrowheads="1"/>
          </p:cNvSpPr>
          <p:nvPr/>
        </p:nvSpPr>
        <p:spPr bwMode="auto">
          <a:xfrm>
            <a:off x="1331913" y="4941888"/>
            <a:ext cx="107950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zh-CN" altLang="en-US" sz="2000" b="1">
                <a:solidFill>
                  <a:srgbClr val="00273B"/>
                </a:solidFill>
                <a:latin typeface="ＭＳ Ｐゴシック" charset="0"/>
                <a:ea typeface="ＭＳ Ｐゴシック" charset="0"/>
                <a:cs typeface="ＭＳ Ｐゴシック" charset="0"/>
              </a:rPr>
              <a:t>方向感</a:t>
            </a:r>
          </a:p>
        </p:txBody>
      </p:sp>
      <p:sp>
        <p:nvSpPr>
          <p:cNvPr id="345097" name="Text Box 24"/>
          <p:cNvSpPr txBox="1">
            <a:spLocks noChangeArrowheads="1"/>
          </p:cNvSpPr>
          <p:nvPr/>
        </p:nvSpPr>
        <p:spPr bwMode="auto">
          <a:xfrm>
            <a:off x="-23813" y="6165850"/>
            <a:ext cx="9204326" cy="646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defRPr/>
            </a:pPr>
            <a:r>
              <a:rPr kumimoji="0" lang="zh-CN" altLang="en-US" sz="3600" b="1" dirty="0">
                <a:solidFill>
                  <a:srgbClr val="00273B"/>
                </a:solidFill>
                <a:latin typeface="+mj-ea"/>
                <a:ea typeface="+mj-ea"/>
                <a:cs typeface="SimSun" charset="0"/>
              </a:rPr>
              <a:t>女性大脑</a:t>
            </a:r>
          </a:p>
        </p:txBody>
      </p:sp>
      <p:sp>
        <p:nvSpPr>
          <p:cNvPr id="352266" name="Oval 20"/>
          <p:cNvSpPr>
            <a:spLocks noChangeArrowheads="1"/>
          </p:cNvSpPr>
          <p:nvPr/>
        </p:nvSpPr>
        <p:spPr bwMode="auto">
          <a:xfrm>
            <a:off x="2268538" y="1484313"/>
            <a:ext cx="1295400" cy="5048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600">
              <a:solidFill>
                <a:srgbClr val="000000"/>
              </a:solidFill>
              <a:latin typeface="Arial" charset="0"/>
              <a:cs typeface="Arial" charset="0"/>
            </a:endParaRPr>
          </a:p>
        </p:txBody>
      </p:sp>
      <p:sp>
        <p:nvSpPr>
          <p:cNvPr id="352267" name="Oval 24"/>
          <p:cNvSpPr>
            <a:spLocks noChangeArrowheads="1"/>
          </p:cNvSpPr>
          <p:nvPr/>
        </p:nvSpPr>
        <p:spPr bwMode="auto">
          <a:xfrm>
            <a:off x="1752600" y="2420938"/>
            <a:ext cx="1019175" cy="647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600">
              <a:solidFill>
                <a:srgbClr val="000000"/>
              </a:solidFill>
              <a:latin typeface="Arial" charset="0"/>
              <a:cs typeface="Arial" charset="0"/>
            </a:endParaRPr>
          </a:p>
        </p:txBody>
      </p:sp>
      <p:sp>
        <p:nvSpPr>
          <p:cNvPr id="352268" name="Oval 25"/>
          <p:cNvSpPr>
            <a:spLocks noChangeArrowheads="1"/>
          </p:cNvSpPr>
          <p:nvPr/>
        </p:nvSpPr>
        <p:spPr bwMode="auto">
          <a:xfrm>
            <a:off x="6372225" y="2924175"/>
            <a:ext cx="1079500" cy="7207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600">
              <a:solidFill>
                <a:srgbClr val="000000"/>
              </a:solidFill>
              <a:latin typeface="Arial" charset="0"/>
              <a:cs typeface="Arial" charset="0"/>
            </a:endParaRPr>
          </a:p>
        </p:txBody>
      </p:sp>
      <p:sp>
        <p:nvSpPr>
          <p:cNvPr id="11280" name="Text Box 16"/>
          <p:cNvSpPr txBox="1">
            <a:spLocks noChangeArrowheads="1"/>
          </p:cNvSpPr>
          <p:nvPr/>
        </p:nvSpPr>
        <p:spPr bwMode="auto">
          <a:xfrm>
            <a:off x="2411413" y="1474788"/>
            <a:ext cx="1152525" cy="70802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000" b="1" dirty="0">
                <a:solidFill>
                  <a:srgbClr val="00273B"/>
                </a:solidFill>
                <a:latin typeface="ＭＳ Ｐゴシック"/>
                <a:ea typeface="ＭＳ Ｐゴシック"/>
                <a:cs typeface="ＭＳ Ｐゴシック"/>
              </a:rPr>
              <a:t>鞋子中心</a:t>
            </a:r>
          </a:p>
        </p:txBody>
      </p:sp>
      <p:sp>
        <p:nvSpPr>
          <p:cNvPr id="277518" name="Text Box 19"/>
          <p:cNvSpPr txBox="1">
            <a:spLocks noChangeArrowheads="1"/>
          </p:cNvSpPr>
          <p:nvPr/>
        </p:nvSpPr>
        <p:spPr bwMode="auto">
          <a:xfrm>
            <a:off x="1716088" y="2565400"/>
            <a:ext cx="1116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defRPr/>
            </a:pPr>
            <a:r>
              <a:rPr kumimoji="0" lang="zh-CN" altLang="en-US" sz="2000" b="1" dirty="0">
                <a:solidFill>
                  <a:srgbClr val="00273B"/>
                </a:solidFill>
                <a:latin typeface="+mn-ea"/>
                <a:ea typeface="+mn-ea"/>
                <a:cs typeface="SimSun" charset="0"/>
              </a:rPr>
              <a:t>嫉妒</a:t>
            </a:r>
          </a:p>
        </p:txBody>
      </p:sp>
      <p:sp>
        <p:nvSpPr>
          <p:cNvPr id="352271" name="Rounded Rectangle 2"/>
          <p:cNvSpPr>
            <a:spLocks noChangeArrowheads="1"/>
          </p:cNvSpPr>
          <p:nvPr/>
        </p:nvSpPr>
        <p:spPr bwMode="auto">
          <a:xfrm>
            <a:off x="3779838" y="1052513"/>
            <a:ext cx="1079500" cy="431800"/>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600">
              <a:solidFill>
                <a:srgbClr val="000000"/>
              </a:solidFill>
              <a:latin typeface="Arial" charset="0"/>
              <a:cs typeface="Arial" charset="0"/>
            </a:endParaRPr>
          </a:p>
        </p:txBody>
      </p:sp>
      <p:sp>
        <p:nvSpPr>
          <p:cNvPr id="352272" name="Oval 31"/>
          <p:cNvSpPr>
            <a:spLocks noChangeArrowheads="1"/>
          </p:cNvSpPr>
          <p:nvPr/>
        </p:nvSpPr>
        <p:spPr bwMode="auto">
          <a:xfrm>
            <a:off x="3851275" y="1341438"/>
            <a:ext cx="936625" cy="2873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600">
              <a:solidFill>
                <a:srgbClr val="000000"/>
              </a:solidFill>
              <a:latin typeface="Arial" charset="0"/>
              <a:cs typeface="Arial" charset="0"/>
            </a:endParaRPr>
          </a:p>
        </p:txBody>
      </p:sp>
      <p:sp>
        <p:nvSpPr>
          <p:cNvPr id="11278" name="Text Box 14"/>
          <p:cNvSpPr txBox="1">
            <a:spLocks noChangeArrowheads="1"/>
          </p:cNvSpPr>
          <p:nvPr/>
        </p:nvSpPr>
        <p:spPr bwMode="auto">
          <a:xfrm>
            <a:off x="3659188" y="1054100"/>
            <a:ext cx="1368425" cy="40005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defRPr/>
            </a:pPr>
            <a:r>
              <a:rPr kumimoji="0" lang="zh-CN" altLang="en-US" sz="2000" b="1">
                <a:solidFill>
                  <a:srgbClr val="00273B"/>
                </a:solidFill>
                <a:latin typeface="ＭＳ Ｐゴシック" charset="0"/>
                <a:ea typeface="ＭＳ Ｐゴシック" charset="0"/>
                <a:cs typeface="ＭＳ Ｐゴシック" charset="0"/>
              </a:rPr>
              <a:t>电话技巧</a:t>
            </a:r>
            <a:endParaRPr kumimoji="0" lang="en-US" altLang="zh-CN" sz="2000" b="1">
              <a:solidFill>
                <a:srgbClr val="00273B"/>
              </a:solidFill>
              <a:latin typeface="ＭＳ Ｐゴシック" charset="0"/>
              <a:cs typeface="Arial" charset="0"/>
            </a:endParaRPr>
          </a:p>
        </p:txBody>
      </p:sp>
      <p:sp>
        <p:nvSpPr>
          <p:cNvPr id="352274" name="Oval 32"/>
          <p:cNvSpPr>
            <a:spLocks noChangeArrowheads="1"/>
          </p:cNvSpPr>
          <p:nvPr/>
        </p:nvSpPr>
        <p:spPr bwMode="auto">
          <a:xfrm>
            <a:off x="5219700" y="1412875"/>
            <a:ext cx="1223963" cy="3603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600">
              <a:solidFill>
                <a:srgbClr val="000000"/>
              </a:solidFill>
              <a:latin typeface="Arial" charset="0"/>
              <a:cs typeface="Arial" charset="0"/>
            </a:endParaRPr>
          </a:p>
        </p:txBody>
      </p:sp>
      <p:sp>
        <p:nvSpPr>
          <p:cNvPr id="352275" name="Oval 33"/>
          <p:cNvSpPr>
            <a:spLocks noChangeArrowheads="1"/>
          </p:cNvSpPr>
          <p:nvPr/>
        </p:nvSpPr>
        <p:spPr bwMode="auto">
          <a:xfrm>
            <a:off x="5364163" y="1628775"/>
            <a:ext cx="1223962" cy="3603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600">
              <a:solidFill>
                <a:srgbClr val="000000"/>
              </a:solidFill>
              <a:latin typeface="Arial" charset="0"/>
              <a:cs typeface="Arial" charset="0"/>
            </a:endParaRPr>
          </a:p>
        </p:txBody>
      </p:sp>
      <p:sp>
        <p:nvSpPr>
          <p:cNvPr id="11279" name="Text Box 15"/>
          <p:cNvSpPr txBox="1">
            <a:spLocks noChangeArrowheads="1"/>
          </p:cNvSpPr>
          <p:nvPr/>
        </p:nvSpPr>
        <p:spPr bwMode="auto">
          <a:xfrm>
            <a:off x="5219700" y="1341438"/>
            <a:ext cx="1296988" cy="70802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000" b="1" dirty="0">
                <a:solidFill>
                  <a:srgbClr val="00273B"/>
                </a:solidFill>
                <a:latin typeface="+mn-ea"/>
                <a:ea typeface="+mn-ea"/>
                <a:cs typeface="Arial"/>
              </a:rPr>
              <a:t>优柔寡断区</a:t>
            </a:r>
          </a:p>
        </p:txBody>
      </p:sp>
      <p:sp>
        <p:nvSpPr>
          <p:cNvPr id="352277" name="Oval 34"/>
          <p:cNvSpPr>
            <a:spLocks noChangeArrowheads="1"/>
          </p:cNvSpPr>
          <p:nvPr/>
        </p:nvSpPr>
        <p:spPr bwMode="auto">
          <a:xfrm>
            <a:off x="3563938" y="2420938"/>
            <a:ext cx="2303462" cy="1079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600">
              <a:solidFill>
                <a:srgbClr val="000000"/>
              </a:solidFill>
              <a:latin typeface="Arial" charset="0"/>
              <a:cs typeface="Arial" charset="0"/>
            </a:endParaRPr>
          </a:p>
        </p:txBody>
      </p:sp>
      <p:sp>
        <p:nvSpPr>
          <p:cNvPr id="11281" name="Text Box 17"/>
          <p:cNvSpPr txBox="1">
            <a:spLocks noChangeArrowheads="1"/>
          </p:cNvSpPr>
          <p:nvPr/>
        </p:nvSpPr>
        <p:spPr bwMode="auto">
          <a:xfrm>
            <a:off x="3419475" y="2420938"/>
            <a:ext cx="2447925" cy="830262"/>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b="1" dirty="0">
                <a:solidFill>
                  <a:srgbClr val="00273B"/>
                </a:solidFill>
                <a:latin typeface="ＭＳ Ｐゴシック"/>
                <a:ea typeface="ＭＳ Ｐゴシック"/>
                <a:cs typeface="ＭＳ Ｐゴシック"/>
              </a:rPr>
              <a:t>对承诺的渴望半球</a:t>
            </a:r>
          </a:p>
        </p:txBody>
      </p:sp>
      <p:sp>
        <p:nvSpPr>
          <p:cNvPr id="11282" name="Text Box 18"/>
          <p:cNvSpPr txBox="1">
            <a:spLocks noChangeArrowheads="1"/>
          </p:cNvSpPr>
          <p:nvPr/>
        </p:nvSpPr>
        <p:spPr bwMode="auto">
          <a:xfrm>
            <a:off x="6275388" y="2924175"/>
            <a:ext cx="1296987" cy="70802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000" b="1" dirty="0">
                <a:solidFill>
                  <a:srgbClr val="00273B"/>
                </a:solidFill>
                <a:latin typeface="ＭＳ Ｐゴシック"/>
                <a:ea typeface="ＭＳ Ｐゴシック"/>
                <a:cs typeface="ＭＳ Ｐゴシック"/>
              </a:rPr>
              <a:t>巧克力中心</a:t>
            </a:r>
          </a:p>
        </p:txBody>
      </p:sp>
      <p:sp>
        <p:nvSpPr>
          <p:cNvPr id="352280" name="Oval 35"/>
          <p:cNvSpPr>
            <a:spLocks noChangeArrowheads="1"/>
          </p:cNvSpPr>
          <p:nvPr/>
        </p:nvSpPr>
        <p:spPr bwMode="auto">
          <a:xfrm rot="612368">
            <a:off x="3276600" y="4170363"/>
            <a:ext cx="2232025" cy="36036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600">
              <a:solidFill>
                <a:srgbClr val="000000"/>
              </a:solidFill>
              <a:latin typeface="Arial" charset="0"/>
              <a:cs typeface="Arial" charset="0"/>
            </a:endParaRPr>
          </a:p>
        </p:txBody>
      </p:sp>
      <p:sp>
        <p:nvSpPr>
          <p:cNvPr id="352281" name="Oval 36"/>
          <p:cNvSpPr>
            <a:spLocks noChangeArrowheads="1"/>
          </p:cNvSpPr>
          <p:nvPr/>
        </p:nvSpPr>
        <p:spPr bwMode="auto">
          <a:xfrm>
            <a:off x="6156325" y="4221163"/>
            <a:ext cx="1079500" cy="5032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endParaRPr lang="en-US" sz="1600">
              <a:solidFill>
                <a:srgbClr val="000000"/>
              </a:solidFill>
              <a:latin typeface="Arial" charset="0"/>
              <a:cs typeface="Arial" charset="0"/>
            </a:endParaRPr>
          </a:p>
        </p:txBody>
      </p:sp>
      <p:sp>
        <p:nvSpPr>
          <p:cNvPr id="11285" name="Text Box 21"/>
          <p:cNvSpPr txBox="1">
            <a:spLocks noChangeArrowheads="1"/>
          </p:cNvSpPr>
          <p:nvPr/>
        </p:nvSpPr>
        <p:spPr bwMode="auto">
          <a:xfrm>
            <a:off x="3492500" y="4232275"/>
            <a:ext cx="1689100" cy="40005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000" b="1" dirty="0">
                <a:solidFill>
                  <a:srgbClr val="00273B"/>
                </a:solidFill>
                <a:latin typeface="+mn-ea"/>
                <a:ea typeface="+mn-ea"/>
                <a:cs typeface="Arial"/>
              </a:rPr>
              <a:t>倾听</a:t>
            </a:r>
          </a:p>
        </p:txBody>
      </p:sp>
      <p:sp>
        <p:nvSpPr>
          <p:cNvPr id="11284" name="Text Box 20"/>
          <p:cNvSpPr txBox="1">
            <a:spLocks noChangeArrowheads="1"/>
          </p:cNvSpPr>
          <p:nvPr/>
        </p:nvSpPr>
        <p:spPr bwMode="auto">
          <a:xfrm>
            <a:off x="6110288" y="4244975"/>
            <a:ext cx="1185862" cy="40005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2000" b="1" dirty="0">
                <a:solidFill>
                  <a:srgbClr val="00273B"/>
                </a:solidFill>
                <a:latin typeface="ＭＳ Ｐゴシック"/>
                <a:ea typeface="ＭＳ Ｐゴシック"/>
                <a:cs typeface="ＭＳ Ｐゴシック"/>
              </a:rPr>
              <a:t>购物</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15154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FF"/>
                </a:solidFill>
                <a:effectLst>
                  <a:glow rad="127000">
                    <a:schemeClr val="tx1"/>
                  </a:glow>
                </a:effectLst>
                <a:latin typeface="Arial" charset="0"/>
                <a:ea typeface="ＭＳ Ｐゴシック" charset="0"/>
                <a:cs typeface="ＭＳ Ｐゴシック" charset="0"/>
              </a:rPr>
              <a:t>婚前</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等待</a:t>
            </a:r>
            <a:r>
              <a:rPr lang="zh-CN" altLang="en-US" sz="4800" b="1" dirty="0">
                <a:effectLst>
                  <a:glow rad="127000">
                    <a:schemeClr val="tx1"/>
                  </a:glow>
                </a:effectLst>
                <a:latin typeface="Arial" charset="0"/>
                <a:ea typeface="ＭＳ Ｐゴシック" charset="0"/>
                <a:cs typeface="ＭＳ Ｐゴシック" charset="0"/>
              </a:rPr>
              <a:t>性</a:t>
            </a:r>
            <a:r>
              <a:rPr lang="en-US" sz="4800" b="1" dirty="0">
                <a:effectLst>
                  <a:glow rad="127000">
                    <a:schemeClr val="tx1"/>
                  </a:glow>
                </a:effectLst>
                <a:latin typeface="Arial" charset="0"/>
                <a:ea typeface="ＭＳ Ｐゴシック" charset="0"/>
                <a:cs typeface="ＭＳ Ｐゴシック" charset="0"/>
              </a:rPr>
              <a:t> (</a:t>
            </a:r>
            <a:r>
              <a:rPr lang="ko-KR" altLang="en-US" sz="4800" b="1" dirty="0" err="1">
                <a:effectLst>
                  <a:glow rad="127000">
                    <a:schemeClr val="tx1"/>
                  </a:glow>
                </a:effectLst>
                <a:latin typeface="Arial" charset="0"/>
                <a:ea typeface="ＭＳ Ｐゴシック" charset="0"/>
                <a:cs typeface="ＭＳ Ｐゴシック" charset="0"/>
              </a:rPr>
              <a:t>雅歌</a:t>
            </a:r>
            <a:r>
              <a:rPr lang="en-US" sz="4800" b="1" dirty="0">
                <a:effectLst>
                  <a:glow rad="127000">
                    <a:schemeClr val="tx1"/>
                  </a:glow>
                </a:effectLst>
                <a:latin typeface="Arial" charset="0"/>
                <a:ea typeface="ＭＳ Ｐゴシック" charset="0"/>
                <a:cs typeface="ＭＳ Ｐゴシック" charset="0"/>
              </a:rPr>
              <a:t> 1:1–5:1)</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86062"/>
            <a:ext cx="9144000" cy="4950772"/>
          </a:xfrm>
          <a:prstGeom prst="rect">
            <a:avLst/>
          </a:prstGeom>
        </p:spPr>
      </p:pic>
    </p:spTree>
    <p:extLst>
      <p:ext uri="{BB962C8B-B14F-4D97-AF65-F5344CB8AC3E}">
        <p14:creationId xmlns:p14="http://schemas.microsoft.com/office/powerpoint/2010/main" val="259850853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2" descr="LifeExpla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1588"/>
            <a:ext cx="9144000" cy="558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ctrTitle"/>
          </p:nvPr>
        </p:nvSpPr>
        <p:spPr>
          <a:xfrm>
            <a:off x="0" y="0"/>
            <a:ext cx="9144000" cy="1143000"/>
          </a:xfrm>
        </p:spPr>
        <p:txBody>
          <a:bodyPr/>
          <a:lstStyle/>
          <a:p>
            <a:pPr algn="ctr" eaLnBrk="1" hangingPunct="1">
              <a:defRPr/>
            </a:pPr>
            <a:r>
              <a:rPr lang="ja-JP" altLang="en-US" sz="6000" b="1">
                <a:solidFill>
                  <a:srgbClr val="CCECFF"/>
                </a:solidFill>
                <a:effectLst>
                  <a:outerShdw blurRad="38100" dist="38100" dir="2700000" algn="tl">
                    <a:srgbClr val="FFFFFF"/>
                  </a:outerShdw>
                </a:effectLst>
                <a:latin typeface="Times New Roman" charset="0"/>
                <a:ea typeface="MS PGothic" charset="0"/>
                <a:cs typeface="MS PGothic" charset="0"/>
              </a:rPr>
              <a:t>生活解释</a:t>
            </a:r>
            <a:endParaRPr lang="en-US" sz="6000" b="1">
              <a:solidFill>
                <a:srgbClr val="CCECFF"/>
              </a:solidFill>
              <a:effectLst>
                <a:outerShdw blurRad="38100" dist="38100" dir="2700000" algn="tl">
                  <a:srgbClr val="FFFFFF"/>
                </a:outerShdw>
              </a:effectLst>
              <a:latin typeface="Times New Roman" charset="0"/>
              <a:ea typeface="MS PGothic" charset="0"/>
              <a:cs typeface="MS PGothic" charset="0"/>
            </a:endParaRPr>
          </a:p>
        </p:txBody>
      </p:sp>
      <p:sp>
        <p:nvSpPr>
          <p:cNvPr id="18439" name="Text Box 7"/>
          <p:cNvSpPr txBox="1">
            <a:spLocks noChangeArrowheads="1"/>
          </p:cNvSpPr>
          <p:nvPr/>
        </p:nvSpPr>
        <p:spPr bwMode="auto">
          <a:xfrm>
            <a:off x="3886200" y="3733800"/>
            <a:ext cx="1295400" cy="457200"/>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ja-JP" altLang="en-US" b="1">
                <a:solidFill>
                  <a:schemeClr val="bg1"/>
                </a:solidFill>
                <a:latin typeface="Arial Black" charset="0"/>
              </a:rPr>
              <a:t>女</a:t>
            </a:r>
            <a:r>
              <a:rPr kumimoji="0" lang="ja-JP" altLang="en-US" b="1">
                <a:solidFill>
                  <a:schemeClr val="bg1"/>
                </a:solidFill>
              </a:rPr>
              <a:t>人</a:t>
            </a:r>
            <a:r>
              <a:rPr kumimoji="0" lang="en-US" altLang="ja-JP">
                <a:solidFill>
                  <a:schemeClr val="bg1"/>
                </a:solidFill>
              </a:rPr>
              <a:t> </a:t>
            </a:r>
            <a:endParaRPr kumimoji="0" lang="en-US" altLang="zh-CN">
              <a:solidFill>
                <a:schemeClr val="bg1"/>
              </a:solidFill>
            </a:endParaRPr>
          </a:p>
        </p:txBody>
      </p:sp>
      <p:sp>
        <p:nvSpPr>
          <p:cNvPr id="354308" name="Text Box 6"/>
          <p:cNvSpPr txBox="1">
            <a:spLocks noChangeArrowheads="1"/>
          </p:cNvSpPr>
          <p:nvPr/>
        </p:nvSpPr>
        <p:spPr bwMode="auto">
          <a:xfrm>
            <a:off x="4114800" y="1524000"/>
            <a:ext cx="838200" cy="457200"/>
          </a:xfrm>
          <a:prstGeom prst="rect">
            <a:avLst/>
          </a:prstGeom>
          <a:solidFill>
            <a:srgbClr val="C0C0C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ja-JP" altLang="en-US" b="1">
                <a:solidFill>
                  <a:schemeClr val="bg1"/>
                </a:solidFill>
                <a:latin typeface="Arial Black" charset="0"/>
              </a:rPr>
              <a:t>男</a:t>
            </a:r>
            <a:r>
              <a:rPr kumimoji="0" lang="ja-JP" altLang="en-US" b="1">
                <a:solidFill>
                  <a:schemeClr val="bg1"/>
                </a:solidFill>
              </a:rPr>
              <a:t>人</a:t>
            </a:r>
            <a:r>
              <a:rPr kumimoji="0" lang="en-US" altLang="ja-JP">
                <a:solidFill>
                  <a:schemeClr val="bg1"/>
                </a:solidFill>
              </a:rPr>
              <a:t> </a:t>
            </a:r>
            <a:endParaRPr kumimoji="0" lang="en-US" altLang="zh-CN">
              <a:solidFill>
                <a:schemeClr val="bg1"/>
              </a:solidFill>
            </a:endParaRPr>
          </a:p>
        </p:txBody>
      </p:sp>
      <p:sp>
        <p:nvSpPr>
          <p:cNvPr id="126980" name="Rectangle 4"/>
          <p:cNvSpPr>
            <a:spLocks noChangeArrowheads="1"/>
          </p:cNvSpPr>
          <p:nvPr/>
        </p:nvSpPr>
        <p:spPr bwMode="auto">
          <a:xfrm>
            <a:off x="0" y="3581400"/>
            <a:ext cx="9144000" cy="3276600"/>
          </a:xfrm>
          <a:prstGeom prst="rect">
            <a:avLst/>
          </a:prstGeom>
          <a:solidFill>
            <a:srgbClr val="02000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xit" presetSubtype="0" fill="hold" grpId="0" nodeType="clickEffect">
                                  <p:stCondLst>
                                    <p:cond delay="0"/>
                                  </p:stCondLst>
                                  <p:childTnLst>
                                    <p:animEffect transition="out" filter="fade">
                                      <p:cBhvr>
                                        <p:cTn id="6" dur="1000" accel="50000">
                                          <p:stCondLst>
                                            <p:cond delay="0"/>
                                          </p:stCondLst>
                                        </p:cTn>
                                        <p:tgtEl>
                                          <p:spTgt spid="126980"/>
                                        </p:tgtEl>
                                      </p:cBhvr>
                                    </p:animEffect>
                                    <p:anim calcmode="lin" valueType="num">
                                      <p:cBhvr>
                                        <p:cTn id="7" dur="500" accel="50000">
                                          <p:stCondLst>
                                            <p:cond delay="0"/>
                                          </p:stCondLst>
                                        </p:cTn>
                                        <p:tgtEl>
                                          <p:spTgt spid="126980"/>
                                        </p:tgtEl>
                                        <p:attrNameLst>
                                          <p:attrName>ppt_y</p:attrName>
                                        </p:attrNameLst>
                                      </p:cBhvr>
                                      <p:tavLst>
                                        <p:tav tm="0">
                                          <p:val>
                                            <p:strVal val="ppt_y"/>
                                          </p:val>
                                        </p:tav>
                                        <p:tav tm="100000">
                                          <p:val>
                                            <p:strVal val="ppt_y+.1"/>
                                          </p:val>
                                        </p:tav>
                                      </p:tavLst>
                                    </p:anim>
                                    <p:anim calcmode="lin" valueType="num">
                                      <p:cBhvr>
                                        <p:cTn id="8" dur="500" decel="50000">
                                          <p:stCondLst>
                                            <p:cond delay="500"/>
                                          </p:stCondLst>
                                        </p:cTn>
                                        <p:tgtEl>
                                          <p:spTgt spid="126980"/>
                                        </p:tgtEl>
                                        <p:attrNameLst>
                                          <p:attrName>ppt_y</p:attrName>
                                        </p:attrNameLst>
                                      </p:cBhvr>
                                      <p:tavLst>
                                        <p:tav tm="0">
                                          <p:val>
                                            <p:strVal val="ppt_y"/>
                                          </p:val>
                                        </p:tav>
                                        <p:tav tm="100000">
                                          <p:val>
                                            <p:strVal val="ppt_y-.1"/>
                                          </p:val>
                                        </p:tav>
                                      </p:tavLst>
                                    </p:anim>
                                    <p:anim calcmode="lin" valueType="num">
                                      <p:cBhvr>
                                        <p:cTn id="9" dur="500" accel="50000">
                                          <p:stCondLst>
                                            <p:cond delay="500"/>
                                          </p:stCondLst>
                                        </p:cTn>
                                        <p:tgtEl>
                                          <p:spTgt spid="126980"/>
                                        </p:tgtEl>
                                        <p:attrNameLst>
                                          <p:attrName>ppt_x</p:attrName>
                                        </p:attrNameLst>
                                      </p:cBhvr>
                                      <p:tavLst>
                                        <p:tav tm="0">
                                          <p:val>
                                            <p:strVal val="ppt_x"/>
                                          </p:val>
                                        </p:tav>
                                        <p:tav tm="100000">
                                          <p:val>
                                            <p:strVal val="ppt_x+.4"/>
                                          </p:val>
                                        </p:tav>
                                      </p:tavLst>
                                    </p:anim>
                                    <p:anim calcmode="lin" valueType="num">
                                      <p:cBhvr>
                                        <p:cTn id="10" dur="1000"/>
                                        <p:tgtEl>
                                          <p:spTgt spid="126980"/>
                                        </p:tgtEl>
                                        <p:attrNameLst>
                                          <p:attrName>ppt_h</p:attrName>
                                        </p:attrNameLst>
                                      </p:cBhvr>
                                      <p:tavLst>
                                        <p:tav tm="0">
                                          <p:val>
                                            <p:strVal val="ppt_h"/>
                                          </p:val>
                                        </p:tav>
                                        <p:tav tm="100000">
                                          <p:val>
                                            <p:strVal val="ppt_h"/>
                                          </p:val>
                                        </p:tav>
                                      </p:tavLst>
                                    </p:anim>
                                    <p:anim calcmode="lin" valueType="num">
                                      <p:cBhvr>
                                        <p:cTn id="11" dur="500" accel="50000">
                                          <p:stCondLst>
                                            <p:cond delay="0"/>
                                          </p:stCondLst>
                                        </p:cTn>
                                        <p:tgtEl>
                                          <p:spTgt spid="126980"/>
                                        </p:tgtEl>
                                        <p:attrNameLst>
                                          <p:attrName>ppt_w</p:attrName>
                                        </p:attrNameLst>
                                      </p:cBhvr>
                                      <p:tavLst>
                                        <p:tav tm="0">
                                          <p:val>
                                            <p:strVal val="ppt_w"/>
                                          </p:val>
                                        </p:tav>
                                        <p:tav tm="100000">
                                          <p:val>
                                            <p:strVal val="ppt_w*.05"/>
                                          </p:val>
                                        </p:tav>
                                      </p:tavLst>
                                    </p:anim>
                                    <p:anim calcmode="lin" valueType="num">
                                      <p:cBhvr>
                                        <p:cTn id="12" dur="500" decel="50000">
                                          <p:stCondLst>
                                            <p:cond delay="500"/>
                                          </p:stCondLst>
                                        </p:cTn>
                                        <p:tgtEl>
                                          <p:spTgt spid="126980"/>
                                        </p:tgtEl>
                                        <p:attrNameLst>
                                          <p:attrName>ppt_w</p:attrName>
                                        </p:attrNameLst>
                                      </p:cBhvr>
                                      <p:tavLst>
                                        <p:tav tm="0">
                                          <p:val>
                                            <p:strVal val="ppt_w"/>
                                          </p:val>
                                        </p:tav>
                                        <p:tav tm="100000">
                                          <p:val>
                                            <p:strVal val="ppt_w/.05"/>
                                          </p:val>
                                        </p:tav>
                                      </p:tavLst>
                                    </p:anim>
                                    <p:anim calcmode="lin" valueType="num">
                                      <p:cBhvr>
                                        <p:cTn id="13" dur="500" accel="50000">
                                          <p:stCondLst>
                                            <p:cond delay="500"/>
                                          </p:stCondLst>
                                        </p:cTn>
                                        <p:tgtEl>
                                          <p:spTgt spid="126980"/>
                                        </p:tgtEl>
                                        <p:attrNameLst>
                                          <p:attrName>style.rotation</p:attrName>
                                        </p:attrNameLst>
                                      </p:cBhvr>
                                      <p:tavLst>
                                        <p:tav tm="0">
                                          <p:val>
                                            <p:fltVal val="0"/>
                                          </p:val>
                                        </p:tav>
                                        <p:tav tm="100000">
                                          <p:val>
                                            <p:fltVal val="-90"/>
                                          </p:val>
                                        </p:tav>
                                      </p:tavLst>
                                    </p:anim>
                                    <p:set>
                                      <p:cBhvr>
                                        <p:cTn id="14" dur="1" fill="hold">
                                          <p:stCondLst>
                                            <p:cond delay="999"/>
                                          </p:stCondLst>
                                        </p:cTn>
                                        <p:tgtEl>
                                          <p:spTgt spid="126980"/>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8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animBg="1"/>
      <p:bldP spid="126980"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277813"/>
            <a:ext cx="4038600" cy="2922587"/>
          </a:xfrm>
        </p:spPr>
        <p:txBody>
          <a:bodyPr/>
          <a:lstStyle/>
          <a:p>
            <a:pPr eaLnBrk="1" hangingPunct="1">
              <a:defRPr/>
            </a:pPr>
            <a:r>
              <a:rPr lang="zh-CN" altLang="en-US" dirty="0">
                <a:latin typeface="Arial" charset="0"/>
                <a:ea typeface="ＭＳ Ｐゴシック" charset="0"/>
                <a:cs typeface="ＭＳ Ｐゴシック" charset="0"/>
              </a:rPr>
              <a:t>模糊的性别</a:t>
            </a:r>
            <a:endParaRPr lang="en-US" dirty="0">
              <a:latin typeface="Arial" charset="0"/>
              <a:ea typeface="ＭＳ Ｐゴシック" charset="0"/>
              <a:cs typeface="ＭＳ Ｐゴシック" charset="0"/>
            </a:endParaRPr>
          </a:p>
        </p:txBody>
      </p:sp>
      <p:sp>
        <p:nvSpPr>
          <p:cNvPr id="144387" name="Rectangle 3"/>
          <p:cNvSpPr>
            <a:spLocks noGrp="1" noChangeArrowheads="1"/>
          </p:cNvSpPr>
          <p:nvPr>
            <p:ph type="body" sz="half" idx="1"/>
          </p:nvPr>
        </p:nvSpPr>
        <p:spPr>
          <a:xfrm>
            <a:off x="457200" y="5943600"/>
            <a:ext cx="4038600" cy="609600"/>
          </a:xfrm>
        </p:spPr>
        <p:txBody>
          <a:bodyPr/>
          <a:lstStyle/>
          <a:p>
            <a:pPr algn="ctr" eaLnBrk="1" hangingPunct="1">
              <a:defRPr/>
            </a:pPr>
            <a:r>
              <a:rPr kumimoji="0" lang="zh-CN" altLang="en-US" sz="2800" dirty="0">
                <a:latin typeface="Arial" charset="0"/>
                <a:ea typeface="ＭＳ Ｐゴシック" charset="0"/>
                <a:cs typeface="ＭＳ Ｐゴシック" charset="0"/>
              </a:rPr>
              <a:t>是男人还是女人</a:t>
            </a:r>
            <a:r>
              <a:rPr kumimoji="0" lang="en-US" sz="2800" dirty="0">
                <a:latin typeface="Arial" charset="0"/>
                <a:ea typeface="ＭＳ Ｐゴシック" charset="0"/>
                <a:cs typeface="ＭＳ Ｐゴシック" charset="0"/>
              </a:rPr>
              <a:t>?</a:t>
            </a:r>
          </a:p>
        </p:txBody>
      </p:sp>
      <p:pic>
        <p:nvPicPr>
          <p:cNvPr id="356355"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84713" y="0"/>
            <a:ext cx="4459287" cy="6858000"/>
          </a:xfr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642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2" name="Rectangle 5"/>
          <p:cNvSpPr>
            <a:spLocks noChangeArrowheads="1"/>
          </p:cNvSpPr>
          <p:nvPr/>
        </p:nvSpPr>
        <p:spPr bwMode="auto">
          <a:xfrm>
            <a:off x="5562600" y="0"/>
            <a:ext cx="3581400" cy="6858000"/>
          </a:xfrm>
          <a:prstGeom prst="rect">
            <a:avLst/>
          </a:prstGeom>
          <a:solidFill>
            <a:schemeClr val="accent2"/>
          </a:solidFill>
          <a:ln w="9525">
            <a:solidFill>
              <a:schemeClr val="tx1"/>
            </a:solidFill>
            <a:miter lim="800000"/>
            <a:headEnd/>
            <a:tailEnd/>
          </a:ln>
        </p:spPr>
        <p:txBody>
          <a:bodyPr wrap="none" anchor="ctr"/>
          <a:lstStyle/>
          <a:p>
            <a:pPr algn="ctr"/>
            <a:endParaRPr lang="en-US">
              <a:solidFill>
                <a:srgbClr val="FFFFFF"/>
              </a:solidFill>
              <a:latin typeface="Times" charset="0"/>
              <a:ea typeface="ＭＳ Ｐゴシック" charset="0"/>
              <a:cs typeface="ＭＳ Ｐゴシック" charset="0"/>
            </a:endParaRPr>
          </a:p>
        </p:txBody>
      </p:sp>
      <p:sp>
        <p:nvSpPr>
          <p:cNvPr id="358403" name="Rectangle 2"/>
          <p:cNvSpPr>
            <a:spLocks noGrp="1" noChangeArrowheads="1"/>
          </p:cNvSpPr>
          <p:nvPr>
            <p:ph type="title"/>
          </p:nvPr>
        </p:nvSpPr>
        <p:spPr>
          <a:xfrm>
            <a:off x="0" y="0"/>
            <a:ext cx="8229600" cy="1139825"/>
          </a:xfrm>
          <a:solidFill>
            <a:srgbClr val="0D0D0D"/>
          </a:solidFill>
        </p:spPr>
        <p:txBody>
          <a:bodyPr/>
          <a:lstStyle/>
          <a:p>
            <a:pPr eaLnBrk="1" hangingPunct="1"/>
            <a:r>
              <a:rPr lang="zh-CN" altLang="en-US" sz="3600">
                <a:solidFill>
                  <a:schemeClr val="tx1"/>
                </a:solidFill>
                <a:effectLst/>
                <a:latin typeface="Arial" charset="0"/>
                <a:ea typeface="ＭＳ Ｐゴシック" charset="0"/>
                <a:cs typeface="ＭＳ Ｐゴシック" charset="0"/>
              </a:rPr>
              <a:t>为什么摩西花了四十年带领他的</a:t>
            </a:r>
            <a:br>
              <a:rPr lang="en-US" altLang="zh-CN" sz="3600">
                <a:solidFill>
                  <a:schemeClr val="tx1"/>
                </a:solidFill>
                <a:effectLst/>
                <a:latin typeface="Arial" charset="0"/>
                <a:ea typeface="ＭＳ Ｐゴシック" charset="0"/>
                <a:cs typeface="ＭＳ Ｐゴシック" charset="0"/>
              </a:rPr>
            </a:br>
            <a:r>
              <a:rPr lang="zh-CN" altLang="en-US" sz="3600">
                <a:solidFill>
                  <a:schemeClr val="tx1"/>
                </a:solidFill>
                <a:effectLst/>
                <a:latin typeface="Arial" charset="0"/>
                <a:ea typeface="ＭＳ Ｐゴシック" charset="0"/>
                <a:cs typeface="ＭＳ Ｐゴシック" charset="0"/>
              </a:rPr>
              <a:t>人民离开旷野</a:t>
            </a:r>
            <a:r>
              <a:rPr lang="en-US" altLang="zh-CN" sz="3600">
                <a:solidFill>
                  <a:schemeClr val="tx1"/>
                </a:solidFill>
                <a:effectLst/>
                <a:latin typeface="Arial" charset="0"/>
                <a:ea typeface="ＭＳ Ｐゴシック" charset="0"/>
                <a:cs typeface="ＭＳ Ｐゴシック" charset="0"/>
              </a:rPr>
              <a:t>?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828800" y="76200"/>
            <a:ext cx="5486400" cy="762000"/>
          </a:xfrm>
        </p:spPr>
        <p:txBody>
          <a:bodyPr anchor="ctr" anchorCtr="1"/>
          <a:lstStyle/>
          <a:p>
            <a:pPr algn="ctr">
              <a:defRPr/>
            </a:pPr>
            <a:r>
              <a:rPr lang="ja-JP" altLang="en-US" sz="6000" b="1" dirty="0">
                <a:solidFill>
                  <a:srgbClr val="FFFFFF"/>
                </a:solidFill>
                <a:effectLst>
                  <a:outerShdw blurRad="38100" dist="38100" dir="2700000" algn="tl">
                    <a:srgbClr val="FFFFFF"/>
                  </a:outerShdw>
                </a:effectLst>
                <a:latin typeface="Times New Roman" charset="0"/>
                <a:ea typeface="MS PGothic" charset="0"/>
                <a:cs typeface="MS PGothic" charset="0"/>
              </a:rPr>
              <a:t>爱</a:t>
            </a:r>
            <a:r>
              <a:rPr lang="en-US" altLang="ja-JP" sz="6000" b="1" dirty="0">
                <a:solidFill>
                  <a:srgbClr val="FFFFFF"/>
                </a:solidFill>
                <a:effectLst>
                  <a:outerShdw blurRad="38100" dist="38100" dir="2700000" algn="tl">
                    <a:srgbClr val="FFFFFF"/>
                  </a:outerShdw>
                </a:effectLst>
                <a:latin typeface="Times New Roman" charset="0"/>
                <a:ea typeface="MS PGothic" charset="0"/>
                <a:cs typeface="MS PGothic" charset="0"/>
              </a:rPr>
              <a:t> </a:t>
            </a:r>
            <a:r>
              <a:rPr lang="ja-JP" altLang="en-US" sz="6000" b="1" dirty="0">
                <a:solidFill>
                  <a:srgbClr val="FFFFFF"/>
                </a:solidFill>
                <a:effectLst>
                  <a:outerShdw blurRad="38100" dist="38100" dir="2700000" algn="tl">
                    <a:srgbClr val="FFFFFF"/>
                  </a:outerShdw>
                </a:effectLst>
                <a:latin typeface="Times New Roman" charset="0"/>
                <a:ea typeface="MS PGothic" charset="0"/>
                <a:cs typeface="MS PGothic" charset="0"/>
              </a:rPr>
              <a:t>的</a:t>
            </a:r>
            <a:r>
              <a:rPr lang="zh-CN" altLang="en-US" sz="6000" b="1" dirty="0">
                <a:solidFill>
                  <a:srgbClr val="FFFFFF"/>
                </a:solidFill>
                <a:effectLst>
                  <a:outerShdw blurRad="38100" dist="38100" dir="2700000" algn="tl">
                    <a:srgbClr val="FFFFFF"/>
                  </a:outerShdw>
                </a:effectLst>
                <a:latin typeface="Times New Roman" charset="0"/>
                <a:ea typeface="MS PGothic" charset="0"/>
                <a:cs typeface="MS PGothic" charset="0"/>
              </a:rPr>
              <a:t>各</a:t>
            </a:r>
            <a:r>
              <a:rPr lang="ja-JP" altLang="en-US" sz="6000" b="1" dirty="0">
                <a:solidFill>
                  <a:srgbClr val="FFFFFF"/>
                </a:solidFill>
                <a:effectLst>
                  <a:outerShdw blurRad="38100" dist="38100" dir="2700000" algn="tl">
                    <a:srgbClr val="FFFFFF"/>
                  </a:outerShdw>
                </a:effectLst>
                <a:latin typeface="Times New Roman" charset="0"/>
                <a:ea typeface="MS PGothic" charset="0"/>
                <a:cs typeface="MS PGothic" charset="0"/>
              </a:rPr>
              <a:t>方面</a:t>
            </a:r>
            <a:endParaRPr lang="en-US" sz="6000" b="1" dirty="0">
              <a:solidFill>
                <a:srgbClr val="FFFFFF"/>
              </a:solidFill>
              <a:effectLst>
                <a:outerShdw blurRad="38100" dist="38100" dir="2700000" algn="tl">
                  <a:srgbClr val="FFFFFF"/>
                </a:outerShdw>
              </a:effectLst>
              <a:latin typeface="Times New Roman" charset="0"/>
              <a:ea typeface="MS PGothic" charset="0"/>
              <a:cs typeface="MS PGothic" charset="0"/>
            </a:endParaRPr>
          </a:p>
        </p:txBody>
      </p:sp>
      <p:sp>
        <p:nvSpPr>
          <p:cNvPr id="360450" name="Text Box 4"/>
          <p:cNvSpPr txBox="1">
            <a:spLocks noChangeArrowheads="1"/>
          </p:cNvSpPr>
          <p:nvPr/>
        </p:nvSpPr>
        <p:spPr bwMode="auto">
          <a:xfrm>
            <a:off x="8305800" y="76200"/>
            <a:ext cx="731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t>434</a:t>
            </a:r>
          </a:p>
        </p:txBody>
      </p:sp>
      <p:grpSp>
        <p:nvGrpSpPr>
          <p:cNvPr id="2" name="Group 44"/>
          <p:cNvGrpSpPr>
            <a:grpSpLocks/>
          </p:cNvGrpSpPr>
          <p:nvPr/>
        </p:nvGrpSpPr>
        <p:grpSpPr bwMode="auto">
          <a:xfrm>
            <a:off x="109538" y="914400"/>
            <a:ext cx="8958262" cy="2743200"/>
            <a:chOff x="0" y="0"/>
            <a:chExt cx="3162" cy="2767"/>
          </a:xfrm>
        </p:grpSpPr>
        <p:grpSp>
          <p:nvGrpSpPr>
            <p:cNvPr id="360504" name="Group 19"/>
            <p:cNvGrpSpPr>
              <a:grpSpLocks/>
            </p:cNvGrpSpPr>
            <p:nvPr/>
          </p:nvGrpSpPr>
          <p:grpSpPr bwMode="auto">
            <a:xfrm>
              <a:off x="0" y="0"/>
              <a:ext cx="3162" cy="394"/>
              <a:chOff x="0" y="0"/>
              <a:chExt cx="3162" cy="394"/>
            </a:xfrm>
          </p:grpSpPr>
          <p:sp>
            <p:nvSpPr>
              <p:cNvPr id="360541" name="Rectangle 5"/>
              <p:cNvSpPr>
                <a:spLocks noChangeArrowheads="1"/>
              </p:cNvSpPr>
              <p:nvPr/>
            </p:nvSpPr>
            <p:spPr bwMode="auto">
              <a:xfrm>
                <a:off x="0" y="0"/>
                <a:ext cx="3162"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zh-CN" altLang="en-US" sz="2600">
                    <a:latin typeface="Arial Narrow" charset="0"/>
                  </a:rPr>
                  <a:t>身体的</a:t>
                </a:r>
              </a:p>
            </p:txBody>
          </p:sp>
          <p:sp>
            <p:nvSpPr>
              <p:cNvPr id="360542" name="Rectangle 18"/>
              <p:cNvSpPr>
                <a:spLocks noChangeArrowheads="1"/>
              </p:cNvSpPr>
              <p:nvPr/>
            </p:nvSpPr>
            <p:spPr bwMode="auto">
              <a:xfrm>
                <a:off x="0" y="0"/>
                <a:ext cx="3162"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505" name="Group 21"/>
            <p:cNvGrpSpPr>
              <a:grpSpLocks/>
            </p:cNvGrpSpPr>
            <p:nvPr/>
          </p:nvGrpSpPr>
          <p:grpSpPr bwMode="auto">
            <a:xfrm>
              <a:off x="0" y="394"/>
              <a:ext cx="1602" cy="394"/>
              <a:chOff x="0" y="394"/>
              <a:chExt cx="1602" cy="394"/>
            </a:xfrm>
          </p:grpSpPr>
          <p:sp>
            <p:nvSpPr>
              <p:cNvPr id="360539" name="Rectangle 6"/>
              <p:cNvSpPr>
                <a:spLocks noChangeArrowheads="1"/>
              </p:cNvSpPr>
              <p:nvPr/>
            </p:nvSpPr>
            <p:spPr bwMode="auto">
              <a:xfrm>
                <a:off x="24" y="394"/>
                <a:ext cx="1578"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r" eaLnBrk="1" hangingPunct="1"/>
                <a:r>
                  <a:rPr lang="zh-CN" altLang="en-US" b="1"/>
                  <a:t>美</a:t>
                </a:r>
                <a:endParaRPr lang="zh-CN" altLang="en-US"/>
              </a:p>
            </p:txBody>
          </p:sp>
          <p:sp>
            <p:nvSpPr>
              <p:cNvPr id="360540" name="Rectangle 20"/>
              <p:cNvSpPr>
                <a:spLocks noChangeArrowheads="1"/>
              </p:cNvSpPr>
              <p:nvPr/>
            </p:nvSpPr>
            <p:spPr bwMode="auto">
              <a:xfrm>
                <a:off x="0" y="394"/>
                <a:ext cx="1578"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506" name="Group 23"/>
            <p:cNvGrpSpPr>
              <a:grpSpLocks/>
            </p:cNvGrpSpPr>
            <p:nvPr/>
          </p:nvGrpSpPr>
          <p:grpSpPr bwMode="auto">
            <a:xfrm>
              <a:off x="1578" y="394"/>
              <a:ext cx="1584" cy="394"/>
              <a:chOff x="1578" y="394"/>
              <a:chExt cx="1584" cy="394"/>
            </a:xfrm>
          </p:grpSpPr>
          <p:sp>
            <p:nvSpPr>
              <p:cNvPr id="360537" name="Rectangle 7"/>
              <p:cNvSpPr>
                <a:spLocks noChangeArrowheads="1"/>
              </p:cNvSpPr>
              <p:nvPr/>
            </p:nvSpPr>
            <p:spPr bwMode="auto">
              <a:xfrm>
                <a:off x="1578" y="394"/>
                <a:ext cx="1584"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ja-JP" altLang="en-US" b="1"/>
                  <a:t>吸引力</a:t>
                </a:r>
                <a:endParaRPr lang="zh-CN" altLang="en-US" b="1"/>
              </a:p>
            </p:txBody>
          </p:sp>
          <p:sp>
            <p:nvSpPr>
              <p:cNvPr id="360538" name="Rectangle 22"/>
              <p:cNvSpPr>
                <a:spLocks noChangeArrowheads="1"/>
              </p:cNvSpPr>
              <p:nvPr/>
            </p:nvSpPr>
            <p:spPr bwMode="auto">
              <a:xfrm>
                <a:off x="1578" y="394"/>
                <a:ext cx="1584"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507" name="Group 25"/>
            <p:cNvGrpSpPr>
              <a:grpSpLocks/>
            </p:cNvGrpSpPr>
            <p:nvPr/>
          </p:nvGrpSpPr>
          <p:grpSpPr bwMode="auto">
            <a:xfrm>
              <a:off x="0" y="788"/>
              <a:ext cx="1578" cy="394"/>
              <a:chOff x="0" y="788"/>
              <a:chExt cx="1578" cy="394"/>
            </a:xfrm>
          </p:grpSpPr>
          <p:sp>
            <p:nvSpPr>
              <p:cNvPr id="360535" name="Rectangle 8"/>
              <p:cNvSpPr>
                <a:spLocks noChangeArrowheads="1"/>
              </p:cNvSpPr>
              <p:nvPr/>
            </p:nvSpPr>
            <p:spPr bwMode="auto">
              <a:xfrm>
                <a:off x="0" y="788"/>
                <a:ext cx="1578"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r" eaLnBrk="1" hangingPunct="1"/>
                <a:r>
                  <a:rPr lang="ja-JP" altLang="en-US" b="1"/>
                  <a:t>爱</a:t>
                </a:r>
                <a:endParaRPr lang="zh-CN" altLang="en-US" b="1"/>
              </a:p>
            </p:txBody>
          </p:sp>
          <p:sp>
            <p:nvSpPr>
              <p:cNvPr id="360536" name="Rectangle 24"/>
              <p:cNvSpPr>
                <a:spLocks noChangeArrowheads="1"/>
              </p:cNvSpPr>
              <p:nvPr/>
            </p:nvSpPr>
            <p:spPr bwMode="auto">
              <a:xfrm>
                <a:off x="0" y="788"/>
                <a:ext cx="1578"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508" name="Group 27"/>
            <p:cNvGrpSpPr>
              <a:grpSpLocks/>
            </p:cNvGrpSpPr>
            <p:nvPr/>
          </p:nvGrpSpPr>
          <p:grpSpPr bwMode="auto">
            <a:xfrm>
              <a:off x="1578" y="788"/>
              <a:ext cx="1584" cy="394"/>
              <a:chOff x="1578" y="788"/>
              <a:chExt cx="1584" cy="394"/>
            </a:xfrm>
          </p:grpSpPr>
          <p:sp>
            <p:nvSpPr>
              <p:cNvPr id="360533" name="Rectangle 9"/>
              <p:cNvSpPr>
                <a:spLocks noChangeArrowheads="1"/>
              </p:cNvSpPr>
              <p:nvPr/>
            </p:nvSpPr>
            <p:spPr bwMode="auto">
              <a:xfrm>
                <a:off x="1578" y="788"/>
                <a:ext cx="1584"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ja-JP" altLang="en-US" b="1"/>
                  <a:t>满足感</a:t>
                </a:r>
                <a:endParaRPr lang="zh-CN" altLang="en-US" b="1"/>
              </a:p>
            </p:txBody>
          </p:sp>
          <p:sp>
            <p:nvSpPr>
              <p:cNvPr id="360534" name="Rectangle 26"/>
              <p:cNvSpPr>
                <a:spLocks noChangeArrowheads="1"/>
              </p:cNvSpPr>
              <p:nvPr/>
            </p:nvSpPr>
            <p:spPr bwMode="auto">
              <a:xfrm>
                <a:off x="1578" y="788"/>
                <a:ext cx="1584"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509" name="Group 29"/>
            <p:cNvGrpSpPr>
              <a:grpSpLocks/>
            </p:cNvGrpSpPr>
            <p:nvPr/>
          </p:nvGrpSpPr>
          <p:grpSpPr bwMode="auto">
            <a:xfrm>
              <a:off x="0" y="1182"/>
              <a:ext cx="1578" cy="394"/>
              <a:chOff x="0" y="1182"/>
              <a:chExt cx="1578" cy="394"/>
            </a:xfrm>
          </p:grpSpPr>
          <p:sp>
            <p:nvSpPr>
              <p:cNvPr id="360531" name="Rectangle 10"/>
              <p:cNvSpPr>
                <a:spLocks noChangeArrowheads="1"/>
              </p:cNvSpPr>
              <p:nvPr/>
            </p:nvSpPr>
            <p:spPr bwMode="auto">
              <a:xfrm>
                <a:off x="0" y="1182"/>
                <a:ext cx="1578"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r" eaLnBrk="1" hangingPunct="1"/>
                <a:r>
                  <a:rPr lang="ja-JP" altLang="en-US" b="1"/>
                  <a:t>纯</a:t>
                </a:r>
                <a:r>
                  <a:rPr lang="zh-CN" altLang="en-US" b="1"/>
                  <a:t>洁</a:t>
                </a:r>
              </a:p>
            </p:txBody>
          </p:sp>
          <p:sp>
            <p:nvSpPr>
              <p:cNvPr id="360532" name="Rectangle 28"/>
              <p:cNvSpPr>
                <a:spLocks noChangeArrowheads="1"/>
              </p:cNvSpPr>
              <p:nvPr/>
            </p:nvSpPr>
            <p:spPr bwMode="auto">
              <a:xfrm>
                <a:off x="0" y="1182"/>
                <a:ext cx="1578"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510" name="Group 31"/>
            <p:cNvGrpSpPr>
              <a:grpSpLocks/>
            </p:cNvGrpSpPr>
            <p:nvPr/>
          </p:nvGrpSpPr>
          <p:grpSpPr bwMode="auto">
            <a:xfrm>
              <a:off x="1578" y="1182"/>
              <a:ext cx="1584" cy="394"/>
              <a:chOff x="1578" y="1182"/>
              <a:chExt cx="1584" cy="394"/>
            </a:xfrm>
          </p:grpSpPr>
          <p:sp>
            <p:nvSpPr>
              <p:cNvPr id="360529" name="Rectangle 11"/>
              <p:cNvSpPr>
                <a:spLocks noChangeArrowheads="1"/>
              </p:cNvSpPr>
              <p:nvPr/>
            </p:nvSpPr>
            <p:spPr bwMode="auto">
              <a:xfrm>
                <a:off x="1578" y="1182"/>
                <a:ext cx="1584"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zh-CN" altLang="en-US"/>
                  <a:t>付出和得到</a:t>
                </a:r>
              </a:p>
            </p:txBody>
          </p:sp>
          <p:sp>
            <p:nvSpPr>
              <p:cNvPr id="360530" name="Rectangle 30"/>
              <p:cNvSpPr>
                <a:spLocks noChangeArrowheads="1"/>
              </p:cNvSpPr>
              <p:nvPr/>
            </p:nvSpPr>
            <p:spPr bwMode="auto">
              <a:xfrm>
                <a:off x="1578" y="1182"/>
                <a:ext cx="1584"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511" name="Group 33"/>
            <p:cNvGrpSpPr>
              <a:grpSpLocks/>
            </p:cNvGrpSpPr>
            <p:nvPr/>
          </p:nvGrpSpPr>
          <p:grpSpPr bwMode="auto">
            <a:xfrm>
              <a:off x="0" y="1576"/>
              <a:ext cx="1578" cy="394"/>
              <a:chOff x="0" y="1576"/>
              <a:chExt cx="1578" cy="394"/>
            </a:xfrm>
          </p:grpSpPr>
          <p:sp>
            <p:nvSpPr>
              <p:cNvPr id="360527" name="Rectangle 12"/>
              <p:cNvSpPr>
                <a:spLocks noChangeArrowheads="1"/>
              </p:cNvSpPr>
              <p:nvPr/>
            </p:nvSpPr>
            <p:spPr bwMode="auto">
              <a:xfrm>
                <a:off x="0" y="1576"/>
                <a:ext cx="1578"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r" eaLnBrk="1" hangingPunct="1"/>
                <a:r>
                  <a:rPr lang="ja-JP" altLang="en-US" b="1"/>
                  <a:t>身体</a:t>
                </a:r>
                <a:endParaRPr lang="zh-CN" altLang="en-US"/>
              </a:p>
            </p:txBody>
          </p:sp>
          <p:sp>
            <p:nvSpPr>
              <p:cNvPr id="360528" name="Rectangle 32"/>
              <p:cNvSpPr>
                <a:spLocks noChangeArrowheads="1"/>
              </p:cNvSpPr>
              <p:nvPr/>
            </p:nvSpPr>
            <p:spPr bwMode="auto">
              <a:xfrm>
                <a:off x="0" y="1576"/>
                <a:ext cx="1578"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512" name="Group 35"/>
            <p:cNvGrpSpPr>
              <a:grpSpLocks/>
            </p:cNvGrpSpPr>
            <p:nvPr/>
          </p:nvGrpSpPr>
          <p:grpSpPr bwMode="auto">
            <a:xfrm>
              <a:off x="1578" y="1576"/>
              <a:ext cx="1584" cy="394"/>
              <a:chOff x="1578" y="1576"/>
              <a:chExt cx="1584" cy="394"/>
            </a:xfrm>
          </p:grpSpPr>
          <p:sp>
            <p:nvSpPr>
              <p:cNvPr id="360525" name="Rectangle 13"/>
              <p:cNvSpPr>
                <a:spLocks noChangeArrowheads="1"/>
              </p:cNvSpPr>
              <p:nvPr/>
            </p:nvSpPr>
            <p:spPr bwMode="auto">
              <a:xfrm>
                <a:off x="1578" y="1576"/>
                <a:ext cx="1584"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zh-CN" altLang="en-US" b="1"/>
                  <a:t>在一起</a:t>
                </a:r>
                <a:r>
                  <a:rPr lang="ja-JP" altLang="en-US" b="1"/>
                  <a:t>和分离</a:t>
                </a:r>
                <a:endParaRPr lang="zh-CN" altLang="en-US"/>
              </a:p>
            </p:txBody>
          </p:sp>
          <p:sp>
            <p:nvSpPr>
              <p:cNvPr id="360526" name="Rectangle 34"/>
              <p:cNvSpPr>
                <a:spLocks noChangeArrowheads="1"/>
              </p:cNvSpPr>
              <p:nvPr/>
            </p:nvSpPr>
            <p:spPr bwMode="auto">
              <a:xfrm>
                <a:off x="1578" y="1576"/>
                <a:ext cx="1584"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513" name="Group 37"/>
            <p:cNvGrpSpPr>
              <a:grpSpLocks/>
            </p:cNvGrpSpPr>
            <p:nvPr/>
          </p:nvGrpSpPr>
          <p:grpSpPr bwMode="auto">
            <a:xfrm>
              <a:off x="0" y="1970"/>
              <a:ext cx="1578" cy="394"/>
              <a:chOff x="0" y="1970"/>
              <a:chExt cx="1578" cy="394"/>
            </a:xfrm>
          </p:grpSpPr>
          <p:sp>
            <p:nvSpPr>
              <p:cNvPr id="360523" name="Rectangle 14"/>
              <p:cNvSpPr>
                <a:spLocks noChangeArrowheads="1"/>
              </p:cNvSpPr>
              <p:nvPr/>
            </p:nvSpPr>
            <p:spPr bwMode="auto">
              <a:xfrm>
                <a:off x="0" y="1970"/>
                <a:ext cx="1578"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ja-JP" altLang="en-US" b="1"/>
                  <a:t>性本能</a:t>
                </a:r>
                <a:endParaRPr lang="zh-CN" altLang="en-US"/>
              </a:p>
            </p:txBody>
          </p:sp>
          <p:sp>
            <p:nvSpPr>
              <p:cNvPr id="360524" name="Rectangle 36"/>
              <p:cNvSpPr>
                <a:spLocks noChangeArrowheads="1"/>
              </p:cNvSpPr>
              <p:nvPr/>
            </p:nvSpPr>
            <p:spPr bwMode="auto">
              <a:xfrm>
                <a:off x="0" y="1970"/>
                <a:ext cx="1578"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514" name="Group 39"/>
            <p:cNvGrpSpPr>
              <a:grpSpLocks/>
            </p:cNvGrpSpPr>
            <p:nvPr/>
          </p:nvGrpSpPr>
          <p:grpSpPr bwMode="auto">
            <a:xfrm>
              <a:off x="1578" y="1970"/>
              <a:ext cx="1584" cy="394"/>
              <a:chOff x="1578" y="1970"/>
              <a:chExt cx="1584" cy="394"/>
            </a:xfrm>
          </p:grpSpPr>
          <p:sp>
            <p:nvSpPr>
              <p:cNvPr id="360521" name="Rectangle 15"/>
              <p:cNvSpPr>
                <a:spLocks noChangeArrowheads="1"/>
              </p:cNvSpPr>
              <p:nvPr/>
            </p:nvSpPr>
            <p:spPr bwMode="auto">
              <a:xfrm>
                <a:off x="1578" y="1970"/>
                <a:ext cx="1584"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zh-CN" altLang="en-US" b="1"/>
                  <a:t>婚姻生活</a:t>
                </a:r>
                <a:endParaRPr lang="zh-CN" altLang="en-US"/>
              </a:p>
            </p:txBody>
          </p:sp>
          <p:sp>
            <p:nvSpPr>
              <p:cNvPr id="360522" name="Rectangle 38"/>
              <p:cNvSpPr>
                <a:spLocks noChangeArrowheads="1"/>
              </p:cNvSpPr>
              <p:nvPr/>
            </p:nvSpPr>
            <p:spPr bwMode="auto">
              <a:xfrm>
                <a:off x="1578" y="1970"/>
                <a:ext cx="1584"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515" name="Group 41"/>
            <p:cNvGrpSpPr>
              <a:grpSpLocks/>
            </p:cNvGrpSpPr>
            <p:nvPr/>
          </p:nvGrpSpPr>
          <p:grpSpPr bwMode="auto">
            <a:xfrm>
              <a:off x="0" y="2364"/>
              <a:ext cx="1578" cy="403"/>
              <a:chOff x="0" y="2364"/>
              <a:chExt cx="1578" cy="403"/>
            </a:xfrm>
          </p:grpSpPr>
          <p:sp>
            <p:nvSpPr>
              <p:cNvPr id="360519" name="Rectangle 16"/>
              <p:cNvSpPr>
                <a:spLocks noChangeArrowheads="1"/>
              </p:cNvSpPr>
              <p:nvPr/>
            </p:nvSpPr>
            <p:spPr bwMode="auto">
              <a:xfrm>
                <a:off x="0" y="2364"/>
                <a:ext cx="1578" cy="403"/>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zh-CN" altLang="en-US" b="1"/>
                  <a:t>欲望</a:t>
                </a:r>
                <a:endParaRPr lang="zh-CN" altLang="en-US"/>
              </a:p>
            </p:txBody>
          </p:sp>
          <p:sp>
            <p:nvSpPr>
              <p:cNvPr id="360520" name="Rectangle 40"/>
              <p:cNvSpPr>
                <a:spLocks noChangeArrowheads="1"/>
              </p:cNvSpPr>
              <p:nvPr/>
            </p:nvSpPr>
            <p:spPr bwMode="auto">
              <a:xfrm>
                <a:off x="0" y="2364"/>
                <a:ext cx="1578" cy="403"/>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516" name="Group 43"/>
            <p:cNvGrpSpPr>
              <a:grpSpLocks/>
            </p:cNvGrpSpPr>
            <p:nvPr/>
          </p:nvGrpSpPr>
          <p:grpSpPr bwMode="auto">
            <a:xfrm>
              <a:off x="1578" y="2364"/>
              <a:ext cx="1584" cy="403"/>
              <a:chOff x="1578" y="2364"/>
              <a:chExt cx="1584" cy="403"/>
            </a:xfrm>
          </p:grpSpPr>
          <p:sp>
            <p:nvSpPr>
              <p:cNvPr id="360517" name="Rectangle 17"/>
              <p:cNvSpPr>
                <a:spLocks noChangeArrowheads="1"/>
              </p:cNvSpPr>
              <p:nvPr/>
            </p:nvSpPr>
            <p:spPr bwMode="auto">
              <a:xfrm>
                <a:off x="1578" y="2364"/>
                <a:ext cx="1584" cy="403"/>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endParaRPr lang="zh-CN" altLang="en-US" b="1">
                  <a:latin typeface="Arial Narrow" charset="0"/>
                </a:endParaRPr>
              </a:p>
            </p:txBody>
          </p:sp>
          <p:sp>
            <p:nvSpPr>
              <p:cNvPr id="360518" name="Rectangle 42"/>
              <p:cNvSpPr>
                <a:spLocks noChangeArrowheads="1"/>
              </p:cNvSpPr>
              <p:nvPr/>
            </p:nvSpPr>
            <p:spPr bwMode="auto">
              <a:xfrm>
                <a:off x="1578" y="2364"/>
                <a:ext cx="1584" cy="403"/>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grpSp>
        <p:nvGrpSpPr>
          <p:cNvPr id="16" name="Group 96"/>
          <p:cNvGrpSpPr>
            <a:grpSpLocks/>
          </p:cNvGrpSpPr>
          <p:nvPr/>
        </p:nvGrpSpPr>
        <p:grpSpPr bwMode="auto">
          <a:xfrm>
            <a:off x="109538" y="4038600"/>
            <a:ext cx="8958262" cy="2743200"/>
            <a:chOff x="0" y="0"/>
            <a:chExt cx="3203" cy="3546"/>
          </a:xfrm>
        </p:grpSpPr>
        <p:grpSp>
          <p:nvGrpSpPr>
            <p:cNvPr id="360453" name="Group 63"/>
            <p:cNvGrpSpPr>
              <a:grpSpLocks/>
            </p:cNvGrpSpPr>
            <p:nvPr/>
          </p:nvGrpSpPr>
          <p:grpSpPr bwMode="auto">
            <a:xfrm>
              <a:off x="0" y="0"/>
              <a:ext cx="3203" cy="394"/>
              <a:chOff x="0" y="0"/>
              <a:chExt cx="3203" cy="394"/>
            </a:xfrm>
          </p:grpSpPr>
          <p:sp>
            <p:nvSpPr>
              <p:cNvPr id="21559" name="Rectangle 45"/>
              <p:cNvSpPr>
                <a:spLocks noChangeArrowheads="1"/>
              </p:cNvSpPr>
              <p:nvPr/>
            </p:nvSpPr>
            <p:spPr bwMode="auto">
              <a:xfrm>
                <a:off x="0" y="0"/>
                <a:ext cx="3203" cy="394"/>
              </a:xfrm>
              <a:prstGeom prst="rect">
                <a:avLst/>
              </a:prstGeom>
              <a:noFill/>
              <a:ln w="12700">
                <a:solidFill>
                  <a:srgbClr val="FFFFFF"/>
                </a:solidFill>
                <a:miter lim="800000"/>
                <a:headEnd type="none" w="sm" len="sm"/>
                <a:tailEnd type="none" w="sm" len="sm"/>
              </a:ln>
            </p:spPr>
            <p:txBody>
              <a:bodyPr lIns="0" tIns="0" rIns="0" bIns="0" anchor="ctr" anchorCtr="1"/>
              <a:lstStyle/>
              <a:p>
                <a:pPr algn="ctr" eaLnBrk="1" hangingPunct="1">
                  <a:defRPr/>
                </a:pPr>
                <a:r>
                  <a:rPr lang="zh-CN" altLang="en-US" sz="2600" dirty="0">
                    <a:solidFill>
                      <a:srgbClr val="FFFFCC"/>
                    </a:solidFill>
                    <a:effectLst>
                      <a:outerShdw blurRad="38100" dist="38100" dir="2700000" algn="tl">
                        <a:srgbClr val="FFFFFF"/>
                      </a:outerShdw>
                    </a:effectLst>
                    <a:latin typeface="Arial Narrow" charset="0"/>
                  </a:rPr>
                  <a:t>非身体的</a:t>
                </a:r>
                <a:endParaRPr lang="en-US" sz="2600" dirty="0">
                  <a:solidFill>
                    <a:srgbClr val="FFFFCC"/>
                  </a:solidFill>
                  <a:effectLst>
                    <a:outerShdw blurRad="38100" dist="38100" dir="2700000" algn="tl">
                      <a:srgbClr val="FFFFFF"/>
                    </a:outerShdw>
                  </a:effectLst>
                  <a:latin typeface="Arial Narrow" charset="0"/>
                </a:endParaRPr>
              </a:p>
            </p:txBody>
          </p:sp>
          <p:sp>
            <p:nvSpPr>
              <p:cNvPr id="360503" name="Rectangle 62"/>
              <p:cNvSpPr>
                <a:spLocks noChangeArrowheads="1"/>
              </p:cNvSpPr>
              <p:nvPr/>
            </p:nvSpPr>
            <p:spPr bwMode="auto">
              <a:xfrm>
                <a:off x="0" y="0"/>
                <a:ext cx="3203"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454" name="Group 65"/>
            <p:cNvGrpSpPr>
              <a:grpSpLocks/>
            </p:cNvGrpSpPr>
            <p:nvPr/>
          </p:nvGrpSpPr>
          <p:grpSpPr bwMode="auto">
            <a:xfrm>
              <a:off x="0" y="394"/>
              <a:ext cx="1613" cy="394"/>
              <a:chOff x="0" y="394"/>
              <a:chExt cx="1613" cy="394"/>
            </a:xfrm>
          </p:grpSpPr>
          <p:sp>
            <p:nvSpPr>
              <p:cNvPr id="360500" name="Rectangle 46"/>
              <p:cNvSpPr>
                <a:spLocks noChangeArrowheads="1"/>
              </p:cNvSpPr>
              <p:nvPr/>
            </p:nvSpPr>
            <p:spPr bwMode="auto">
              <a:xfrm>
                <a:off x="0" y="394"/>
                <a:ext cx="1613"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ja-JP" altLang="en-US" b="1"/>
                  <a:t>吸引力</a:t>
                </a:r>
                <a:endParaRPr lang="zh-CN" altLang="en-US" b="1"/>
              </a:p>
            </p:txBody>
          </p:sp>
          <p:sp>
            <p:nvSpPr>
              <p:cNvPr id="360501" name="Rectangle 64"/>
              <p:cNvSpPr>
                <a:spLocks noChangeArrowheads="1"/>
              </p:cNvSpPr>
              <p:nvPr/>
            </p:nvSpPr>
            <p:spPr bwMode="auto">
              <a:xfrm>
                <a:off x="0" y="394"/>
                <a:ext cx="1613"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455" name="Group 67"/>
            <p:cNvGrpSpPr>
              <a:grpSpLocks/>
            </p:cNvGrpSpPr>
            <p:nvPr/>
          </p:nvGrpSpPr>
          <p:grpSpPr bwMode="auto">
            <a:xfrm>
              <a:off x="1613" y="394"/>
              <a:ext cx="1590" cy="394"/>
              <a:chOff x="1613" y="394"/>
              <a:chExt cx="1590" cy="394"/>
            </a:xfrm>
          </p:grpSpPr>
          <p:sp>
            <p:nvSpPr>
              <p:cNvPr id="360498" name="Rectangle 47"/>
              <p:cNvSpPr>
                <a:spLocks noChangeArrowheads="1"/>
              </p:cNvSpPr>
              <p:nvPr/>
            </p:nvSpPr>
            <p:spPr bwMode="auto">
              <a:xfrm>
                <a:off x="1613" y="394"/>
                <a:ext cx="1590"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ja-JP" altLang="en-US" b="1"/>
                  <a:t>牺牲</a:t>
                </a:r>
                <a:endParaRPr lang="zh-CN" altLang="en-US" b="1"/>
              </a:p>
            </p:txBody>
          </p:sp>
          <p:sp>
            <p:nvSpPr>
              <p:cNvPr id="360499" name="Rectangle 66"/>
              <p:cNvSpPr>
                <a:spLocks noChangeArrowheads="1"/>
              </p:cNvSpPr>
              <p:nvPr/>
            </p:nvSpPr>
            <p:spPr bwMode="auto">
              <a:xfrm>
                <a:off x="1613" y="394"/>
                <a:ext cx="1590"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456" name="Group 69"/>
            <p:cNvGrpSpPr>
              <a:grpSpLocks/>
            </p:cNvGrpSpPr>
            <p:nvPr/>
          </p:nvGrpSpPr>
          <p:grpSpPr bwMode="auto">
            <a:xfrm>
              <a:off x="0" y="788"/>
              <a:ext cx="1613" cy="394"/>
              <a:chOff x="0" y="788"/>
              <a:chExt cx="1613" cy="394"/>
            </a:xfrm>
          </p:grpSpPr>
          <p:sp>
            <p:nvSpPr>
              <p:cNvPr id="360496" name="Rectangle 48"/>
              <p:cNvSpPr>
                <a:spLocks noChangeArrowheads="1"/>
              </p:cNvSpPr>
              <p:nvPr/>
            </p:nvSpPr>
            <p:spPr bwMode="auto">
              <a:xfrm>
                <a:off x="0" y="788"/>
                <a:ext cx="1613"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ja-JP" altLang="en-US" b="1"/>
                  <a:t>陪伴</a:t>
                </a:r>
                <a:endParaRPr lang="zh-CN" altLang="en-US"/>
              </a:p>
            </p:txBody>
          </p:sp>
          <p:sp>
            <p:nvSpPr>
              <p:cNvPr id="360497" name="Rectangle 68"/>
              <p:cNvSpPr>
                <a:spLocks noChangeArrowheads="1"/>
              </p:cNvSpPr>
              <p:nvPr/>
            </p:nvSpPr>
            <p:spPr bwMode="auto">
              <a:xfrm>
                <a:off x="0" y="788"/>
                <a:ext cx="1613"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457" name="Group 71"/>
            <p:cNvGrpSpPr>
              <a:grpSpLocks/>
            </p:cNvGrpSpPr>
            <p:nvPr/>
          </p:nvGrpSpPr>
          <p:grpSpPr bwMode="auto">
            <a:xfrm>
              <a:off x="1613" y="788"/>
              <a:ext cx="1590" cy="394"/>
              <a:chOff x="1613" y="788"/>
              <a:chExt cx="1590" cy="394"/>
            </a:xfrm>
          </p:grpSpPr>
          <p:sp>
            <p:nvSpPr>
              <p:cNvPr id="360494" name="Rectangle 49"/>
              <p:cNvSpPr>
                <a:spLocks noChangeArrowheads="1"/>
              </p:cNvSpPr>
              <p:nvPr/>
            </p:nvSpPr>
            <p:spPr bwMode="auto">
              <a:xfrm>
                <a:off x="1613" y="788"/>
                <a:ext cx="1590"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ja-JP" altLang="en-US" b="1"/>
                  <a:t>忠诚</a:t>
                </a:r>
                <a:endParaRPr lang="zh-CN" altLang="en-US"/>
              </a:p>
            </p:txBody>
          </p:sp>
          <p:sp>
            <p:nvSpPr>
              <p:cNvPr id="360495" name="Rectangle 70"/>
              <p:cNvSpPr>
                <a:spLocks noChangeArrowheads="1"/>
              </p:cNvSpPr>
              <p:nvPr/>
            </p:nvSpPr>
            <p:spPr bwMode="auto">
              <a:xfrm>
                <a:off x="1613" y="788"/>
                <a:ext cx="1590"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458" name="Group 73"/>
            <p:cNvGrpSpPr>
              <a:grpSpLocks/>
            </p:cNvGrpSpPr>
            <p:nvPr/>
          </p:nvGrpSpPr>
          <p:grpSpPr bwMode="auto">
            <a:xfrm>
              <a:off x="0" y="1182"/>
              <a:ext cx="1613" cy="394"/>
              <a:chOff x="0" y="1182"/>
              <a:chExt cx="1613" cy="394"/>
            </a:xfrm>
          </p:grpSpPr>
          <p:sp>
            <p:nvSpPr>
              <p:cNvPr id="360492" name="Rectangle 50"/>
              <p:cNvSpPr>
                <a:spLocks noChangeArrowheads="1"/>
              </p:cNvSpPr>
              <p:nvPr/>
            </p:nvSpPr>
            <p:spPr bwMode="auto">
              <a:xfrm>
                <a:off x="0" y="1182"/>
                <a:ext cx="1613"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ja-JP" altLang="en-US" b="1"/>
                  <a:t>联盟和共融</a:t>
                </a:r>
                <a:endParaRPr lang="zh-CN" altLang="en-US"/>
              </a:p>
            </p:txBody>
          </p:sp>
          <p:sp>
            <p:nvSpPr>
              <p:cNvPr id="360493" name="Rectangle 72"/>
              <p:cNvSpPr>
                <a:spLocks noChangeArrowheads="1"/>
              </p:cNvSpPr>
              <p:nvPr/>
            </p:nvSpPr>
            <p:spPr bwMode="auto">
              <a:xfrm>
                <a:off x="0" y="1182"/>
                <a:ext cx="1613"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459" name="Group 75"/>
            <p:cNvGrpSpPr>
              <a:grpSpLocks/>
            </p:cNvGrpSpPr>
            <p:nvPr/>
          </p:nvGrpSpPr>
          <p:grpSpPr bwMode="auto">
            <a:xfrm>
              <a:off x="1613" y="1182"/>
              <a:ext cx="1590" cy="394"/>
              <a:chOff x="1613" y="1182"/>
              <a:chExt cx="1590" cy="394"/>
            </a:xfrm>
          </p:grpSpPr>
          <p:sp>
            <p:nvSpPr>
              <p:cNvPr id="360490" name="Rectangle 51"/>
              <p:cNvSpPr>
                <a:spLocks noChangeArrowheads="1"/>
              </p:cNvSpPr>
              <p:nvPr/>
            </p:nvSpPr>
            <p:spPr bwMode="auto">
              <a:xfrm>
                <a:off x="1613" y="1182"/>
                <a:ext cx="1590"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ja-JP" altLang="en-US" b="1"/>
                  <a:t>赞美</a:t>
                </a:r>
                <a:endParaRPr lang="zh-CN" altLang="en-US"/>
              </a:p>
            </p:txBody>
          </p:sp>
          <p:sp>
            <p:nvSpPr>
              <p:cNvPr id="360491" name="Rectangle 74"/>
              <p:cNvSpPr>
                <a:spLocks noChangeArrowheads="1"/>
              </p:cNvSpPr>
              <p:nvPr/>
            </p:nvSpPr>
            <p:spPr bwMode="auto">
              <a:xfrm>
                <a:off x="1613" y="1182"/>
                <a:ext cx="1590"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460" name="Group 77"/>
            <p:cNvGrpSpPr>
              <a:grpSpLocks/>
            </p:cNvGrpSpPr>
            <p:nvPr/>
          </p:nvGrpSpPr>
          <p:grpSpPr bwMode="auto">
            <a:xfrm>
              <a:off x="0" y="1576"/>
              <a:ext cx="1613" cy="394"/>
              <a:chOff x="0" y="1576"/>
              <a:chExt cx="1613" cy="394"/>
            </a:xfrm>
          </p:grpSpPr>
          <p:sp>
            <p:nvSpPr>
              <p:cNvPr id="360488" name="Rectangle 52"/>
              <p:cNvSpPr>
                <a:spLocks noChangeArrowheads="1"/>
              </p:cNvSpPr>
              <p:nvPr/>
            </p:nvSpPr>
            <p:spPr bwMode="auto">
              <a:xfrm>
                <a:off x="0" y="1576"/>
                <a:ext cx="1613"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ja-JP" altLang="en-US" b="1"/>
                  <a:t>希望</a:t>
                </a:r>
                <a:endParaRPr lang="zh-CN" altLang="en-US"/>
              </a:p>
            </p:txBody>
          </p:sp>
          <p:sp>
            <p:nvSpPr>
              <p:cNvPr id="360489" name="Rectangle 76"/>
              <p:cNvSpPr>
                <a:spLocks noChangeArrowheads="1"/>
              </p:cNvSpPr>
              <p:nvPr/>
            </p:nvSpPr>
            <p:spPr bwMode="auto">
              <a:xfrm>
                <a:off x="0" y="1576"/>
                <a:ext cx="1613"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461" name="Group 79"/>
            <p:cNvGrpSpPr>
              <a:grpSpLocks/>
            </p:cNvGrpSpPr>
            <p:nvPr/>
          </p:nvGrpSpPr>
          <p:grpSpPr bwMode="auto">
            <a:xfrm>
              <a:off x="1613" y="1576"/>
              <a:ext cx="1590" cy="394"/>
              <a:chOff x="1613" y="1576"/>
              <a:chExt cx="1590" cy="394"/>
            </a:xfrm>
          </p:grpSpPr>
          <p:sp>
            <p:nvSpPr>
              <p:cNvPr id="360486" name="Rectangle 53"/>
              <p:cNvSpPr>
                <a:spLocks noChangeArrowheads="1"/>
              </p:cNvSpPr>
              <p:nvPr/>
            </p:nvSpPr>
            <p:spPr bwMode="auto">
              <a:xfrm>
                <a:off x="1613" y="1576"/>
                <a:ext cx="1590"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zh-CN" altLang="en-US" b="1"/>
                  <a:t>美</a:t>
                </a:r>
              </a:p>
            </p:txBody>
          </p:sp>
          <p:sp>
            <p:nvSpPr>
              <p:cNvPr id="360487" name="Rectangle 78"/>
              <p:cNvSpPr>
                <a:spLocks noChangeArrowheads="1"/>
              </p:cNvSpPr>
              <p:nvPr/>
            </p:nvSpPr>
            <p:spPr bwMode="auto">
              <a:xfrm>
                <a:off x="1613" y="1576"/>
                <a:ext cx="1590"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462" name="Group 81"/>
            <p:cNvGrpSpPr>
              <a:grpSpLocks/>
            </p:cNvGrpSpPr>
            <p:nvPr/>
          </p:nvGrpSpPr>
          <p:grpSpPr bwMode="auto">
            <a:xfrm>
              <a:off x="0" y="1970"/>
              <a:ext cx="1613" cy="394"/>
              <a:chOff x="0" y="1970"/>
              <a:chExt cx="1613" cy="394"/>
            </a:xfrm>
          </p:grpSpPr>
          <p:sp>
            <p:nvSpPr>
              <p:cNvPr id="360484" name="Rectangle 54"/>
              <p:cNvSpPr>
                <a:spLocks noChangeArrowheads="1"/>
              </p:cNvSpPr>
              <p:nvPr/>
            </p:nvSpPr>
            <p:spPr bwMode="auto">
              <a:xfrm>
                <a:off x="0" y="1970"/>
                <a:ext cx="1613"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zh-CN" altLang="en-US"/>
                  <a:t>快乐</a:t>
                </a:r>
              </a:p>
            </p:txBody>
          </p:sp>
          <p:sp>
            <p:nvSpPr>
              <p:cNvPr id="360485" name="Rectangle 80"/>
              <p:cNvSpPr>
                <a:spLocks noChangeArrowheads="1"/>
              </p:cNvSpPr>
              <p:nvPr/>
            </p:nvSpPr>
            <p:spPr bwMode="auto">
              <a:xfrm>
                <a:off x="0" y="1970"/>
                <a:ext cx="1613"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463" name="Group 83"/>
            <p:cNvGrpSpPr>
              <a:grpSpLocks/>
            </p:cNvGrpSpPr>
            <p:nvPr/>
          </p:nvGrpSpPr>
          <p:grpSpPr bwMode="auto">
            <a:xfrm>
              <a:off x="1613" y="1970"/>
              <a:ext cx="1590" cy="394"/>
              <a:chOff x="1613" y="1970"/>
              <a:chExt cx="1590" cy="394"/>
            </a:xfrm>
          </p:grpSpPr>
          <p:sp>
            <p:nvSpPr>
              <p:cNvPr id="360482" name="Rectangle 55"/>
              <p:cNvSpPr>
                <a:spLocks noChangeArrowheads="1"/>
              </p:cNvSpPr>
              <p:nvPr/>
            </p:nvSpPr>
            <p:spPr bwMode="auto">
              <a:xfrm>
                <a:off x="1613" y="1970"/>
                <a:ext cx="1590"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ja-JP" altLang="en-US" b="1"/>
                  <a:t>爱</a:t>
                </a:r>
                <a:endParaRPr lang="zh-CN" altLang="en-US" b="1"/>
              </a:p>
            </p:txBody>
          </p:sp>
          <p:sp>
            <p:nvSpPr>
              <p:cNvPr id="360483" name="Rectangle 82"/>
              <p:cNvSpPr>
                <a:spLocks noChangeArrowheads="1"/>
              </p:cNvSpPr>
              <p:nvPr/>
            </p:nvSpPr>
            <p:spPr bwMode="auto">
              <a:xfrm>
                <a:off x="1613" y="1970"/>
                <a:ext cx="1590"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464" name="Group 85"/>
            <p:cNvGrpSpPr>
              <a:grpSpLocks/>
            </p:cNvGrpSpPr>
            <p:nvPr/>
          </p:nvGrpSpPr>
          <p:grpSpPr bwMode="auto">
            <a:xfrm>
              <a:off x="0" y="2364"/>
              <a:ext cx="1613" cy="394"/>
              <a:chOff x="0" y="2364"/>
              <a:chExt cx="1613" cy="394"/>
            </a:xfrm>
          </p:grpSpPr>
          <p:sp>
            <p:nvSpPr>
              <p:cNvPr id="360480" name="Rectangle 56"/>
              <p:cNvSpPr>
                <a:spLocks noChangeArrowheads="1"/>
              </p:cNvSpPr>
              <p:nvPr/>
            </p:nvSpPr>
            <p:spPr bwMode="auto">
              <a:xfrm>
                <a:off x="0" y="2364"/>
                <a:ext cx="1613"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zh-CN" altLang="en-US"/>
                  <a:t>付出和得到</a:t>
                </a:r>
              </a:p>
            </p:txBody>
          </p:sp>
          <p:sp>
            <p:nvSpPr>
              <p:cNvPr id="360481" name="Rectangle 84"/>
              <p:cNvSpPr>
                <a:spLocks noChangeArrowheads="1"/>
              </p:cNvSpPr>
              <p:nvPr/>
            </p:nvSpPr>
            <p:spPr bwMode="auto">
              <a:xfrm>
                <a:off x="0" y="2364"/>
                <a:ext cx="1613"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465" name="Group 87"/>
            <p:cNvGrpSpPr>
              <a:grpSpLocks/>
            </p:cNvGrpSpPr>
            <p:nvPr/>
          </p:nvGrpSpPr>
          <p:grpSpPr bwMode="auto">
            <a:xfrm>
              <a:off x="1613" y="2364"/>
              <a:ext cx="1590" cy="394"/>
              <a:chOff x="1613" y="2364"/>
              <a:chExt cx="1590" cy="394"/>
            </a:xfrm>
          </p:grpSpPr>
          <p:sp>
            <p:nvSpPr>
              <p:cNvPr id="360478" name="Rectangle 57"/>
              <p:cNvSpPr>
                <a:spLocks noChangeArrowheads="1"/>
              </p:cNvSpPr>
              <p:nvPr/>
            </p:nvSpPr>
            <p:spPr bwMode="auto">
              <a:xfrm>
                <a:off x="1613" y="2364"/>
                <a:ext cx="1590"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ja-JP" altLang="en-US" b="1"/>
                  <a:t>纯</a:t>
                </a:r>
                <a:r>
                  <a:rPr lang="zh-CN" altLang="en-US" b="1"/>
                  <a:t>洁</a:t>
                </a:r>
              </a:p>
            </p:txBody>
          </p:sp>
          <p:sp>
            <p:nvSpPr>
              <p:cNvPr id="360479" name="Rectangle 86"/>
              <p:cNvSpPr>
                <a:spLocks noChangeArrowheads="1"/>
              </p:cNvSpPr>
              <p:nvPr/>
            </p:nvSpPr>
            <p:spPr bwMode="auto">
              <a:xfrm>
                <a:off x="1613" y="2364"/>
                <a:ext cx="1590"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466" name="Group 89"/>
            <p:cNvGrpSpPr>
              <a:grpSpLocks/>
            </p:cNvGrpSpPr>
            <p:nvPr/>
          </p:nvGrpSpPr>
          <p:grpSpPr bwMode="auto">
            <a:xfrm>
              <a:off x="0" y="2758"/>
              <a:ext cx="1613" cy="394"/>
              <a:chOff x="0" y="2758"/>
              <a:chExt cx="1613" cy="394"/>
            </a:xfrm>
          </p:grpSpPr>
          <p:sp>
            <p:nvSpPr>
              <p:cNvPr id="360476" name="Rectangle 58"/>
              <p:cNvSpPr>
                <a:spLocks noChangeArrowheads="1"/>
              </p:cNvSpPr>
              <p:nvPr/>
            </p:nvSpPr>
            <p:spPr bwMode="auto">
              <a:xfrm>
                <a:off x="0" y="2758"/>
                <a:ext cx="1613"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zh-CN" altLang="en-US" b="1"/>
                  <a:t>在一起</a:t>
                </a:r>
                <a:r>
                  <a:rPr lang="ja-JP" altLang="en-US" b="1"/>
                  <a:t>和分离</a:t>
                </a:r>
                <a:endParaRPr lang="zh-CN" altLang="en-US"/>
              </a:p>
            </p:txBody>
          </p:sp>
          <p:sp>
            <p:nvSpPr>
              <p:cNvPr id="360477" name="Rectangle 88"/>
              <p:cNvSpPr>
                <a:spLocks noChangeArrowheads="1"/>
              </p:cNvSpPr>
              <p:nvPr/>
            </p:nvSpPr>
            <p:spPr bwMode="auto">
              <a:xfrm>
                <a:off x="0" y="2758"/>
                <a:ext cx="1613"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467" name="Group 91"/>
            <p:cNvGrpSpPr>
              <a:grpSpLocks/>
            </p:cNvGrpSpPr>
            <p:nvPr/>
          </p:nvGrpSpPr>
          <p:grpSpPr bwMode="auto">
            <a:xfrm>
              <a:off x="1613" y="2758"/>
              <a:ext cx="1590" cy="394"/>
              <a:chOff x="1613" y="2758"/>
              <a:chExt cx="1590" cy="394"/>
            </a:xfrm>
          </p:grpSpPr>
          <p:sp>
            <p:nvSpPr>
              <p:cNvPr id="360474" name="Rectangle 59"/>
              <p:cNvSpPr>
                <a:spLocks noChangeArrowheads="1"/>
              </p:cNvSpPr>
              <p:nvPr/>
            </p:nvSpPr>
            <p:spPr bwMode="auto">
              <a:xfrm>
                <a:off x="1613" y="2758"/>
                <a:ext cx="1590"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zh-CN" altLang="en-US" b="1"/>
                  <a:t>全心全意的</a:t>
                </a:r>
                <a:endParaRPr lang="zh-CN" altLang="en-US"/>
              </a:p>
            </p:txBody>
          </p:sp>
          <p:sp>
            <p:nvSpPr>
              <p:cNvPr id="360475" name="Rectangle 90"/>
              <p:cNvSpPr>
                <a:spLocks noChangeArrowheads="1"/>
              </p:cNvSpPr>
              <p:nvPr/>
            </p:nvSpPr>
            <p:spPr bwMode="auto">
              <a:xfrm>
                <a:off x="1613" y="2758"/>
                <a:ext cx="1590"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468" name="Group 93"/>
            <p:cNvGrpSpPr>
              <a:grpSpLocks/>
            </p:cNvGrpSpPr>
            <p:nvPr/>
          </p:nvGrpSpPr>
          <p:grpSpPr bwMode="auto">
            <a:xfrm>
              <a:off x="0" y="3152"/>
              <a:ext cx="1613" cy="394"/>
              <a:chOff x="0" y="3152"/>
              <a:chExt cx="1613" cy="394"/>
            </a:xfrm>
          </p:grpSpPr>
          <p:sp>
            <p:nvSpPr>
              <p:cNvPr id="360472" name="Rectangle 60"/>
              <p:cNvSpPr>
                <a:spLocks noChangeArrowheads="1"/>
              </p:cNvSpPr>
              <p:nvPr/>
            </p:nvSpPr>
            <p:spPr bwMode="auto">
              <a:xfrm>
                <a:off x="0" y="3152"/>
                <a:ext cx="1613"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zh-CN" altLang="en-US" b="1"/>
                  <a:t>温和</a:t>
                </a:r>
                <a:endParaRPr lang="zh-CN" altLang="en-US"/>
              </a:p>
            </p:txBody>
          </p:sp>
          <p:sp>
            <p:nvSpPr>
              <p:cNvPr id="360473" name="Rectangle 92"/>
              <p:cNvSpPr>
                <a:spLocks noChangeArrowheads="1"/>
              </p:cNvSpPr>
              <p:nvPr/>
            </p:nvSpPr>
            <p:spPr bwMode="auto">
              <a:xfrm>
                <a:off x="0" y="3152"/>
                <a:ext cx="1613"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nvGrpSpPr>
            <p:cNvPr id="360469" name="Group 95"/>
            <p:cNvGrpSpPr>
              <a:grpSpLocks/>
            </p:cNvGrpSpPr>
            <p:nvPr/>
          </p:nvGrpSpPr>
          <p:grpSpPr bwMode="auto">
            <a:xfrm>
              <a:off x="1613" y="3152"/>
              <a:ext cx="1590" cy="394"/>
              <a:chOff x="1613" y="3152"/>
              <a:chExt cx="1590" cy="394"/>
            </a:xfrm>
          </p:grpSpPr>
          <p:sp>
            <p:nvSpPr>
              <p:cNvPr id="360470" name="Rectangle 61"/>
              <p:cNvSpPr>
                <a:spLocks noChangeArrowheads="1"/>
              </p:cNvSpPr>
              <p:nvPr/>
            </p:nvSpPr>
            <p:spPr bwMode="auto">
              <a:xfrm>
                <a:off x="1613" y="3152"/>
                <a:ext cx="1590" cy="394"/>
              </a:xfrm>
              <a:prstGeom prst="rect">
                <a:avLst/>
              </a:prstGeom>
              <a:noFill/>
              <a:ln w="12700">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r>
                  <a:rPr lang="ja-JP" altLang="en-US" b="1"/>
                  <a:t>谦逊</a:t>
                </a:r>
                <a:endParaRPr lang="zh-CN" altLang="en-US"/>
              </a:p>
            </p:txBody>
          </p:sp>
          <p:sp>
            <p:nvSpPr>
              <p:cNvPr id="360471" name="Rectangle 94"/>
              <p:cNvSpPr>
                <a:spLocks noChangeArrowheads="1"/>
              </p:cNvSpPr>
              <p:nvPr/>
            </p:nvSpPr>
            <p:spPr bwMode="auto">
              <a:xfrm>
                <a:off x="1613" y="3152"/>
                <a:ext cx="1590" cy="394"/>
              </a:xfrm>
              <a:prstGeom prst="rect">
                <a:avLst/>
              </a:prstGeom>
              <a:noFill/>
              <a:ln w="7">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endParaRPr lang="zh-CN" altLang="en-US"/>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heckerboard(across)">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title"/>
          </p:nvPr>
        </p:nvSpPr>
        <p:spPr>
          <a:xfrm>
            <a:off x="0" y="-38100"/>
            <a:ext cx="8382000" cy="457200"/>
          </a:xfrm>
        </p:spPr>
        <p:txBody>
          <a:bodyPr anchor="ctr" anchorCtr="1"/>
          <a:lstStyle/>
          <a:p>
            <a:pPr algn="ctr"/>
            <a:r>
              <a:rPr lang="en-US" altLang="zh-CN" sz="2000" b="1">
                <a:latin typeface="Arial Black" charset="0"/>
                <a:ea typeface="SimSun" charset="0"/>
                <a:cs typeface="SimSun" charset="0"/>
              </a:rPr>
              <a:t>Communication Differences Between the Sexes</a:t>
            </a:r>
          </a:p>
        </p:txBody>
      </p:sp>
      <p:graphicFrame>
        <p:nvGraphicFramePr>
          <p:cNvPr id="74" name="Table 73"/>
          <p:cNvGraphicFramePr>
            <a:graphicFrameLocks noGrp="1"/>
          </p:cNvGraphicFramePr>
          <p:nvPr/>
        </p:nvGraphicFramePr>
        <p:xfrm>
          <a:off x="-50800" y="-38100"/>
          <a:ext cx="9334500" cy="6980243"/>
        </p:xfrm>
        <a:graphic>
          <a:graphicData uri="http://schemas.openxmlformats.org/drawingml/2006/table">
            <a:tbl>
              <a:tblPr/>
              <a:tblGrid>
                <a:gridCol w="2916238">
                  <a:extLst>
                    <a:ext uri="{9D8B030D-6E8A-4147-A177-3AD203B41FA5}">
                      <a16:colId xmlns:a16="http://schemas.microsoft.com/office/drawing/2014/main" val="20000"/>
                    </a:ext>
                  </a:extLst>
                </a:gridCol>
                <a:gridCol w="2974975">
                  <a:extLst>
                    <a:ext uri="{9D8B030D-6E8A-4147-A177-3AD203B41FA5}">
                      <a16:colId xmlns:a16="http://schemas.microsoft.com/office/drawing/2014/main" val="20001"/>
                    </a:ext>
                  </a:extLst>
                </a:gridCol>
                <a:gridCol w="3443287">
                  <a:extLst>
                    <a:ext uri="{9D8B030D-6E8A-4147-A177-3AD203B41FA5}">
                      <a16:colId xmlns:a16="http://schemas.microsoft.com/office/drawing/2014/main" val="20002"/>
                    </a:ext>
                  </a:extLst>
                </a:gridCol>
              </a:tblGrid>
              <a:tr h="39625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Arial" charset="0"/>
                        </a:rPr>
                        <a:t>如何区分</a:t>
                      </a: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Arial" charset="0"/>
                          <a:ea typeface="MS PGothic" charset="0"/>
                          <a:cs typeface="Arial" charset="0"/>
                        </a:rPr>
                        <a:t>!</a:t>
                      </a: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gradFill rotWithShape="1">
                      <a:gsLst>
                        <a:gs pos="0">
                          <a:srgbClr val="000090"/>
                        </a:gs>
                        <a:gs pos="100000">
                          <a:srgbClr val="B9005C"/>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rPr>
                        <a:t>男性</a:t>
                      </a:r>
                      <a:endPar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gradFill rotWithShape="1">
                      <a:gsLst>
                        <a:gs pos="0">
                          <a:srgbClr val="000090"/>
                        </a:gs>
                        <a:gs pos="100000">
                          <a:srgbClr val="B9005C"/>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rPr>
                        <a:t>女性</a:t>
                      </a:r>
                      <a:endPar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gradFill rotWithShape="1">
                      <a:gsLst>
                        <a:gs pos="0">
                          <a:srgbClr val="000090"/>
                        </a:gs>
                        <a:gs pos="100000">
                          <a:srgbClr val="B9005C"/>
                        </a:gs>
                      </a:gsLst>
                      <a:lin ang="0" scaled="1"/>
                    </a:gradFill>
                  </a:tcPr>
                </a:tc>
                <a:extLst>
                  <a:ext uri="{0D108BD9-81ED-4DB2-BD59-A6C34878D82A}">
                    <a16:rowId xmlns:a16="http://schemas.microsoft.com/office/drawing/2014/main" val="10000"/>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感情</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a:ln>
                            <a:noFill/>
                          </a:ln>
                          <a:solidFill>
                            <a:schemeClr val="bg1"/>
                          </a:solidFill>
                          <a:effectLst/>
                          <a:latin typeface="Arial" charset="0"/>
                          <a:ea typeface="MS PGothic" charset="0"/>
                          <a:cs typeface="Arial" charset="0"/>
                        </a:rPr>
                        <a:t>”</a:t>
                      </a: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行动者</a:t>
                      </a:r>
                      <a:r>
                        <a:rPr kumimoji="0" lang="en-US" altLang="ja-JP" sz="1800" b="1" i="0" u="none" strike="noStrike" cap="none" normalizeH="0" baseline="0">
                          <a:ln>
                            <a:noFill/>
                          </a:ln>
                          <a:solidFill>
                            <a:schemeClr val="bg1"/>
                          </a:solidFill>
                          <a:effectLst/>
                          <a:latin typeface="Arial" charset="0"/>
                          <a:ea typeface="MS PGothic" charset="0"/>
                          <a:cs typeface="Arial" charset="0"/>
                        </a:rPr>
                        <a:t>"</a:t>
                      </a:r>
                      <a:endParaRPr kumimoji="0" lang="en-US" altLang="zh-CN" sz="1800" b="1" i="0" u="none" strike="noStrike" cap="none" normalizeH="0" baseline="0">
                        <a:ln>
                          <a:noFill/>
                        </a:ln>
                        <a:solidFill>
                          <a:schemeClr val="bg1"/>
                        </a:solidFill>
                        <a:effectLst/>
                        <a:latin typeface="Arial" charset="0"/>
                        <a:ea typeface="MS PGothic" charset="0"/>
                        <a:cs typeface="Arial"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a:ln>
                            <a:noFill/>
                          </a:ln>
                          <a:solidFill>
                            <a:schemeClr val="bg1"/>
                          </a:solidFill>
                          <a:effectLst/>
                          <a:latin typeface="Arial" charset="0"/>
                          <a:ea typeface="MS PGothic" charset="0"/>
                          <a:cs typeface="Arial" charset="0"/>
                        </a:rPr>
                        <a:t>”</a:t>
                      </a: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被动者</a:t>
                      </a:r>
                      <a:r>
                        <a:rPr kumimoji="0" lang="en-US" altLang="ja-JP" sz="1800" b="1" i="0" u="none" strike="noStrike" cap="none" normalizeH="0" baseline="0">
                          <a:ln>
                            <a:noFill/>
                          </a:ln>
                          <a:solidFill>
                            <a:schemeClr val="bg1"/>
                          </a:solidFill>
                          <a:effectLst/>
                          <a:latin typeface="Arial" charset="0"/>
                          <a:ea typeface="MS PGothic" charset="0"/>
                          <a:cs typeface="Arial" charset="0"/>
                        </a:rPr>
                        <a:t>"</a:t>
                      </a:r>
                      <a:endParaRPr kumimoji="0" lang="en-US" altLang="zh-CN" sz="1800" b="1" i="0" u="none" strike="noStrike" cap="none" normalizeH="0" baseline="0">
                        <a:ln>
                          <a:noFill/>
                        </a:ln>
                        <a:solidFill>
                          <a:schemeClr val="bg1"/>
                        </a:solidFill>
                        <a:effectLst/>
                        <a:latin typeface="Arial" charset="0"/>
                        <a:ea typeface="MS PGothic" charset="0"/>
                        <a:cs typeface="Arial"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extLst>
                  <a:ext uri="{0D108BD9-81ED-4DB2-BD59-A6C34878D82A}">
                    <a16:rowId xmlns:a16="http://schemas.microsoft.com/office/drawing/2014/main" val="10001"/>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领导力</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完成者</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帮助者</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精神价值</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不太重要</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更重要</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extLst>
                  <a:ext uri="{0D108BD9-81ED-4DB2-BD59-A6C34878D82A}">
                    <a16:rowId xmlns:a16="http://schemas.microsoft.com/office/drawing/2014/main" val="10003"/>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语言内容</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工作</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家庭</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关注</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概要</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细节</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extLst>
                  <a:ext uri="{0D108BD9-81ED-4DB2-BD59-A6C34878D82A}">
                    <a16:rowId xmlns:a16="http://schemas.microsoft.com/office/drawing/2014/main" val="10005"/>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源头</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头脑</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心</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追求</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冒险</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安全</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extLst>
                  <a:ext uri="{0D108BD9-81ED-4DB2-BD59-A6C34878D82A}">
                    <a16:rowId xmlns:a16="http://schemas.microsoft.com/office/drawing/2014/main" val="10007"/>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资料处理</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文件柜</a:t>
                      </a:r>
                      <a:r>
                        <a:rPr kumimoji="0" lang="en-US" altLang="zh-CN" sz="1800" b="1" i="0" u="none" strike="noStrike" cap="none" normalizeH="0" baseline="0">
                          <a:ln>
                            <a:noFill/>
                          </a:ln>
                          <a:solidFill>
                            <a:schemeClr val="bg1"/>
                          </a:solidFill>
                          <a:effectLst/>
                          <a:latin typeface="Arial" charset="0"/>
                          <a:ea typeface="MS PGothic" charset="0"/>
                          <a:cs typeface="Arial" charset="0"/>
                        </a:rPr>
                        <a:t>(</a:t>
                      </a: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储存资料</a:t>
                      </a:r>
                      <a:r>
                        <a:rPr kumimoji="0" lang="en-US" altLang="zh-CN" sz="1800" b="1" i="0" u="none" strike="noStrike" cap="none" normalizeH="0" baseline="0">
                          <a:ln>
                            <a:noFill/>
                          </a:ln>
                          <a:solidFill>
                            <a:schemeClr val="bg1"/>
                          </a:solidFill>
                          <a:effectLst/>
                          <a:latin typeface="Arial" charset="0"/>
                          <a:ea typeface="MS PGothic" charset="0"/>
                          <a:cs typeface="Arial" charset="0"/>
                        </a:rPr>
                        <a:t>)</a:t>
                      </a: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latin typeface="Arial" charset="0"/>
                          <a:ea typeface="ＭＳ Ｐゴシック" charset="0"/>
                          <a:cs typeface="ＭＳ Ｐゴシック" charset="0"/>
                        </a:rPr>
                        <a:t>雪橇铃</a:t>
                      </a:r>
                      <a:r>
                        <a:rPr kumimoji="0" lang="en-US" altLang="zh-CN" sz="1800" b="1" i="0" u="none" strike="noStrike" cap="none" normalizeH="0" baseline="0" dirty="0">
                          <a:ln>
                            <a:noFill/>
                          </a:ln>
                          <a:solidFill>
                            <a:schemeClr val="bg1"/>
                          </a:solidFill>
                          <a:effectLst/>
                          <a:latin typeface="Arial" charset="0"/>
                          <a:ea typeface="MS PGothic" charset="0"/>
                          <a:cs typeface="Arial" charset="0"/>
                        </a:rPr>
                        <a:t>(</a:t>
                      </a:r>
                      <a:r>
                        <a:rPr kumimoji="0" lang="en-US" sz="1800" b="1" i="0" u="none" strike="noStrike" cap="none" normalizeH="0" baseline="0" dirty="0">
                          <a:ln>
                            <a:noFill/>
                          </a:ln>
                          <a:solidFill>
                            <a:schemeClr val="bg1"/>
                          </a:solidFill>
                          <a:effectLst/>
                          <a:latin typeface="Arial" charset="0"/>
                          <a:ea typeface="MS PGothic" charset="0"/>
                          <a:cs typeface="Arial" charset="0"/>
                        </a:rPr>
                        <a:t>一次全敲</a:t>
                      </a:r>
                      <a:r>
                        <a:rPr kumimoji="0" lang="en-US" altLang="zh-CN" sz="1800" b="1" i="0" u="none" strike="noStrike" cap="none" normalizeH="0" baseline="0" dirty="0">
                          <a:ln>
                            <a:noFill/>
                          </a:ln>
                          <a:solidFill>
                            <a:schemeClr val="bg1"/>
                          </a:solidFill>
                          <a:effectLst/>
                          <a:latin typeface="Arial" charset="0"/>
                          <a:ea typeface="MS PGothic" charset="0"/>
                          <a:cs typeface="Arial" charset="0"/>
                        </a:rPr>
                        <a:t>)</a:t>
                      </a: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8"/>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客观性</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客观的</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主观的</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extLst>
                  <a:ext uri="{0D108BD9-81ED-4DB2-BD59-A6C34878D82A}">
                    <a16:rowId xmlns:a16="http://schemas.microsoft.com/office/drawing/2014/main" val="10009"/>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主要沟通</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latin typeface="Arial" charset="0"/>
                          <a:ea typeface="ＭＳ Ｐゴシック" charset="0"/>
                          <a:cs typeface="ＭＳ Ｐゴシック" charset="0"/>
                        </a:rPr>
                        <a:t>语言</a:t>
                      </a:r>
                      <a:endParaRPr kumimoji="0" lang="en-US" sz="1800" b="1" i="0" u="none" strike="noStrike" cap="none" normalizeH="0" baseline="0" dirty="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非语言因素</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10"/>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每日说话字数</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charset="0"/>
                          <a:ea typeface="MS PGothic" charset="0"/>
                          <a:cs typeface="Arial" charset="0"/>
                        </a:rPr>
                        <a:t>25,000</a:t>
                      </a: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bg1"/>
                          </a:solidFill>
                          <a:effectLst/>
                          <a:latin typeface="Arial" charset="0"/>
                          <a:ea typeface="MS PGothic" charset="0"/>
                          <a:cs typeface="Arial" charset="0"/>
                        </a:rPr>
                        <a:t>30,000</a:t>
                      </a: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extLst>
                  <a:ext uri="{0D108BD9-81ED-4DB2-BD59-A6C34878D82A}">
                    <a16:rowId xmlns:a16="http://schemas.microsoft.com/office/drawing/2014/main" val="10011"/>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latin typeface="ＭＳ Ｐゴシック" charset="0"/>
                          <a:ea typeface="ＭＳ Ｐゴシック" charset="0"/>
                          <a:cs typeface="ＭＳ Ｐゴシック" charset="0"/>
                        </a:rPr>
                        <a:t>时间取向</a:t>
                      </a: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现在</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不受时间影响的</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12"/>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朋友数量</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较少</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更多</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extLst>
                  <a:ext uri="{0D108BD9-81ED-4DB2-BD59-A6C34878D82A}">
                    <a16:rowId xmlns:a16="http://schemas.microsoft.com/office/drawing/2014/main" val="10013"/>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花更多的精力在</a:t>
                      </a:r>
                      <a:r>
                        <a:rPr kumimoji="0" lang="en-US" altLang="zh-CN" sz="1800" b="1" i="0" u="none" strike="noStrike" cap="none" normalizeH="0" baseline="0">
                          <a:ln>
                            <a:noFill/>
                          </a:ln>
                          <a:solidFill>
                            <a:schemeClr val="bg1"/>
                          </a:solidFill>
                          <a:effectLst/>
                          <a:latin typeface="Arial" charset="0"/>
                          <a:ea typeface="MS PGothic" charset="0"/>
                          <a:cs typeface="Arial" charset="0"/>
                        </a:rPr>
                        <a:t>...</a:t>
                      </a: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任务</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关系</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14"/>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分心</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容易分心</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多重任务</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extLst>
                  <a:ext uri="{0D108BD9-81ED-4DB2-BD59-A6C34878D82A}">
                    <a16:rowId xmlns:a16="http://schemas.microsoft.com/office/drawing/2014/main" val="10015"/>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压抑感</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沉默的</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表达的</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16"/>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沟通焦点</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定向的</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多方面的</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F6E7EA"/>
                    </a:solidFill>
                  </a:tcPr>
                </a:tc>
                <a:extLst>
                  <a:ext uri="{0D108BD9-81ED-4DB2-BD59-A6C34878D82A}">
                    <a16:rowId xmlns:a16="http://schemas.microsoft.com/office/drawing/2014/main" val="10017"/>
                  </a:ext>
                </a:extLst>
              </a:tr>
              <a:tr h="3657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沟通风格</a:t>
                      </a:r>
                      <a:endParaRPr kumimoji="0" lang="en-US" sz="18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5" marB="45725" horzOverflow="overflow">
                    <a:lnL w="12700" cap="flat" cmpd="sng" algn="ctr">
                      <a:solidFill>
                        <a:schemeClr val="accent2"/>
                      </a:solid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直接的</a:t>
                      </a:r>
                      <a:r>
                        <a:rPr kumimoji="0" lang="en-US" altLang="zh-CN" sz="1800" b="1" i="0" u="none" strike="noStrike" cap="none" normalizeH="0" baseline="0">
                          <a:ln>
                            <a:noFill/>
                          </a:ln>
                          <a:solidFill>
                            <a:schemeClr val="bg1"/>
                          </a:solidFill>
                          <a:effectLst/>
                          <a:latin typeface="Arial" charset="0"/>
                          <a:ea typeface="MS PGothic" charset="0"/>
                          <a:cs typeface="Arial" charset="0"/>
                        </a:rPr>
                        <a:t>/</a:t>
                      </a:r>
                      <a:r>
                        <a:rPr kumimoji="0" lang="zh-CN" altLang="en-US" sz="1800" b="1" i="0" u="none" strike="noStrike" cap="none" normalizeH="0" baseline="0">
                          <a:ln>
                            <a:noFill/>
                          </a:ln>
                          <a:solidFill>
                            <a:schemeClr val="bg1"/>
                          </a:solidFill>
                          <a:effectLst/>
                          <a:latin typeface="Arial" charset="0"/>
                          <a:ea typeface="ＭＳ Ｐゴシック" charset="0"/>
                          <a:cs typeface="ＭＳ Ｐゴシック" charset="0"/>
                        </a:rPr>
                        <a:t>坦率</a:t>
                      </a:r>
                      <a:endParaRPr kumimoji="0" lang="en-US" altLang="zh-CN" sz="1800" b="1" i="0" u="none" strike="noStrike" cap="none" normalizeH="0" baseline="0">
                        <a:ln>
                          <a:noFill/>
                        </a:ln>
                        <a:solidFill>
                          <a:schemeClr val="bg1"/>
                        </a:solidFill>
                        <a:effectLst/>
                        <a:latin typeface="Arial" charset="0"/>
                        <a:ea typeface="MS PGothic" charset="0"/>
                        <a:cs typeface="Arial" charset="0"/>
                      </a:endParaRPr>
                    </a:p>
                  </a:txBody>
                  <a:tcPr marT="45725" marB="45725"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latin typeface="Arial" charset="0"/>
                          <a:ea typeface="ＭＳ Ｐゴシック" charset="0"/>
                          <a:cs typeface="ＭＳ Ｐゴシック" charset="0"/>
                        </a:rPr>
                        <a:t>间接的</a:t>
                      </a:r>
                      <a:r>
                        <a:rPr kumimoji="0" lang="en-US" altLang="zh-CN" sz="1800" b="1" i="0" u="none" strike="noStrike" cap="none" normalizeH="0" baseline="0" dirty="0">
                          <a:ln>
                            <a:noFill/>
                          </a:ln>
                          <a:solidFill>
                            <a:schemeClr val="bg1"/>
                          </a:solidFill>
                          <a:effectLst/>
                          <a:latin typeface="Arial" charset="0"/>
                          <a:ea typeface="MS PGothic" charset="0"/>
                          <a:cs typeface="Arial" charset="0"/>
                        </a:rPr>
                        <a:t>/</a:t>
                      </a:r>
                      <a:r>
                        <a:rPr kumimoji="0" lang="zh-CN" altLang="en-US" sz="1800" b="1" i="0" u="none" strike="noStrike" cap="none" normalizeH="0" baseline="0" dirty="0">
                          <a:ln>
                            <a:noFill/>
                          </a:ln>
                          <a:solidFill>
                            <a:schemeClr val="bg1"/>
                          </a:solidFill>
                          <a:effectLst/>
                          <a:latin typeface="Arial" charset="0"/>
                          <a:ea typeface="ＭＳ Ｐゴシック" charset="0"/>
                          <a:cs typeface="ＭＳ Ｐゴシック" charset="0"/>
                        </a:rPr>
                        <a:t>机智</a:t>
                      </a:r>
                      <a:endParaRPr kumimoji="0" lang="en-US" altLang="zh-CN" sz="1800" b="1" i="0" u="none" strike="noStrike" cap="none" normalizeH="0" baseline="0" dirty="0">
                        <a:ln>
                          <a:noFill/>
                        </a:ln>
                        <a:solidFill>
                          <a:schemeClr val="bg1"/>
                        </a:solidFill>
                        <a:effectLst/>
                        <a:latin typeface="Arial" charset="0"/>
                        <a:ea typeface="MS PGothic" charset="0"/>
                        <a:cs typeface="Arial" charset="0"/>
                      </a:endParaRPr>
                    </a:p>
                  </a:txBody>
                  <a:tcPr marT="45725" marB="45725" horzOverflow="overflow">
                    <a:lnL>
                      <a:noFill/>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18"/>
                  </a:ext>
                </a:extLst>
              </a:tr>
            </a:tbl>
          </a:graphicData>
        </a:graphic>
      </p:graphicFrame>
      <p:sp>
        <p:nvSpPr>
          <p:cNvPr id="88067" name="Text Box 3"/>
          <p:cNvSpPr txBox="1">
            <a:spLocks noChangeArrowheads="1"/>
          </p:cNvSpPr>
          <p:nvPr/>
        </p:nvSpPr>
        <p:spPr bwMode="auto">
          <a:xfrm>
            <a:off x="8394700" y="-38100"/>
            <a:ext cx="731838" cy="419100"/>
          </a:xfrm>
          <a:prstGeom prst="rect">
            <a:avLst/>
          </a:prstGeom>
          <a:noFill/>
          <a:ln w="12700">
            <a:noFill/>
            <a:miter lim="800000"/>
            <a:headEnd type="none" w="sm" len="sm"/>
            <a:tailEnd type="none" w="sm" len="sm"/>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2000" b="1">
                <a:solidFill>
                  <a:srgbClr val="FFFFFF"/>
                </a:solidFill>
                <a:effectLst>
                  <a:outerShdw blurRad="38100" dist="38100" dir="2700000" algn="tl">
                    <a:srgbClr val="5F5F5F"/>
                  </a:outerShdw>
                </a:effectLst>
                <a:cs typeface="Arial" charset="0"/>
              </a:rPr>
              <a:t>435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a:xfrm>
            <a:off x="152400" y="152400"/>
            <a:ext cx="8229600" cy="990600"/>
          </a:xfrm>
        </p:spPr>
        <p:txBody>
          <a:bodyPr anchor="ctr" anchorCtr="1"/>
          <a:lstStyle/>
          <a:p>
            <a:pPr algn="ctr">
              <a:tabLst>
                <a:tab pos="5600700" algn="l"/>
              </a:tabLst>
            </a:pPr>
            <a:r>
              <a:rPr lang="ja-JP" altLang="en-US" sz="3600" b="1" i="0">
                <a:solidFill>
                  <a:schemeClr val="bg1"/>
                </a:solidFill>
                <a:latin typeface="ＭＳ Ｐゴシック" charset="0"/>
                <a:cs typeface="ＭＳ Ｐゴシック" charset="0"/>
              </a:rPr>
              <a:t>婚前性行为的</a:t>
            </a:r>
            <a:r>
              <a:rPr lang="zh-CN" altLang="en-US" sz="3600" b="1" i="0">
                <a:solidFill>
                  <a:schemeClr val="bg1"/>
                </a:solidFill>
                <a:latin typeface="ＭＳ Ｐゴシック" charset="0"/>
                <a:cs typeface="ＭＳ Ｐゴシック" charset="0"/>
              </a:rPr>
              <a:t>增加</a:t>
            </a:r>
            <a:br>
              <a:rPr lang="en-US" altLang="zh-CN" sz="3600" b="1" i="0">
                <a:solidFill>
                  <a:schemeClr val="bg1"/>
                </a:solidFill>
                <a:latin typeface="ＭＳ Ｐゴシック" charset="0"/>
                <a:cs typeface="ＭＳ Ｐゴシック" charset="0"/>
              </a:rPr>
            </a:br>
            <a:r>
              <a:rPr lang="zh-CN" altLang="en-US" sz="2000" i="0">
                <a:solidFill>
                  <a:schemeClr val="bg1"/>
                </a:solidFill>
                <a:latin typeface="ＭＳ Ｐゴシック" charset="0"/>
                <a:cs typeface="ＭＳ Ｐゴシック" charset="0"/>
              </a:rPr>
              <a:t>由</a:t>
            </a:r>
            <a:r>
              <a:rPr lang="en-US" altLang="zh-CN" sz="2000" i="0">
                <a:solidFill>
                  <a:schemeClr val="bg1"/>
                </a:solidFill>
                <a:latin typeface="ＭＳ Ｐゴシック" charset="0"/>
                <a:cs typeface="ＭＳ Ｐゴシック" charset="0"/>
              </a:rPr>
              <a:t>Danny Goh</a:t>
            </a:r>
            <a:r>
              <a:rPr lang="zh-CN" altLang="en-US" sz="2000" i="0">
                <a:solidFill>
                  <a:schemeClr val="bg1"/>
                </a:solidFill>
                <a:latin typeface="ＭＳ Ｐゴシック" charset="0"/>
                <a:cs typeface="ＭＳ Ｐゴシック" charset="0"/>
              </a:rPr>
              <a:t>博士编辑</a:t>
            </a:r>
            <a:r>
              <a:rPr lang="en-US" altLang="zh-CN" sz="2000" i="0">
                <a:solidFill>
                  <a:schemeClr val="bg1"/>
                </a:solidFill>
                <a:latin typeface="ＭＳ Ｐゴシック" charset="0"/>
                <a:cs typeface="ＭＳ Ｐゴシック" charset="0"/>
              </a:rPr>
              <a:t>, </a:t>
            </a:r>
            <a:r>
              <a:rPr lang="zh-CN" altLang="en-US" sz="2000" i="0">
                <a:solidFill>
                  <a:schemeClr val="bg1"/>
                </a:solidFill>
                <a:latin typeface="ＭＳ Ｐゴシック" charset="0"/>
                <a:cs typeface="ＭＳ Ｐゴシック" charset="0"/>
              </a:rPr>
              <a:t>新加坡神学院</a:t>
            </a:r>
            <a:r>
              <a:rPr lang="en-US" altLang="zh-CN" sz="2000" i="0">
                <a:solidFill>
                  <a:schemeClr val="bg1"/>
                </a:solidFill>
                <a:latin typeface="ＭＳ Ｐゴシック" charset="0"/>
                <a:cs typeface="ＭＳ Ｐゴシック" charset="0"/>
              </a:rPr>
              <a:t>, 2002</a:t>
            </a:r>
            <a:r>
              <a:rPr lang="zh-CN" altLang="en-US" sz="2000" i="0">
                <a:solidFill>
                  <a:schemeClr val="bg1"/>
                </a:solidFill>
                <a:latin typeface="ＭＳ Ｐゴシック" charset="0"/>
                <a:cs typeface="ＭＳ Ｐゴシック" charset="0"/>
              </a:rPr>
              <a:t>年</a:t>
            </a:r>
            <a:r>
              <a:rPr lang="en-US" altLang="zh-CN" sz="2000" i="0">
                <a:solidFill>
                  <a:schemeClr val="bg1"/>
                </a:solidFill>
                <a:latin typeface="ＭＳ Ｐゴシック" charset="0"/>
                <a:cs typeface="ＭＳ Ｐゴシック" charset="0"/>
              </a:rPr>
              <a:t>1</a:t>
            </a:r>
            <a:r>
              <a:rPr lang="zh-CN" altLang="en-US" sz="2000" i="0">
                <a:solidFill>
                  <a:schemeClr val="bg1"/>
                </a:solidFill>
                <a:latin typeface="ＭＳ Ｐゴシック" charset="0"/>
                <a:cs typeface="ＭＳ Ｐゴシック" charset="0"/>
              </a:rPr>
              <a:t>月</a:t>
            </a:r>
            <a:endParaRPr lang="en-US" altLang="zh-CN" sz="3600" b="1" i="0">
              <a:solidFill>
                <a:schemeClr val="bg1"/>
              </a:solidFill>
              <a:latin typeface="Arial Black" charset="0"/>
              <a:ea typeface="SimSun" charset="0"/>
              <a:cs typeface="SimSun" charset="0"/>
            </a:endParaRPr>
          </a:p>
        </p:txBody>
      </p:sp>
      <p:sp>
        <p:nvSpPr>
          <p:cNvPr id="366595" name="Text Box 3"/>
          <p:cNvSpPr txBox="1">
            <a:spLocks noChangeArrowheads="1"/>
          </p:cNvSpPr>
          <p:nvPr/>
        </p:nvSpPr>
        <p:spPr bwMode="auto">
          <a:xfrm>
            <a:off x="8229600" y="152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rgbClr val="000000"/>
                </a:solidFill>
                <a:ea typeface="ＭＳ Ｐゴシック" charset="0"/>
                <a:cs typeface="ＭＳ Ｐゴシック" charset="0"/>
              </a:rPr>
              <a:t>436a</a:t>
            </a:r>
          </a:p>
        </p:txBody>
      </p:sp>
      <p:sp>
        <p:nvSpPr>
          <p:cNvPr id="2" name="矩形 1"/>
          <p:cNvSpPr/>
          <p:nvPr/>
        </p:nvSpPr>
        <p:spPr>
          <a:xfrm>
            <a:off x="609600" y="1371600"/>
            <a:ext cx="6934200" cy="5078413"/>
          </a:xfrm>
          <a:prstGeom prst="rect">
            <a:avLst/>
          </a:prstGeom>
          <a:solidFill>
            <a:srgbClr val="FFFFFF"/>
          </a:solidFill>
          <a:ln>
            <a:solidFill>
              <a:srgbClr val="FFFFFF"/>
            </a:solidFill>
          </a:ln>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lang="zh-CN" altLang="en-US" sz="3600" b="1" u="sng" dirty="0">
                <a:solidFill>
                  <a:schemeClr val="bg1"/>
                </a:solidFill>
                <a:latin typeface="Arial Black" charset="0"/>
              </a:rPr>
              <a:t>性行为</a:t>
            </a:r>
            <a:endParaRPr lang="en-US" altLang="zh-CN" sz="3600" b="1" u="sng" dirty="0">
              <a:solidFill>
                <a:schemeClr val="bg1"/>
              </a:solidFill>
              <a:latin typeface="Arial Black" charset="0"/>
            </a:endParaRPr>
          </a:p>
          <a:p>
            <a:pPr>
              <a:defRPr/>
            </a:pPr>
            <a:endParaRPr lang="en-US" altLang="zh-CN" b="1" dirty="0">
              <a:solidFill>
                <a:schemeClr val="bg1"/>
              </a:solidFill>
              <a:latin typeface="Arial Black" charset="0"/>
            </a:endParaRPr>
          </a:p>
          <a:p>
            <a:pPr>
              <a:defRPr/>
            </a:pPr>
            <a:r>
              <a:rPr lang="zh-CN" altLang="en-US" b="1" dirty="0">
                <a:solidFill>
                  <a:schemeClr val="bg1"/>
                </a:solidFill>
                <a:latin typeface="Arial Black" charset="0"/>
              </a:rPr>
              <a:t>在美国，</a:t>
            </a:r>
            <a:r>
              <a:rPr lang="en-US" altLang="zh-CN" b="1" dirty="0">
                <a:solidFill>
                  <a:schemeClr val="bg1"/>
                </a:solidFill>
                <a:latin typeface="Arial Black" charset="0"/>
              </a:rPr>
              <a:t>70%</a:t>
            </a:r>
            <a:r>
              <a:rPr lang="zh-CN" altLang="en-US" b="1" dirty="0">
                <a:solidFill>
                  <a:schemeClr val="bg1"/>
                </a:solidFill>
                <a:latin typeface="Arial Black" charset="0"/>
              </a:rPr>
              <a:t>的女孩未满</a:t>
            </a:r>
            <a:r>
              <a:rPr lang="en-US" altLang="zh-CN" b="1" dirty="0">
                <a:solidFill>
                  <a:schemeClr val="bg1"/>
                </a:solidFill>
                <a:latin typeface="Arial Black" charset="0"/>
              </a:rPr>
              <a:t>16</a:t>
            </a:r>
            <a:r>
              <a:rPr lang="zh-CN" altLang="en-US" b="1" dirty="0">
                <a:solidFill>
                  <a:schemeClr val="bg1"/>
                </a:solidFill>
                <a:latin typeface="Arial Black" charset="0"/>
              </a:rPr>
              <a:t>岁就已经不是处女</a:t>
            </a:r>
            <a:endParaRPr lang="en-US" altLang="zh-CN" b="1" dirty="0">
              <a:solidFill>
                <a:schemeClr val="bg1"/>
              </a:solidFill>
              <a:latin typeface="Arial Black" charset="0"/>
            </a:endParaRPr>
          </a:p>
          <a:p>
            <a:pPr>
              <a:defRPr/>
            </a:pPr>
            <a:r>
              <a:rPr lang="zh-CN" altLang="en-US" b="1" dirty="0">
                <a:solidFill>
                  <a:schemeClr val="bg1"/>
                </a:solidFill>
                <a:latin typeface="Arial Black" charset="0"/>
              </a:rPr>
              <a:t>在英国，大部分人在</a:t>
            </a:r>
            <a:r>
              <a:rPr lang="en-US" altLang="zh-CN" b="1" dirty="0">
                <a:solidFill>
                  <a:schemeClr val="bg1"/>
                </a:solidFill>
                <a:latin typeface="Arial Black" charset="0"/>
              </a:rPr>
              <a:t>15</a:t>
            </a:r>
            <a:r>
              <a:rPr lang="zh-CN" altLang="en-US" b="1" dirty="0">
                <a:solidFill>
                  <a:schemeClr val="bg1"/>
                </a:solidFill>
                <a:latin typeface="Arial Black" charset="0"/>
              </a:rPr>
              <a:t>岁之前就失去了他们的处子之身</a:t>
            </a:r>
            <a:endParaRPr lang="en-US" altLang="zh-CN" dirty="0"/>
          </a:p>
          <a:p>
            <a:pPr>
              <a:defRPr/>
            </a:pPr>
            <a:r>
              <a:rPr lang="zh-CN" altLang="en-US" b="1" dirty="0">
                <a:solidFill>
                  <a:schemeClr val="bg1"/>
                </a:solidFill>
                <a:latin typeface="Arial Black" charset="0"/>
              </a:rPr>
              <a:t>只有</a:t>
            </a:r>
            <a:r>
              <a:rPr lang="en-US" altLang="zh-CN" b="1" dirty="0">
                <a:solidFill>
                  <a:schemeClr val="bg1"/>
                </a:solidFill>
                <a:latin typeface="Arial Black" charset="0"/>
              </a:rPr>
              <a:t>7-8%</a:t>
            </a:r>
            <a:r>
              <a:rPr lang="zh-CN" altLang="en-US" b="1" dirty="0">
                <a:solidFill>
                  <a:schemeClr val="bg1"/>
                </a:solidFill>
                <a:latin typeface="Arial Black" charset="0"/>
              </a:rPr>
              <a:t>的新郎和新娘在新婚之夜前保留贞洁。</a:t>
            </a:r>
            <a:endParaRPr lang="en-US" altLang="zh-CN" b="1" dirty="0">
              <a:solidFill>
                <a:schemeClr val="bg1"/>
              </a:solidFill>
              <a:latin typeface="Arial Black" charset="0"/>
            </a:endParaRPr>
          </a:p>
          <a:p>
            <a:pPr>
              <a:defRPr/>
            </a:pPr>
            <a:endParaRPr lang="en-US" altLang="zh-CN" b="1" dirty="0">
              <a:solidFill>
                <a:schemeClr val="bg1"/>
              </a:solidFill>
              <a:latin typeface="Arial Black" charset="0"/>
            </a:endParaRPr>
          </a:p>
          <a:p>
            <a:pPr>
              <a:defRPr/>
            </a:pPr>
            <a:r>
              <a:rPr lang="zh-CN" altLang="en-US" b="1" dirty="0">
                <a:solidFill>
                  <a:schemeClr val="bg1"/>
                </a:solidFill>
                <a:latin typeface="Arial Black" charset="0"/>
              </a:rPr>
              <a:t>新加坡：</a:t>
            </a:r>
            <a:r>
              <a:rPr lang="en-US" altLang="zh-CN" b="1" dirty="0">
                <a:solidFill>
                  <a:schemeClr val="bg1"/>
                </a:solidFill>
                <a:latin typeface="Arial Black" charset="0"/>
              </a:rPr>
              <a:t>1990</a:t>
            </a:r>
            <a:r>
              <a:rPr lang="zh-CN" altLang="en-US" b="1" dirty="0">
                <a:solidFill>
                  <a:schemeClr val="bg1"/>
                </a:solidFill>
                <a:latin typeface="Arial Black" charset="0"/>
              </a:rPr>
              <a:t>，（新加坡）海峡时报报道，</a:t>
            </a:r>
            <a:r>
              <a:rPr lang="en-US" altLang="zh-CN" b="1" dirty="0">
                <a:solidFill>
                  <a:schemeClr val="bg1"/>
                </a:solidFill>
                <a:latin typeface="Arial Black" charset="0"/>
              </a:rPr>
              <a:t>10</a:t>
            </a:r>
            <a:r>
              <a:rPr lang="zh-CN" altLang="en-US" b="1" dirty="0">
                <a:solidFill>
                  <a:schemeClr val="bg1"/>
                </a:solidFill>
                <a:latin typeface="Arial Black" charset="0"/>
              </a:rPr>
              <a:t>月</a:t>
            </a:r>
            <a:r>
              <a:rPr lang="en-US" altLang="zh-CN" b="1" dirty="0">
                <a:solidFill>
                  <a:schemeClr val="bg1"/>
                </a:solidFill>
                <a:latin typeface="Arial Black" charset="0"/>
              </a:rPr>
              <a:t>23</a:t>
            </a:r>
            <a:r>
              <a:rPr lang="zh-CN" altLang="en-US" b="1" dirty="0">
                <a:solidFill>
                  <a:schemeClr val="bg1"/>
                </a:solidFill>
                <a:latin typeface="Arial Black" charset="0"/>
              </a:rPr>
              <a:t>日，</a:t>
            </a:r>
            <a:r>
              <a:rPr lang="en-US" altLang="zh-CN" b="1" dirty="0">
                <a:solidFill>
                  <a:schemeClr val="bg1"/>
                </a:solidFill>
                <a:latin typeface="Arial Black" charset="0"/>
              </a:rPr>
              <a:t>10</a:t>
            </a:r>
            <a:r>
              <a:rPr lang="zh-CN" altLang="en-US" b="1" dirty="0">
                <a:solidFill>
                  <a:schemeClr val="bg1"/>
                </a:solidFill>
                <a:latin typeface="Arial Black" charset="0"/>
              </a:rPr>
              <a:t>%的男孩，</a:t>
            </a:r>
            <a:r>
              <a:rPr lang="en-US" altLang="zh-CN" b="1" dirty="0">
                <a:solidFill>
                  <a:schemeClr val="bg1"/>
                </a:solidFill>
                <a:latin typeface="Arial Black" charset="0"/>
              </a:rPr>
              <a:t>5%</a:t>
            </a:r>
            <a:r>
              <a:rPr lang="zh-CN" altLang="en-US" b="1" dirty="0">
                <a:solidFill>
                  <a:schemeClr val="bg1"/>
                </a:solidFill>
                <a:latin typeface="Arial Black" charset="0"/>
              </a:rPr>
              <a:t>的女孩，在</a:t>
            </a:r>
            <a:r>
              <a:rPr lang="en-US" altLang="zh-CN" b="1" dirty="0">
                <a:solidFill>
                  <a:schemeClr val="bg1"/>
                </a:solidFill>
                <a:latin typeface="Arial Black" charset="0"/>
              </a:rPr>
              <a:t>14-19</a:t>
            </a:r>
            <a:r>
              <a:rPr lang="zh-CN" altLang="en-US" b="1" dirty="0">
                <a:solidFill>
                  <a:schemeClr val="bg1"/>
                </a:solidFill>
                <a:latin typeface="Arial Black" charset="0"/>
              </a:rPr>
              <a:t>岁就在交往中发生性行为。</a:t>
            </a:r>
            <a:endParaRPr lang="en-US" altLang="zh-CN" b="1" dirty="0">
              <a:solidFill>
                <a:schemeClr val="bg1"/>
              </a:solidFill>
              <a:latin typeface="Arial Black" charset="0"/>
            </a:endParaRPr>
          </a:p>
          <a:p>
            <a:pPr>
              <a:defRPr/>
            </a:pPr>
            <a:r>
              <a:rPr lang="zh-CN" altLang="en-US" b="1" dirty="0">
                <a:solidFill>
                  <a:schemeClr val="bg1"/>
                </a:solidFill>
                <a:latin typeface="Arial Black" charset="0"/>
              </a:rPr>
              <a:t>女孩的首次性行为的平均年龄：</a:t>
            </a:r>
            <a:r>
              <a:rPr lang="en-US" altLang="zh-CN" b="1" dirty="0">
                <a:solidFill>
                  <a:schemeClr val="bg1"/>
                </a:solidFill>
                <a:latin typeface="Arial Black" charset="0"/>
              </a:rPr>
              <a:t>16.4</a:t>
            </a:r>
            <a:r>
              <a:rPr lang="zh-CN" altLang="en-US" b="1" dirty="0">
                <a:solidFill>
                  <a:schemeClr val="bg1"/>
                </a:solidFill>
                <a:latin typeface="Arial Black" charset="0"/>
              </a:rPr>
              <a:t>岁</a:t>
            </a:r>
            <a:endParaRPr lang="en-US" altLang="zh-CN" b="1" dirty="0">
              <a:solidFill>
                <a:schemeClr val="bg1"/>
              </a:solidFill>
              <a:latin typeface="Arial Black" charset="0"/>
            </a:endParaRPr>
          </a:p>
          <a:p>
            <a:pPr>
              <a:defRPr/>
            </a:pPr>
            <a:r>
              <a:rPr lang="zh-CN" altLang="en-US" b="1" dirty="0">
                <a:solidFill>
                  <a:schemeClr val="bg1"/>
                </a:solidFill>
                <a:latin typeface="Arial Black" charset="0"/>
              </a:rPr>
              <a:t>男孩的首次性行为的平均年龄：</a:t>
            </a:r>
            <a:r>
              <a:rPr lang="en-US" altLang="zh-CN" b="1" dirty="0">
                <a:solidFill>
                  <a:schemeClr val="bg1"/>
                </a:solidFill>
                <a:latin typeface="Arial Black" charset="0"/>
              </a:rPr>
              <a:t>15.6</a:t>
            </a:r>
            <a:r>
              <a:rPr lang="zh-CN" altLang="en-US" b="1" dirty="0">
                <a:solidFill>
                  <a:schemeClr val="bg1"/>
                </a:solidFill>
                <a:latin typeface="Arial Black" charset="0"/>
              </a:rPr>
              <a:t>岁</a:t>
            </a:r>
            <a:endParaRPr lang="en-US" altLang="zh-CN" b="1" dirty="0">
              <a:solidFill>
                <a:schemeClr val="bg1"/>
              </a:solidFill>
              <a:latin typeface="Arial Black" charset="0"/>
            </a:endParaRPr>
          </a:p>
          <a:p>
            <a:pPr>
              <a:defRPr/>
            </a:pPr>
            <a:endParaRPr lang="en-US" altLang="zh-CN" b="1" dirty="0">
              <a:solidFill>
                <a:schemeClr val="bg1"/>
              </a:solidFill>
              <a:latin typeface="Arial Black" charset="0"/>
            </a:endParaRPr>
          </a:p>
        </p:txBody>
      </p:sp>
      <p:sp>
        <p:nvSpPr>
          <p:cNvPr id="8" name="矩形 7"/>
          <p:cNvSpPr/>
          <p:nvPr/>
        </p:nvSpPr>
        <p:spPr>
          <a:xfrm>
            <a:off x="1219200" y="1981200"/>
            <a:ext cx="7620000" cy="4708525"/>
          </a:xfrm>
          <a:prstGeom prst="rect">
            <a:avLst/>
          </a:prstGeom>
          <a:solidFill>
            <a:srgbClr val="FFFFFF"/>
          </a:solidFill>
          <a:ln>
            <a:solidFill>
              <a:srgbClr val="FFFFFF"/>
            </a:solidFill>
          </a:ln>
        </p:spPr>
        <p:style>
          <a:lnRef idx="1">
            <a:schemeClr val="accent4"/>
          </a:lnRef>
          <a:fillRef idx="2">
            <a:schemeClr val="accent4"/>
          </a:fillRef>
          <a:effectRef idx="1">
            <a:schemeClr val="accent4"/>
          </a:effectRef>
          <a:fontRef idx="minor">
            <a:schemeClr val="dk1"/>
          </a:fontRef>
        </p:style>
        <p:txBody>
          <a:bodyPr>
            <a:spAutoFit/>
          </a:bodyPr>
          <a:lstStyle/>
          <a:p>
            <a:pPr>
              <a:defRPr/>
            </a:pPr>
            <a:r>
              <a:rPr lang="zh-CN" altLang="en-US" sz="3600" dirty="0">
                <a:solidFill>
                  <a:schemeClr val="bg1"/>
                </a:solidFill>
              </a:rPr>
              <a:t>     </a:t>
            </a:r>
            <a:r>
              <a:rPr lang="zh-CN" altLang="en-US" sz="3600" b="1" u="sng" dirty="0">
                <a:solidFill>
                  <a:schemeClr val="bg1"/>
                </a:solidFill>
              </a:rPr>
              <a:t>盖洛普民意测验（</a:t>
            </a:r>
            <a:r>
              <a:rPr lang="en-US" altLang="zh-CN" sz="3600" b="1" u="sng" dirty="0">
                <a:solidFill>
                  <a:schemeClr val="bg1"/>
                </a:solidFill>
              </a:rPr>
              <a:t>2001</a:t>
            </a:r>
            <a:r>
              <a:rPr lang="zh-CN" altLang="en-US" sz="3600" b="1" u="sng" dirty="0">
                <a:solidFill>
                  <a:schemeClr val="bg1"/>
                </a:solidFill>
              </a:rPr>
              <a:t>年</a:t>
            </a:r>
            <a:r>
              <a:rPr lang="en-US" altLang="zh-CN" sz="3600" b="1" u="sng" dirty="0">
                <a:solidFill>
                  <a:schemeClr val="bg1"/>
                </a:solidFill>
              </a:rPr>
              <a:t>5</a:t>
            </a:r>
            <a:r>
              <a:rPr lang="zh-CN" altLang="en-US" sz="3600" b="1" u="sng" dirty="0">
                <a:solidFill>
                  <a:schemeClr val="bg1"/>
                </a:solidFill>
              </a:rPr>
              <a:t>月）</a:t>
            </a:r>
            <a:endParaRPr lang="en-US" altLang="zh-CN" sz="3600" b="1" u="sng" dirty="0">
              <a:solidFill>
                <a:schemeClr val="bg1"/>
              </a:solidFill>
            </a:endParaRPr>
          </a:p>
          <a:p>
            <a:pPr>
              <a:defRPr/>
            </a:pPr>
            <a:endParaRPr lang="en-US" altLang="zh-CN" b="1" dirty="0">
              <a:solidFill>
                <a:schemeClr val="bg1"/>
              </a:solidFill>
              <a:latin typeface="Arial Black" charset="0"/>
            </a:endParaRPr>
          </a:p>
          <a:p>
            <a:pPr>
              <a:defRPr/>
            </a:pPr>
            <a:r>
              <a:rPr lang="zh-CN" altLang="en-US" b="1" dirty="0">
                <a:solidFill>
                  <a:schemeClr val="bg1"/>
                </a:solidFill>
                <a:latin typeface="Arial Black" charset="0"/>
              </a:rPr>
              <a:t>                    道德上       道德上      视情况而定</a:t>
            </a:r>
            <a:endParaRPr lang="en-US" altLang="zh-CN" b="1" dirty="0">
              <a:solidFill>
                <a:schemeClr val="bg1"/>
              </a:solidFill>
              <a:latin typeface="Arial Black" charset="0"/>
            </a:endParaRPr>
          </a:p>
          <a:p>
            <a:pPr>
              <a:defRPr/>
            </a:pPr>
            <a:r>
              <a:rPr lang="zh-CN" altLang="zh-CN" b="1" dirty="0">
                <a:solidFill>
                  <a:schemeClr val="bg1"/>
                </a:solidFill>
                <a:latin typeface="Arial Black" charset="0"/>
              </a:rPr>
              <a:t> </a:t>
            </a:r>
            <a:r>
              <a:rPr lang="zh-CN" altLang="en-US" b="1" dirty="0">
                <a:solidFill>
                  <a:schemeClr val="bg1"/>
                </a:solidFill>
                <a:latin typeface="Arial Black" charset="0"/>
              </a:rPr>
              <a:t>                   可接受       不接受     </a:t>
            </a:r>
            <a:r>
              <a:rPr lang="en-US" altLang="zh-CN" b="1" dirty="0">
                <a:solidFill>
                  <a:schemeClr val="bg1"/>
                </a:solidFill>
                <a:latin typeface="Arial Black" charset="0"/>
              </a:rPr>
              <a:t>/</a:t>
            </a:r>
            <a:r>
              <a:rPr lang="zh-CN" altLang="en-US" b="1" dirty="0">
                <a:solidFill>
                  <a:schemeClr val="bg1"/>
                </a:solidFill>
                <a:latin typeface="Arial Black" charset="0"/>
              </a:rPr>
              <a:t>不是道德问题</a:t>
            </a:r>
            <a:endParaRPr lang="en-US" altLang="zh-CN" b="1" dirty="0">
              <a:solidFill>
                <a:schemeClr val="bg1"/>
              </a:solidFill>
              <a:latin typeface="Arial Black" charset="0"/>
            </a:endParaRPr>
          </a:p>
          <a:p>
            <a:pPr>
              <a:defRPr/>
            </a:pPr>
            <a:endParaRPr lang="en-US" altLang="zh-CN" b="1" dirty="0">
              <a:solidFill>
                <a:schemeClr val="bg1"/>
              </a:solidFill>
              <a:latin typeface="Arial Black" charset="0"/>
            </a:endParaRPr>
          </a:p>
          <a:p>
            <a:pPr>
              <a:defRPr/>
            </a:pPr>
            <a:r>
              <a:rPr lang="zh-CN" altLang="en-US" b="1" dirty="0">
                <a:solidFill>
                  <a:schemeClr val="bg1"/>
                </a:solidFill>
                <a:latin typeface="Arial Black" charset="0"/>
              </a:rPr>
              <a:t>婚前</a:t>
            </a:r>
            <a:r>
              <a:rPr lang="zh-CN" altLang="en-US" dirty="0">
                <a:solidFill>
                  <a:schemeClr val="bg1"/>
                </a:solidFill>
                <a:latin typeface="Arial Black" charset="0"/>
              </a:rPr>
              <a:t>同居        </a:t>
            </a:r>
            <a:r>
              <a:rPr lang="en-US" altLang="zh-CN" dirty="0">
                <a:solidFill>
                  <a:schemeClr val="bg1"/>
                </a:solidFill>
                <a:latin typeface="Arial Black" charset="0"/>
              </a:rPr>
              <a:t>52%</a:t>
            </a:r>
            <a:r>
              <a:rPr lang="zh-CN" altLang="en-US" dirty="0">
                <a:solidFill>
                  <a:schemeClr val="bg1"/>
                </a:solidFill>
                <a:latin typeface="Arial Black" charset="0"/>
              </a:rPr>
              <a:t>         </a:t>
            </a:r>
            <a:r>
              <a:rPr lang="en-US" altLang="zh-CN" dirty="0">
                <a:solidFill>
                  <a:schemeClr val="bg1"/>
                </a:solidFill>
                <a:latin typeface="Arial Black" charset="0"/>
              </a:rPr>
              <a:t>41%</a:t>
            </a:r>
            <a:r>
              <a:rPr lang="zh-CN" altLang="en-US" dirty="0">
                <a:solidFill>
                  <a:schemeClr val="bg1"/>
                </a:solidFill>
                <a:latin typeface="Arial Black" charset="0"/>
              </a:rPr>
              <a:t>        </a:t>
            </a:r>
            <a:r>
              <a:rPr lang="en-US" altLang="zh-CN" dirty="0">
                <a:solidFill>
                  <a:schemeClr val="bg1"/>
                </a:solidFill>
                <a:latin typeface="Arial Black" charset="0"/>
              </a:rPr>
              <a:t>7%</a:t>
            </a:r>
          </a:p>
          <a:p>
            <a:pPr>
              <a:defRPr/>
            </a:pPr>
            <a:endParaRPr lang="en-US" altLang="zh-CN" b="1" dirty="0">
              <a:solidFill>
                <a:schemeClr val="bg1"/>
              </a:solidFill>
              <a:latin typeface="Arial Black" charset="0"/>
            </a:endParaRPr>
          </a:p>
          <a:p>
            <a:pPr>
              <a:defRPr/>
            </a:pPr>
            <a:r>
              <a:rPr lang="zh-CN" altLang="en-US" b="1" dirty="0">
                <a:solidFill>
                  <a:schemeClr val="bg1"/>
                </a:solidFill>
                <a:latin typeface="Arial Black" charset="0"/>
              </a:rPr>
              <a:t>婚前性行为     </a:t>
            </a:r>
            <a:r>
              <a:rPr lang="en-US" altLang="zh-CN" b="1" dirty="0">
                <a:solidFill>
                  <a:schemeClr val="bg1"/>
                </a:solidFill>
                <a:latin typeface="Arial Black" charset="0"/>
              </a:rPr>
              <a:t>53%</a:t>
            </a:r>
            <a:r>
              <a:rPr lang="zh-CN" altLang="en-US" b="1" dirty="0">
                <a:solidFill>
                  <a:schemeClr val="bg1"/>
                </a:solidFill>
                <a:latin typeface="Arial Black" charset="0"/>
              </a:rPr>
              <a:t>         </a:t>
            </a:r>
            <a:r>
              <a:rPr lang="en-US" altLang="zh-CN" b="1" dirty="0">
                <a:solidFill>
                  <a:schemeClr val="bg1"/>
                </a:solidFill>
                <a:latin typeface="Arial Black" charset="0"/>
              </a:rPr>
              <a:t>42%</a:t>
            </a:r>
            <a:r>
              <a:rPr lang="zh-CN" altLang="en-US" b="1" dirty="0">
                <a:solidFill>
                  <a:schemeClr val="bg1"/>
                </a:solidFill>
                <a:latin typeface="Arial Black" charset="0"/>
              </a:rPr>
              <a:t>        </a:t>
            </a:r>
            <a:r>
              <a:rPr lang="en-US" altLang="zh-CN" b="1" dirty="0">
                <a:solidFill>
                  <a:schemeClr val="bg1"/>
                </a:solidFill>
                <a:latin typeface="Arial Black" charset="0"/>
              </a:rPr>
              <a:t>5%</a:t>
            </a:r>
          </a:p>
          <a:p>
            <a:pPr>
              <a:defRPr/>
            </a:pPr>
            <a:endParaRPr lang="en-US" altLang="zh-CN" b="1" dirty="0">
              <a:solidFill>
                <a:schemeClr val="bg1"/>
              </a:solidFill>
              <a:latin typeface="Arial Black" charset="0"/>
            </a:endParaRPr>
          </a:p>
          <a:p>
            <a:pPr>
              <a:defRPr/>
            </a:pPr>
            <a:r>
              <a:rPr lang="zh-CN" altLang="en-US" b="1" dirty="0">
                <a:solidFill>
                  <a:schemeClr val="bg1"/>
                </a:solidFill>
                <a:latin typeface="Arial Black" charset="0"/>
              </a:rPr>
              <a:t>离婚               </a:t>
            </a:r>
            <a:r>
              <a:rPr lang="en-US" altLang="zh-CN" b="1" dirty="0">
                <a:solidFill>
                  <a:schemeClr val="bg1"/>
                </a:solidFill>
                <a:latin typeface="Arial Black" charset="0"/>
              </a:rPr>
              <a:t>59%</a:t>
            </a:r>
            <a:r>
              <a:rPr lang="zh-CN" altLang="en-US" b="1" dirty="0">
                <a:solidFill>
                  <a:schemeClr val="bg1"/>
                </a:solidFill>
                <a:latin typeface="Arial Black" charset="0"/>
              </a:rPr>
              <a:t>         </a:t>
            </a:r>
            <a:r>
              <a:rPr lang="en-US" altLang="zh-CN" b="1" dirty="0">
                <a:solidFill>
                  <a:schemeClr val="bg1"/>
                </a:solidFill>
                <a:latin typeface="Arial Black" charset="0"/>
              </a:rPr>
              <a:t>28%</a:t>
            </a:r>
            <a:r>
              <a:rPr lang="zh-CN" altLang="en-US" b="1" dirty="0">
                <a:solidFill>
                  <a:schemeClr val="bg1"/>
                </a:solidFill>
                <a:latin typeface="Arial Black" charset="0"/>
              </a:rPr>
              <a:t>       </a:t>
            </a:r>
            <a:r>
              <a:rPr lang="en-US" altLang="zh-CN" b="1" dirty="0">
                <a:solidFill>
                  <a:schemeClr val="bg1"/>
                </a:solidFill>
                <a:latin typeface="Arial Black" charset="0"/>
              </a:rPr>
              <a:t>13%</a:t>
            </a:r>
          </a:p>
          <a:p>
            <a:pPr>
              <a:defRPr/>
            </a:pPr>
            <a:endParaRPr lang="en-US" altLang="zh-CN" b="1" dirty="0">
              <a:solidFill>
                <a:schemeClr val="bg1"/>
              </a:solidFill>
              <a:latin typeface="Arial Black" charset="0"/>
            </a:endParaRPr>
          </a:p>
          <a:p>
            <a:pPr>
              <a:defRPr/>
            </a:pPr>
            <a:endParaRPr lang="en-US" altLang="zh-CN" b="1" dirty="0">
              <a:solidFill>
                <a:schemeClr val="bg1"/>
              </a:solidFill>
              <a:latin typeface="Arial Black"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8" grpId="1" animBg="1"/>
    </p:bldLst>
  </p:timing>
</p:sld>
</file>

<file path=ppt/slides/slide15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pic>
        <p:nvPicPr>
          <p:cNvPr id="368642" name="Picture 8"/>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81200" y="1352550"/>
            <a:ext cx="5249863"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8" name="Rectangle 12"/>
          <p:cNvSpPr>
            <a:spLocks noChangeArrowheads="1"/>
          </p:cNvSpPr>
          <p:nvPr/>
        </p:nvSpPr>
        <p:spPr bwMode="auto">
          <a:xfrm>
            <a:off x="228600" y="1219200"/>
            <a:ext cx="8534400" cy="5638800"/>
          </a:xfrm>
          <a:prstGeom prst="rect">
            <a:avLst/>
          </a:prstGeom>
          <a:solidFill>
            <a:schemeClr val="bg1"/>
          </a:solidFill>
          <a:ln w="12700">
            <a:solidFill>
              <a:schemeClr val="bg1"/>
            </a:solidFill>
            <a:miter lim="800000"/>
            <a:headEnd type="none" w="sm" len="sm"/>
            <a:tailEnd type="none" w="sm" len="sm"/>
          </a:ln>
        </p:spPr>
        <p:txBody>
          <a:bodyPr wrap="none" anchor="ctr"/>
          <a:lstStyle/>
          <a:p>
            <a:endParaRPr lang="en-US">
              <a:solidFill>
                <a:srgbClr val="FFFFCC"/>
              </a:solidFill>
              <a:ea typeface="ＭＳ Ｐゴシック" charset="0"/>
              <a:cs typeface="ＭＳ Ｐゴシック" charset="0"/>
            </a:endParaRPr>
          </a:p>
        </p:txBody>
      </p:sp>
      <p:sp>
        <p:nvSpPr>
          <p:cNvPr id="368644" name="Rectangle 2"/>
          <p:cNvSpPr>
            <a:spLocks noGrp="1" noChangeArrowheads="1"/>
          </p:cNvSpPr>
          <p:nvPr>
            <p:ph type="title"/>
          </p:nvPr>
        </p:nvSpPr>
        <p:spPr>
          <a:xfrm>
            <a:off x="152400" y="152400"/>
            <a:ext cx="8229600" cy="990600"/>
          </a:xfrm>
        </p:spPr>
        <p:txBody>
          <a:bodyPr anchor="ctr" anchorCtr="1"/>
          <a:lstStyle/>
          <a:p>
            <a:pPr algn="ctr">
              <a:tabLst>
                <a:tab pos="5600700" algn="l"/>
              </a:tabLst>
            </a:pPr>
            <a:r>
              <a:rPr lang="zh-CN" altLang="en-US" sz="3600" b="1" i="0">
                <a:solidFill>
                  <a:schemeClr val="bg1"/>
                </a:solidFill>
                <a:latin typeface="ＭＳ Ｐゴシック" charset="0"/>
                <a:cs typeface="ＭＳ Ｐゴシック" charset="0"/>
              </a:rPr>
              <a:t>婚前性行为的劝勉</a:t>
            </a:r>
            <a:br>
              <a:rPr lang="en-US" altLang="zh-CN" sz="3600" b="1" i="0">
                <a:solidFill>
                  <a:schemeClr val="bg1"/>
                </a:solidFill>
                <a:latin typeface="Arial Black" charset="0"/>
                <a:ea typeface="SimSun" charset="0"/>
                <a:cs typeface="SimSun" charset="0"/>
              </a:rPr>
            </a:br>
            <a:r>
              <a:rPr lang="zh-CN" altLang="en-US" sz="2000" i="0">
                <a:solidFill>
                  <a:schemeClr val="bg1"/>
                </a:solidFill>
                <a:latin typeface="ＭＳ Ｐゴシック" charset="0"/>
                <a:cs typeface="ＭＳ Ｐゴシック" charset="0"/>
              </a:rPr>
              <a:t>由</a:t>
            </a:r>
            <a:r>
              <a:rPr lang="en-US" altLang="zh-CN" sz="2000" i="0">
                <a:solidFill>
                  <a:schemeClr val="bg1"/>
                </a:solidFill>
                <a:latin typeface="ＭＳ Ｐゴシック" charset="0"/>
                <a:cs typeface="ＭＳ Ｐゴシック" charset="0"/>
              </a:rPr>
              <a:t>Danny Goh</a:t>
            </a:r>
            <a:r>
              <a:rPr lang="zh-CN" altLang="en-US" sz="2000" i="0">
                <a:solidFill>
                  <a:schemeClr val="bg1"/>
                </a:solidFill>
                <a:latin typeface="ＭＳ Ｐゴシック" charset="0"/>
                <a:cs typeface="ＭＳ Ｐゴシック" charset="0"/>
              </a:rPr>
              <a:t>博士编辑</a:t>
            </a:r>
            <a:r>
              <a:rPr lang="en-US" altLang="zh-CN" sz="2000" i="0">
                <a:solidFill>
                  <a:schemeClr val="bg1"/>
                </a:solidFill>
                <a:latin typeface="ＭＳ Ｐゴシック" charset="0"/>
                <a:cs typeface="ＭＳ Ｐゴシック" charset="0"/>
              </a:rPr>
              <a:t>, </a:t>
            </a:r>
            <a:r>
              <a:rPr lang="zh-CN" altLang="en-US" sz="2000" i="0">
                <a:solidFill>
                  <a:schemeClr val="bg1"/>
                </a:solidFill>
                <a:latin typeface="ＭＳ Ｐゴシック" charset="0"/>
                <a:cs typeface="ＭＳ Ｐゴシック" charset="0"/>
              </a:rPr>
              <a:t>新加坡神学院</a:t>
            </a:r>
            <a:r>
              <a:rPr lang="en-US" altLang="zh-CN" sz="2000" i="0">
                <a:solidFill>
                  <a:schemeClr val="bg1"/>
                </a:solidFill>
                <a:latin typeface="ＭＳ Ｐゴシック" charset="0"/>
                <a:cs typeface="ＭＳ Ｐゴシック" charset="0"/>
              </a:rPr>
              <a:t>, 2002</a:t>
            </a:r>
            <a:r>
              <a:rPr lang="zh-CN" altLang="en-US" sz="2000" i="0">
                <a:solidFill>
                  <a:schemeClr val="bg1"/>
                </a:solidFill>
                <a:latin typeface="ＭＳ Ｐゴシック" charset="0"/>
                <a:cs typeface="ＭＳ Ｐゴシック" charset="0"/>
              </a:rPr>
              <a:t>年</a:t>
            </a:r>
            <a:r>
              <a:rPr lang="en-US" altLang="zh-CN" sz="2000" i="0">
                <a:solidFill>
                  <a:schemeClr val="bg1"/>
                </a:solidFill>
                <a:latin typeface="ＭＳ Ｐゴシック" charset="0"/>
                <a:cs typeface="ＭＳ Ｐゴシック" charset="0"/>
              </a:rPr>
              <a:t>1</a:t>
            </a:r>
            <a:r>
              <a:rPr lang="zh-CN" altLang="en-US" sz="2000" i="0">
                <a:solidFill>
                  <a:schemeClr val="bg1"/>
                </a:solidFill>
                <a:latin typeface="ＭＳ Ｐゴシック" charset="0"/>
                <a:cs typeface="ＭＳ Ｐゴシック" charset="0"/>
              </a:rPr>
              <a:t>月</a:t>
            </a:r>
            <a:endParaRPr lang="en-US" altLang="zh-CN" sz="3600" b="1" i="0">
              <a:solidFill>
                <a:schemeClr val="bg1"/>
              </a:solidFill>
              <a:latin typeface="ＭＳ Ｐゴシック" charset="0"/>
              <a:cs typeface="ＭＳ Ｐゴシック" charset="0"/>
            </a:endParaRPr>
          </a:p>
        </p:txBody>
      </p:sp>
      <p:sp>
        <p:nvSpPr>
          <p:cNvPr id="368645" name="Text Box 3"/>
          <p:cNvSpPr txBox="1">
            <a:spLocks noChangeArrowheads="1"/>
          </p:cNvSpPr>
          <p:nvPr/>
        </p:nvSpPr>
        <p:spPr bwMode="auto">
          <a:xfrm>
            <a:off x="8229600" y="152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rgbClr val="000000"/>
                </a:solidFill>
                <a:ea typeface="ＭＳ Ｐゴシック" charset="0"/>
                <a:cs typeface="ＭＳ Ｐゴシック" charset="0"/>
              </a:rPr>
              <a:t>436b</a:t>
            </a:r>
          </a:p>
        </p:txBody>
      </p:sp>
      <p:pic>
        <p:nvPicPr>
          <p:cNvPr id="7" name="Picture 16" descr="Teenage Abortion (Simplified Chine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514600"/>
            <a:ext cx="60198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5068"/>
                                        </p:tgtEl>
                                        <p:attrNameLst>
                                          <p:attrName>style.visibility</p:attrName>
                                        </p:attrNameLst>
                                      </p:cBhvr>
                                      <p:to>
                                        <p:strVal val="visible"/>
                                      </p:to>
                                    </p:set>
                                    <p:animEffect transition="in" filter="checkerboard(across)">
                                      <p:cBhvr>
                                        <p:cTn id="7" dur="500"/>
                                        <p:tgtEl>
                                          <p:spTgt spid="450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8" grpId="0" animBg="1"/>
    </p:bldLst>
  </p:timing>
</p:sld>
</file>

<file path=ppt/slides/slide15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a:xfrm>
            <a:off x="76200" y="76200"/>
            <a:ext cx="8035925" cy="636588"/>
          </a:xfrm>
          <a:solidFill>
            <a:schemeClr val="bg1"/>
          </a:solidFill>
        </p:spPr>
        <p:txBody>
          <a:bodyPr anchor="ctr" anchorCtr="1"/>
          <a:lstStyle/>
          <a:p>
            <a:pPr algn="ctr">
              <a:tabLst>
                <a:tab pos="5600700" algn="l"/>
              </a:tabLst>
            </a:pPr>
            <a:r>
              <a:rPr lang="en-US" sz="3600" b="1" i="0">
                <a:solidFill>
                  <a:schemeClr val="tx1"/>
                </a:solidFill>
                <a:latin typeface="ＭＳ Ｐゴシック" charset="0"/>
                <a:cs typeface="ＭＳ Ｐゴシック" charset="0"/>
              </a:rPr>
              <a:t>禁止婚前性行为的原因</a:t>
            </a:r>
          </a:p>
        </p:txBody>
      </p:sp>
      <p:sp>
        <p:nvSpPr>
          <p:cNvPr id="46090" name="Rectangle 10"/>
          <p:cNvSpPr>
            <a:spLocks noGrp="1" noChangeArrowheads="1"/>
          </p:cNvSpPr>
          <p:nvPr>
            <p:ph type="body" idx="1"/>
          </p:nvPr>
        </p:nvSpPr>
        <p:spPr>
          <a:xfrm>
            <a:off x="228600" y="838200"/>
            <a:ext cx="8686800" cy="5867400"/>
          </a:xfrm>
        </p:spPr>
        <p:txBody>
          <a:bodyPr/>
          <a:lstStyle/>
          <a:p>
            <a:pPr>
              <a:lnSpc>
                <a:spcPct val="90000"/>
              </a:lnSpc>
              <a:buClr>
                <a:schemeClr val="bg1"/>
              </a:buClr>
              <a:buFont typeface="Wingdings" charset="0"/>
              <a:buChar char="Ø"/>
            </a:pPr>
            <a:r>
              <a:rPr kumimoji="0" lang="zh-CN" altLang="en-US" sz="2300" b="1">
                <a:solidFill>
                  <a:schemeClr val="bg1"/>
                </a:solidFill>
                <a:latin typeface="ＭＳ Ｐゴシック" charset="0"/>
                <a:cs typeface="ＭＳ Ｐゴシック" charset="0"/>
              </a:rPr>
              <a:t>一对潜在的婚姻配偶必须相信他</a:t>
            </a:r>
            <a:r>
              <a:rPr kumimoji="0" lang="en-US" altLang="zh-CN" sz="2300" b="1">
                <a:solidFill>
                  <a:schemeClr val="bg1"/>
                </a:solidFill>
                <a:latin typeface="ＭＳ Ｐゴシック" charset="0"/>
                <a:cs typeface="ＭＳ Ｐゴシック" charset="0"/>
              </a:rPr>
              <a:t>/</a:t>
            </a:r>
            <a:r>
              <a:rPr kumimoji="0" lang="zh-CN" altLang="en-US" sz="2300" b="1">
                <a:solidFill>
                  <a:schemeClr val="bg1"/>
                </a:solidFill>
                <a:latin typeface="ＭＳ Ｐゴシック" charset="0"/>
                <a:cs typeface="ＭＳ Ｐゴシック" charset="0"/>
              </a:rPr>
              <a:t>她在婚后将会是一个忠诚的配偶</a:t>
            </a:r>
            <a:endParaRPr kumimoji="0" lang="en-US" altLang="zh-CN" sz="2300" b="1">
              <a:solidFill>
                <a:schemeClr val="bg1"/>
              </a:solidFill>
              <a:latin typeface="ＭＳ Ｐゴシック" charset="0"/>
              <a:cs typeface="ＭＳ Ｐゴシック" charset="0"/>
            </a:endParaRPr>
          </a:p>
          <a:p>
            <a:pPr lvl="1">
              <a:lnSpc>
                <a:spcPct val="90000"/>
              </a:lnSpc>
              <a:buClr>
                <a:schemeClr val="bg1"/>
              </a:buClr>
            </a:pPr>
            <a:r>
              <a:rPr kumimoji="0" lang="zh-CN" altLang="en-US" sz="2300" b="1">
                <a:solidFill>
                  <a:schemeClr val="bg1"/>
                </a:solidFill>
                <a:latin typeface="ＭＳ Ｐゴシック" charset="0"/>
                <a:ea typeface="ＭＳ Ｐゴシック" charset="0"/>
                <a:cs typeface="ＭＳ Ｐゴシック" charset="0"/>
              </a:rPr>
              <a:t>如果一个男人在婚前就可以和一个不是他配偶的人上床，那什么让他可以认为婚后能奇迹般的清理他的性道德？同样适用在女性身上。</a:t>
            </a:r>
            <a:endParaRPr kumimoji="0" lang="en-US" altLang="zh-CN" sz="2300" b="1">
              <a:solidFill>
                <a:schemeClr val="bg1"/>
              </a:solidFill>
              <a:latin typeface="ＭＳ Ｐゴシック" charset="0"/>
              <a:ea typeface="ＭＳ Ｐゴシック" charset="0"/>
              <a:cs typeface="ＭＳ Ｐゴシック" charset="0"/>
            </a:endParaRPr>
          </a:p>
          <a:p>
            <a:pPr lvl="1">
              <a:lnSpc>
                <a:spcPct val="90000"/>
              </a:lnSpc>
              <a:buClr>
                <a:schemeClr val="bg1"/>
              </a:buClr>
            </a:pPr>
            <a:r>
              <a:rPr kumimoji="0" lang="zh-CN" altLang="en-US" sz="2300" b="1">
                <a:solidFill>
                  <a:schemeClr val="bg1"/>
                </a:solidFill>
                <a:latin typeface="ＭＳ Ｐゴシック" charset="0"/>
                <a:ea typeface="ＭＳ Ｐゴシック" charset="0"/>
                <a:cs typeface="ＭＳ Ｐゴシック" charset="0"/>
              </a:rPr>
              <a:t>即便是订婚男女，如果他们在婚前发生性关系表明他们也没有足够的信任度可以相信不会发生婚外性关系。</a:t>
            </a:r>
            <a:endParaRPr kumimoji="0" lang="en-US" altLang="zh-CN" sz="2300" b="1">
              <a:solidFill>
                <a:schemeClr val="bg1"/>
              </a:solidFill>
              <a:latin typeface="ＭＳ Ｐゴシック" charset="0"/>
              <a:ea typeface="ＭＳ Ｐゴシック" charset="0"/>
              <a:cs typeface="ＭＳ Ｐゴシック" charset="0"/>
            </a:endParaRPr>
          </a:p>
          <a:p>
            <a:pPr lvl="1">
              <a:lnSpc>
                <a:spcPct val="90000"/>
              </a:lnSpc>
              <a:buClr>
                <a:schemeClr val="bg1"/>
              </a:buClr>
            </a:pPr>
            <a:r>
              <a:rPr kumimoji="0" lang="zh-CN" altLang="en-US" sz="2300" b="1">
                <a:solidFill>
                  <a:schemeClr val="bg1"/>
                </a:solidFill>
                <a:latin typeface="ＭＳ Ｐゴシック" charset="0"/>
                <a:ea typeface="ＭＳ Ｐゴシック" charset="0"/>
                <a:cs typeface="ＭＳ Ｐゴシック" charset="0"/>
              </a:rPr>
              <a:t>一个身陷婚前性行为的人逻辑上是不能争辩拒绝婚外性关系的。这样做很虚伪的。</a:t>
            </a:r>
            <a:r>
              <a:rPr kumimoji="0" lang="en-US" altLang="zh-CN" sz="2300" b="1">
                <a:solidFill>
                  <a:schemeClr val="bg1"/>
                </a:solidFill>
                <a:latin typeface="ＭＳ Ｐゴシック" charset="0"/>
                <a:ea typeface="ＭＳ Ｐゴシック" charset="0"/>
                <a:cs typeface="ＭＳ Ｐゴシック" charset="0"/>
              </a:rPr>
              <a:t> </a:t>
            </a:r>
          </a:p>
          <a:p>
            <a:pPr>
              <a:lnSpc>
                <a:spcPct val="90000"/>
              </a:lnSpc>
              <a:buClr>
                <a:schemeClr val="bg1"/>
              </a:buClr>
              <a:buFont typeface="Wingdings" charset="0"/>
              <a:buChar char="Ø"/>
            </a:pPr>
            <a:r>
              <a:rPr kumimoji="0" lang="zh-CN" altLang="en-US" sz="2300" b="1" u="sng">
                <a:solidFill>
                  <a:schemeClr val="bg1"/>
                </a:solidFill>
                <a:latin typeface="ＭＳ Ｐゴシック" charset="0"/>
                <a:cs typeface="ＭＳ Ｐゴシック" charset="0"/>
              </a:rPr>
              <a:t>那些由“处子”之身开始婚姻的人会有最好的的机会拥有成功的婚姻</a:t>
            </a:r>
            <a:r>
              <a:rPr kumimoji="0" lang="en-US" altLang="zh-CN" sz="2300" b="1" u="sng">
                <a:solidFill>
                  <a:schemeClr val="bg1"/>
                </a:solidFill>
                <a:latin typeface="ＭＳ Ｐゴシック" charset="0"/>
                <a:cs typeface="ＭＳ Ｐゴシック" charset="0"/>
              </a:rPr>
              <a:t>.</a:t>
            </a:r>
            <a:endParaRPr kumimoji="0" lang="en-US" altLang="zh-CN" sz="2300" b="1">
              <a:solidFill>
                <a:schemeClr val="bg1"/>
              </a:solidFill>
              <a:latin typeface="ＭＳ Ｐゴシック" charset="0"/>
              <a:cs typeface="ＭＳ Ｐゴシック" charset="0"/>
            </a:endParaRPr>
          </a:p>
          <a:p>
            <a:pPr>
              <a:lnSpc>
                <a:spcPct val="90000"/>
              </a:lnSpc>
              <a:buClr>
                <a:schemeClr val="bg1"/>
              </a:buClr>
              <a:buFont typeface="Wingdings" charset="0"/>
              <a:buChar char="Ø"/>
            </a:pPr>
            <a:r>
              <a:rPr kumimoji="0" lang="zh-CN" altLang="en-US" sz="2300" b="1" u="sng">
                <a:solidFill>
                  <a:schemeClr val="bg1"/>
                </a:solidFill>
                <a:latin typeface="ＭＳ Ｐゴシック" charset="0"/>
                <a:cs typeface="ＭＳ Ｐゴシック" charset="0"/>
              </a:rPr>
              <a:t>很多关系在婚前性行为后结束</a:t>
            </a:r>
            <a:r>
              <a:rPr kumimoji="0" lang="en-US" altLang="zh-CN" sz="2300" b="1" u="sng">
                <a:solidFill>
                  <a:schemeClr val="bg1"/>
                </a:solidFill>
                <a:latin typeface="ＭＳ Ｐゴシック" charset="0"/>
                <a:cs typeface="ＭＳ Ｐゴシック" charset="0"/>
              </a:rPr>
              <a:t>.</a:t>
            </a:r>
            <a:endParaRPr kumimoji="0" lang="en-US" altLang="zh-CN" sz="2300" b="1">
              <a:solidFill>
                <a:schemeClr val="bg1"/>
              </a:solidFill>
              <a:latin typeface="ＭＳ Ｐゴシック" charset="0"/>
              <a:cs typeface="ＭＳ Ｐゴシック" charset="0"/>
            </a:endParaRPr>
          </a:p>
          <a:p>
            <a:pPr>
              <a:lnSpc>
                <a:spcPct val="90000"/>
              </a:lnSpc>
              <a:buClr>
                <a:schemeClr val="bg1"/>
              </a:buClr>
              <a:buFont typeface="Wingdings" charset="0"/>
              <a:buChar char="Ø"/>
            </a:pPr>
            <a:r>
              <a:rPr kumimoji="0" lang="zh-CN" altLang="en-US" sz="2300" b="1" u="sng">
                <a:solidFill>
                  <a:schemeClr val="bg1"/>
                </a:solidFill>
                <a:latin typeface="ＭＳ Ｐゴシック" charset="0"/>
                <a:cs typeface="ＭＳ Ｐゴシック" charset="0"/>
              </a:rPr>
              <a:t>性关系传染疾病</a:t>
            </a:r>
            <a:r>
              <a:rPr kumimoji="0" lang="en-US" altLang="zh-CN" sz="2300" b="1" u="sng">
                <a:solidFill>
                  <a:schemeClr val="bg1"/>
                </a:solidFill>
                <a:latin typeface="ＭＳ Ｐゴシック" charset="0"/>
                <a:cs typeface="ＭＳ Ｐゴシック" charset="0"/>
              </a:rPr>
              <a:t>(</a:t>
            </a:r>
            <a:r>
              <a:rPr kumimoji="0" lang="zh-CN" altLang="en-US" sz="2300" b="1" u="sng">
                <a:solidFill>
                  <a:schemeClr val="bg1"/>
                </a:solidFill>
                <a:latin typeface="ＭＳ Ｐゴシック" charset="0"/>
                <a:cs typeface="ＭＳ Ｐゴシック" charset="0"/>
              </a:rPr>
              <a:t>最糟糕的是艾滋病</a:t>
            </a:r>
            <a:r>
              <a:rPr kumimoji="0" lang="en-US" altLang="zh-CN" sz="2300" b="1" u="sng">
                <a:solidFill>
                  <a:schemeClr val="bg1"/>
                </a:solidFill>
                <a:latin typeface="ＭＳ Ｐゴシック" charset="0"/>
                <a:cs typeface="ＭＳ Ｐゴシック" charset="0"/>
              </a:rPr>
              <a:t>) </a:t>
            </a:r>
            <a:r>
              <a:rPr kumimoji="0" lang="zh-CN" altLang="en-US" sz="2300" b="1" u="sng">
                <a:solidFill>
                  <a:schemeClr val="bg1"/>
                </a:solidFill>
                <a:latin typeface="ＭＳ Ｐゴシック" charset="0"/>
                <a:cs typeface="ＭＳ Ｐゴシック" charset="0"/>
              </a:rPr>
              <a:t>，由性放纵的人导致</a:t>
            </a:r>
            <a:r>
              <a:rPr kumimoji="0" lang="en-US" altLang="zh-CN" sz="2300" b="1" u="sng">
                <a:solidFill>
                  <a:schemeClr val="bg1"/>
                </a:solidFill>
                <a:latin typeface="ＭＳ Ｐゴシック" charset="0"/>
                <a:cs typeface="ＭＳ Ｐゴシック" charset="0"/>
              </a:rPr>
              <a:t>.</a:t>
            </a:r>
          </a:p>
          <a:p>
            <a:pPr>
              <a:lnSpc>
                <a:spcPct val="90000"/>
              </a:lnSpc>
              <a:buClr>
                <a:schemeClr val="bg1"/>
              </a:buClr>
              <a:buFont typeface="Wingdings" charset="0"/>
              <a:buChar char="Ø"/>
            </a:pPr>
            <a:r>
              <a:rPr kumimoji="0" lang="zh-CN" altLang="en-US" sz="2300" b="1" u="sng">
                <a:solidFill>
                  <a:schemeClr val="bg1"/>
                </a:solidFill>
                <a:latin typeface="ＭＳ Ｐゴシック" charset="0"/>
                <a:cs typeface="ＭＳ Ｐゴシック" charset="0"/>
              </a:rPr>
              <a:t>上帝说要保留性到婚姻中</a:t>
            </a:r>
            <a:r>
              <a:rPr kumimoji="0" lang="en-US" altLang="zh-CN" sz="2300" b="1" u="sng">
                <a:solidFill>
                  <a:schemeClr val="bg1"/>
                </a:solidFill>
                <a:latin typeface="ＭＳ Ｐゴシック" charset="0"/>
                <a:cs typeface="ＭＳ Ｐゴシック" charset="0"/>
              </a:rPr>
              <a:t>.</a:t>
            </a:r>
          </a:p>
          <a:p>
            <a:pPr lvl="1">
              <a:lnSpc>
                <a:spcPct val="90000"/>
              </a:lnSpc>
              <a:buClr>
                <a:schemeClr val="bg1"/>
              </a:buClr>
            </a:pPr>
            <a:r>
              <a:rPr kumimoji="0" lang="zh-CN" altLang="en-US" sz="2300" b="1">
                <a:solidFill>
                  <a:schemeClr val="bg1"/>
                </a:solidFill>
                <a:latin typeface="ＭＳ Ｐゴシック" charset="0"/>
                <a:ea typeface="ＭＳ Ｐゴシック" charset="0"/>
                <a:cs typeface="ＭＳ Ｐゴシック" charset="0"/>
              </a:rPr>
              <a:t> 这是禁止婚前性行为的最好原因</a:t>
            </a:r>
            <a:r>
              <a:rPr kumimoji="0" lang="en-US" altLang="zh-CN" sz="2300" b="1">
                <a:solidFill>
                  <a:schemeClr val="bg1"/>
                </a:solidFill>
                <a:latin typeface="ＭＳ Ｐゴシック" charset="0"/>
                <a:ea typeface="ＭＳ Ｐゴシック" charset="0"/>
                <a:cs typeface="ＭＳ Ｐゴシック" charset="0"/>
              </a:rPr>
              <a:t>.</a:t>
            </a:r>
          </a:p>
          <a:p>
            <a:pPr lvl="1">
              <a:lnSpc>
                <a:spcPct val="90000"/>
              </a:lnSpc>
              <a:buClr>
                <a:schemeClr val="bg1"/>
              </a:buClr>
            </a:pPr>
            <a:r>
              <a:rPr kumimoji="0" lang="zh-CN" altLang="en-US" sz="2300" b="1">
                <a:solidFill>
                  <a:schemeClr val="bg1"/>
                </a:solidFill>
                <a:latin typeface="ＭＳ Ｐゴシック" charset="0"/>
                <a:ea typeface="ＭＳ Ｐゴシック" charset="0"/>
                <a:cs typeface="ＭＳ Ｐゴシック" charset="0"/>
              </a:rPr>
              <a:t>作为婚姻和性的创作者，他知道什么对我们最好</a:t>
            </a:r>
            <a:r>
              <a:rPr kumimoji="0" lang="en-US" altLang="zh-CN" sz="2300" b="1">
                <a:solidFill>
                  <a:schemeClr val="bg1"/>
                </a:solidFill>
                <a:latin typeface="ＭＳ Ｐゴシック" charset="0"/>
                <a:ea typeface="ＭＳ Ｐゴシック" charset="0"/>
                <a:cs typeface="ＭＳ Ｐゴシック" charset="0"/>
              </a:rPr>
              <a:t>.</a:t>
            </a:r>
          </a:p>
        </p:txBody>
      </p:sp>
      <p:sp>
        <p:nvSpPr>
          <p:cNvPr id="370692" name="Text Box 3"/>
          <p:cNvSpPr txBox="1">
            <a:spLocks noChangeArrowheads="1"/>
          </p:cNvSpPr>
          <p:nvPr/>
        </p:nvSpPr>
        <p:spPr bwMode="auto">
          <a:xfrm>
            <a:off x="8162925" y="100013"/>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rgbClr val="000000"/>
                </a:solidFill>
                <a:latin typeface="Arial" charset="0"/>
                <a:cs typeface="Arial" charset="0"/>
              </a:rPr>
              <a:t>436c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090">
                                            <p:txEl>
                                              <p:pRg st="0" end="0"/>
                                            </p:txEl>
                                          </p:spTgt>
                                        </p:tgtEl>
                                        <p:attrNameLst>
                                          <p:attrName>style.visibility</p:attrName>
                                        </p:attrNameLst>
                                      </p:cBhvr>
                                      <p:to>
                                        <p:strVal val="visible"/>
                                      </p:to>
                                    </p:set>
                                    <p:anim calcmode="lin" valueType="num">
                                      <p:cBhvr additive="base">
                                        <p:cTn id="7" dur="500" fill="hold"/>
                                        <p:tgtEl>
                                          <p:spTgt spid="4609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609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6090">
                                            <p:txEl>
                                              <p:pRg st="1" end="1"/>
                                            </p:txEl>
                                          </p:spTgt>
                                        </p:tgtEl>
                                        <p:attrNameLst>
                                          <p:attrName>style.visibility</p:attrName>
                                        </p:attrNameLst>
                                      </p:cBhvr>
                                      <p:to>
                                        <p:strVal val="visible"/>
                                      </p:to>
                                    </p:set>
                                    <p:anim calcmode="lin" valueType="num">
                                      <p:cBhvr additive="base">
                                        <p:cTn id="11" dur="500" fill="hold"/>
                                        <p:tgtEl>
                                          <p:spTgt spid="46090">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6090">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6090">
                                            <p:txEl>
                                              <p:pRg st="2" end="2"/>
                                            </p:txEl>
                                          </p:spTgt>
                                        </p:tgtEl>
                                        <p:attrNameLst>
                                          <p:attrName>style.visibility</p:attrName>
                                        </p:attrNameLst>
                                      </p:cBhvr>
                                      <p:to>
                                        <p:strVal val="visible"/>
                                      </p:to>
                                    </p:set>
                                    <p:anim calcmode="lin" valueType="num">
                                      <p:cBhvr additive="base">
                                        <p:cTn id="15" dur="500" fill="hold"/>
                                        <p:tgtEl>
                                          <p:spTgt spid="46090">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6090">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6090">
                                            <p:txEl>
                                              <p:pRg st="3" end="3"/>
                                            </p:txEl>
                                          </p:spTgt>
                                        </p:tgtEl>
                                        <p:attrNameLst>
                                          <p:attrName>style.visibility</p:attrName>
                                        </p:attrNameLst>
                                      </p:cBhvr>
                                      <p:to>
                                        <p:strVal val="visible"/>
                                      </p:to>
                                    </p:set>
                                    <p:anim calcmode="lin" valueType="num">
                                      <p:cBhvr additive="base">
                                        <p:cTn id="19" dur="500" fill="hold"/>
                                        <p:tgtEl>
                                          <p:spTgt spid="46090">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609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6090">
                                            <p:txEl>
                                              <p:pRg st="4" end="4"/>
                                            </p:txEl>
                                          </p:spTgt>
                                        </p:tgtEl>
                                        <p:attrNameLst>
                                          <p:attrName>style.visibility</p:attrName>
                                        </p:attrNameLst>
                                      </p:cBhvr>
                                      <p:to>
                                        <p:strVal val="visible"/>
                                      </p:to>
                                    </p:set>
                                    <p:anim calcmode="lin" valueType="num">
                                      <p:cBhvr additive="base">
                                        <p:cTn id="25" dur="500" fill="hold"/>
                                        <p:tgtEl>
                                          <p:spTgt spid="46090">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609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6090">
                                            <p:txEl>
                                              <p:pRg st="5" end="5"/>
                                            </p:txEl>
                                          </p:spTgt>
                                        </p:tgtEl>
                                        <p:attrNameLst>
                                          <p:attrName>style.visibility</p:attrName>
                                        </p:attrNameLst>
                                      </p:cBhvr>
                                      <p:to>
                                        <p:strVal val="visible"/>
                                      </p:to>
                                    </p:set>
                                    <p:anim calcmode="lin" valueType="num">
                                      <p:cBhvr additive="base">
                                        <p:cTn id="31" dur="500" fill="hold"/>
                                        <p:tgtEl>
                                          <p:spTgt spid="46090">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609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6090">
                                            <p:txEl>
                                              <p:pRg st="6" end="6"/>
                                            </p:txEl>
                                          </p:spTgt>
                                        </p:tgtEl>
                                        <p:attrNameLst>
                                          <p:attrName>style.visibility</p:attrName>
                                        </p:attrNameLst>
                                      </p:cBhvr>
                                      <p:to>
                                        <p:strVal val="visible"/>
                                      </p:to>
                                    </p:set>
                                    <p:anim calcmode="lin" valueType="num">
                                      <p:cBhvr additive="base">
                                        <p:cTn id="37" dur="500" fill="hold"/>
                                        <p:tgtEl>
                                          <p:spTgt spid="46090">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609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6090">
                                            <p:txEl>
                                              <p:pRg st="7" end="7"/>
                                            </p:txEl>
                                          </p:spTgt>
                                        </p:tgtEl>
                                        <p:attrNameLst>
                                          <p:attrName>style.visibility</p:attrName>
                                        </p:attrNameLst>
                                      </p:cBhvr>
                                      <p:to>
                                        <p:strVal val="visible"/>
                                      </p:to>
                                    </p:set>
                                    <p:anim calcmode="lin" valueType="num">
                                      <p:cBhvr additive="base">
                                        <p:cTn id="43" dur="500" fill="hold"/>
                                        <p:tgtEl>
                                          <p:spTgt spid="46090">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6090">
                                            <p:txEl>
                                              <p:pRg st="7" end="7"/>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46090">
                                            <p:txEl>
                                              <p:pRg st="8" end="8"/>
                                            </p:txEl>
                                          </p:spTgt>
                                        </p:tgtEl>
                                        <p:attrNameLst>
                                          <p:attrName>style.visibility</p:attrName>
                                        </p:attrNameLst>
                                      </p:cBhvr>
                                      <p:to>
                                        <p:strVal val="visible"/>
                                      </p:to>
                                    </p:set>
                                    <p:anim calcmode="lin" valueType="num">
                                      <p:cBhvr additive="base">
                                        <p:cTn id="47" dur="500" fill="hold"/>
                                        <p:tgtEl>
                                          <p:spTgt spid="46090">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46090">
                                            <p:txEl>
                                              <p:pRg st="8" end="8"/>
                                            </p:txEl>
                                          </p:spTgt>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46090">
                                            <p:txEl>
                                              <p:pRg st="9" end="9"/>
                                            </p:txEl>
                                          </p:spTgt>
                                        </p:tgtEl>
                                        <p:attrNameLst>
                                          <p:attrName>style.visibility</p:attrName>
                                        </p:attrNameLst>
                                      </p:cBhvr>
                                      <p:to>
                                        <p:strVal val="visible"/>
                                      </p:to>
                                    </p:set>
                                    <p:anim calcmode="lin" valueType="num">
                                      <p:cBhvr additive="base">
                                        <p:cTn id="51" dur="500" fill="hold"/>
                                        <p:tgtEl>
                                          <p:spTgt spid="46090">
                                            <p:txEl>
                                              <p:pRg st="9" end="9"/>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46090">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0" grpId="0" build="p"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372738" name="Rectangle 2"/>
          <p:cNvSpPr>
            <a:spLocks noGrp="1" noChangeArrowheads="1"/>
          </p:cNvSpPr>
          <p:nvPr>
            <p:ph type="title"/>
          </p:nvPr>
        </p:nvSpPr>
        <p:spPr>
          <a:xfrm>
            <a:off x="76200" y="76200"/>
            <a:ext cx="8939213" cy="636588"/>
          </a:xfrm>
          <a:solidFill>
            <a:schemeClr val="bg1"/>
          </a:solidFill>
        </p:spPr>
        <p:txBody>
          <a:bodyPr anchor="ctr" anchorCtr="1"/>
          <a:lstStyle/>
          <a:p>
            <a:pPr algn="ctr">
              <a:tabLst>
                <a:tab pos="5600700" algn="l"/>
              </a:tabLst>
            </a:pPr>
            <a:r>
              <a:rPr lang="en-US" altLang="zh-CN" sz="3600" b="1" i="0">
                <a:latin typeface="ＭＳ Ｐゴシック" charset="0"/>
                <a:cs typeface="ＭＳ Ｐゴシック" charset="0"/>
              </a:rPr>
              <a:t>婚前禁止性行为的原因</a:t>
            </a:r>
            <a:endParaRPr lang="en-US" sz="3600" b="1" i="0">
              <a:latin typeface="ＭＳ Ｐゴシック" charset="0"/>
              <a:cs typeface="ＭＳ Ｐゴシック" charset="0"/>
            </a:endParaRPr>
          </a:p>
        </p:txBody>
      </p:sp>
      <p:sp>
        <p:nvSpPr>
          <p:cNvPr id="46090" name="Rectangle 10"/>
          <p:cNvSpPr>
            <a:spLocks noGrp="1" noChangeArrowheads="1"/>
          </p:cNvSpPr>
          <p:nvPr>
            <p:ph type="body" idx="1"/>
          </p:nvPr>
        </p:nvSpPr>
        <p:spPr>
          <a:xfrm>
            <a:off x="0" y="762000"/>
            <a:ext cx="9296400" cy="1217613"/>
          </a:xfrm>
        </p:spPr>
        <p:txBody>
          <a:bodyPr/>
          <a:lstStyle/>
          <a:p>
            <a:pPr>
              <a:lnSpc>
                <a:spcPct val="90000"/>
              </a:lnSpc>
              <a:buClr>
                <a:schemeClr val="bg1"/>
              </a:buClr>
              <a:buFont typeface="Wingdings" charset="0"/>
              <a:buChar char="Ø"/>
            </a:pPr>
            <a:r>
              <a:rPr kumimoji="0" lang="en-US" altLang="zh-CN" sz="2200" b="1">
                <a:solidFill>
                  <a:srgbClr val="FFFFFF"/>
                </a:solidFill>
                <a:latin typeface="ＭＳ Ｐゴシック" charset="0"/>
                <a:cs typeface="ＭＳ Ｐゴシック" charset="0"/>
              </a:rPr>
              <a:t>“</a:t>
            </a:r>
            <a:r>
              <a:rPr kumimoji="0" lang="zh-CN" altLang="en-US" sz="2200" b="1">
                <a:solidFill>
                  <a:srgbClr val="FFFFFF"/>
                </a:solidFill>
                <a:latin typeface="ＭＳ Ｐゴシック" charset="0"/>
                <a:cs typeface="ＭＳ Ｐゴシック" charset="0"/>
              </a:rPr>
              <a:t>歌中之歌</a:t>
            </a:r>
            <a:r>
              <a:rPr kumimoji="0" lang="en-US" altLang="zh-CN" sz="2200" b="1">
                <a:solidFill>
                  <a:srgbClr val="FFFFFF"/>
                </a:solidFill>
                <a:latin typeface="ＭＳ Ｐゴシック" charset="0"/>
                <a:cs typeface="ＭＳ Ｐゴシック" charset="0"/>
              </a:rPr>
              <a:t>” (2014)</a:t>
            </a:r>
            <a:r>
              <a:rPr kumimoji="0" lang="zh-CN" altLang="en-US" sz="2200" b="1">
                <a:solidFill>
                  <a:srgbClr val="FFFFFF"/>
                </a:solidFill>
                <a:latin typeface="ＭＳ Ｐゴシック" charset="0"/>
                <a:cs typeface="ＭＳ Ｐゴシック" charset="0"/>
              </a:rPr>
              <a:t> 一次在当地的葡萄园收获节演出的时候，杰德意外与葡萄园主人的女儿相识了，自此一见钟情并步入了婚姻的殿堂。他们结婚后不久，杰德新创作的“这首歌”成为了他歌唱生涯的一次成功突破。突然成名的杰德却在生活中变得左右摇摆，他们的婚姻也岌岌可危</a:t>
            </a:r>
            <a:endParaRPr kumimoji="0" lang="en-US" altLang="zh-CN" sz="2000" b="1">
              <a:solidFill>
                <a:srgbClr val="FFFFFF"/>
              </a:solidFill>
              <a:latin typeface="ＭＳ Ｐゴシック" charset="0"/>
              <a:cs typeface="ＭＳ Ｐゴシック" charset="0"/>
            </a:endParaRPr>
          </a:p>
        </p:txBody>
      </p:sp>
      <p:pic>
        <p:nvPicPr>
          <p:cNvPr id="37274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33613"/>
            <a:ext cx="8232775" cy="462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274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471738"/>
            <a:ext cx="3268663" cy="18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6090">
                                            <p:txEl>
                                              <p:pRg st="0" end="0"/>
                                            </p:txEl>
                                          </p:spTgt>
                                        </p:tgtEl>
                                        <p:attrNameLst>
                                          <p:attrName>style.visibility</p:attrName>
                                        </p:attrNameLst>
                                      </p:cBhvr>
                                      <p:to>
                                        <p:strVal val="visible"/>
                                      </p:to>
                                    </p:set>
                                    <p:anim calcmode="lin" valueType="num">
                                      <p:cBhvr additive="base">
                                        <p:cTn id="7" dur="500" fill="hold"/>
                                        <p:tgtEl>
                                          <p:spTgt spid="4609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609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0" grpId="0" build="p"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374786" name="22-THE SONG Official Trailer #2 (2014) HD.mp4">
            <a:hlinkClick r:id="" action="ppaction://media"/>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787" name="Rectangle 2"/>
          <p:cNvSpPr>
            <a:spLocks noGrp="1" noChangeArrowheads="1"/>
          </p:cNvSpPr>
          <p:nvPr>
            <p:ph type="title"/>
          </p:nvPr>
        </p:nvSpPr>
        <p:spPr>
          <a:xfrm>
            <a:off x="76200" y="76200"/>
            <a:ext cx="8939213" cy="636588"/>
          </a:xfrm>
          <a:solidFill>
            <a:schemeClr val="bg1"/>
          </a:solidFill>
        </p:spPr>
        <p:txBody>
          <a:bodyPr anchor="ctr" anchorCtr="1"/>
          <a:lstStyle/>
          <a:p>
            <a:pPr algn="ctr">
              <a:tabLst>
                <a:tab pos="5600700" algn="l"/>
              </a:tabLst>
            </a:pPr>
            <a:r>
              <a:rPr lang="en-US" altLang="zh-CN" sz="3600" b="1" i="0">
                <a:latin typeface="ＭＳ Ｐゴシック" charset="0"/>
                <a:cs typeface="ＭＳ Ｐゴシック" charset="0"/>
              </a:rPr>
              <a:t>“</a:t>
            </a:r>
            <a:r>
              <a:rPr lang="zh-CN" altLang="en-US" sz="3600" b="1" i="0">
                <a:latin typeface="ＭＳ Ｐゴシック" charset="0"/>
                <a:cs typeface="ＭＳ Ｐゴシック" charset="0"/>
              </a:rPr>
              <a:t>歌中之歌</a:t>
            </a:r>
            <a:r>
              <a:rPr lang="en-US" altLang="zh-CN" sz="3600" b="1" i="0">
                <a:latin typeface="Arial" charset="0"/>
                <a:ea typeface="SimSun" charset="0"/>
                <a:cs typeface="SimSun" charset="0"/>
              </a:rPr>
              <a:t>” </a:t>
            </a:r>
            <a:r>
              <a:rPr lang="zh-CN" altLang="en-US" sz="3600" b="1" i="0">
                <a:latin typeface="ＭＳ Ｐゴシック" charset="0"/>
                <a:cs typeface="ＭＳ Ｐゴシック" charset="0"/>
              </a:rPr>
              <a:t>预告片</a:t>
            </a:r>
            <a:endParaRPr lang="en-US" altLang="zh-CN" sz="3600" b="1" i="0">
              <a:latin typeface="ＭＳ Ｐゴシック" charset="0"/>
              <a:cs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461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经营</a:t>
            </a:r>
            <a:r>
              <a:rPr lang="zh-CN" altLang="en-US" sz="4800" b="1" dirty="0">
                <a:effectLst>
                  <a:glow rad="127000">
                    <a:schemeClr val="tx1"/>
                  </a:glow>
                </a:effectLst>
                <a:latin typeface="Arial" charset="0"/>
                <a:ea typeface="ＭＳ Ｐゴシック" charset="0"/>
                <a:cs typeface="ＭＳ Ｐゴシック" charset="0"/>
              </a:rPr>
              <a:t>美好婚姻</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ko-KR" altLang="en-US" sz="4800" b="1" dirty="0" err="1">
                <a:effectLst>
                  <a:glow rad="127000">
                    <a:schemeClr val="tx1"/>
                  </a:glow>
                </a:effectLst>
                <a:latin typeface="Arial" charset="0"/>
                <a:ea typeface="ＭＳ Ｐゴシック" charset="0"/>
                <a:cs typeface="ＭＳ Ｐゴシック" charset="0"/>
              </a:rPr>
              <a:t>雅歌</a:t>
            </a:r>
            <a:r>
              <a:rPr lang="en-US" sz="4800" b="1" dirty="0">
                <a:effectLst>
                  <a:glow rad="127000">
                    <a:schemeClr val="tx1"/>
                  </a:glow>
                </a:effectLst>
                <a:latin typeface="Arial" charset="0"/>
                <a:ea typeface="ＭＳ Ｐゴシック" charset="0"/>
                <a:cs typeface="ＭＳ Ｐゴシック" charset="0"/>
              </a:rPr>
              <a:t> 5:2–8:14).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40097"/>
            <a:ext cx="9144000" cy="5720637"/>
          </a:xfrm>
          <a:prstGeom prst="rect">
            <a:avLst/>
          </a:prstGeom>
        </p:spPr>
      </p:pic>
    </p:spTree>
    <p:extLst>
      <p:ext uri="{BB962C8B-B14F-4D97-AF65-F5344CB8AC3E}">
        <p14:creationId xmlns:p14="http://schemas.microsoft.com/office/powerpoint/2010/main" val="214153626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rot="16200000">
            <a:off x="-2933700" y="2933700"/>
            <a:ext cx="6858000" cy="990600"/>
          </a:xfrm>
          <a:solidFill>
            <a:srgbClr val="FFCC00"/>
          </a:solidFill>
        </p:spPr>
        <p:txBody>
          <a:bodyPr/>
          <a:lstStyle/>
          <a:p>
            <a:pPr eaLnBrk="1" hangingPunct="1"/>
            <a:r>
              <a:rPr kumimoji="0" lang="zh-CN" altLang="en-US" b="1">
                <a:solidFill>
                  <a:schemeClr val="tx1"/>
                </a:solidFill>
                <a:latin typeface="Arial" charset="0"/>
                <a:ea typeface="Osaka" charset="0"/>
                <a:cs typeface="Osaka" charset="0"/>
              </a:rPr>
              <a:t>触摸 尺度</a:t>
            </a:r>
            <a:endParaRPr kumimoji="0" lang="en-US">
              <a:solidFill>
                <a:schemeClr val="bg1"/>
              </a:solidFill>
              <a:latin typeface="Arial" charset="0"/>
              <a:ea typeface="Osaka" charset="0"/>
              <a:cs typeface="Osaka" charset="0"/>
            </a:endParaRPr>
          </a:p>
        </p:txBody>
      </p:sp>
      <p:sp>
        <p:nvSpPr>
          <p:cNvPr id="308228" name="Rectangle 4"/>
          <p:cNvSpPr>
            <a:spLocks noChangeArrowheads="1"/>
          </p:cNvSpPr>
          <p:nvPr/>
        </p:nvSpPr>
        <p:spPr bwMode="auto">
          <a:xfrm>
            <a:off x="1600200" y="61722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b="1">
                <a:solidFill>
                  <a:srgbClr val="CCFFFF"/>
                </a:solidFill>
                <a:latin typeface="Arial" charset="0"/>
                <a:ea typeface="Osaka" charset="0"/>
                <a:cs typeface="Osaka" charset="0"/>
              </a:rPr>
              <a:t>牵手</a:t>
            </a:r>
            <a:endParaRPr lang="en-US" sz="3200">
              <a:solidFill>
                <a:srgbClr val="CCFFFF"/>
              </a:solidFill>
              <a:latin typeface="Arial" charset="0"/>
              <a:ea typeface="Osaka" charset="0"/>
              <a:cs typeface="Osaka" charset="0"/>
            </a:endParaRPr>
          </a:p>
        </p:txBody>
      </p:sp>
      <p:sp>
        <p:nvSpPr>
          <p:cNvPr id="308229" name="Rectangle 5"/>
          <p:cNvSpPr>
            <a:spLocks noChangeArrowheads="1"/>
          </p:cNvSpPr>
          <p:nvPr/>
        </p:nvSpPr>
        <p:spPr bwMode="auto">
          <a:xfrm>
            <a:off x="1600200" y="3810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a:solidFill>
                  <a:srgbClr val="CCFFFF"/>
                </a:solidFill>
                <a:latin typeface="Arial" charset="0"/>
                <a:ea typeface="Osaka" charset="0"/>
                <a:cs typeface="Osaka" charset="0"/>
              </a:rPr>
              <a:t>性别</a:t>
            </a:r>
            <a:endParaRPr lang="en-US" sz="3200">
              <a:solidFill>
                <a:srgbClr val="CCFFFF"/>
              </a:solidFill>
              <a:latin typeface="Arial" charset="0"/>
              <a:ea typeface="Osaka" charset="0"/>
              <a:cs typeface="Osaka" charset="0"/>
            </a:endParaRPr>
          </a:p>
        </p:txBody>
      </p:sp>
      <p:sp>
        <p:nvSpPr>
          <p:cNvPr id="308230" name="Rectangle 6"/>
          <p:cNvSpPr>
            <a:spLocks noChangeArrowheads="1"/>
          </p:cNvSpPr>
          <p:nvPr/>
        </p:nvSpPr>
        <p:spPr bwMode="auto">
          <a:xfrm>
            <a:off x="1600200" y="5343525"/>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a:solidFill>
                  <a:srgbClr val="CCFFFF"/>
                </a:solidFill>
                <a:latin typeface="Arial" charset="0"/>
                <a:ea typeface="Osaka" charset="0"/>
                <a:cs typeface="Osaka" charset="0"/>
              </a:rPr>
              <a:t>亲吻手部</a:t>
            </a:r>
            <a:endParaRPr lang="en-US" altLang="zh-CN" sz="3200">
              <a:solidFill>
                <a:srgbClr val="CCFFFF"/>
              </a:solidFill>
              <a:latin typeface="Arial" charset="0"/>
              <a:ea typeface="Osaka" charset="0"/>
              <a:cs typeface="Osaka" charset="0"/>
            </a:endParaRPr>
          </a:p>
        </p:txBody>
      </p:sp>
      <p:sp>
        <p:nvSpPr>
          <p:cNvPr id="308231" name="Rectangle 7"/>
          <p:cNvSpPr>
            <a:spLocks noChangeArrowheads="1"/>
          </p:cNvSpPr>
          <p:nvPr/>
        </p:nvSpPr>
        <p:spPr bwMode="auto">
          <a:xfrm>
            <a:off x="1600200" y="4516438"/>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a:solidFill>
                  <a:srgbClr val="CCFFFF"/>
                </a:solidFill>
                <a:latin typeface="Arial" charset="0"/>
                <a:ea typeface="Osaka" charset="0"/>
                <a:cs typeface="Osaka" charset="0"/>
              </a:rPr>
              <a:t>搂腰或楼肩</a:t>
            </a:r>
            <a:endParaRPr lang="en-US" sz="3200">
              <a:solidFill>
                <a:srgbClr val="CCFFFF"/>
              </a:solidFill>
              <a:latin typeface="Arial" charset="0"/>
              <a:ea typeface="Osaka" charset="0"/>
              <a:cs typeface="Osaka" charset="0"/>
            </a:endParaRPr>
          </a:p>
        </p:txBody>
      </p:sp>
      <p:sp>
        <p:nvSpPr>
          <p:cNvPr id="308232" name="Rectangle 8"/>
          <p:cNvSpPr>
            <a:spLocks noChangeArrowheads="1"/>
          </p:cNvSpPr>
          <p:nvPr/>
        </p:nvSpPr>
        <p:spPr bwMode="auto">
          <a:xfrm>
            <a:off x="1600200" y="368935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a:solidFill>
                  <a:srgbClr val="CCFFFF"/>
                </a:solidFill>
                <a:latin typeface="Arial" charset="0"/>
                <a:ea typeface="Osaka" charset="0"/>
                <a:cs typeface="Osaka" charset="0"/>
              </a:rPr>
              <a:t>拥抱</a:t>
            </a:r>
            <a:endParaRPr lang="en-US" sz="3200">
              <a:solidFill>
                <a:srgbClr val="CCFFFF"/>
              </a:solidFill>
              <a:latin typeface="Arial" charset="0"/>
              <a:ea typeface="Osaka" charset="0"/>
              <a:cs typeface="Osaka" charset="0"/>
            </a:endParaRPr>
          </a:p>
        </p:txBody>
      </p:sp>
      <p:sp>
        <p:nvSpPr>
          <p:cNvPr id="308233" name="Rectangle 9"/>
          <p:cNvSpPr>
            <a:spLocks noChangeArrowheads="1"/>
          </p:cNvSpPr>
          <p:nvPr/>
        </p:nvSpPr>
        <p:spPr bwMode="auto">
          <a:xfrm>
            <a:off x="1600200" y="2862263"/>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a:solidFill>
                  <a:srgbClr val="CCFFFF"/>
                </a:solidFill>
                <a:latin typeface="Arial" charset="0"/>
                <a:ea typeface="Osaka" charset="0"/>
                <a:cs typeface="Osaka" charset="0"/>
              </a:rPr>
              <a:t>亲吻脸颊</a:t>
            </a:r>
            <a:endParaRPr lang="en-US" altLang="zh-CN" sz="3200">
              <a:solidFill>
                <a:srgbClr val="CCFFFF"/>
              </a:solidFill>
              <a:latin typeface="Arial" charset="0"/>
              <a:ea typeface="Osaka" charset="0"/>
              <a:cs typeface="Osaka" charset="0"/>
            </a:endParaRPr>
          </a:p>
        </p:txBody>
      </p:sp>
      <p:sp>
        <p:nvSpPr>
          <p:cNvPr id="308234" name="Rectangle 10"/>
          <p:cNvSpPr>
            <a:spLocks noChangeArrowheads="1"/>
          </p:cNvSpPr>
          <p:nvPr/>
        </p:nvSpPr>
        <p:spPr bwMode="auto">
          <a:xfrm>
            <a:off x="1600200" y="2035175"/>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a:solidFill>
                  <a:srgbClr val="CCFFFF"/>
                </a:solidFill>
                <a:latin typeface="Arial" charset="0"/>
                <a:ea typeface="Osaka" charset="0"/>
                <a:cs typeface="Osaka" charset="0"/>
              </a:rPr>
              <a:t>亲吻嘴唇</a:t>
            </a:r>
            <a:endParaRPr lang="en-US" altLang="zh-CN" sz="3200">
              <a:solidFill>
                <a:srgbClr val="CCFFFF"/>
              </a:solidFill>
              <a:latin typeface="Arial" charset="0"/>
              <a:ea typeface="Osaka" charset="0"/>
              <a:cs typeface="Osaka" charset="0"/>
            </a:endParaRPr>
          </a:p>
        </p:txBody>
      </p:sp>
      <p:sp>
        <p:nvSpPr>
          <p:cNvPr id="308235" name="Rectangle 11"/>
          <p:cNvSpPr>
            <a:spLocks noChangeArrowheads="1"/>
          </p:cNvSpPr>
          <p:nvPr/>
        </p:nvSpPr>
        <p:spPr bwMode="auto">
          <a:xfrm>
            <a:off x="1600200" y="1208088"/>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a:solidFill>
                  <a:srgbClr val="CCFFFF"/>
                </a:solidFill>
                <a:latin typeface="Arial" charset="0"/>
                <a:ea typeface="Osaka" charset="0"/>
                <a:cs typeface="Osaka" charset="0"/>
              </a:rPr>
              <a:t>爱抚</a:t>
            </a:r>
            <a:endParaRPr lang="en-US" sz="3200">
              <a:solidFill>
                <a:srgbClr val="CCFFFF"/>
              </a:solidFill>
              <a:latin typeface="Arial" charset="0"/>
              <a:ea typeface="Osaka" charset="0"/>
              <a:cs typeface="Osaka" charset="0"/>
            </a:endParaRPr>
          </a:p>
        </p:txBody>
      </p:sp>
      <p:sp>
        <p:nvSpPr>
          <p:cNvPr id="308236" name="WordArt 12"/>
          <p:cNvSpPr>
            <a:spLocks noChangeArrowheads="1" noChangeShapeType="1" noTextEdit="1"/>
          </p:cNvSpPr>
          <p:nvPr/>
        </p:nvSpPr>
        <p:spPr bwMode="auto">
          <a:xfrm>
            <a:off x="1371600" y="152400"/>
            <a:ext cx="1112838" cy="990600"/>
          </a:xfrm>
          <a:prstGeom prst="rect">
            <a:avLst/>
          </a:prstGeom>
        </p:spPr>
        <p:txBody>
          <a:bodyPr wrap="none" fromWordArt="1">
            <a:prstTxWarp prst="textDoubleWave1">
              <a:avLst>
                <a:gd name="adj1" fmla="val 6500"/>
                <a:gd name="adj2" fmla="val 0"/>
              </a:avLst>
            </a:prstTxWarp>
          </a:bodyPr>
          <a:lstStyle/>
          <a:p>
            <a:pPr algn="ctr"/>
            <a:r>
              <a:rPr lang="zh-TW" altLang="en-US" sz="3600" b="1"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他</a:t>
            </a:r>
            <a:endParaRPr lang="en-US" sz="3600" b="1"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endParaRPr>
          </a:p>
        </p:txBody>
      </p:sp>
      <p:sp>
        <p:nvSpPr>
          <p:cNvPr id="308237" name="Line 13"/>
          <p:cNvSpPr>
            <a:spLocks noChangeShapeType="1"/>
          </p:cNvSpPr>
          <p:nvPr/>
        </p:nvSpPr>
        <p:spPr bwMode="auto">
          <a:xfrm>
            <a:off x="1676400" y="1828800"/>
            <a:ext cx="3352800" cy="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238" name="Rectangle 14"/>
          <p:cNvSpPr>
            <a:spLocks noChangeArrowheads="1"/>
          </p:cNvSpPr>
          <p:nvPr/>
        </p:nvSpPr>
        <p:spPr bwMode="auto">
          <a:xfrm>
            <a:off x="5257800" y="61722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b="1">
                <a:solidFill>
                  <a:srgbClr val="CCFFFF"/>
                </a:solidFill>
                <a:latin typeface="Arial" charset="0"/>
                <a:ea typeface="Osaka" charset="0"/>
                <a:cs typeface="Osaka" charset="0"/>
              </a:rPr>
              <a:t>牵手</a:t>
            </a:r>
            <a:endParaRPr lang="en-US" sz="3200">
              <a:solidFill>
                <a:srgbClr val="CCFFFF"/>
              </a:solidFill>
              <a:latin typeface="Arial" charset="0"/>
              <a:ea typeface="Osaka" charset="0"/>
              <a:cs typeface="Osaka" charset="0"/>
            </a:endParaRPr>
          </a:p>
        </p:txBody>
      </p:sp>
      <p:sp>
        <p:nvSpPr>
          <p:cNvPr id="308239" name="Rectangle 15"/>
          <p:cNvSpPr>
            <a:spLocks noChangeArrowheads="1"/>
          </p:cNvSpPr>
          <p:nvPr/>
        </p:nvSpPr>
        <p:spPr bwMode="auto">
          <a:xfrm>
            <a:off x="5257800" y="3810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a:solidFill>
                  <a:srgbClr val="CCFFFF"/>
                </a:solidFill>
                <a:latin typeface="Arial" charset="0"/>
                <a:ea typeface="Osaka" charset="0"/>
                <a:cs typeface="Osaka" charset="0"/>
              </a:rPr>
              <a:t>性别</a:t>
            </a:r>
            <a:endParaRPr lang="en-US" sz="3200">
              <a:solidFill>
                <a:srgbClr val="CCFFFF"/>
              </a:solidFill>
              <a:latin typeface="Arial" charset="0"/>
              <a:ea typeface="Osaka" charset="0"/>
              <a:cs typeface="Osaka" charset="0"/>
            </a:endParaRPr>
          </a:p>
        </p:txBody>
      </p:sp>
      <p:sp>
        <p:nvSpPr>
          <p:cNvPr id="308240" name="Rectangle 16"/>
          <p:cNvSpPr>
            <a:spLocks noChangeArrowheads="1"/>
          </p:cNvSpPr>
          <p:nvPr/>
        </p:nvSpPr>
        <p:spPr bwMode="auto">
          <a:xfrm>
            <a:off x="5257800" y="5343525"/>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a:solidFill>
                  <a:srgbClr val="CCFFFF"/>
                </a:solidFill>
                <a:latin typeface="Arial" charset="0"/>
                <a:ea typeface="Osaka" charset="0"/>
                <a:cs typeface="Osaka" charset="0"/>
              </a:rPr>
              <a:t>亲吻手部</a:t>
            </a:r>
            <a:endParaRPr lang="en-US" sz="3200">
              <a:solidFill>
                <a:srgbClr val="CCFFFF"/>
              </a:solidFill>
              <a:latin typeface="Arial" charset="0"/>
              <a:ea typeface="Osaka" charset="0"/>
              <a:cs typeface="Osaka" charset="0"/>
            </a:endParaRPr>
          </a:p>
        </p:txBody>
      </p:sp>
      <p:sp>
        <p:nvSpPr>
          <p:cNvPr id="308241" name="Rectangle 17"/>
          <p:cNvSpPr>
            <a:spLocks noChangeArrowheads="1"/>
          </p:cNvSpPr>
          <p:nvPr/>
        </p:nvSpPr>
        <p:spPr bwMode="auto">
          <a:xfrm>
            <a:off x="5257800" y="4516438"/>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a:solidFill>
                  <a:srgbClr val="CCFFFF"/>
                </a:solidFill>
                <a:latin typeface="Arial" charset="0"/>
                <a:ea typeface="Osaka" charset="0"/>
                <a:cs typeface="Osaka" charset="0"/>
              </a:rPr>
              <a:t>搂腰或楼肩</a:t>
            </a:r>
            <a:endParaRPr lang="en-US" altLang="zh-CN" sz="3200">
              <a:solidFill>
                <a:srgbClr val="CCFFFF"/>
              </a:solidFill>
              <a:latin typeface="Arial" charset="0"/>
              <a:ea typeface="Osaka" charset="0"/>
              <a:cs typeface="Osaka" charset="0"/>
            </a:endParaRPr>
          </a:p>
        </p:txBody>
      </p:sp>
      <p:sp>
        <p:nvSpPr>
          <p:cNvPr id="308242" name="Rectangle 18"/>
          <p:cNvSpPr>
            <a:spLocks noChangeArrowheads="1"/>
          </p:cNvSpPr>
          <p:nvPr/>
        </p:nvSpPr>
        <p:spPr bwMode="auto">
          <a:xfrm>
            <a:off x="5257800" y="368935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b="1">
                <a:solidFill>
                  <a:srgbClr val="CCFFFF"/>
                </a:solidFill>
                <a:latin typeface="Arial" charset="0"/>
                <a:ea typeface="Osaka" charset="0"/>
                <a:cs typeface="Osaka" charset="0"/>
              </a:rPr>
              <a:t>拥抱</a:t>
            </a:r>
            <a:endParaRPr lang="en-US" sz="3200">
              <a:solidFill>
                <a:srgbClr val="CCFFFF"/>
              </a:solidFill>
              <a:latin typeface="Arial" charset="0"/>
              <a:ea typeface="Osaka" charset="0"/>
              <a:cs typeface="Osaka" charset="0"/>
            </a:endParaRPr>
          </a:p>
        </p:txBody>
      </p:sp>
      <p:sp>
        <p:nvSpPr>
          <p:cNvPr id="308243" name="Rectangle 19"/>
          <p:cNvSpPr>
            <a:spLocks noChangeArrowheads="1"/>
          </p:cNvSpPr>
          <p:nvPr/>
        </p:nvSpPr>
        <p:spPr bwMode="auto">
          <a:xfrm>
            <a:off x="5257800" y="2862263"/>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a:solidFill>
                  <a:srgbClr val="CCFFFF"/>
                </a:solidFill>
                <a:latin typeface="Arial" charset="0"/>
                <a:ea typeface="Osaka" charset="0"/>
                <a:cs typeface="Osaka" charset="0"/>
              </a:rPr>
              <a:t>亲吻脸颊</a:t>
            </a:r>
            <a:endParaRPr lang="en-US" altLang="zh-CN" sz="3200">
              <a:solidFill>
                <a:srgbClr val="CCFFFF"/>
              </a:solidFill>
              <a:latin typeface="Arial" charset="0"/>
              <a:ea typeface="Osaka" charset="0"/>
              <a:cs typeface="Osaka" charset="0"/>
            </a:endParaRPr>
          </a:p>
        </p:txBody>
      </p:sp>
      <p:sp>
        <p:nvSpPr>
          <p:cNvPr id="308244" name="Rectangle 20"/>
          <p:cNvSpPr>
            <a:spLocks noChangeArrowheads="1"/>
          </p:cNvSpPr>
          <p:nvPr/>
        </p:nvSpPr>
        <p:spPr bwMode="auto">
          <a:xfrm>
            <a:off x="5257800" y="2035175"/>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a:solidFill>
                  <a:srgbClr val="CCFFFF"/>
                </a:solidFill>
                <a:latin typeface="Arial" charset="0"/>
                <a:ea typeface="Osaka" charset="0"/>
                <a:cs typeface="Osaka" charset="0"/>
              </a:rPr>
              <a:t>亲吻嘴唇</a:t>
            </a:r>
            <a:endParaRPr lang="en-US" sz="3200">
              <a:solidFill>
                <a:srgbClr val="CCFFFF"/>
              </a:solidFill>
              <a:latin typeface="Arial" charset="0"/>
              <a:ea typeface="Osaka" charset="0"/>
              <a:cs typeface="Osaka" charset="0"/>
            </a:endParaRPr>
          </a:p>
        </p:txBody>
      </p:sp>
      <p:sp>
        <p:nvSpPr>
          <p:cNvPr id="308245" name="Rectangle 21"/>
          <p:cNvSpPr>
            <a:spLocks noChangeArrowheads="1"/>
          </p:cNvSpPr>
          <p:nvPr/>
        </p:nvSpPr>
        <p:spPr bwMode="auto">
          <a:xfrm>
            <a:off x="5257800" y="1208088"/>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3200">
                <a:solidFill>
                  <a:srgbClr val="CCFFFF"/>
                </a:solidFill>
                <a:latin typeface="Arial" charset="0"/>
                <a:ea typeface="Osaka" charset="0"/>
                <a:cs typeface="Osaka" charset="0"/>
              </a:rPr>
              <a:t>爱抚</a:t>
            </a:r>
            <a:endParaRPr lang="en-US" sz="3200">
              <a:solidFill>
                <a:srgbClr val="CCFFFF"/>
              </a:solidFill>
              <a:latin typeface="Arial" charset="0"/>
              <a:ea typeface="Osaka" charset="0"/>
              <a:cs typeface="Osaka" charset="0"/>
            </a:endParaRPr>
          </a:p>
        </p:txBody>
      </p:sp>
      <p:sp>
        <p:nvSpPr>
          <p:cNvPr id="308246" name="WordArt 22"/>
          <p:cNvSpPr>
            <a:spLocks noChangeArrowheads="1" noChangeShapeType="1" noTextEdit="1"/>
          </p:cNvSpPr>
          <p:nvPr/>
        </p:nvSpPr>
        <p:spPr bwMode="auto">
          <a:xfrm>
            <a:off x="5029200" y="152400"/>
            <a:ext cx="1066800" cy="990600"/>
          </a:xfrm>
          <a:prstGeom prst="rect">
            <a:avLst/>
          </a:prstGeom>
        </p:spPr>
        <p:txBody>
          <a:bodyPr wrap="none" fromWordArt="1">
            <a:prstTxWarp prst="textSlantUp">
              <a:avLst>
                <a:gd name="adj" fmla="val 32056"/>
              </a:avLst>
            </a:prstTxWarp>
          </a:bodyPr>
          <a:lstStyle/>
          <a:p>
            <a:pPr algn="ctr"/>
            <a:r>
              <a:rPr lang="zh-Hant" altLang="en-US" sz="3600" b="1"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她</a:t>
            </a:r>
            <a:endParaRPr lang="en-US" sz="3600" b="1"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endParaRPr>
          </a:p>
        </p:txBody>
      </p:sp>
      <p:sp>
        <p:nvSpPr>
          <p:cNvPr id="308247" name="Line 23"/>
          <p:cNvSpPr>
            <a:spLocks noChangeShapeType="1"/>
          </p:cNvSpPr>
          <p:nvPr/>
        </p:nvSpPr>
        <p:spPr bwMode="auto">
          <a:xfrm>
            <a:off x="5334000" y="3505200"/>
            <a:ext cx="3352800" cy="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TextBox 1"/>
          <p:cNvSpPr txBox="1">
            <a:spLocks noChangeArrowheads="1"/>
          </p:cNvSpPr>
          <p:nvPr/>
        </p:nvSpPr>
        <p:spPr bwMode="auto">
          <a:xfrm rot="-943449">
            <a:off x="1588" y="4592638"/>
            <a:ext cx="6813550" cy="1200150"/>
          </a:xfrm>
          <a:prstGeom prst="rect">
            <a:avLst/>
          </a:prstGeom>
          <a:solidFill>
            <a:srgbClr val="CC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kumimoji="1" sz="2400">
                <a:solidFill>
                  <a:schemeClr val="tx1"/>
                </a:solidFill>
                <a:latin typeface="Times New Roman" charset="0"/>
                <a:ea typeface="MS PGothic" charset="0"/>
                <a:cs typeface="MS PGothic" charset="0"/>
              </a:defRPr>
            </a:lvl1pPr>
            <a:lvl2pPr marL="742950" indent="-285750" defTabSz="457200">
              <a:defRPr kumimoji="1" sz="2400">
                <a:solidFill>
                  <a:schemeClr val="tx1"/>
                </a:solidFill>
                <a:latin typeface="Times New Roman" charset="0"/>
                <a:ea typeface="MS PGothic" charset="0"/>
                <a:cs typeface="MS PGothic" charset="0"/>
              </a:defRPr>
            </a:lvl2pPr>
            <a:lvl3pPr marL="1143000" indent="-228600" defTabSz="457200">
              <a:defRPr kumimoji="1" sz="2400">
                <a:solidFill>
                  <a:schemeClr val="tx1"/>
                </a:solidFill>
                <a:latin typeface="Times New Roman" charset="0"/>
                <a:ea typeface="MS PGothic" charset="0"/>
                <a:cs typeface="MS PGothic" charset="0"/>
              </a:defRPr>
            </a:lvl3pPr>
            <a:lvl4pPr marL="1600200" indent="-228600" defTabSz="457200">
              <a:defRPr kumimoji="1" sz="2400">
                <a:solidFill>
                  <a:schemeClr val="tx1"/>
                </a:solidFill>
                <a:latin typeface="Times New Roman" charset="0"/>
                <a:ea typeface="MS PGothic" charset="0"/>
                <a:cs typeface="MS PGothic" charset="0"/>
              </a:defRPr>
            </a:lvl4pPr>
            <a:lvl5pPr marL="2057400" indent="-228600" defTabSz="4572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r>
              <a:rPr kumimoji="0" lang="zh-CN" altLang="en-US" sz="3600" b="1">
                <a:solidFill>
                  <a:srgbClr val="FFFFFF"/>
                </a:solidFill>
                <a:latin typeface="Arial" charset="0"/>
                <a:ea typeface="ＭＳ Ｐゴシック" charset="0"/>
                <a:cs typeface="ＭＳ Ｐゴシック" charset="0"/>
              </a:rPr>
              <a:t>所以在恋爱中出现分歧时，他应该如何定界限</a:t>
            </a:r>
            <a:r>
              <a:rPr kumimoji="0" lang="en-US" altLang="zh-CN" sz="3600" b="1">
                <a:solidFill>
                  <a:srgbClr val="FFFFFF"/>
                </a:solidFill>
                <a:latin typeface="Arial" charset="0"/>
                <a:ea typeface="ＭＳ Ｐゴシック" charset="0"/>
                <a:cs typeface="ＭＳ Ｐゴシック"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82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82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8230"/>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308231"/>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08232"/>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308233"/>
                                        </p:tgtEl>
                                        <p:attrNameLst>
                                          <p:attrName>style.visibility</p:attrName>
                                        </p:attrNameLst>
                                      </p:cBhvr>
                                      <p:to>
                                        <p:strVal val="visible"/>
                                      </p:to>
                                    </p:set>
                                  </p:childTnLst>
                                </p:cTn>
                              </p:par>
                            </p:childTnLst>
                          </p:cTn>
                        </p:par>
                        <p:par>
                          <p:cTn id="24" fill="hold" nodeType="afterGroup">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308234"/>
                                        </p:tgtEl>
                                        <p:attrNameLst>
                                          <p:attrName>style.visibility</p:attrName>
                                        </p:attrNameLst>
                                      </p:cBhvr>
                                      <p:to>
                                        <p:strVal val="visible"/>
                                      </p:to>
                                    </p:set>
                                  </p:childTnLst>
                                </p:cTn>
                              </p:par>
                            </p:childTnLst>
                          </p:cTn>
                        </p:par>
                        <p:par>
                          <p:cTn id="27" fill="hold" nodeType="afterGroup">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308235"/>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0" fill="hold" grpId="0" nodeType="clickEffect">
                                  <p:stCondLst>
                                    <p:cond delay="0"/>
                                  </p:stCondLst>
                                  <p:childTnLst>
                                    <p:set>
                                      <p:cBhvr>
                                        <p:cTn id="33" dur="1" fill="hold">
                                          <p:stCondLst>
                                            <p:cond delay="0"/>
                                          </p:stCondLst>
                                        </p:cTn>
                                        <p:tgtEl>
                                          <p:spTgt spid="30823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8237"/>
                                        </p:tgtEl>
                                        <p:attrNameLst>
                                          <p:attrName>style.visibility</p:attrName>
                                        </p:attrNameLst>
                                      </p:cBhvr>
                                      <p:to>
                                        <p:strVal val="visible"/>
                                      </p:to>
                                    </p:set>
                                    <p:animEffect transition="in" filter="wipe(left)">
                                      <p:cBhvr>
                                        <p:cTn id="38" dur="2000"/>
                                        <p:tgtEl>
                                          <p:spTgt spid="30823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08238"/>
                                        </p:tgtEl>
                                        <p:attrNameLst>
                                          <p:attrName>style.visibility</p:attrName>
                                        </p:attrNameLst>
                                      </p:cBhvr>
                                      <p:to>
                                        <p:strVal val="visible"/>
                                      </p:to>
                                    </p:set>
                                    <p:animEffect transition="in" filter="wipe(down)">
                                      <p:cBhvr>
                                        <p:cTn id="43" dur="500"/>
                                        <p:tgtEl>
                                          <p:spTgt spid="308238"/>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08239"/>
                                        </p:tgtEl>
                                        <p:attrNameLst>
                                          <p:attrName>style.visibility</p:attrName>
                                        </p:attrNameLst>
                                      </p:cBhvr>
                                      <p:to>
                                        <p:strVal val="visible"/>
                                      </p:to>
                                    </p:set>
                                    <p:animEffect transition="in" filter="wipe(down)">
                                      <p:cBhvr>
                                        <p:cTn id="46" dur="500"/>
                                        <p:tgtEl>
                                          <p:spTgt spid="308239"/>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08240"/>
                                        </p:tgtEl>
                                        <p:attrNameLst>
                                          <p:attrName>style.visibility</p:attrName>
                                        </p:attrNameLst>
                                      </p:cBhvr>
                                      <p:to>
                                        <p:strVal val="visible"/>
                                      </p:to>
                                    </p:set>
                                    <p:animEffect transition="in" filter="wipe(down)">
                                      <p:cBhvr>
                                        <p:cTn id="49" dur="500"/>
                                        <p:tgtEl>
                                          <p:spTgt spid="308240"/>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08241"/>
                                        </p:tgtEl>
                                        <p:attrNameLst>
                                          <p:attrName>style.visibility</p:attrName>
                                        </p:attrNameLst>
                                      </p:cBhvr>
                                      <p:to>
                                        <p:strVal val="visible"/>
                                      </p:to>
                                    </p:set>
                                    <p:animEffect transition="in" filter="wipe(down)">
                                      <p:cBhvr>
                                        <p:cTn id="52" dur="500"/>
                                        <p:tgtEl>
                                          <p:spTgt spid="308241"/>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08242"/>
                                        </p:tgtEl>
                                        <p:attrNameLst>
                                          <p:attrName>style.visibility</p:attrName>
                                        </p:attrNameLst>
                                      </p:cBhvr>
                                      <p:to>
                                        <p:strVal val="visible"/>
                                      </p:to>
                                    </p:set>
                                    <p:animEffect transition="in" filter="wipe(down)">
                                      <p:cBhvr>
                                        <p:cTn id="55" dur="500"/>
                                        <p:tgtEl>
                                          <p:spTgt spid="308242"/>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08243"/>
                                        </p:tgtEl>
                                        <p:attrNameLst>
                                          <p:attrName>style.visibility</p:attrName>
                                        </p:attrNameLst>
                                      </p:cBhvr>
                                      <p:to>
                                        <p:strVal val="visible"/>
                                      </p:to>
                                    </p:set>
                                    <p:animEffect transition="in" filter="wipe(down)">
                                      <p:cBhvr>
                                        <p:cTn id="58" dur="500"/>
                                        <p:tgtEl>
                                          <p:spTgt spid="308243"/>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08244"/>
                                        </p:tgtEl>
                                        <p:attrNameLst>
                                          <p:attrName>style.visibility</p:attrName>
                                        </p:attrNameLst>
                                      </p:cBhvr>
                                      <p:to>
                                        <p:strVal val="visible"/>
                                      </p:to>
                                    </p:set>
                                    <p:animEffect transition="in" filter="wipe(down)">
                                      <p:cBhvr>
                                        <p:cTn id="61" dur="500"/>
                                        <p:tgtEl>
                                          <p:spTgt spid="308244"/>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08245"/>
                                        </p:tgtEl>
                                        <p:attrNameLst>
                                          <p:attrName>style.visibility</p:attrName>
                                        </p:attrNameLst>
                                      </p:cBhvr>
                                      <p:to>
                                        <p:strVal val="visible"/>
                                      </p:to>
                                    </p:set>
                                    <p:animEffect transition="in" filter="wipe(down)">
                                      <p:cBhvr>
                                        <p:cTn id="64" dur="500"/>
                                        <p:tgtEl>
                                          <p:spTgt spid="30824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08246"/>
                                        </p:tgtEl>
                                        <p:attrNameLst>
                                          <p:attrName>style.visibility</p:attrName>
                                        </p:attrNameLst>
                                      </p:cBhvr>
                                      <p:to>
                                        <p:strVal val="visible"/>
                                      </p:to>
                                    </p:set>
                                    <p:animEffect transition="in" filter="wipe(down)">
                                      <p:cBhvr>
                                        <p:cTn id="67" dur="500"/>
                                        <p:tgtEl>
                                          <p:spTgt spid="308246"/>
                                        </p:tgtEl>
                                      </p:cBhvr>
                                    </p:animEffect>
                                  </p:childTnLst>
                                </p:cTn>
                              </p:par>
                            </p:childTnLst>
                          </p:cTn>
                        </p:par>
                        <p:par>
                          <p:cTn id="68" fill="hold" nodeType="afterGroup">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308247"/>
                                        </p:tgtEl>
                                        <p:attrNameLst>
                                          <p:attrName>style.visibility</p:attrName>
                                        </p:attrNameLst>
                                      </p:cBhvr>
                                      <p:to>
                                        <p:strVal val="visible"/>
                                      </p:to>
                                    </p:set>
                                    <p:animEffect transition="in" filter="wipe(left)">
                                      <p:cBhvr>
                                        <p:cTn id="71" dur="2000"/>
                                        <p:tgtEl>
                                          <p:spTgt spid="308247"/>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9" presetClass="entr" presetSubtype="0" decel="100000" fill="hold" grpId="0" nodeType="clickEffect">
                                  <p:stCondLst>
                                    <p:cond delay="0"/>
                                  </p:stCondLst>
                                  <p:childTnLst>
                                    <p:set>
                                      <p:cBhvr>
                                        <p:cTn id="75" dur="1" fill="hold">
                                          <p:stCondLst>
                                            <p:cond delay="0"/>
                                          </p:stCondLst>
                                        </p:cTn>
                                        <p:tgtEl>
                                          <p:spTgt spid="2"/>
                                        </p:tgtEl>
                                        <p:attrNameLst>
                                          <p:attrName>style.visibility</p:attrName>
                                        </p:attrNameLst>
                                      </p:cBhvr>
                                      <p:to>
                                        <p:strVal val="visible"/>
                                      </p:to>
                                    </p:set>
                                    <p:anim calcmode="lin" valueType="num">
                                      <p:cBhvr>
                                        <p:cTn id="76" dur="500" fill="hold"/>
                                        <p:tgtEl>
                                          <p:spTgt spid="2"/>
                                        </p:tgtEl>
                                        <p:attrNameLst>
                                          <p:attrName>ppt_w</p:attrName>
                                        </p:attrNameLst>
                                      </p:cBhvr>
                                      <p:tavLst>
                                        <p:tav tm="0">
                                          <p:val>
                                            <p:fltVal val="0"/>
                                          </p:val>
                                        </p:tav>
                                        <p:tav tm="100000">
                                          <p:val>
                                            <p:strVal val="#ppt_w"/>
                                          </p:val>
                                        </p:tav>
                                      </p:tavLst>
                                    </p:anim>
                                    <p:anim calcmode="lin" valueType="num">
                                      <p:cBhvr>
                                        <p:cTn id="77" dur="500" fill="hold"/>
                                        <p:tgtEl>
                                          <p:spTgt spid="2"/>
                                        </p:tgtEl>
                                        <p:attrNameLst>
                                          <p:attrName>ppt_h</p:attrName>
                                        </p:attrNameLst>
                                      </p:cBhvr>
                                      <p:tavLst>
                                        <p:tav tm="0">
                                          <p:val>
                                            <p:fltVal val="0"/>
                                          </p:val>
                                        </p:tav>
                                        <p:tav tm="100000">
                                          <p:val>
                                            <p:strVal val="#ppt_h"/>
                                          </p:val>
                                        </p:tav>
                                      </p:tavLst>
                                    </p:anim>
                                    <p:anim calcmode="lin" valueType="num">
                                      <p:cBhvr>
                                        <p:cTn id="78" dur="500" fill="hold"/>
                                        <p:tgtEl>
                                          <p:spTgt spid="2"/>
                                        </p:tgtEl>
                                        <p:attrNameLst>
                                          <p:attrName>style.rotation</p:attrName>
                                        </p:attrNameLst>
                                      </p:cBhvr>
                                      <p:tavLst>
                                        <p:tav tm="0">
                                          <p:val>
                                            <p:fltVal val="360"/>
                                          </p:val>
                                        </p:tav>
                                        <p:tav tm="100000">
                                          <p:val>
                                            <p:fltVal val="0"/>
                                          </p:val>
                                        </p:tav>
                                      </p:tavLst>
                                    </p:anim>
                                    <p:animEffect transition="in" filter="fade">
                                      <p:cBhvr>
                                        <p:cTn id="7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8" grpId="0"/>
      <p:bldP spid="308229" grpId="0"/>
      <p:bldP spid="308230" grpId="0"/>
      <p:bldP spid="308231" grpId="0"/>
      <p:bldP spid="308232" grpId="0"/>
      <p:bldP spid="308233" grpId="0"/>
      <p:bldP spid="308234" grpId="0"/>
      <p:bldP spid="308235" grpId="0"/>
      <p:bldP spid="308236" grpId="0" animBg="1"/>
      <p:bldP spid="308237" grpId="0" animBg="1"/>
      <p:bldP spid="308238" grpId="0"/>
      <p:bldP spid="308239" grpId="0"/>
      <p:bldP spid="308240" grpId="0"/>
      <p:bldP spid="308241" grpId="0"/>
      <p:bldP spid="308242" grpId="0"/>
      <p:bldP spid="308243" grpId="0"/>
      <p:bldP spid="308244" grpId="0"/>
      <p:bldP spid="308245" grpId="0"/>
      <p:bldP spid="308246" grpId="0" animBg="1"/>
      <p:bldP spid="308247" grpId="0" animBg="1"/>
      <p:bldP spid="2"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5222422" cy="6092826"/>
          </a:xfrm>
          <a:prstGeom prst="rect">
            <a:avLst/>
          </a:prstGeom>
        </p:spPr>
      </p:pic>
      <p:sp>
        <p:nvSpPr>
          <p:cNvPr id="8" name="Rectangle 2"/>
          <p:cNvSpPr txBox="1">
            <a:spLocks noChangeArrowheads="1"/>
          </p:cNvSpPr>
          <p:nvPr/>
        </p:nvSpPr>
        <p:spPr bwMode="auto">
          <a:xfrm>
            <a:off x="-23813" y="2519370"/>
            <a:ext cx="829465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err="1">
                <a:solidFill>
                  <a:srgbClr val="FFFFFF"/>
                </a:solidFill>
                <a:effectLst>
                  <a:glow rad="127000">
                    <a:srgbClr val="000000"/>
                  </a:glow>
                </a:effectLst>
                <a:latin typeface="Arial" charset="0"/>
                <a:ea typeface="ＭＳ Ｐゴシック" charset="0"/>
                <a:cs typeface="ＭＳ Ｐゴシック" charset="0"/>
              </a:rPr>
              <a:t>马太福音</a:t>
            </a:r>
            <a:r>
              <a:rPr lang="en-US" sz="4000" b="1" i="1" dirty="0">
                <a:solidFill>
                  <a:srgbClr val="FFFFFF"/>
                </a:solidFill>
                <a:effectLst>
                  <a:glow rad="127000">
                    <a:srgbClr val="000000"/>
                  </a:glow>
                </a:effectLst>
                <a:latin typeface="Arial" charset="0"/>
                <a:ea typeface="ＭＳ Ｐゴシック" charset="0"/>
                <a:cs typeface="ＭＳ Ｐゴシック" charset="0"/>
              </a:rPr>
              <a:t> 5:31-32</a:t>
            </a:r>
          </a:p>
        </p:txBody>
      </p:sp>
      <p:sp>
        <p:nvSpPr>
          <p:cNvPr id="900098" name="Rectangle 2"/>
          <p:cNvSpPr>
            <a:spLocks noGrp="1" noChangeArrowheads="1"/>
          </p:cNvSpPr>
          <p:nvPr>
            <p:ph type="ctrTitle"/>
          </p:nvPr>
        </p:nvSpPr>
        <p:spPr>
          <a:xfrm>
            <a:off x="61953" y="1319950"/>
            <a:ext cx="8348279" cy="1266818"/>
          </a:xfrm>
          <a:noFill/>
          <a:ln>
            <a:noFill/>
          </a:ln>
          <a:effectLst>
            <a:outerShdw blurRad="63500" dist="35921" dir="2700000" algn="ctr" rotWithShape="0">
              <a:schemeClr val="tx2">
                <a:alpha val="74998"/>
              </a:schemeClr>
            </a:outerShdw>
          </a:effectLst>
        </p:spPr>
        <p:txBody>
          <a:bodyPr anchor="ctr"/>
          <a:lstStyle/>
          <a:p>
            <a:r>
              <a:rPr lang="zh-CN" altLang="en-US" sz="5400" b="1" kern="1200" dirty="0">
                <a:solidFill>
                  <a:srgbClr val="FFFFFF"/>
                </a:solidFill>
                <a:effectLst>
                  <a:glow rad="127000">
                    <a:srgbClr val="000000"/>
                  </a:glow>
                </a:effectLst>
                <a:latin typeface="Arial" charset="0"/>
                <a:ea typeface="ＭＳ Ｐゴシック" charset="0"/>
                <a:cs typeface="ＭＳ Ｐゴシック" charset="0"/>
              </a:rPr>
              <a:t>当你说“我不愿意”</a:t>
            </a:r>
            <a:endParaRPr lang="en-US" sz="5400" b="1" kern="1200"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a:t>
            </a: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www.BibleStudyDownloads.org</a:t>
            </a:r>
          </a:p>
        </p:txBody>
      </p:sp>
    </p:spTree>
    <p:extLst>
      <p:ext uri="{BB962C8B-B14F-4D97-AF65-F5344CB8AC3E}">
        <p14:creationId xmlns:p14="http://schemas.microsoft.com/office/powerpoint/2010/main" val="4116549854"/>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Black on White</a:t>
            </a:r>
          </a:p>
        </p:txBody>
      </p:sp>
      <p:pic>
        <p:nvPicPr>
          <p:cNvPr id="2" name="Picture 1"/>
          <p:cNvPicPr>
            <a:picLocks noChangeAspect="1"/>
          </p:cNvPicPr>
          <p:nvPr/>
        </p:nvPicPr>
        <p:blipFill>
          <a:blip r:embed="rId3"/>
          <a:stretch>
            <a:fillRect/>
          </a:stretch>
        </p:blipFill>
        <p:spPr>
          <a:xfrm>
            <a:off x="-114158" y="-1"/>
            <a:ext cx="9283748" cy="7053069"/>
          </a:xfrm>
          <a:prstGeom prst="rect">
            <a:avLst/>
          </a:prstGeom>
        </p:spPr>
      </p:pic>
    </p:spTree>
    <p:extLst>
      <p:ext uri="{BB962C8B-B14F-4D97-AF65-F5344CB8AC3E}">
        <p14:creationId xmlns:p14="http://schemas.microsoft.com/office/powerpoint/2010/main" val="3843410442"/>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494"/>
            <a:ext cx="9253217" cy="685150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Comic Sans MS"/>
                <a:ea typeface="ＭＳ Ｐゴシック" charset="0"/>
                <a:cs typeface="Comic Sans MS"/>
              </a:rPr>
              <a:t>孩子谈婚姻</a:t>
            </a:r>
            <a:endParaRPr lang="en-US" sz="4800" b="1" dirty="0">
              <a:effectLst>
                <a:glow rad="127000">
                  <a:schemeClr val="tx1"/>
                </a:glow>
              </a:effectLst>
              <a:latin typeface="Comic Sans MS"/>
              <a:ea typeface="ＭＳ Ｐゴシック" charset="0"/>
              <a:cs typeface="Comic Sans MS"/>
            </a:endParaRPr>
          </a:p>
        </p:txBody>
      </p:sp>
    </p:spTree>
    <p:extLst>
      <p:ext uri="{BB962C8B-B14F-4D97-AF65-F5344CB8AC3E}">
        <p14:creationId xmlns:p14="http://schemas.microsoft.com/office/powerpoint/2010/main" val="4182938307"/>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1666378"/>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一个人如何决定与谁结婚？</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1672872"/>
            <a:ext cx="9073974" cy="5185128"/>
          </a:xfrm>
          <a:prstGeom prst="rect">
            <a:avLst/>
          </a:prstGeom>
        </p:spPr>
      </p:pic>
    </p:spTree>
    <p:extLst>
      <p:ext uri="{BB962C8B-B14F-4D97-AF65-F5344CB8AC3E}">
        <p14:creationId xmlns:p14="http://schemas.microsoft.com/office/powerpoint/2010/main" val="484352654"/>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3246312"/>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“你必须找到一个和你有同样爱好的人。比如，如果你喜欢运动，她应该也喜欢你喜欢运动，她应该继续给你薯片和酱料。”艾伦，</a:t>
            </a:r>
            <a:r>
              <a:rPr lang="en-US" altLang="zh-CN" sz="3600" b="1" dirty="0">
                <a:effectLst>
                  <a:glow rad="127000">
                    <a:schemeClr val="tx1"/>
                  </a:glow>
                </a:effectLst>
                <a:latin typeface="Arial" charset="0"/>
                <a:ea typeface="ＭＳ Ｐゴシック" charset="0"/>
                <a:cs typeface="ＭＳ Ｐゴシック" charset="0"/>
              </a:rPr>
              <a:t>10 </a:t>
            </a:r>
            <a:r>
              <a:rPr lang="zh-CN" altLang="en-US" sz="3600" b="1" dirty="0">
                <a:effectLst>
                  <a:glow rad="127000">
                    <a:schemeClr val="tx1"/>
                  </a:glow>
                </a:effectLst>
                <a:latin typeface="Arial" charset="0"/>
                <a:ea typeface="ＭＳ Ｐゴシック" charset="0"/>
                <a:cs typeface="ＭＳ Ｐゴシック" charset="0"/>
              </a:rPr>
              <a:t>岁</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27322" y="3076616"/>
            <a:ext cx="5041846" cy="3781384"/>
          </a:xfrm>
          <a:prstGeom prst="rect">
            <a:avLst/>
          </a:prstGeom>
        </p:spPr>
      </p:pic>
      <p:pic>
        <p:nvPicPr>
          <p:cNvPr id="3" name="Picture 2"/>
          <p:cNvPicPr>
            <a:picLocks noChangeAspect="1"/>
          </p:cNvPicPr>
          <p:nvPr/>
        </p:nvPicPr>
        <p:blipFill>
          <a:blip r:embed="rId4"/>
          <a:stretch>
            <a:fillRect/>
          </a:stretch>
        </p:blipFill>
        <p:spPr>
          <a:xfrm>
            <a:off x="3855742" y="3076896"/>
            <a:ext cx="5288258" cy="3781104"/>
          </a:xfrm>
          <a:prstGeom prst="rect">
            <a:avLst/>
          </a:prstGeom>
        </p:spPr>
      </p:pic>
    </p:spTree>
    <p:extLst>
      <p:ext uri="{BB962C8B-B14F-4D97-AF65-F5344CB8AC3E}">
        <p14:creationId xmlns:p14="http://schemas.microsoft.com/office/powerpoint/2010/main" val="690288443"/>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533466"/>
            <a:ext cx="9189122" cy="61145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1526972"/>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“在长大成人之前，没人真的决定了他们会和谁结婚。”</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5122" y="5003126"/>
            <a:ext cx="9144000" cy="19013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神早就决定了一切，而你得以后才发现你会和谁在一起。” </a:t>
            </a:r>
            <a:r>
              <a:rPr lang="en-US" altLang="zh-CN" sz="3600" b="1" dirty="0">
                <a:solidFill>
                  <a:srgbClr val="FFFFFF"/>
                </a:solidFill>
                <a:effectLst>
                  <a:glow rad="127000">
                    <a:srgbClr val="000000"/>
                  </a:glow>
                </a:effectLst>
                <a:latin typeface="Arial" charset="0"/>
                <a:ea typeface="ＭＳ Ｐゴシック" charset="0"/>
                <a:cs typeface="ＭＳ Ｐゴシック" charset="0"/>
              </a:rPr>
              <a:t>—— 10</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岁的</a:t>
            </a:r>
            <a:r>
              <a:rPr lang="is-IS" sz="3600" b="1" dirty="0">
                <a:solidFill>
                  <a:srgbClr val="FFFFFF"/>
                </a:solidFill>
                <a:effectLst>
                  <a:glow rad="127000">
                    <a:srgbClr val="000000"/>
                  </a:glow>
                </a:effectLst>
                <a:latin typeface="Arial" charset="0"/>
                <a:ea typeface="ＭＳ Ｐゴシック" charset="0"/>
                <a:cs typeface="ＭＳ Ｐゴシック" charset="0"/>
              </a:rPr>
              <a:t>Kirsten</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719223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99434"/>
            <a:ext cx="9144000" cy="1086599"/>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陌生人如何辨别两人是否已婚？</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 y="1409552"/>
            <a:ext cx="9235647" cy="5541388"/>
          </a:xfrm>
          <a:prstGeom prst="rect">
            <a:avLst/>
          </a:prstGeom>
        </p:spPr>
      </p:pic>
    </p:spTree>
    <p:extLst>
      <p:ext uri="{BB962C8B-B14F-4D97-AF65-F5344CB8AC3E}">
        <p14:creationId xmlns:p14="http://schemas.microsoft.com/office/powerpoint/2010/main" val="869242277"/>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4000" y="279400"/>
            <a:ext cx="8636000" cy="62992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279400"/>
            <a:ext cx="9144000" cy="1086599"/>
          </a:xfrm>
          <a:effectLst>
            <a:outerShdw blurRad="63500" dist="35921" dir="2700000" algn="ctr" rotWithShape="0">
              <a:schemeClr val="tx2">
                <a:alpha val="74998"/>
              </a:schemeClr>
            </a:outerShdw>
          </a:effectLst>
        </p:spPr>
        <p:txBody>
          <a:bodyPr anchor="ctr"/>
          <a:lstStyle/>
          <a:p>
            <a:pPr>
              <a:defRPr/>
            </a:pPr>
            <a:r>
              <a:rPr lang="zh-CN" altLang="en-US" sz="3600" b="1" dirty="0">
                <a:effectLst>
                  <a:glow rad="127000">
                    <a:schemeClr val="tx1"/>
                  </a:glow>
                </a:effectLst>
                <a:latin typeface="Arial" charset="0"/>
                <a:ea typeface="ＭＳ Ｐゴシック" charset="0"/>
                <a:cs typeface="ＭＳ Ｐゴシック" charset="0"/>
              </a:rPr>
              <a:t>“已婚人士通常看起来很乐意与其他人交谈。” 埃迪，</a:t>
            </a:r>
            <a:r>
              <a:rPr lang="en-US" altLang="zh-CN" sz="3600" b="1" dirty="0">
                <a:effectLst>
                  <a:glow rad="127000">
                    <a:schemeClr val="tx1"/>
                  </a:glow>
                </a:effectLst>
                <a:latin typeface="Arial" charset="0"/>
                <a:ea typeface="ＭＳ Ｐゴシック" charset="0"/>
                <a:cs typeface="ＭＳ Ｐゴシック" charset="0"/>
              </a:rPr>
              <a:t>6 </a:t>
            </a:r>
            <a:r>
              <a:rPr lang="zh-CN" altLang="en-US" sz="3600" b="1" dirty="0">
                <a:effectLst>
                  <a:glow rad="127000">
                    <a:schemeClr val="tx1"/>
                  </a:glow>
                </a:effectLst>
                <a:latin typeface="Arial" charset="0"/>
                <a:ea typeface="ＭＳ Ｐゴシック" charset="0"/>
                <a:cs typeface="ＭＳ Ｐゴシック" charset="0"/>
              </a:rPr>
              <a:t>岁</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20867961"/>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2549282"/>
          </a:xfrm>
          <a:effectLst>
            <a:outerShdw blurRad="63500" dist="35921" dir="2700000" algn="ctr" rotWithShape="0">
              <a:schemeClr val="tx2">
                <a:alpha val="74998"/>
              </a:schemeClr>
            </a:outerShdw>
          </a:effectLst>
        </p:spPr>
        <p:txBody>
          <a:bodyPr anchor="t"/>
          <a:lstStyle/>
          <a:p>
            <a:pPr>
              <a:defRPr/>
            </a:pPr>
            <a:r>
              <a:rPr lang="zh-CN" altLang="en-US" sz="4000" b="1" dirty="0">
                <a:effectLst>
                  <a:glow rad="127000">
                    <a:schemeClr val="tx1"/>
                  </a:glow>
                </a:effectLst>
                <a:latin typeface="Arial" charset="0"/>
                <a:ea typeface="ＭＳ Ｐゴシック" charset="0"/>
                <a:cs typeface="ＭＳ Ｐゴシック" charset="0"/>
              </a:rPr>
              <a:t>“你可能得根据他们是否对同一个孩子大喊大叫来猜测。”德里克，</a:t>
            </a:r>
            <a:r>
              <a:rPr lang="en-US" altLang="zh-CN" sz="4000" b="1" dirty="0">
                <a:effectLst>
                  <a:glow rad="127000">
                    <a:schemeClr val="tx1"/>
                  </a:glow>
                </a:effectLst>
                <a:latin typeface="Arial" charset="0"/>
                <a:ea typeface="ＭＳ Ｐゴシック" charset="0"/>
                <a:cs typeface="ＭＳ Ｐゴシック" charset="0"/>
              </a:rPr>
              <a:t>8 </a:t>
            </a:r>
            <a:r>
              <a:rPr lang="zh-CN" altLang="en-US" sz="4000" b="1" dirty="0">
                <a:effectLst>
                  <a:glow rad="127000">
                    <a:schemeClr val="tx1"/>
                  </a:glow>
                </a:effectLst>
                <a:latin typeface="Arial" charset="0"/>
                <a:ea typeface="ＭＳ Ｐゴシック" charset="0"/>
                <a:cs typeface="ＭＳ Ｐゴシック" charset="0"/>
              </a:rPr>
              <a:t>岁</a:t>
            </a:r>
            <a:endParaRPr lang="en-US" sz="40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1688242" y="2417149"/>
            <a:ext cx="5947569" cy="4440851"/>
          </a:xfrm>
          <a:prstGeom prst="rect">
            <a:avLst/>
          </a:prstGeom>
        </p:spPr>
      </p:pic>
    </p:spTree>
    <p:extLst>
      <p:ext uri="{BB962C8B-B14F-4D97-AF65-F5344CB8AC3E}">
        <p14:creationId xmlns:p14="http://schemas.microsoft.com/office/powerpoint/2010/main" val="334986255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900098" name="Rectangle 2"/>
          <p:cNvSpPr>
            <a:spLocks noGrp="1" noChangeArrowheads="1"/>
          </p:cNvSpPr>
          <p:nvPr>
            <p:ph type="ctrTitle"/>
          </p:nvPr>
        </p:nvSpPr>
        <p:spPr>
          <a:xfrm>
            <a:off x="-1" y="5972238"/>
            <a:ext cx="9144000" cy="769349"/>
          </a:xfrm>
          <a:effectLst>
            <a:outerShdw blurRad="63500" dist="35921" dir="2700000" algn="ctr" rotWithShape="0">
              <a:schemeClr val="tx2">
                <a:alpha val="74998"/>
              </a:schemeClr>
            </a:outerShdw>
          </a:effectLst>
        </p:spPr>
        <p:txBody>
          <a:bodyPr/>
          <a:lstStyle/>
          <a:p>
            <a:pPr>
              <a:defRPr/>
            </a:pPr>
            <a:r>
              <a:rPr lang="ko-KR" altLang="en-US" sz="4800" b="1" dirty="0">
                <a:effectLst>
                  <a:glow rad="127000">
                    <a:schemeClr val="tx1"/>
                  </a:glow>
                </a:effectLst>
                <a:latin typeface="Arial" charset="0"/>
                <a:ea typeface="ＭＳ Ｐゴシック" charset="0"/>
                <a:cs typeface="ＭＳ Ｐゴシック" charset="0"/>
              </a:rPr>
              <a:t>雅歌</a:t>
            </a:r>
            <a:r>
              <a:rPr lang="zh-CN" altLang="en-US" sz="4800" b="1" dirty="0">
                <a:effectLst>
                  <a:glow rad="127000">
                    <a:schemeClr val="tx1"/>
                  </a:glow>
                </a:effectLst>
                <a:latin typeface="Arial" charset="0"/>
                <a:ea typeface="ＭＳ Ｐゴシック" charset="0"/>
                <a:cs typeface="ＭＳ Ｐゴシック" charset="0"/>
              </a:rPr>
              <a:t>中心思想</a:t>
            </a:r>
            <a:endParaRPr lang="en-US" sz="48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457200" y="304800"/>
            <a:ext cx="8265583" cy="36782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通过</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等待</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与</a:t>
            </a:r>
            <a:r>
              <a:rPr kumimoji="0" lang="zh-CN" alt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经营</a:t>
            </a: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来相爱</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6552750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1517506"/>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大多数人在约会时做什么？</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463081" y="1524000"/>
            <a:ext cx="8001000" cy="5334000"/>
          </a:xfrm>
          <a:prstGeom prst="rect">
            <a:avLst/>
          </a:prstGeom>
        </p:spPr>
      </p:pic>
    </p:spTree>
    <p:extLst>
      <p:ext uri="{BB962C8B-B14F-4D97-AF65-F5344CB8AC3E}">
        <p14:creationId xmlns:p14="http://schemas.microsoft.com/office/powerpoint/2010/main" val="922603344"/>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11654" y="0"/>
            <a:ext cx="8747153" cy="2196148"/>
          </a:xfrm>
          <a:effectLst/>
        </p:spPr>
        <p:txBody>
          <a:bodyPr anchor="t"/>
          <a:lstStyle/>
          <a:p>
            <a:pPr>
              <a:defRPr/>
            </a:pPr>
            <a:r>
              <a:rPr lang="zh-CN" altLang="en-US" sz="2800" b="1" dirty="0">
                <a:solidFill>
                  <a:schemeClr val="tx2"/>
                </a:solidFill>
                <a:effectLst>
                  <a:glow rad="127000">
                    <a:schemeClr val="bg1"/>
                  </a:glow>
                </a:effectLst>
                <a:latin typeface="Arial Black"/>
                <a:ea typeface="ＭＳ Ｐゴシック" charset="0"/>
                <a:cs typeface="Arial Black"/>
              </a:rPr>
              <a:t>“约会是为了玩乐，人们应该利用约会来了解彼此。如果你听得够久，即使是男孩也会有话要说。” </a:t>
            </a:r>
            <a:r>
              <a:rPr lang="en-US" altLang="zh-CN" sz="2800" b="1" dirty="0">
                <a:solidFill>
                  <a:schemeClr val="tx2"/>
                </a:solidFill>
                <a:effectLst>
                  <a:glow rad="127000">
                    <a:schemeClr val="bg1"/>
                  </a:glow>
                </a:effectLst>
                <a:latin typeface="Arial Black"/>
                <a:ea typeface="ＭＳ Ｐゴシック" charset="0"/>
                <a:cs typeface="Arial Black"/>
              </a:rPr>
              <a:t>—</a:t>
            </a:r>
            <a:r>
              <a:rPr lang="en-US" sz="2800" b="1" dirty="0">
                <a:solidFill>
                  <a:schemeClr val="tx2"/>
                </a:solidFill>
                <a:effectLst>
                  <a:glow rad="127000">
                    <a:schemeClr val="bg1"/>
                  </a:glow>
                </a:effectLst>
                <a:latin typeface="Arial Black"/>
                <a:ea typeface="ＭＳ Ｐゴシック" charset="0"/>
                <a:cs typeface="Arial Black"/>
              </a:rPr>
              <a:t>Lynnette，8 </a:t>
            </a:r>
            <a:r>
              <a:rPr lang="zh-CN" altLang="en-US" sz="2800" b="1" dirty="0">
                <a:solidFill>
                  <a:schemeClr val="tx2"/>
                </a:solidFill>
                <a:effectLst>
                  <a:glow rad="127000">
                    <a:schemeClr val="bg1"/>
                  </a:glow>
                </a:effectLst>
                <a:latin typeface="Arial Black"/>
                <a:ea typeface="ＭＳ Ｐゴシック" charset="0"/>
                <a:cs typeface="Arial Black"/>
              </a:rPr>
              <a:t>岁</a:t>
            </a:r>
            <a:endParaRPr lang="en-US" sz="2800" b="1" dirty="0">
              <a:solidFill>
                <a:schemeClr val="tx2"/>
              </a:solidFill>
              <a:effectLst>
                <a:glow rad="127000">
                  <a:schemeClr val="bg1"/>
                </a:glow>
              </a:effectLst>
              <a:latin typeface="Arial Black"/>
              <a:ea typeface="ＭＳ Ｐゴシック" charset="0"/>
              <a:cs typeface="Arial Black"/>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196148"/>
            <a:ext cx="9144000" cy="4956154"/>
          </a:xfrm>
          <a:prstGeom prst="rect">
            <a:avLst/>
          </a:prstGeom>
        </p:spPr>
      </p:pic>
    </p:spTree>
    <p:extLst>
      <p:ext uri="{BB962C8B-B14F-4D97-AF65-F5344CB8AC3E}">
        <p14:creationId xmlns:p14="http://schemas.microsoft.com/office/powerpoint/2010/main" val="3383425072"/>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381000"/>
            <a:ext cx="9144000" cy="608758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4119931" y="381000"/>
            <a:ext cx="5024068" cy="6087580"/>
          </a:xfrm>
          <a:effectLst/>
        </p:spPr>
        <p:txBody>
          <a:bodyPr anchor="t"/>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“第一次约会时，他们只是互相撒谎，这通常会让他们对第二次约会产生兴趣。” </a:t>
            </a:r>
            <a:br>
              <a:rPr lang="en-US" altLang="zh-CN" b="1" dirty="0">
                <a:solidFill>
                  <a:schemeClr val="tx2"/>
                </a:solidFill>
                <a:effectLst>
                  <a:glow rad="127000">
                    <a:schemeClr val="bg1"/>
                  </a:glow>
                </a:effectLst>
                <a:latin typeface="Arial" charset="0"/>
                <a:ea typeface="ＭＳ Ｐゴシック" charset="0"/>
                <a:cs typeface="ＭＳ Ｐゴシック" charset="0"/>
              </a:rPr>
            </a:br>
            <a:r>
              <a:rPr lang="zh-CN" altLang="en-US" b="1" dirty="0">
                <a:solidFill>
                  <a:schemeClr val="tx2"/>
                </a:solidFill>
                <a:effectLst>
                  <a:glow rad="127000">
                    <a:schemeClr val="bg1"/>
                  </a:glow>
                </a:effectLst>
                <a:latin typeface="Arial" charset="0"/>
                <a:ea typeface="ＭＳ Ｐゴシック" charset="0"/>
                <a:cs typeface="ＭＳ Ｐゴシック" charset="0"/>
              </a:rPr>
              <a:t>马丁，</a:t>
            </a:r>
            <a:r>
              <a:rPr lang="en-US" altLang="zh-CN" b="1" dirty="0">
                <a:solidFill>
                  <a:schemeClr val="tx2"/>
                </a:solidFill>
                <a:effectLst>
                  <a:glow rad="127000">
                    <a:schemeClr val="bg1"/>
                  </a:glow>
                </a:effectLst>
                <a:latin typeface="Arial" charset="0"/>
                <a:ea typeface="ＭＳ Ｐゴシック" charset="0"/>
                <a:cs typeface="ＭＳ Ｐゴシック" charset="0"/>
              </a:rPr>
              <a:t>10 </a:t>
            </a:r>
            <a:r>
              <a:rPr lang="zh-CN" altLang="en-US" b="1" dirty="0">
                <a:solidFill>
                  <a:schemeClr val="tx2"/>
                </a:solidFill>
                <a:effectLst>
                  <a:glow rad="127000">
                    <a:schemeClr val="bg1"/>
                  </a:glow>
                </a:effectLst>
                <a:latin typeface="Arial" charset="0"/>
                <a:ea typeface="ＭＳ Ｐゴシック" charset="0"/>
                <a:cs typeface="ＭＳ Ｐゴシック" charset="0"/>
              </a:rPr>
              <a:t>岁</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42289702"/>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pic>
        <p:nvPicPr>
          <p:cNvPr id="3" name="Picture 2"/>
          <p:cNvPicPr>
            <a:picLocks noChangeAspect="1"/>
          </p:cNvPicPr>
          <p:nvPr/>
        </p:nvPicPr>
        <p:blipFill>
          <a:blip r:embed="rId3"/>
          <a:stretch>
            <a:fillRect/>
          </a:stretch>
        </p:blipFill>
        <p:spPr>
          <a:xfrm>
            <a:off x="1091896" y="3599759"/>
            <a:ext cx="7239000" cy="3009900"/>
          </a:xfrm>
          <a:prstGeom prst="rect">
            <a:avLst/>
          </a:prstGeom>
        </p:spPr>
      </p:pic>
      <p:pic>
        <p:nvPicPr>
          <p:cNvPr id="6" name="Picture 5"/>
          <p:cNvPicPr>
            <a:picLocks noChangeAspect="1"/>
          </p:cNvPicPr>
          <p:nvPr/>
        </p:nvPicPr>
        <p:blipFill>
          <a:blip r:embed="rId4"/>
          <a:stretch>
            <a:fillRect/>
          </a:stretch>
        </p:blipFill>
        <p:spPr>
          <a:xfrm>
            <a:off x="172116" y="1580459"/>
            <a:ext cx="3644900" cy="5029200"/>
          </a:xfrm>
          <a:prstGeom prst="rect">
            <a:avLst/>
          </a:prstGeom>
        </p:spPr>
      </p:pic>
      <p:sp>
        <p:nvSpPr>
          <p:cNvPr id="900098" name="Rectangle 2"/>
          <p:cNvSpPr>
            <a:spLocks noGrp="1" noChangeArrowheads="1"/>
          </p:cNvSpPr>
          <p:nvPr>
            <p:ph type="ctrTitle"/>
          </p:nvPr>
        </p:nvSpPr>
        <p:spPr>
          <a:xfrm>
            <a:off x="3817015" y="0"/>
            <a:ext cx="5395793" cy="3599759"/>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大辩论：单身更好还是已婚更好？</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19767431"/>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381000"/>
            <a:ext cx="9144000" cy="60716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4507142" cy="6460981"/>
          </a:xfrm>
          <a:effectLst/>
        </p:spPr>
        <p:txBody>
          <a:bodyPr anchor="ctr"/>
          <a:lstStyle/>
          <a:p>
            <a:pPr>
              <a:defRPr/>
            </a:pPr>
            <a:r>
              <a:rPr lang="zh-CN" altLang="en-US" sz="4000" b="1" dirty="0">
                <a:solidFill>
                  <a:schemeClr val="tx1"/>
                </a:solidFill>
              </a:rPr>
              <a:t>“女孩最好单身，但男孩就不可以。男孩需​​要有人帮他们收拾残局！” </a:t>
            </a:r>
            <a:r>
              <a:rPr lang="en-US" altLang="zh-CN" sz="4000" b="1" dirty="0">
                <a:solidFill>
                  <a:schemeClr val="tx1"/>
                </a:solidFill>
              </a:rPr>
              <a:t>—</a:t>
            </a:r>
            <a:r>
              <a:rPr lang="en-US" sz="4000" b="1" dirty="0">
                <a:solidFill>
                  <a:schemeClr val="tx1"/>
                </a:solidFill>
              </a:rPr>
              <a:t>Anita，9 </a:t>
            </a:r>
            <a:r>
              <a:rPr lang="zh-CN" altLang="en-US" sz="4000" b="1" dirty="0">
                <a:solidFill>
                  <a:schemeClr val="tx1"/>
                </a:solidFill>
              </a:rPr>
              <a:t>岁</a:t>
            </a:r>
            <a:endParaRPr lang="en-US" sz="4000" b="1" dirty="0">
              <a:solidFill>
                <a:schemeClr val="tx1"/>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14757354"/>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549793"/>
            <a:ext cx="9144000" cy="1086599"/>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您个人捍卫婚姻吗？</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762000" y="1778000"/>
            <a:ext cx="7620000" cy="5080000"/>
          </a:xfrm>
          <a:prstGeom prst="rect">
            <a:avLst/>
          </a:prstGeom>
        </p:spPr>
      </p:pic>
    </p:spTree>
    <p:extLst>
      <p:ext uri="{BB962C8B-B14F-4D97-AF65-F5344CB8AC3E}">
        <p14:creationId xmlns:p14="http://schemas.microsoft.com/office/powerpoint/2010/main" val="3487168998"/>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7000" y="0"/>
            <a:ext cx="8890000" cy="68453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随着婚姻的进展</a:t>
            </a:r>
            <a:r>
              <a:rPr lang="en-US" altLang="zh-CN"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65926895"/>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872065"/>
            <a:ext cx="9127723" cy="607887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865571"/>
          </a:xfrm>
          <a:effectLst>
            <a:outerShdw blurRad="63500" dist="35921" dir="2700000" algn="ctr" rotWithShape="0">
              <a:schemeClr val="tx2">
                <a:alpha val="74998"/>
              </a:schemeClr>
            </a:outerShdw>
          </a:effectLst>
        </p:spPr>
        <p:txBody>
          <a:bodyPr anchor="ctr"/>
          <a:lstStyle/>
          <a:p>
            <a:pPr>
              <a:defRPr/>
            </a:pPr>
            <a:r>
              <a:rPr lang="en-US" altLang="zh-CN"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一家人就这样</a:t>
            </a:r>
            <a:r>
              <a:rPr lang="en-US" altLang="zh-CN"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59241452"/>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68300"/>
            <a:ext cx="9144000" cy="610362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4676588" y="6494"/>
            <a:ext cx="4467412" cy="6851506"/>
          </a:xfrm>
          <a:solidFill>
            <a:schemeClr val="tx1"/>
          </a:solidFill>
          <a:effectLst>
            <a:outerShdw blurRad="63500" dist="35921" dir="2700000" algn="ctr" rotWithShape="0">
              <a:schemeClr val="tx2">
                <a:alpha val="74998"/>
              </a:schemeClr>
            </a:outerShdw>
          </a:effectLst>
        </p:spPr>
        <p:txBody>
          <a:bodyPr anchor="ctr"/>
          <a:lstStyle/>
          <a:p>
            <a:pPr algn="l">
              <a:defRPr/>
            </a:pPr>
            <a:r>
              <a:rPr lang="zh-CN" altLang="en-US" sz="6600" b="1" dirty="0">
                <a:effectLst>
                  <a:glow rad="127000">
                    <a:schemeClr val="tx1"/>
                  </a:glow>
                </a:effectLst>
                <a:latin typeface="Arial" charset="0"/>
                <a:ea typeface="ＭＳ Ｐゴシック" charset="0"/>
                <a:cs typeface="ＭＳ Ｐゴシック" charset="0"/>
              </a:rPr>
              <a:t>她的伤疤在内心</a:t>
            </a:r>
            <a:r>
              <a:rPr lang="en-US" altLang="zh-CN" sz="6600" b="1" dirty="0">
                <a:effectLst>
                  <a:glow rad="127000">
                    <a:schemeClr val="tx1"/>
                  </a:glow>
                </a:effectLst>
                <a:latin typeface="Arial" charset="0"/>
                <a:ea typeface="ＭＳ Ｐゴシック" charset="0"/>
                <a:cs typeface="ＭＳ Ｐゴシック" charset="0"/>
              </a:rPr>
              <a:t>……</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49949951"/>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5"/>
            <a:ext cx="9144000" cy="854996"/>
          </a:xfrm>
          <a:effectLst>
            <a:outerShdw blurRad="63500" dist="35921" dir="2700000" algn="ctr" rotWithShape="0">
              <a:schemeClr val="tx2">
                <a:alpha val="74998"/>
              </a:schemeClr>
            </a:outerShdw>
          </a:effectLst>
        </p:spPr>
        <p:txBody>
          <a:bodyPr anchor="ctr"/>
          <a:lstStyle/>
          <a:p>
            <a:pPr>
              <a:defRPr/>
            </a:pPr>
            <a:r>
              <a:rPr lang="en-US" altLang="zh-CN"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随着家庭的进展</a:t>
            </a:r>
            <a:r>
              <a:rPr lang="en-US" altLang="zh-CN"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861490"/>
            <a:ext cx="9144000" cy="5996510"/>
          </a:xfrm>
          <a:prstGeom prst="rect">
            <a:avLst/>
          </a:prstGeom>
        </p:spPr>
      </p:pic>
    </p:spTree>
    <p:extLst>
      <p:ext uri="{BB962C8B-B14F-4D97-AF65-F5344CB8AC3E}">
        <p14:creationId xmlns:p14="http://schemas.microsoft.com/office/powerpoint/2010/main" val="149458409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6834" name="Picture 6" descr="orangeflrs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AutoShape 5"/>
          <p:cNvSpPr>
            <a:spLocks noChangeArrowheads="1"/>
          </p:cNvSpPr>
          <p:nvPr/>
        </p:nvSpPr>
        <p:spPr bwMode="auto">
          <a:xfrm>
            <a:off x="2209800" y="0"/>
            <a:ext cx="4495800" cy="3505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1">
            <a:gsLst>
              <a:gs pos="0">
                <a:schemeClr val="folHlink"/>
              </a:gs>
              <a:gs pos="100000">
                <a:schemeClr val="folHlink">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solidFill>
                <a:srgbClr val="FFFFCC"/>
              </a:solidFill>
              <a:latin typeface="Times New Roman"/>
              <a:ea typeface="ＭＳ Ｐゴシック" charset="0"/>
              <a:cs typeface="ＭＳ Ｐゴシック" charset="0"/>
            </a:endParaRPr>
          </a:p>
        </p:txBody>
      </p:sp>
      <p:sp>
        <p:nvSpPr>
          <p:cNvPr id="14338" name="Rectangle 2"/>
          <p:cNvSpPr>
            <a:spLocks noGrp="1" noChangeArrowheads="1"/>
          </p:cNvSpPr>
          <p:nvPr>
            <p:ph type="title"/>
          </p:nvPr>
        </p:nvSpPr>
        <p:spPr>
          <a:xfrm>
            <a:off x="2514600" y="304800"/>
            <a:ext cx="3886200" cy="685800"/>
          </a:xfrm>
          <a:effectLst>
            <a:outerShdw blurRad="63500" dist="35921" dir="2700000" algn="ctr" rotWithShape="0">
              <a:schemeClr val="bg1">
                <a:alpha val="74998"/>
              </a:schemeClr>
            </a:outerShdw>
          </a:effectLst>
        </p:spPr>
        <p:txBody>
          <a:bodyPr anchor="ctr" anchorCtr="1"/>
          <a:lstStyle/>
          <a:p>
            <a:pPr algn="ctr">
              <a:defRPr/>
            </a:pPr>
            <a:r>
              <a:rPr lang="zh-CN" altLang="en-US" b="1" i="0" dirty="0">
                <a:effectLst>
                  <a:glow rad="101600">
                    <a:schemeClr val="bg1"/>
                  </a:glow>
                </a:effectLst>
                <a:latin typeface="ＭＳ Ｐゴシック"/>
                <a:ea typeface="ＭＳ Ｐゴシック"/>
                <a:cs typeface="ＭＳ Ｐゴシック"/>
              </a:rPr>
              <a:t>那又如何</a:t>
            </a:r>
            <a:r>
              <a:rPr lang="en-US" b="1" i="0" dirty="0">
                <a:effectLst>
                  <a:glow rad="101600">
                    <a:schemeClr val="bg1"/>
                  </a:glow>
                </a:effectLst>
                <a:latin typeface="ＭＳ Ｐゴシック"/>
                <a:ea typeface="ＭＳ Ｐゴシック"/>
                <a:cs typeface="ＭＳ Ｐゴシック"/>
              </a:rPr>
              <a:t>?</a:t>
            </a:r>
          </a:p>
        </p:txBody>
      </p:sp>
      <p:sp>
        <p:nvSpPr>
          <p:cNvPr id="14339" name="Rectangle 3"/>
          <p:cNvSpPr>
            <a:spLocks noGrp="1" noChangeArrowheads="1"/>
          </p:cNvSpPr>
          <p:nvPr>
            <p:ph type="body" idx="1"/>
          </p:nvPr>
        </p:nvSpPr>
        <p:spPr>
          <a:xfrm>
            <a:off x="228600" y="1143000"/>
            <a:ext cx="8915400" cy="2265363"/>
          </a:xfrm>
        </p:spPr>
        <p:txBody>
          <a:bodyPr/>
          <a:lstStyle/>
          <a:p>
            <a:pPr>
              <a:defRPr/>
            </a:pPr>
            <a:r>
              <a:rPr kumimoji="0" lang="zh-CN" altLang="en-US"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禁止婚前性行为可以让婚姻充分被享受</a:t>
            </a:r>
            <a:r>
              <a:rPr kumimoji="0" lang="en-US" altLang="zh-CN"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  (i.e.,</a:t>
            </a:r>
            <a:r>
              <a:rPr kumimoji="0" lang="zh-CN" altLang="en-US"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让爱在它自己的时间绽放</a:t>
            </a:r>
            <a:r>
              <a:rPr kumimoji="0" lang="en-US" altLang="zh-CN"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a:t>
            </a:r>
            <a:endParaRPr kumimoji="0" lang="en-US" altLang="zh-CN" sz="4000"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endParaRPr>
          </a:p>
        </p:txBody>
      </p:sp>
      <p:sp>
        <p:nvSpPr>
          <p:cNvPr id="14340" name="Text Box 4"/>
          <p:cNvSpPr txBox="1">
            <a:spLocks noChangeArrowheads="1"/>
          </p:cNvSpPr>
          <p:nvPr/>
        </p:nvSpPr>
        <p:spPr bwMode="auto">
          <a:xfrm>
            <a:off x="8229600" y="0"/>
            <a:ext cx="838200" cy="457200"/>
          </a:xfrm>
          <a:prstGeom prst="rect">
            <a:avLst/>
          </a:prstGeom>
          <a:noFill/>
          <a:ln w="12700">
            <a:noFill/>
            <a:miter lim="800000"/>
            <a:headEnd type="none" w="sm" len="sm"/>
            <a:tailEnd type="none" w="sm" len="sm"/>
          </a:ln>
          <a:effectLst>
            <a:outerShdw blurRad="63500" dist="35921" dir="2700000" algn="ctr" rotWithShape="0">
              <a:schemeClr val="bg1">
                <a:alpha val="74998"/>
              </a:schemeClr>
            </a:outerShdw>
          </a:effectLst>
        </p:spPr>
        <p:txBody>
          <a:bodyPr>
            <a:spAutoFit/>
          </a:bodyPr>
          <a:lstStyle/>
          <a:p>
            <a:pPr algn="ctr">
              <a:spcBef>
                <a:spcPct val="50000"/>
              </a:spcBef>
              <a:defRPr/>
            </a:pPr>
            <a:r>
              <a:rPr lang="en-US" b="1">
                <a:solidFill>
                  <a:srgbClr val="FFFFFF"/>
                </a:solidFill>
                <a:latin typeface="Arial"/>
                <a:ea typeface="ＭＳ Ｐゴシック" charset="0"/>
                <a:cs typeface="Arial"/>
              </a:rPr>
              <a:t>425</a:t>
            </a:r>
          </a:p>
        </p:txBody>
      </p:sp>
      <p:sp>
        <p:nvSpPr>
          <p:cNvPr id="7" name="Rectangle 3"/>
          <p:cNvSpPr txBox="1">
            <a:spLocks noChangeArrowheads="1"/>
          </p:cNvSpPr>
          <p:nvPr/>
        </p:nvSpPr>
        <p:spPr bwMode="auto">
          <a:xfrm>
            <a:off x="388938" y="3530600"/>
            <a:ext cx="28638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a:lstStyle>
          <a:p>
            <a:pPr marL="0" indent="0" defTabSz="457200">
              <a:buClr>
                <a:srgbClr val="FFCC66"/>
              </a:buClr>
              <a:buFontTx/>
              <a:buNone/>
              <a:defRPr/>
            </a:pP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a:t>
            </a:r>
            <a:r>
              <a:rPr lang="zh-CN" altLang="en-US"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不要惊动，不要叫醒我所亲爱的，等他自己情愿</a:t>
            </a: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 </a:t>
            </a:r>
            <a:b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b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(2:7</a:t>
            </a:r>
            <a:r>
              <a:rPr lang="zh-CN" altLang="en-US"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下</a:t>
            </a: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 CNV).</a:t>
            </a:r>
            <a:endParaRPr lang="en-US" altLang="zh-CN"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endParaRPr>
          </a:p>
        </p:txBody>
      </p:sp>
      <p:sp>
        <p:nvSpPr>
          <p:cNvPr id="8" name="Rectangle 3"/>
          <p:cNvSpPr txBox="1">
            <a:spLocks noChangeArrowheads="1"/>
          </p:cNvSpPr>
          <p:nvPr/>
        </p:nvSpPr>
        <p:spPr bwMode="auto">
          <a:xfrm>
            <a:off x="3252788" y="3505200"/>
            <a:ext cx="28638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a:lstStyle>
          <a:p>
            <a:pPr marL="0" indent="0" defTabSz="457200">
              <a:buClr>
                <a:srgbClr val="FFCC66"/>
              </a:buClr>
              <a:buFontTx/>
              <a:buNone/>
              <a:defRPr/>
            </a:pP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a:t>
            </a:r>
            <a:r>
              <a:rPr lang="zh-CN" altLang="en-US"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不要惊动，不要叫醒我所亲爱的，等他自己情愿</a:t>
            </a: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 </a:t>
            </a:r>
            <a:b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b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a:t>
            </a:r>
            <a:r>
              <a:rPr lang="en-US" altLang="zh-CN" b="1" dirty="0">
                <a:solidFill>
                  <a:srgbClr val="FFFFFF"/>
                </a:solidFill>
                <a:effectLst>
                  <a:glow rad="101600">
                    <a:srgbClr val="000000"/>
                  </a:glow>
                  <a:outerShdw blurRad="38100" dist="38100" dir="2700000" algn="tl">
                    <a:srgbClr val="000000"/>
                  </a:outerShdw>
                </a:effectLst>
                <a:latin typeface="Arial" charset="0"/>
                <a:ea typeface="SimSun" charset="0"/>
                <a:cs typeface="SimSun" charset="0"/>
              </a:rPr>
              <a:t>3:5</a:t>
            </a:r>
            <a:r>
              <a:rPr lang="zh-CN" altLang="en-US"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下</a:t>
            </a: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 CNV).</a:t>
            </a:r>
            <a:endParaRPr lang="en-US" altLang="zh-CN"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endParaRPr>
          </a:p>
        </p:txBody>
      </p:sp>
      <p:sp>
        <p:nvSpPr>
          <p:cNvPr id="9" name="Rectangle 3"/>
          <p:cNvSpPr txBox="1">
            <a:spLocks noChangeArrowheads="1"/>
          </p:cNvSpPr>
          <p:nvPr/>
        </p:nvSpPr>
        <p:spPr bwMode="auto">
          <a:xfrm>
            <a:off x="6116638" y="3498850"/>
            <a:ext cx="28638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a:lstStyle>
          <a:p>
            <a:pPr marL="0" indent="0" defTabSz="457200">
              <a:buClr>
                <a:srgbClr val="FFCC66"/>
              </a:buClr>
              <a:buFontTx/>
              <a:buNone/>
              <a:defRPr/>
            </a:pP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a:t>
            </a:r>
            <a:r>
              <a:rPr lang="zh-CN" altLang="en-US"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不要惊动，不要叫醒我所亲爱的，等他自己情愿</a:t>
            </a: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 </a:t>
            </a:r>
            <a:b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b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a:t>
            </a:r>
            <a:r>
              <a:rPr lang="en-US" altLang="zh-CN" b="1" dirty="0">
                <a:solidFill>
                  <a:srgbClr val="FFFFFF"/>
                </a:solidFill>
                <a:effectLst>
                  <a:glow rad="101600">
                    <a:srgbClr val="000000"/>
                  </a:glow>
                  <a:outerShdw blurRad="38100" dist="38100" dir="2700000" algn="tl">
                    <a:srgbClr val="000000"/>
                  </a:outerShdw>
                </a:effectLst>
                <a:latin typeface="Arial" charset="0"/>
                <a:ea typeface="SimSun" charset="0"/>
                <a:cs typeface="SimSun" charset="0"/>
              </a:rPr>
              <a:t>8:4</a:t>
            </a:r>
            <a:r>
              <a:rPr lang="zh-CN" altLang="en-US" b="1" dirty="0">
                <a:solidFill>
                  <a:srgbClr val="FFFFFF"/>
                </a:solidFill>
                <a:effectLst>
                  <a:glow rad="101600">
                    <a:srgbClr val="000000"/>
                  </a:glow>
                  <a:outerShdw blurRad="38100" dist="38100" dir="2700000" algn="tl">
                    <a:srgbClr val="000000"/>
                  </a:outerShdw>
                </a:effectLst>
                <a:latin typeface="Arial" charset="0"/>
                <a:ea typeface="SimSun" charset="0"/>
                <a:cs typeface="SimSun" charset="0"/>
              </a:rPr>
              <a:t>下</a:t>
            </a:r>
            <a:r>
              <a:rPr lang="en-US" altLang="zh-CN" b="1"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rPr>
              <a:t> CNV).</a:t>
            </a:r>
            <a:endParaRPr lang="en-US" altLang="zh-CN" dirty="0">
              <a:solidFill>
                <a:srgbClr val="FFFFFF"/>
              </a:solidFill>
              <a:effectLst>
                <a:glow rad="101600">
                  <a:srgbClr val="000000"/>
                </a:glow>
                <a:outerShdw blurRad="38100" dist="38100" dir="2700000" algn="tl">
                  <a:srgbClr val="000000"/>
                </a:outerShdw>
              </a:effectLst>
              <a:latin typeface="ＭＳ Ｐゴシック"/>
              <a:ea typeface="ＭＳ Ｐゴシック"/>
              <a:cs typeface="ＭＳ Ｐゴシック"/>
            </a:endParaRPr>
          </a:p>
          <a:p>
            <a:pPr marL="0" indent="0" defTabSz="457200">
              <a:buClr>
                <a:srgbClr val="FFCC66"/>
              </a:buClr>
              <a:buFontTx/>
              <a:buNone/>
              <a:defRPr/>
            </a:pPr>
            <a:endParaRPr lang="en-US" altLang="zh-CN" dirty="0">
              <a:solidFill>
                <a:srgbClr val="FFFFFF"/>
              </a:solidFill>
              <a:effectLst>
                <a:glow rad="101600">
                  <a:srgbClr val="000000"/>
                </a:glow>
                <a:outerShdw blurRad="38100" dist="38100" dir="2700000" algn="tl">
                  <a:srgbClr val="000000"/>
                </a:outerShdw>
              </a:effectLst>
              <a:latin typeface="Arial" charset="0"/>
              <a:ea typeface="SimSun" charset="0"/>
              <a:cs typeface="SimSun" charset="0"/>
            </a:endParaRPr>
          </a:p>
        </p:txBody>
      </p:sp>
    </p:spTree>
    <p:extLst>
      <p:ext uri="{BB962C8B-B14F-4D97-AF65-F5344CB8AC3E}">
        <p14:creationId xmlns:p14="http://schemas.microsoft.com/office/powerpoint/2010/main" val="14281180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checkerboard(across)">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checkerboard(across)">
                                      <p:cBhvr>
                                        <p:cTn id="17" dur="500"/>
                                        <p:tgtEl>
                                          <p:spTgt spid="8">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checkerboard(across)">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P spid="7" grpId="0" build="p" autoUpdateAnimBg="0"/>
      <p:bldP spid="8" grpId="0" build="p" autoUpdateAnimBg="0"/>
      <p:bldP spid="9" grpId="0" build="p"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p:spPr>
        <p:txBody>
          <a:bodyPr anchor="ctr"/>
          <a:lstStyle/>
          <a:p>
            <a:pPr>
              <a:defRPr/>
            </a:pPr>
            <a:r>
              <a:rPr lang="en-US" altLang="zh-CN"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整个世界都是如此。</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1717675"/>
            <a:ext cx="9144000" cy="4673600"/>
          </a:xfrm>
          <a:prstGeom prst="rect">
            <a:avLst/>
          </a:prstGeom>
        </p:spPr>
      </p:pic>
    </p:spTree>
    <p:extLst>
      <p:ext uri="{BB962C8B-B14F-4D97-AF65-F5344CB8AC3E}">
        <p14:creationId xmlns:p14="http://schemas.microsoft.com/office/powerpoint/2010/main" val="1388882542"/>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4561372" y="6494"/>
            <a:ext cx="4582627" cy="6851506"/>
          </a:xfrm>
          <a:effectLst>
            <a:outerShdw blurRad="63500" dist="35921" dir="2700000" algn="ctr" rotWithShape="0">
              <a:schemeClr val="tx2">
                <a:alpha val="74998"/>
              </a:schemeClr>
            </a:outerShdw>
          </a:effectLst>
        </p:spPr>
        <p:txBody>
          <a:bodyPr anchor="ctr"/>
          <a:lstStyle/>
          <a:p>
            <a:pPr>
              <a:defRPr/>
            </a:pPr>
            <a:r>
              <a:rPr lang="zh-CN" altLang="en-US" sz="4000" b="1" dirty="0">
                <a:effectLst>
                  <a:glow rad="127000">
                    <a:schemeClr val="tx1"/>
                  </a:glow>
                </a:effectLst>
                <a:latin typeface="Arial" charset="0"/>
                <a:ea typeface="ＭＳ Ｐゴシック" charset="0"/>
                <a:cs typeface="ＭＳ Ｐゴシック" charset="0"/>
              </a:rPr>
              <a:t>耶稣虽然单身，但他认为婚姻是最重要的</a:t>
            </a:r>
            <a:endParaRPr lang="en-US" sz="40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2327" y="1121343"/>
            <a:ext cx="4329046" cy="5067300"/>
          </a:xfrm>
          <a:prstGeom prst="rect">
            <a:avLst/>
          </a:prstGeom>
        </p:spPr>
      </p:pic>
    </p:spTree>
    <p:extLst>
      <p:ext uri="{BB962C8B-B14F-4D97-AF65-F5344CB8AC3E}">
        <p14:creationId xmlns:p14="http://schemas.microsoft.com/office/powerpoint/2010/main" val="841947431"/>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耶稣质问法利赛人</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15540"/>
            <a:ext cx="9213690" cy="6142460"/>
          </a:xfrm>
          <a:prstGeom prst="rect">
            <a:avLst/>
          </a:prstGeom>
        </p:spPr>
      </p:pic>
    </p:spTree>
    <p:extLst>
      <p:ext uri="{BB962C8B-B14F-4D97-AF65-F5344CB8AC3E}">
        <p14:creationId xmlns:p14="http://schemas.microsoft.com/office/powerpoint/2010/main" val="3518475757"/>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49784"/>
            <a:ext cx="9144000" cy="755673"/>
          </a:xfrm>
          <a:effectLst/>
        </p:spPr>
        <p:txBody>
          <a:bodyPr anchor="t"/>
          <a:lstStyle/>
          <a:p>
            <a:pPr>
              <a:defRPr/>
            </a:pPr>
            <a:r>
              <a:rPr lang="zh-CN" altLang="en-US" sz="4000" b="1" dirty="0">
                <a:effectLst>
                  <a:glow rad="127000">
                    <a:schemeClr val="tx1"/>
                  </a:glow>
                </a:effectLst>
                <a:latin typeface="Arial" charset="0"/>
                <a:ea typeface="ＭＳ Ｐゴシック" charset="0"/>
                <a:cs typeface="ＭＳ Ｐゴシック" charset="0"/>
              </a:rPr>
              <a:t>回归基础 </a:t>
            </a:r>
            <a:r>
              <a:rPr lang="en-US" altLang="zh-CN" sz="4000" b="1" dirty="0">
                <a:effectLst>
                  <a:glow rad="127000">
                    <a:schemeClr val="tx1"/>
                  </a:glow>
                </a:effectLst>
                <a:latin typeface="Arial" charset="0"/>
                <a:ea typeface="ＭＳ Ｐゴシック" charset="0"/>
                <a:cs typeface="ＭＳ Ｐゴシック" charset="0"/>
              </a:rPr>
              <a:t>(</a:t>
            </a:r>
            <a:r>
              <a:rPr lang="zh-CN" altLang="en-US" sz="4000" b="1" dirty="0">
                <a:effectLst>
                  <a:glow rad="127000">
                    <a:schemeClr val="tx1"/>
                  </a:glow>
                </a:effectLst>
                <a:latin typeface="Arial" charset="0"/>
                <a:ea typeface="ＭＳ Ｐゴシック" charset="0"/>
                <a:cs typeface="ＭＳ Ｐゴシック" charset="0"/>
              </a:rPr>
              <a:t>马太福音 </a:t>
            </a:r>
            <a:r>
              <a:rPr lang="en-US" altLang="zh-CN" sz="4000" b="1" dirty="0">
                <a:effectLst>
                  <a:glow rad="127000">
                    <a:schemeClr val="tx1"/>
                  </a:glow>
                </a:effectLst>
                <a:latin typeface="Arial" charset="0"/>
                <a:ea typeface="ＭＳ Ｐゴシック" charset="0"/>
                <a:cs typeface="ＭＳ Ｐゴシック" charset="0"/>
              </a:rPr>
              <a:t>5:21-48)</a:t>
            </a:r>
            <a:endParaRPr lang="en-US" sz="4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 y="923701"/>
            <a:ext cx="2270366" cy="5934299"/>
          </a:xfrm>
          <a:prstGeom prst="rect">
            <a:avLst/>
          </a:prstGeom>
          <a:solidFill>
            <a:srgbClr val="FF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 你们</a:t>
            </a:r>
            <a:endParaRPr lang="en-US" altLang="zh-CN" sz="4000" b="1" dirty="0">
              <a:solidFill>
                <a:srgbClr val="FFFFFF"/>
              </a:solidFill>
              <a:effectLst>
                <a:glow rad="127000">
                  <a:srgbClr val="000000"/>
                </a:glow>
              </a:effectLst>
              <a:latin typeface="Arial" charset="0"/>
              <a:ea typeface="ＭＳ Ｐゴシック" charset="0"/>
              <a:cs typeface="ＭＳ Ｐゴシック" charset="0"/>
            </a:endParaRP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听见</a:t>
            </a:r>
            <a:endParaRPr lang="en-US" altLang="zh-CN" sz="4000" b="1" dirty="0">
              <a:solidFill>
                <a:srgbClr val="FFFFFF"/>
              </a:solidFill>
              <a:effectLst>
                <a:glow rad="127000">
                  <a:srgbClr val="000000"/>
                </a:glow>
              </a:effectLst>
              <a:latin typeface="Arial" charset="0"/>
              <a:ea typeface="ＭＳ Ｐゴシック" charset="0"/>
              <a:cs typeface="ＭＳ Ｐゴシック" charset="0"/>
            </a:endParaRP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有话说</a:t>
            </a:r>
            <a:r>
              <a:rPr lang="en-US" altLang="zh-CN" sz="4000" b="1" dirty="0">
                <a:solidFill>
                  <a:srgbClr val="FFFFFF"/>
                </a:solidFill>
                <a:effectLst>
                  <a:glow rad="127000">
                    <a:srgbClr val="000000"/>
                  </a:glow>
                </a:effectLst>
                <a:latin typeface="Arial" charset="0"/>
                <a:ea typeface="ＭＳ Ｐゴシック" charset="0"/>
                <a:cs typeface="ＭＳ Ｐゴシック" charset="0"/>
              </a:rPr>
              <a:t>…… </a:t>
            </a:r>
            <a:r>
              <a:rPr lang="ru-RU" sz="4000" b="1" dirty="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6984264" y="923701"/>
            <a:ext cx="2159735" cy="5934299"/>
          </a:xfrm>
          <a:prstGeom prst="rect">
            <a:avLst/>
          </a:prstGeom>
          <a:solidFill>
            <a:srgbClr val="008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但我告诉你们</a:t>
            </a:r>
            <a:r>
              <a:rPr lang="en-US" altLang="zh-CN" sz="4000" b="1" dirty="0">
                <a:solidFill>
                  <a:srgbClr val="FFFFFF"/>
                </a:solidFill>
                <a:effectLst>
                  <a:glow rad="127000">
                    <a:srgbClr val="000000"/>
                  </a:glow>
                </a:effectLst>
                <a:latin typeface="Arial" charset="0"/>
                <a:ea typeface="ＭＳ Ｐゴシック" charset="0"/>
                <a:cs typeface="ＭＳ Ｐゴシック" charset="0"/>
              </a:rPr>
              <a:t>……</a:t>
            </a:r>
            <a:r>
              <a:rPr lang="ru-RU" sz="4000" b="1" dirty="0">
                <a:solidFill>
                  <a:srgbClr val="FFFFFF"/>
                </a:solidFill>
                <a:effectLst>
                  <a:glow rad="127000">
                    <a:srgbClr val="000000"/>
                  </a:glow>
                </a:effectLst>
                <a:latin typeface="Arial" charset="0"/>
                <a:ea typeface="ＭＳ Ｐゴシック" charset="0"/>
                <a:cs typeface="ＭＳ Ｐゴシック" charset="0"/>
              </a:rPr>
              <a:t>"</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270367"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altLang="zh-CN" sz="4000" b="1" u="sng" dirty="0">
                <a:solidFill>
                  <a:srgbClr val="FFFFFF"/>
                </a:solidFill>
                <a:effectLst>
                  <a:glow rad="127000">
                    <a:srgbClr val="000000"/>
                  </a:glow>
                </a:effectLst>
                <a:latin typeface="Arial" charset="0"/>
                <a:ea typeface="ＭＳ Ｐゴシック" charset="0"/>
                <a:cs typeface="ＭＳ Ｐゴシック" charset="0"/>
              </a:rPr>
              <a:t>6</a:t>
            </a:r>
            <a:r>
              <a:rPr lang="zh-CN" altLang="en-US" sz="4000" b="1" u="sng" dirty="0">
                <a:solidFill>
                  <a:srgbClr val="FFFFFF"/>
                </a:solidFill>
                <a:effectLst>
                  <a:glow rad="127000">
                    <a:srgbClr val="000000"/>
                  </a:glow>
                </a:effectLst>
                <a:latin typeface="Arial" charset="0"/>
                <a:ea typeface="ＭＳ Ｐゴシック" charset="0"/>
                <a:cs typeface="ＭＳ Ｐゴシック" charset="0"/>
              </a:rPr>
              <a:t>个问题：</a:t>
            </a:r>
            <a:endParaRPr lang="en-US" sz="4000" b="1" u="sng"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2270367" y="1531348"/>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杀人</a:t>
            </a:r>
            <a:endParaRPr lang="en-US" altLang="zh-CN" sz="4000" b="1" dirty="0">
              <a:solidFill>
                <a:srgbClr val="FFFFFF"/>
              </a:solidFill>
              <a:effectLst>
                <a:glow rad="127000">
                  <a:srgbClr val="000000"/>
                </a:glow>
              </a:effectLst>
              <a:latin typeface="Arial" charset="0"/>
              <a:ea typeface="ＭＳ Ｐゴシック" charset="0"/>
              <a:cs typeface="ＭＳ Ｐゴシック" charset="0"/>
            </a:endParaRP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奸淫</a:t>
            </a:r>
            <a:endParaRPr lang="en-US" altLang="zh-CN" sz="4000" b="1" dirty="0">
              <a:solidFill>
                <a:srgbClr val="FFFFFF"/>
              </a:solidFill>
              <a:effectLst>
                <a:glow rad="127000">
                  <a:srgbClr val="000000"/>
                </a:glow>
              </a:effectLst>
              <a:latin typeface="Arial" charset="0"/>
              <a:ea typeface="ＭＳ Ｐゴシック" charset="0"/>
              <a:cs typeface="ＭＳ Ｐゴシック" charset="0"/>
            </a:endParaRP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离婚</a:t>
            </a:r>
            <a:endParaRPr lang="en-US" altLang="zh-CN" sz="4000" b="1" dirty="0">
              <a:solidFill>
                <a:srgbClr val="FFFFFF"/>
              </a:solidFill>
              <a:effectLst>
                <a:glow rad="127000">
                  <a:srgbClr val="000000"/>
                </a:glow>
              </a:effectLst>
              <a:latin typeface="Arial" charset="0"/>
              <a:ea typeface="ＭＳ Ｐゴシック" charset="0"/>
              <a:cs typeface="ＭＳ Ｐゴシック" charset="0"/>
            </a:endParaRP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誓言</a:t>
            </a:r>
            <a:endParaRPr lang="en-US" altLang="zh-CN" sz="4000" b="1" dirty="0">
              <a:solidFill>
                <a:srgbClr val="FFFFFF"/>
              </a:solidFill>
              <a:effectLst>
                <a:glow rad="127000">
                  <a:srgbClr val="000000"/>
                </a:glow>
              </a:effectLst>
              <a:latin typeface="Arial" charset="0"/>
              <a:ea typeface="ＭＳ Ｐゴシック" charset="0"/>
              <a:cs typeface="ＭＳ Ｐゴシック" charset="0"/>
            </a:endParaRP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报复</a:t>
            </a:r>
            <a:endParaRPr lang="en-US" altLang="zh-CN" sz="4000" b="1" dirty="0">
              <a:solidFill>
                <a:srgbClr val="FFFFFF"/>
              </a:solidFill>
              <a:effectLst>
                <a:glow rad="127000">
                  <a:srgbClr val="000000"/>
                </a:glow>
              </a:effectLst>
              <a:latin typeface="Arial" charset="0"/>
              <a:ea typeface="ＭＳ Ｐゴシック" charset="0"/>
              <a:cs typeface="ＭＳ Ｐゴシック" charset="0"/>
            </a:endParaRP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敌人 </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2270367" y="5557425"/>
            <a:ext cx="4713897" cy="1295219"/>
          </a:xfrm>
          <a:prstGeom prst="rect">
            <a:avLst/>
          </a:prstGeom>
          <a:solidFill>
            <a:srgbClr val="00009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外在的纯洁不能进入天国 </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第</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20</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节</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 </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rot="20871214">
            <a:off x="-10309" y="5065888"/>
            <a:ext cx="2640300" cy="16583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000" b="1" dirty="0">
                <a:solidFill>
                  <a:srgbClr val="FFFFFF"/>
                </a:solidFill>
                <a:effectLst>
                  <a:glow rad="635000">
                    <a:srgbClr val="000000"/>
                  </a:glow>
                </a:effectLst>
                <a:latin typeface="Arial" charset="0"/>
                <a:ea typeface="ＭＳ Ｐゴシック" charset="0"/>
                <a:cs typeface="ＭＳ Ｐゴシック" charset="0"/>
              </a:rPr>
              <a:t>法利赛人的教导</a:t>
            </a:r>
            <a:endParaRPr lang="en-US" sz="4000" b="1" dirty="0">
              <a:solidFill>
                <a:srgbClr val="FFFFFF"/>
              </a:solidFill>
              <a:effectLst>
                <a:glow rad="6350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rot="20871214">
            <a:off x="6590700" y="4745866"/>
            <a:ext cx="2640300" cy="19550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000" b="1" dirty="0">
                <a:solidFill>
                  <a:srgbClr val="FFFFFF"/>
                </a:solidFill>
                <a:effectLst>
                  <a:glow rad="635000">
                    <a:srgbClr val="000000"/>
                  </a:glow>
                </a:effectLst>
                <a:latin typeface="Arial" charset="0"/>
                <a:ea typeface="ＭＳ Ｐゴシック" charset="0"/>
                <a:cs typeface="ＭＳ Ｐゴシック" charset="0"/>
              </a:rPr>
              <a:t>神的真正意图 </a:t>
            </a:r>
            <a:endParaRPr lang="en-US" sz="4000" b="1" dirty="0">
              <a:solidFill>
                <a:srgbClr val="FFFFFF"/>
              </a:solidFill>
              <a:effectLst>
                <a:glow rad="635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09149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dissolv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dissolv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dissolv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dissolve">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dissolve">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dissolve">
                                      <p:cBhvr>
                                        <p:cTn id="47" dur="500"/>
                                        <p:tgtEl>
                                          <p:spTgt spid="8">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dissolve">
                                      <p:cBhvr>
                                        <p:cTn id="52" dur="500"/>
                                        <p:tgtEl>
                                          <p:spTgt spid="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Effect transition="in" filter="dissolve">
                                      <p:cBhvr>
                                        <p:cTn id="57" dur="500"/>
                                        <p:tgtEl>
                                          <p:spTgt spid="1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dissolv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当今的婚姻遇到了麻烦。</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620974"/>
            <a:ext cx="9144000" cy="3980597"/>
          </a:xfrm>
          <a:prstGeom prst="rect">
            <a:avLst/>
          </a:prstGeom>
        </p:spPr>
      </p:pic>
    </p:spTree>
    <p:extLst>
      <p:ext uri="{BB962C8B-B14F-4D97-AF65-F5344CB8AC3E}">
        <p14:creationId xmlns:p14="http://schemas.microsoft.com/office/powerpoint/2010/main" val="2600253999"/>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Marriage</a:t>
            </a:r>
          </a:p>
        </p:txBody>
      </p:sp>
      <p:pic>
        <p:nvPicPr>
          <p:cNvPr id="2" name="Picture 1"/>
          <p:cNvPicPr>
            <a:picLocks noChangeAspect="1"/>
          </p:cNvPicPr>
          <p:nvPr/>
        </p:nvPicPr>
        <p:blipFill>
          <a:blip r:embed="rId3"/>
          <a:stretch>
            <a:fillRect/>
          </a:stretch>
        </p:blipFill>
        <p:spPr>
          <a:xfrm>
            <a:off x="1333500" y="190500"/>
            <a:ext cx="6477000" cy="6477000"/>
          </a:xfrm>
          <a:prstGeom prst="rect">
            <a:avLst/>
          </a:prstGeom>
        </p:spPr>
      </p:pic>
      <p:sp>
        <p:nvSpPr>
          <p:cNvPr id="4" name="TextBox 3">
            <a:extLst>
              <a:ext uri="{FF2B5EF4-FFF2-40B4-BE49-F238E27FC236}">
                <a16:creationId xmlns:a16="http://schemas.microsoft.com/office/drawing/2014/main" id="{BEB9E9DA-FF67-BE8E-7037-6829F985D3D4}"/>
              </a:ext>
            </a:extLst>
          </p:cNvPr>
          <p:cNvSpPr txBox="1"/>
          <p:nvPr/>
        </p:nvSpPr>
        <p:spPr>
          <a:xfrm>
            <a:off x="5334000" y="3657600"/>
            <a:ext cx="2400300" cy="1200329"/>
          </a:xfrm>
          <a:prstGeom prst="rect">
            <a:avLst/>
          </a:prstGeom>
          <a:noFill/>
        </p:spPr>
        <p:txBody>
          <a:bodyPr wrap="square">
            <a:spAutoFit/>
          </a:bodyPr>
          <a:lstStyle/>
          <a:p>
            <a:r>
              <a:rPr lang="zh-CN" altLang="en-US" dirty="0"/>
              <a:t>我想要一种能让我的孩子也渴望结婚的婚姻。</a:t>
            </a:r>
            <a:endParaRPr lang="en-US" dirty="0"/>
          </a:p>
        </p:txBody>
      </p:sp>
    </p:spTree>
    <p:extLst>
      <p:ext uri="{BB962C8B-B14F-4D97-AF65-F5344CB8AC3E}">
        <p14:creationId xmlns:p14="http://schemas.microsoft.com/office/powerpoint/2010/main" val="1592872854"/>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32754"/>
            <a:ext cx="9144000" cy="64617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单身人士，请不要忽视。</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99822807"/>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你该如何</a:t>
            </a:r>
            <a:r>
              <a:rPr lang="zh-CN" altLang="en-US" b="1" dirty="0">
                <a:solidFill>
                  <a:srgbClr val="FF0000"/>
                </a:solidFill>
                <a:effectLst>
                  <a:glow rad="127000">
                    <a:schemeClr val="bg1"/>
                  </a:glow>
                </a:effectLst>
                <a:latin typeface="Arial" charset="0"/>
                <a:ea typeface="ＭＳ Ｐゴシック" charset="0"/>
                <a:cs typeface="ＭＳ Ｐゴシック" charset="0"/>
              </a:rPr>
              <a:t>捍卫</a:t>
            </a:r>
            <a:r>
              <a:rPr lang="zh-CN" altLang="en-US" b="1" dirty="0">
                <a:solidFill>
                  <a:schemeClr val="tx2"/>
                </a:solidFill>
                <a:effectLst>
                  <a:glow rad="127000">
                    <a:schemeClr val="bg1"/>
                  </a:glow>
                </a:effectLst>
                <a:latin typeface="Arial" charset="0"/>
                <a:ea typeface="ＭＳ Ｐゴシック" charset="0"/>
                <a:cs typeface="ＭＳ Ｐゴシック" charset="0"/>
              </a:rPr>
              <a:t>婚姻？</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784184" y="2103941"/>
            <a:ext cx="5080000" cy="4000500"/>
          </a:xfrm>
          <a:prstGeom prst="rect">
            <a:avLst/>
          </a:prstGeom>
        </p:spPr>
      </p:pic>
      <p:sp>
        <p:nvSpPr>
          <p:cNvPr id="5" name="Rectangle 2"/>
          <p:cNvSpPr txBox="1">
            <a:spLocks noChangeArrowheads="1"/>
          </p:cNvSpPr>
          <p:nvPr/>
        </p:nvSpPr>
        <p:spPr bwMode="auto">
          <a:xfrm>
            <a:off x="-185861" y="1499314"/>
            <a:ext cx="9143999"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b="1" dirty="0">
                <a:solidFill>
                  <a:srgbClr val="000000"/>
                </a:solidFill>
                <a:effectLst>
                  <a:glow rad="127000">
                    <a:srgbClr val="FFFFFF"/>
                  </a:glow>
                </a:effectLst>
                <a:latin typeface="Arial" charset="0"/>
                <a:ea typeface="ＭＳ Ｐゴシック" charset="0"/>
                <a:cs typeface="ＭＳ Ｐゴシック" charset="0"/>
              </a:rPr>
              <a:t>• 2 </a:t>
            </a:r>
            <a:r>
              <a:rPr lang="en-US" b="1" dirty="0" err="1">
                <a:solidFill>
                  <a:srgbClr val="000000"/>
                </a:solidFill>
                <a:effectLst>
                  <a:glow rad="127000">
                    <a:srgbClr val="FFFFFF"/>
                  </a:glow>
                </a:effectLst>
                <a:latin typeface="Arial" charset="0"/>
                <a:ea typeface="ＭＳ Ｐゴシック" charset="0"/>
                <a:cs typeface="ＭＳ Ｐゴシック" charset="0"/>
              </a:rPr>
              <a:t>种方式</a:t>
            </a:r>
            <a:endParaRPr lang="en-US"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85861" y="5777880"/>
            <a:ext cx="9143999"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b="1" dirty="0">
                <a:solidFill>
                  <a:srgbClr val="000000"/>
                </a:solidFill>
                <a:effectLst>
                  <a:glow rad="127000">
                    <a:srgbClr val="FFFFFF"/>
                  </a:glow>
                </a:effectLst>
                <a:latin typeface="Arial" charset="0"/>
                <a:ea typeface="ＭＳ Ｐゴシック" charset="0"/>
                <a:cs typeface="ＭＳ Ｐゴシック" charset="0"/>
              </a:rPr>
              <a:t>• </a:t>
            </a:r>
            <a:r>
              <a:rPr lang="en-US" b="1" dirty="0" err="1">
                <a:solidFill>
                  <a:srgbClr val="000000"/>
                </a:solidFill>
                <a:effectLst>
                  <a:glow rad="127000">
                    <a:srgbClr val="FFFFFF"/>
                  </a:glow>
                </a:effectLst>
                <a:latin typeface="Arial" charset="0"/>
                <a:ea typeface="ＭＳ Ｐゴシック" charset="0"/>
                <a:cs typeface="ＭＳ Ｐゴシック" charset="0"/>
              </a:rPr>
              <a:t>马太福音</a:t>
            </a:r>
            <a:r>
              <a:rPr lang="en-US" b="1" dirty="0">
                <a:solidFill>
                  <a:srgbClr val="000000"/>
                </a:solidFill>
                <a:effectLst>
                  <a:glow rad="127000">
                    <a:srgbClr val="FFFFFF"/>
                  </a:glow>
                </a:effectLst>
                <a:latin typeface="Arial" charset="0"/>
                <a:ea typeface="ＭＳ Ｐゴシック" charset="0"/>
                <a:cs typeface="ＭＳ Ｐゴシック" charset="0"/>
              </a:rPr>
              <a:t> 5:31-32</a:t>
            </a:r>
          </a:p>
        </p:txBody>
      </p:sp>
    </p:spTree>
    <p:extLst>
      <p:ext uri="{BB962C8B-B14F-4D97-AF65-F5344CB8AC3E}">
        <p14:creationId xmlns:p14="http://schemas.microsoft.com/office/powerpoint/2010/main" val="37961435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675"/>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a:defRPr/>
            </a:pPr>
            <a:r>
              <a:rPr lang="en-US" altLang="zh-CN" sz="4800" b="1" dirty="0">
                <a:effectLst>
                  <a:glow rad="127000">
                    <a:schemeClr val="tx1"/>
                  </a:glow>
                </a:effectLst>
                <a:latin typeface="Arial" charset="0"/>
                <a:ea typeface="ＭＳ Ｐゴシック" charset="0"/>
                <a:cs typeface="ＭＳ Ｐゴシック" charset="0"/>
              </a:rPr>
              <a:t>1.</a:t>
            </a:r>
            <a:r>
              <a:rPr lang="zh-CN" altLang="en-US" sz="4800" b="1" dirty="0">
                <a:effectLst>
                  <a:glow rad="127000">
                    <a:schemeClr val="tx1"/>
                  </a:glow>
                </a:effectLst>
                <a:latin typeface="Arial" charset="0"/>
                <a:ea typeface="ＭＳ Ｐゴシック" charset="0"/>
                <a:cs typeface="ＭＳ Ｐゴシック" charset="0"/>
              </a:rPr>
              <a:t> 不要让婚姻被</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贬值</a:t>
            </a:r>
            <a:br>
              <a:rPr lang="en-US" altLang="zh-CN" sz="4800" b="1" dirty="0">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（马太福音 </a:t>
            </a:r>
            <a:r>
              <a:rPr lang="en-US" altLang="zh-CN" sz="4800" b="1" dirty="0">
                <a:effectLst>
                  <a:glow rad="127000">
                    <a:schemeClr val="tx1"/>
                  </a:glow>
                </a:effectLst>
                <a:latin typeface="Arial" charset="0"/>
                <a:ea typeface="ＭＳ Ｐゴシック" charset="0"/>
                <a:cs typeface="ＭＳ Ｐゴシック" charset="0"/>
              </a:rPr>
              <a:t>5:31</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37330131"/>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5098675"/>
            <a:ext cx="9143999" cy="1403055"/>
          </a:xfrm>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犹太领袖支持随意离婚，以此攻击婚姻（马太福音 </a:t>
            </a:r>
            <a:r>
              <a:rPr lang="en-US" altLang="zh-CN" b="1" dirty="0">
                <a:effectLst>
                  <a:glow rad="127000">
                    <a:schemeClr val="tx1"/>
                  </a:glow>
                </a:effectLst>
                <a:latin typeface="Arial" charset="0"/>
                <a:ea typeface="ＭＳ Ｐゴシック" charset="0"/>
                <a:cs typeface="ＭＳ Ｐゴシック" charset="0"/>
              </a:rPr>
              <a:t>5:31</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0470311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5345" name="Picture 6" descr="orangeflrs1"/>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17463"/>
            <a:ext cx="9144000"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1" name="AutoShape 5"/>
          <p:cNvSpPr>
            <a:spLocks noChangeArrowheads="1"/>
          </p:cNvSpPr>
          <p:nvPr/>
        </p:nvSpPr>
        <p:spPr bwMode="auto">
          <a:xfrm>
            <a:off x="2209800" y="0"/>
            <a:ext cx="4495800" cy="3505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1">
            <a:gsLst>
              <a:gs pos="0">
                <a:schemeClr val="folHlink"/>
              </a:gs>
              <a:gs pos="100000">
                <a:schemeClr val="folHlink">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a:ea typeface="ＭＳ Ｐゴシック" charset="0"/>
            </a:endParaRPr>
          </a:p>
        </p:txBody>
      </p:sp>
      <p:sp>
        <p:nvSpPr>
          <p:cNvPr id="14338" name="Rectangle 2"/>
          <p:cNvSpPr>
            <a:spLocks noGrp="1" noChangeArrowheads="1"/>
          </p:cNvSpPr>
          <p:nvPr>
            <p:ph type="title"/>
          </p:nvPr>
        </p:nvSpPr>
        <p:spPr>
          <a:xfrm>
            <a:off x="2514600" y="304800"/>
            <a:ext cx="3886200" cy="685800"/>
          </a:xfrm>
          <a:effectLst>
            <a:outerShdw blurRad="63500" dist="35921" dir="2700000" algn="ctr" rotWithShape="0">
              <a:schemeClr val="bg1">
                <a:alpha val="74998"/>
              </a:schemeClr>
            </a:outerShdw>
          </a:effectLst>
        </p:spPr>
        <p:txBody>
          <a:bodyPr anchor="ctr" anchorCtr="1"/>
          <a:lstStyle/>
          <a:p>
            <a:pPr algn="ctr">
              <a:defRPr/>
            </a:pPr>
            <a:r>
              <a:rPr lang="zh-CN" altLang="en-US" b="1" i="0" dirty="0">
                <a:effectLst>
                  <a:glow rad="101600">
                    <a:schemeClr val="bg1"/>
                  </a:glow>
                </a:effectLst>
                <a:latin typeface="ＭＳ Ｐゴシック"/>
                <a:ea typeface="ＭＳ Ｐゴシック"/>
                <a:cs typeface="ＭＳ Ｐゴシック"/>
              </a:rPr>
              <a:t>那又如何</a:t>
            </a:r>
            <a:r>
              <a:rPr lang="en-US" b="1" i="0" dirty="0">
                <a:effectLst>
                  <a:glow rad="101600">
                    <a:schemeClr val="bg1"/>
                  </a:glow>
                </a:effectLst>
                <a:latin typeface="ＭＳ Ｐゴシック"/>
                <a:ea typeface="ＭＳ Ｐゴシック"/>
                <a:cs typeface="ＭＳ Ｐゴシック"/>
              </a:rPr>
              <a:t>?</a:t>
            </a:r>
            <a:endParaRPr lang="en-US" b="1" i="0" dirty="0">
              <a:latin typeface="Arial Black" pitchFamily="-112" charset="0"/>
              <a:ea typeface="+mj-ea"/>
              <a:cs typeface="+mj-cs"/>
            </a:endParaRPr>
          </a:p>
        </p:txBody>
      </p:sp>
      <p:sp>
        <p:nvSpPr>
          <p:cNvPr id="14339" name="Rectangle 3"/>
          <p:cNvSpPr>
            <a:spLocks noGrp="1" noChangeArrowheads="1"/>
          </p:cNvSpPr>
          <p:nvPr>
            <p:ph type="body" idx="1"/>
          </p:nvPr>
        </p:nvSpPr>
        <p:spPr>
          <a:xfrm>
            <a:off x="327338" y="1219200"/>
            <a:ext cx="8839200" cy="4800600"/>
          </a:xfrm>
        </p:spPr>
        <p:txBody>
          <a:bodyPr/>
          <a:lstStyle/>
          <a:p>
            <a:pPr>
              <a:defRPr/>
            </a:pPr>
            <a:r>
              <a:rPr lang="zh-CN" altLang="en-US"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禁止婚前性行为可以让婚姻充分被享受</a:t>
            </a:r>
            <a:r>
              <a:rPr lang="en-US" altLang="zh-CN"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  (i.e.,</a:t>
            </a:r>
            <a:r>
              <a:rPr lang="zh-CN" altLang="en-US"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让爱在它自己的时间绽放</a:t>
            </a:r>
            <a:r>
              <a:rPr lang="en-US" altLang="zh-CN"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a:t>
            </a:r>
            <a:endParaRPr lang="en-US" altLang="zh-CN" sz="4000"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endParaRPr>
          </a:p>
          <a:p>
            <a:pPr>
              <a:defRPr/>
            </a:pPr>
            <a:r>
              <a:rPr lang="zh-CN" altLang="en-US"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预见美好的婚姻需要努力，然后付出努力</a:t>
            </a:r>
            <a:r>
              <a:rPr lang="en-US" altLang="zh-CN"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a:t>
            </a:r>
          </a:p>
          <a:p>
            <a:pPr>
              <a:defRPr/>
            </a:pPr>
            <a:r>
              <a:rPr lang="zh-CN" altLang="en-US"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赞美你配偶的外在与内在</a:t>
            </a:r>
            <a:r>
              <a:rPr lang="en-US" altLang="zh-CN" sz="4000" b="1" dirty="0">
                <a:solidFill>
                  <a:srgbClr val="FFFFFF"/>
                </a:solidFill>
                <a:effectLst>
                  <a:glow rad="101600">
                    <a:schemeClr val="bg1"/>
                  </a:glow>
                  <a:outerShdw blurRad="38100" dist="38100" dir="2700000" algn="tl">
                    <a:srgbClr val="000000"/>
                  </a:outerShdw>
                </a:effectLst>
                <a:latin typeface="Arial" charset="0"/>
                <a:ea typeface="SimSun" charset="0"/>
                <a:cs typeface="SimSun" charset="0"/>
              </a:rPr>
              <a:t>.</a:t>
            </a:r>
            <a:r>
              <a:rPr lang="en-US" altLang="zh-CN" sz="4000" dirty="0">
                <a:solidFill>
                  <a:srgbClr val="FFFFFF"/>
                </a:solidFill>
                <a:effectLst>
                  <a:glow rad="101600">
                    <a:schemeClr val="bg1"/>
                  </a:glow>
                  <a:outerShdw blurRad="38100" dist="38100" dir="2700000" algn="tl">
                    <a:srgbClr val="000000"/>
                  </a:outerShdw>
                </a:effectLst>
                <a:latin typeface="Arial" charset="0"/>
                <a:ea typeface="SimSun" charset="0"/>
                <a:cs typeface="SimSun" charset="0"/>
              </a:rPr>
              <a:t> </a:t>
            </a:r>
          </a:p>
        </p:txBody>
      </p:sp>
      <p:sp>
        <p:nvSpPr>
          <p:cNvPr id="14340" name="Text Box 4"/>
          <p:cNvSpPr txBox="1">
            <a:spLocks noChangeArrowheads="1"/>
          </p:cNvSpPr>
          <p:nvPr/>
        </p:nvSpPr>
        <p:spPr bwMode="auto">
          <a:xfrm>
            <a:off x="8229600" y="0"/>
            <a:ext cx="838200" cy="457200"/>
          </a:xfrm>
          <a:prstGeom prst="rect">
            <a:avLst/>
          </a:prstGeom>
          <a:noFill/>
          <a:ln w="12700">
            <a:noFill/>
            <a:miter lim="800000"/>
            <a:headEnd type="none" w="sm" len="sm"/>
            <a:tailEnd type="none" w="sm" len="sm"/>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425</a:t>
            </a:r>
          </a:p>
        </p:txBody>
      </p:sp>
    </p:spTree>
    <p:extLst>
      <p:ext uri="{BB962C8B-B14F-4D97-AF65-F5344CB8AC3E}">
        <p14:creationId xmlns:p14="http://schemas.microsoft.com/office/powerpoint/2010/main" val="230891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checkerboard(across)">
                                      <p:cBhvr>
                                        <p:cTn id="7" dur="500"/>
                                        <p:tgtEl>
                                          <p:spTgt spid="14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339">
                                            <p:txEl>
                                              <p:pRg st="1" end="1"/>
                                            </p:txEl>
                                          </p:spTgt>
                                        </p:tgtEl>
                                        <p:attrNameLst>
                                          <p:attrName>style.visibility</p:attrName>
                                        </p:attrNameLst>
                                      </p:cBhvr>
                                      <p:to>
                                        <p:strVal val="visible"/>
                                      </p:to>
                                    </p:set>
                                    <p:animEffect transition="in" filter="checkerboard(across)">
                                      <p:cBhvr>
                                        <p:cTn id="12" dur="500"/>
                                        <p:tgtEl>
                                          <p:spTgt spid="143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animEffect transition="in" filter="checkerboard(across)">
                                      <p:cBhvr>
                                        <p:cTn id="17" dur="500"/>
                                        <p:tgtEl>
                                          <p:spTgt spid="143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4553607" y="29469"/>
            <a:ext cx="4590392" cy="6828531"/>
          </a:xfrm>
          <a:effectLst>
            <a:outerShdw blurRad="63500" dist="35921" dir="2700000" algn="ctr" rotWithShape="0">
              <a:schemeClr val="tx2">
                <a:alpha val="74998"/>
              </a:schemeClr>
            </a:outerShdw>
          </a:effectLst>
        </p:spPr>
        <p:txBody>
          <a:bodyPr anchor="ctr"/>
          <a:lstStyle/>
          <a:p>
            <a:pPr>
              <a:defRPr/>
            </a:pPr>
            <a:r>
              <a:rPr lang="zh-CN" altLang="en-US" sz="3600" b="1" dirty="0">
                <a:effectLst>
                  <a:glow rad="127000">
                    <a:schemeClr val="tx1"/>
                  </a:glow>
                </a:effectLst>
                <a:latin typeface="Arial" charset="0"/>
                <a:ea typeface="ＭＳ Ｐゴシック" charset="0"/>
                <a:cs typeface="ＭＳ Ｐゴシック" charset="0"/>
              </a:rPr>
              <a:t>“又有这样的吩咐：‘</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人若休妻，就应当给她休书</a:t>
            </a:r>
            <a:r>
              <a:rPr lang="zh-CN" altLang="en-US" sz="3600" b="1" dirty="0">
                <a:effectLst>
                  <a:glow rad="127000">
                    <a:schemeClr val="tx1"/>
                  </a:glow>
                </a:effectLst>
                <a:latin typeface="Arial" charset="0"/>
                <a:ea typeface="ＭＳ Ｐゴシック" charset="0"/>
                <a:cs typeface="ＭＳ Ｐゴシック" charset="0"/>
              </a:rPr>
              <a:t>。</a:t>
            </a:r>
            <a:br>
              <a:rPr lang="en-US" sz="3600" b="1" dirty="0">
                <a:effectLst>
                  <a:glow rad="127000">
                    <a:schemeClr val="tx1"/>
                  </a:glow>
                </a:effectLst>
                <a:latin typeface="Arial" charset="0"/>
                <a:ea typeface="ＭＳ Ｐゴシック" charset="0"/>
                <a:cs typeface="ＭＳ Ｐゴシック" charset="0"/>
              </a:rPr>
            </a:br>
            <a:r>
              <a:rPr lang="sv-SE" sz="3600" b="1" dirty="0">
                <a:effectLst>
                  <a:glow rad="127000">
                    <a:schemeClr val="tx1"/>
                  </a:glow>
                </a:effectLst>
                <a:latin typeface="Arial" charset="0"/>
                <a:ea typeface="ＭＳ Ｐゴシック" charset="0"/>
                <a:cs typeface="ＭＳ Ｐゴシック" charset="0"/>
              </a:rPr>
              <a:t>(</a:t>
            </a:r>
            <a:r>
              <a:rPr lang="sv-SE" sz="3600" b="1" dirty="0" err="1">
                <a:effectLst>
                  <a:glow rad="127000">
                    <a:schemeClr val="tx1"/>
                  </a:glow>
                </a:effectLst>
                <a:latin typeface="Arial" charset="0"/>
                <a:ea typeface="ＭＳ Ｐゴシック" charset="0"/>
                <a:cs typeface="ＭＳ Ｐゴシック" charset="0"/>
              </a:rPr>
              <a:t>马太福音</a:t>
            </a:r>
            <a:r>
              <a:rPr lang="sv-SE" sz="3600" b="1" dirty="0">
                <a:effectLst>
                  <a:glow rad="127000">
                    <a:schemeClr val="tx1"/>
                  </a:glow>
                </a:effectLst>
                <a:latin typeface="Arial" charset="0"/>
                <a:ea typeface="ＭＳ Ｐゴシック" charset="0"/>
                <a:cs typeface="ＭＳ Ｐゴシック" charset="0"/>
              </a:rPr>
              <a:t> 5:3</a:t>
            </a:r>
            <a:r>
              <a:rPr lang="en-US" sz="3600" b="1" dirty="0">
                <a:effectLst>
                  <a:glow rad="127000">
                    <a:schemeClr val="tx1"/>
                  </a:glow>
                </a:effectLst>
                <a:latin typeface="Arial" charset="0"/>
                <a:ea typeface="ＭＳ Ｐゴシック" charset="0"/>
                <a:cs typeface="ＭＳ Ｐゴシック" charset="0"/>
              </a:rPr>
              <a:t>1).</a:t>
            </a:r>
          </a:p>
        </p:txBody>
      </p:sp>
      <p:pic>
        <p:nvPicPr>
          <p:cNvPr id="2" name="Picture 1"/>
          <p:cNvPicPr>
            <a:picLocks noChangeAspect="1"/>
          </p:cNvPicPr>
          <p:nvPr/>
        </p:nvPicPr>
        <p:blipFill>
          <a:blip r:embed="rId3"/>
          <a:stretch>
            <a:fillRect/>
          </a:stretch>
        </p:blipFill>
        <p:spPr>
          <a:xfrm>
            <a:off x="189785" y="959327"/>
            <a:ext cx="4229100" cy="5143500"/>
          </a:xfrm>
          <a:prstGeom prst="rect">
            <a:avLst/>
          </a:prstGeom>
        </p:spPr>
      </p:pic>
    </p:spTree>
    <p:extLst>
      <p:ext uri="{BB962C8B-B14F-4D97-AF65-F5344CB8AC3E}">
        <p14:creationId xmlns:p14="http://schemas.microsoft.com/office/powerpoint/2010/main" val="89881669"/>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29469"/>
            <a:ext cx="9144000" cy="1884599"/>
          </a:xfrm>
          <a:effectLst>
            <a:outerShdw blurRad="63500" dist="35921" dir="2700000" algn="ctr" rotWithShape="0">
              <a:schemeClr val="tx2">
                <a:alpha val="74998"/>
              </a:schemeClr>
            </a:outerShdw>
          </a:effectLst>
        </p:spPr>
        <p:txBody>
          <a:bodyPr anchor="ctr"/>
          <a:lstStyle/>
          <a:p>
            <a:pPr>
              <a:defRPr/>
            </a:pPr>
            <a:r>
              <a:rPr lang="zh-CN" altLang="en-US" sz="3200" b="1" dirty="0">
                <a:effectLst>
                  <a:glow rad="127000">
                    <a:schemeClr val="tx1"/>
                  </a:glow>
                </a:effectLst>
                <a:latin typeface="Arial" charset="0"/>
                <a:ea typeface="ＭＳ Ｐゴシック" charset="0"/>
                <a:cs typeface="ＭＳ Ｐゴシック" charset="0"/>
              </a:rPr>
              <a:t>申命记 </a:t>
            </a:r>
            <a:r>
              <a:rPr lang="en-US" altLang="zh-CN" sz="3200" b="1" dirty="0">
                <a:effectLst>
                  <a:glow rad="127000">
                    <a:schemeClr val="tx1"/>
                  </a:glow>
                </a:effectLst>
                <a:latin typeface="Arial" charset="0"/>
                <a:ea typeface="ＭＳ Ｐゴシック" charset="0"/>
                <a:cs typeface="ＭＳ Ｐゴシック" charset="0"/>
              </a:rPr>
              <a:t>24:1 </a:t>
            </a:r>
            <a:r>
              <a:rPr lang="zh-CN" altLang="en-US" sz="3200" b="1" dirty="0">
                <a:effectLst>
                  <a:glow rad="127000">
                    <a:schemeClr val="tx1"/>
                  </a:glow>
                </a:effectLst>
                <a:latin typeface="Arial" charset="0"/>
                <a:ea typeface="ＭＳ Ｐゴシック" charset="0"/>
                <a:cs typeface="ＭＳ Ｐゴシック" charset="0"/>
              </a:rPr>
              <a:t>难道只是让离婚的女人独自一人吗？</a:t>
            </a:r>
            <a:endParaRPr lang="en-US" sz="32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1914068"/>
            <a:ext cx="9243003" cy="4943932"/>
          </a:xfrm>
          <a:prstGeom prst="rect">
            <a:avLst/>
          </a:prstGeom>
        </p:spPr>
      </p:pic>
    </p:spTree>
    <p:extLst>
      <p:ext uri="{BB962C8B-B14F-4D97-AF65-F5344CB8AC3E}">
        <p14:creationId xmlns:p14="http://schemas.microsoft.com/office/powerpoint/2010/main" val="2658252479"/>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4490986" y="54042"/>
            <a:ext cx="4653014" cy="2944491"/>
          </a:xfrm>
          <a:effectLst/>
        </p:spPr>
        <p:txBody>
          <a:bodyPr/>
          <a:lstStyle/>
          <a:p>
            <a:pPr>
              <a:defRPr/>
            </a:pPr>
            <a:r>
              <a:rPr lang="zh-CN" altLang="en-US" sz="4000" b="1" dirty="0">
                <a:solidFill>
                  <a:schemeClr val="tx2"/>
                </a:solidFill>
                <a:effectLst>
                  <a:glow rad="127000">
                    <a:schemeClr val="bg1"/>
                  </a:glow>
                </a:effectLst>
                <a:latin typeface="Arial" charset="0"/>
                <a:ea typeface="ＭＳ Ｐゴシック" charset="0"/>
                <a:cs typeface="ＭＳ Ｐゴシック" charset="0"/>
              </a:rPr>
              <a:t>再婚权利得到保障</a:t>
            </a:r>
            <a:endParaRPr lang="en-US" sz="4000"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1" y="-1"/>
            <a:ext cx="4635011" cy="6952517"/>
          </a:xfrm>
          <a:prstGeom prst="rect">
            <a:avLst/>
          </a:prstGeom>
        </p:spPr>
      </p:pic>
      <p:sp>
        <p:nvSpPr>
          <p:cNvPr id="8" name="Rectangle 2"/>
          <p:cNvSpPr txBox="1">
            <a:spLocks noChangeArrowheads="1"/>
          </p:cNvSpPr>
          <p:nvPr/>
        </p:nvSpPr>
        <p:spPr bwMode="auto">
          <a:xfrm>
            <a:off x="628476" y="1134163"/>
            <a:ext cx="3417339" cy="47450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b="1" dirty="0">
                <a:solidFill>
                  <a:srgbClr val="000000"/>
                </a:solidFill>
                <a:effectLst>
                  <a:glow rad="127000">
                    <a:srgbClr val="FFFFFF"/>
                  </a:glow>
                </a:effectLst>
                <a:latin typeface="Arial" charset="0"/>
                <a:ea typeface="ＭＳ Ｐゴシック" charset="0"/>
                <a:cs typeface="ＭＳ Ｐゴシック" charset="0"/>
              </a:rPr>
              <a:t>“你可以自由地嫁给任何你愿意嫁的</a:t>
            </a:r>
            <a:r>
              <a:rPr lang="en-US" altLang="zh-CN" b="1" dirty="0">
                <a:solidFill>
                  <a:srgbClr val="000000"/>
                </a:solidFill>
                <a:effectLst>
                  <a:glow rad="127000">
                    <a:srgbClr val="FFFFFF"/>
                  </a:glow>
                </a:effectLst>
                <a:latin typeface="Arial" charset="0"/>
                <a:ea typeface="ＭＳ Ｐゴシック" charset="0"/>
                <a:cs typeface="ＭＳ Ｐゴシック" charset="0"/>
              </a:rPr>
              <a:t>[</a:t>
            </a:r>
            <a:r>
              <a:rPr lang="zh-CN" altLang="en-US" b="1" dirty="0">
                <a:solidFill>
                  <a:srgbClr val="000000"/>
                </a:solidFill>
                <a:effectLst>
                  <a:glow rad="127000">
                    <a:srgbClr val="FFFFFF"/>
                  </a:glow>
                </a:effectLst>
                <a:latin typeface="Arial" charset="0"/>
                <a:ea typeface="ＭＳ Ｐゴシック" charset="0"/>
                <a:cs typeface="ＭＳ Ｐゴシック" charset="0"/>
              </a:rPr>
              <a:t>犹太</a:t>
            </a:r>
            <a:r>
              <a:rPr lang="en-US" altLang="zh-CN" b="1" dirty="0">
                <a:solidFill>
                  <a:srgbClr val="000000"/>
                </a:solidFill>
                <a:effectLst>
                  <a:glow rad="127000">
                    <a:srgbClr val="FFFFFF"/>
                  </a:glow>
                </a:effectLst>
                <a:latin typeface="Arial" charset="0"/>
                <a:ea typeface="ＭＳ Ｐゴシック" charset="0"/>
                <a:cs typeface="ＭＳ Ｐゴシック" charset="0"/>
              </a:rPr>
              <a:t>]</a:t>
            </a:r>
            <a:r>
              <a:rPr lang="zh-CN" altLang="en-US" b="1" dirty="0">
                <a:solidFill>
                  <a:srgbClr val="000000"/>
                </a:solidFill>
                <a:effectLst>
                  <a:glow rad="127000">
                    <a:srgbClr val="FFFFFF"/>
                  </a:glow>
                </a:effectLst>
                <a:latin typeface="Arial" charset="0"/>
                <a:ea typeface="ＭＳ Ｐゴシック" charset="0"/>
                <a:cs typeface="ＭＳ Ｐゴシック" charset="0"/>
              </a:rPr>
              <a:t>男人”</a:t>
            </a:r>
            <a:endParaRPr lang="en-US"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79071668"/>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 y="1073785"/>
            <a:ext cx="9143999" cy="6099175"/>
          </a:xfrm>
          <a:prstGeom prst="rect">
            <a:avLst/>
          </a:prstGeom>
          <a:solidFill>
            <a:schemeClr val="bg1">
              <a:lumMod val="85000"/>
            </a:schemeClr>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2800" b="1" dirty="0">
                <a:solidFill>
                  <a:srgbClr val="000000"/>
                </a:solidFill>
                <a:latin typeface="Arial" charset="0"/>
                <a:ea typeface="ＭＳ Ｐゴシック" charset="0"/>
                <a:cs typeface="ＭＳ Ｐゴシック" charset="0"/>
              </a:rPr>
              <a:t>阅读细则。</a:t>
            </a:r>
            <a:endParaRPr lang="en-US" altLang="zh-CN" sz="2800" b="1" dirty="0">
              <a:solidFill>
                <a:srgbClr val="000000"/>
              </a:solidFill>
              <a:latin typeface="Arial" charset="0"/>
              <a:ea typeface="ＭＳ Ｐゴシック" charset="0"/>
              <a:cs typeface="ＭＳ Ｐゴシック" charset="0"/>
            </a:endParaRPr>
          </a:p>
          <a:p>
            <a:pPr defTabSz="457200"/>
            <a:r>
              <a:rPr lang="zh-CN" altLang="en-US" sz="2800" b="1" dirty="0">
                <a:solidFill>
                  <a:srgbClr val="000000"/>
                </a:solidFill>
                <a:latin typeface="Arial" charset="0"/>
                <a:ea typeface="ＭＳ Ｐゴシック" charset="0"/>
                <a:cs typeface="ＭＳ Ｐゴシック" charset="0"/>
              </a:rPr>
              <a:t>看看基督时代的离婚证书</a:t>
            </a:r>
            <a:endParaRPr lang="en-US" altLang="zh-CN" sz="2800" b="1" dirty="0">
              <a:solidFill>
                <a:srgbClr val="000000"/>
              </a:solidFill>
              <a:latin typeface="Arial" charset="0"/>
              <a:ea typeface="ＭＳ Ｐゴシック" charset="0"/>
              <a:cs typeface="ＭＳ Ｐゴシック" charset="0"/>
            </a:endParaRPr>
          </a:p>
          <a:p>
            <a:pPr defTabSz="457200"/>
            <a:endParaRPr lang="en-US" sz="2800" b="1" dirty="0">
              <a:solidFill>
                <a:srgbClr val="000000"/>
              </a:solidFill>
              <a:latin typeface="Arial" charset="0"/>
              <a:ea typeface="ＭＳ Ｐゴシック" charset="0"/>
              <a:cs typeface="ＭＳ Ｐゴシック" charset="0"/>
            </a:endParaRPr>
          </a:p>
          <a:p>
            <a:pPr defTabSz="457200"/>
            <a:r>
              <a:rPr lang="en-US" altLang="zh-CN" sz="2800" b="1" dirty="0">
                <a:solidFill>
                  <a:srgbClr val="000000"/>
                </a:solidFill>
                <a:latin typeface="Arial" charset="0"/>
                <a:ea typeface="ＭＳ Ｐゴシック" charset="0"/>
                <a:cs typeface="ＭＳ Ｐゴシック" charset="0"/>
              </a:rPr>
              <a:t>——</a:t>
            </a:r>
            <a:r>
              <a:rPr lang="zh-CN" altLang="en-US" sz="2800" b="1" dirty="0">
                <a:solidFill>
                  <a:srgbClr val="000000"/>
                </a:solidFill>
                <a:latin typeface="Arial" charset="0"/>
                <a:ea typeface="ＭＳ Ｐゴシック" charset="0"/>
                <a:cs typeface="ＭＳ Ｐゴシック" charset="0"/>
              </a:rPr>
              <a:t>一份犹太离婚证书上写道：</a:t>
            </a:r>
            <a:endParaRPr lang="en-US" altLang="zh-CN" sz="2800" b="1" dirty="0">
              <a:solidFill>
                <a:srgbClr val="000000"/>
              </a:solidFill>
              <a:latin typeface="Arial" charset="0"/>
              <a:ea typeface="ＭＳ Ｐゴシック" charset="0"/>
              <a:cs typeface="ＭＳ Ｐゴシック" charset="0"/>
            </a:endParaRPr>
          </a:p>
          <a:p>
            <a:pPr defTabSz="457200"/>
            <a:r>
              <a:rPr lang="zh-CN" altLang="en-US" sz="2800" b="1" dirty="0">
                <a:solidFill>
                  <a:schemeClr val="accent2">
                    <a:lumMod val="75000"/>
                  </a:schemeClr>
                </a:solidFill>
                <a:latin typeface="Arial" charset="0"/>
                <a:ea typeface="ＭＳ Ｐゴシック" charset="0"/>
                <a:cs typeface="ＭＳ Ｐゴシック" charset="0"/>
              </a:rPr>
              <a:t>“你现在可以自由地与任何你想嫁的人结婚。”</a:t>
            </a:r>
            <a:endParaRPr lang="en-US" altLang="zh-CN" sz="2800" b="1" dirty="0">
              <a:solidFill>
                <a:schemeClr val="accent2">
                  <a:lumMod val="75000"/>
                </a:schemeClr>
              </a:solidFill>
              <a:latin typeface="Arial" charset="0"/>
              <a:ea typeface="ＭＳ Ｐゴシック" charset="0"/>
              <a:cs typeface="ＭＳ Ｐゴシック" charset="0"/>
            </a:endParaRPr>
          </a:p>
          <a:p>
            <a:pPr defTabSz="457200"/>
            <a:endParaRPr lang="zh-CN" altLang="en-US" sz="2800" b="1" dirty="0">
              <a:solidFill>
                <a:srgbClr val="000000"/>
              </a:solidFill>
              <a:latin typeface="Arial" charset="0"/>
              <a:ea typeface="ＭＳ Ｐゴシック" charset="0"/>
              <a:cs typeface="ＭＳ Ｐゴシック" charset="0"/>
            </a:endParaRPr>
          </a:p>
          <a:p>
            <a:pPr defTabSz="457200"/>
            <a:r>
              <a:rPr lang="en-US" altLang="zh-CN" sz="2800" b="1" dirty="0">
                <a:solidFill>
                  <a:srgbClr val="000000"/>
                </a:solidFill>
                <a:latin typeface="Arial" charset="0"/>
                <a:ea typeface="ＭＳ Ｐゴシック" charset="0"/>
                <a:cs typeface="ＭＳ Ｐゴシック" charset="0"/>
              </a:rPr>
              <a:t>——</a:t>
            </a:r>
            <a:r>
              <a:rPr lang="zh-CN" altLang="en-US" sz="2800" b="1" dirty="0">
                <a:solidFill>
                  <a:srgbClr val="000000"/>
                </a:solidFill>
                <a:latin typeface="Arial" charset="0"/>
                <a:ea typeface="ＭＳ Ｐゴシック" charset="0"/>
                <a:cs typeface="ＭＳ Ｐゴシック" charset="0"/>
              </a:rPr>
              <a:t>离婚证书上有很多内容，</a:t>
            </a:r>
            <a:endParaRPr lang="en-US" altLang="zh-CN" sz="2800" b="1" dirty="0">
              <a:solidFill>
                <a:srgbClr val="000000"/>
              </a:solidFill>
              <a:latin typeface="Arial" charset="0"/>
              <a:ea typeface="ＭＳ Ｐゴシック" charset="0"/>
              <a:cs typeface="ＭＳ Ｐゴシック" charset="0"/>
            </a:endParaRPr>
          </a:p>
          <a:p>
            <a:pPr defTabSz="457200"/>
            <a:r>
              <a:rPr lang="zh-CN" altLang="en-US" sz="2800" b="1" dirty="0">
                <a:solidFill>
                  <a:schemeClr val="accent2">
                    <a:lumMod val="75000"/>
                  </a:schemeClr>
                </a:solidFill>
                <a:latin typeface="Arial" charset="0"/>
                <a:ea typeface="ＭＳ Ｐゴシック" charset="0"/>
                <a:cs typeface="ＭＳ Ｐゴシック" charset="0"/>
              </a:rPr>
              <a:t>但这些是唯一必要的话。</a:t>
            </a:r>
            <a:endParaRPr lang="en-US" altLang="zh-CN" sz="2800" b="1" dirty="0">
              <a:solidFill>
                <a:schemeClr val="accent2">
                  <a:lumMod val="75000"/>
                </a:schemeClr>
              </a:solidFill>
              <a:latin typeface="Arial" charset="0"/>
              <a:ea typeface="ＭＳ Ｐゴシック" charset="0"/>
              <a:cs typeface="ＭＳ Ｐゴシック" charset="0"/>
            </a:endParaRPr>
          </a:p>
          <a:p>
            <a:pPr defTabSz="457200"/>
            <a:endParaRPr lang="zh-CN" altLang="en-US" sz="2800" b="1" dirty="0">
              <a:solidFill>
                <a:srgbClr val="000000"/>
              </a:solidFill>
              <a:latin typeface="Arial" charset="0"/>
              <a:ea typeface="ＭＳ Ｐゴシック" charset="0"/>
              <a:cs typeface="ＭＳ Ｐゴシック" charset="0"/>
            </a:endParaRPr>
          </a:p>
          <a:p>
            <a:pPr defTabSz="457200"/>
            <a:r>
              <a:rPr lang="en-US" altLang="zh-CN" sz="2800" b="1" dirty="0">
                <a:solidFill>
                  <a:srgbClr val="000000"/>
                </a:solidFill>
                <a:latin typeface="Arial" charset="0"/>
                <a:ea typeface="ＭＳ Ｐゴシック" charset="0"/>
                <a:cs typeface="ＭＳ Ｐゴシック" charset="0"/>
              </a:rPr>
              <a:t>——</a:t>
            </a:r>
            <a:r>
              <a:rPr lang="zh-CN" altLang="en-US" sz="2800" b="1" dirty="0">
                <a:solidFill>
                  <a:srgbClr val="000000"/>
                </a:solidFill>
                <a:latin typeface="Arial" charset="0"/>
                <a:ea typeface="ＭＳ Ｐゴシック" charset="0"/>
                <a:cs typeface="ＭＳ Ｐゴシック" charset="0"/>
              </a:rPr>
              <a:t>换句话说，</a:t>
            </a:r>
            <a:r>
              <a:rPr lang="zh-CN" altLang="en-US" sz="2800" b="1" i="1" dirty="0">
                <a:solidFill>
                  <a:srgbClr val="800000"/>
                </a:solidFill>
                <a:latin typeface="Arial" charset="0"/>
                <a:ea typeface="ＭＳ Ｐゴシック" charset="0"/>
              </a:rPr>
              <a:t>离婚证书的核心在于再婚的权利。</a:t>
            </a:r>
          </a:p>
          <a:p>
            <a:pPr defTabSz="457200"/>
            <a:br>
              <a:rPr lang="en-US" sz="2800" b="1" i="1" dirty="0">
                <a:solidFill>
                  <a:srgbClr val="800000"/>
                </a:solidFill>
                <a:latin typeface="Arial" charset="0"/>
                <a:ea typeface="ＭＳ Ｐゴシック" charset="0"/>
                <a:cs typeface="ＭＳ Ｐゴシック" charset="0"/>
              </a:rPr>
            </a:br>
            <a:r>
              <a:rPr lang="en-US" sz="2800" b="1" i="1" dirty="0">
                <a:solidFill>
                  <a:srgbClr val="800000"/>
                </a:solidFill>
                <a:latin typeface="Arial" charset="0"/>
                <a:ea typeface="ＭＳ Ｐゴシック" charset="0"/>
                <a:cs typeface="ＭＳ Ｐゴシック" charset="0"/>
              </a:rPr>
              <a:t>(</a:t>
            </a:r>
            <a:r>
              <a:rPr lang="en-US" sz="2800" b="1" i="1" dirty="0" err="1">
                <a:solidFill>
                  <a:srgbClr val="800000"/>
                </a:solidFill>
                <a:latin typeface="Arial" charset="0"/>
                <a:ea typeface="ＭＳ Ｐゴシック" charset="0"/>
                <a:cs typeface="ＭＳ Ｐゴシック" charset="0"/>
              </a:rPr>
              <a:t>slideshare.com</a:t>
            </a:r>
            <a:r>
              <a:rPr lang="en-US" sz="2800" b="1" i="1" dirty="0">
                <a:solidFill>
                  <a:srgbClr val="800000"/>
                </a:solidFill>
                <a:latin typeface="Arial" charset="0"/>
                <a:ea typeface="ＭＳ Ｐゴシック" charset="0"/>
                <a:cs typeface="ＭＳ Ｐゴシック" charset="0"/>
              </a:rPr>
              <a:t>)</a:t>
            </a: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1" y="0"/>
            <a:ext cx="9143999" cy="1080120"/>
          </a:xfrm>
          <a:solidFill>
            <a:srgbClr val="00000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zh-CN" altLang="en-US" sz="4800" b="1" dirty="0">
                <a:effectLst>
                  <a:glow rad="127000">
                    <a:schemeClr val="tx1"/>
                  </a:glow>
                </a:effectLst>
                <a:latin typeface="Arial" charset="0"/>
                <a:ea typeface="ＭＳ Ｐゴシック" charset="0"/>
                <a:cs typeface="ＭＳ Ｐゴシック" charset="0"/>
              </a:rPr>
              <a:t>关于再婚呢？</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80722869"/>
      </p:ext>
    </p:extLst>
  </p:cSld>
  <p:clrMapOvr>
    <a:overrideClrMapping bg1="lt1" tx1="dk1" bg2="lt2" tx2="dk2" accent1="accent1" accent2="accent2" accent3="accent3" accent4="accent4" accent5="accent5" accent6="accent6" hlink="hlink" folHlink="folHlink"/>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5"/>
            <a:ext cx="9144000" cy="936388"/>
          </a:xfrm>
          <a:effectLst>
            <a:outerShdw blurRad="63500" dist="35921" dir="2700000" algn="ctr" rotWithShape="0">
              <a:schemeClr val="tx2">
                <a:alpha val="74998"/>
              </a:schemeClr>
            </a:outerShdw>
          </a:effectLst>
        </p:spPr>
        <p:txBody>
          <a:bodyPr anchor="ctr"/>
          <a:lstStyle/>
          <a:p>
            <a:pPr>
              <a:defRPr/>
            </a:pPr>
            <a:r>
              <a:rPr lang="zh-CN" altLang="en-US" dirty="0"/>
              <a:t>拉比对离婚的依据？</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42882"/>
            <a:ext cx="9144000" cy="5915117"/>
          </a:xfrm>
          <a:prstGeom prst="rect">
            <a:avLst/>
          </a:prstGeom>
        </p:spPr>
      </p:pic>
      <p:sp>
        <p:nvSpPr>
          <p:cNvPr id="5" name="Rectangle 2"/>
          <p:cNvSpPr txBox="1">
            <a:spLocks noChangeArrowheads="1"/>
          </p:cNvSpPr>
          <p:nvPr/>
        </p:nvSpPr>
        <p:spPr bwMode="auto">
          <a:xfrm>
            <a:off x="0" y="1066800"/>
            <a:ext cx="4027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b="1" dirty="0">
                <a:solidFill>
                  <a:srgbClr val="FFFFFF"/>
                </a:solidFill>
                <a:effectLst>
                  <a:glow rad="127000">
                    <a:srgbClr val="000000"/>
                  </a:glow>
                </a:effectLst>
                <a:latin typeface="Arial" charset="0"/>
                <a:ea typeface="ＭＳ Ｐゴシック" charset="0"/>
                <a:cs typeface="ＭＳ Ｐゴシック" charset="0"/>
              </a:rPr>
              <a:t>希列学派</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714300" y="1066800"/>
            <a:ext cx="44297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b="1" dirty="0">
                <a:solidFill>
                  <a:srgbClr val="FFFFFF"/>
                </a:solidFill>
                <a:effectLst>
                  <a:glow rad="127000">
                    <a:srgbClr val="000000"/>
                  </a:glow>
                </a:effectLst>
                <a:latin typeface="Arial" charset="0"/>
                <a:ea typeface="ＭＳ Ｐゴシック" charset="0"/>
                <a:cs typeface="ＭＳ Ｐゴシック" charset="0"/>
              </a:rPr>
              <a:t>沙迈学派</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2693203"/>
            <a:ext cx="4027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b="1" dirty="0">
                <a:solidFill>
                  <a:srgbClr val="FFFFFF"/>
                </a:solidFill>
                <a:effectLst>
                  <a:glow rad="127000">
                    <a:srgbClr val="000000"/>
                  </a:glow>
                </a:effectLst>
                <a:latin typeface="Arial" charset="0"/>
                <a:ea typeface="ＭＳ Ｐゴシック" charset="0"/>
                <a:cs typeface="ＭＳ Ｐゴシック" charset="0"/>
              </a:rPr>
              <a:t>自由派</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4714300" y="2693203"/>
            <a:ext cx="44297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b="1" dirty="0">
                <a:solidFill>
                  <a:srgbClr val="FFFFFF"/>
                </a:solidFill>
                <a:effectLst>
                  <a:glow rad="127000">
                    <a:srgbClr val="000000"/>
                  </a:glow>
                </a:effectLst>
                <a:latin typeface="Arial" charset="0"/>
                <a:ea typeface="ＭＳ Ｐゴシック" charset="0"/>
                <a:cs typeface="ＭＳ Ｐゴシック" charset="0"/>
              </a:rPr>
              <a:t>保守派</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4397054"/>
            <a:ext cx="4027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b="1" dirty="0">
                <a:solidFill>
                  <a:srgbClr val="FFFFFF"/>
                </a:solidFill>
                <a:effectLst>
                  <a:glow rad="127000">
                    <a:srgbClr val="000000"/>
                  </a:glow>
                </a:effectLst>
                <a:latin typeface="Arial" charset="0"/>
                <a:ea typeface="ＭＳ Ｐゴシック" charset="0"/>
                <a:cs typeface="ＭＳ Ｐゴシック" charset="0"/>
              </a:rPr>
              <a:t>任何理由都可以离婚</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4714300" y="4397054"/>
            <a:ext cx="44297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b="1" dirty="0">
                <a:solidFill>
                  <a:srgbClr val="FFFFFF"/>
                </a:solidFill>
                <a:effectLst>
                  <a:glow rad="127000">
                    <a:srgbClr val="000000"/>
                  </a:glow>
                </a:effectLst>
                <a:latin typeface="Arial" charset="0"/>
                <a:ea typeface="ＭＳ Ｐゴシック" charset="0"/>
                <a:cs typeface="ＭＳ Ｐゴシック" charset="0"/>
              </a:rPr>
              <a:t>只有通奸才能离婚</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778154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05457"/>
            <a:ext cx="9101568" cy="605254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4150908" y="6494"/>
            <a:ext cx="4993092" cy="6837718"/>
          </a:xfrm>
          <a:effectLst/>
        </p:spPr>
        <p:txBody>
          <a:bodyPr anchor="ctr"/>
          <a:lstStyle/>
          <a:p>
            <a:pPr>
              <a:defRPr/>
            </a:pPr>
            <a:r>
              <a:rPr lang="ru-RU" sz="4000" b="1" dirty="0">
                <a:solidFill>
                  <a:schemeClr val="tx1"/>
                </a:solidFill>
              </a:rPr>
              <a:t>“</a:t>
            </a:r>
            <a:r>
              <a:rPr lang="zh-CN" altLang="en-US" sz="4000" b="1" dirty="0">
                <a:solidFill>
                  <a:schemeClr val="tx1"/>
                </a:solidFill>
              </a:rPr>
              <a:t>法利赛人前来试探耶稣，说：“人根据某些理由休妻，</a:t>
            </a:r>
            <a:br>
              <a:rPr lang="en-US" altLang="zh-CN" sz="4000" b="1" dirty="0">
                <a:solidFill>
                  <a:schemeClr val="tx1"/>
                </a:solidFill>
              </a:rPr>
            </a:br>
            <a:r>
              <a:rPr lang="zh-CN" altLang="en-US" sz="4000" b="1" dirty="0">
                <a:solidFill>
                  <a:schemeClr val="tx1"/>
                </a:solidFill>
              </a:rPr>
              <a:t>可以吗？</a:t>
            </a:r>
            <a:r>
              <a:rPr lang="ru-RU" sz="4000" b="1" dirty="0">
                <a:solidFill>
                  <a:schemeClr val="tx1"/>
                </a:solidFill>
              </a:rPr>
              <a:t>”</a:t>
            </a:r>
            <a:r>
              <a:rPr lang="en-SG" sz="4000" b="1" dirty="0">
                <a:solidFill>
                  <a:schemeClr val="tx1"/>
                </a:solidFill>
              </a:rPr>
              <a:t> </a:t>
            </a:r>
            <a:br>
              <a:rPr lang="en-SG" sz="4000" b="1" dirty="0">
                <a:solidFill>
                  <a:schemeClr val="tx1"/>
                </a:solidFill>
              </a:rPr>
            </a:br>
            <a:r>
              <a:rPr lang="en-SG" sz="4000" b="1" dirty="0">
                <a:solidFill>
                  <a:schemeClr val="tx1"/>
                </a:solidFill>
              </a:rPr>
              <a:t>(</a:t>
            </a:r>
            <a:r>
              <a:rPr lang="zh-CN" altLang="en-US" sz="4000" b="1" dirty="0">
                <a:solidFill>
                  <a:schemeClr val="tx1"/>
                </a:solidFill>
              </a:rPr>
              <a:t>马太</a:t>
            </a:r>
            <a:r>
              <a:rPr lang="en-SG" sz="4000" b="1" dirty="0">
                <a:solidFill>
                  <a:schemeClr val="tx1"/>
                </a:solidFill>
              </a:rPr>
              <a:t> 19:3 </a:t>
            </a:r>
            <a:r>
              <a:rPr lang="en-US" altLang="zh-CN" sz="4000" b="1" dirty="0">
                <a:solidFill>
                  <a:schemeClr val="tx1"/>
                </a:solidFill>
              </a:rPr>
              <a:t>CNV</a:t>
            </a:r>
            <a:r>
              <a:rPr lang="en-SG" sz="4000" b="1" dirty="0">
                <a:solidFill>
                  <a:schemeClr val="tx1"/>
                </a:solidFill>
              </a:rPr>
              <a:t>)</a:t>
            </a:r>
            <a:endParaRPr lang="en-US" sz="4000" b="1" dirty="0">
              <a:solidFill>
                <a:schemeClr val="tx1"/>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94732192"/>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CN" altLang="en-US" sz="4000" b="1" dirty="0">
                <a:solidFill>
                  <a:schemeClr val="tx2"/>
                </a:solidFill>
                <a:effectLst>
                  <a:glow rad="127000">
                    <a:schemeClr val="bg1"/>
                  </a:glow>
                </a:effectLst>
                <a:latin typeface="Arial" charset="0"/>
                <a:ea typeface="ＭＳ Ｐゴシック" charset="0"/>
                <a:cs typeface="ＭＳ Ｐゴシック" charset="0"/>
              </a:rPr>
              <a:t>今天我们必须捍卫婚姻，使其不受攻击。</a:t>
            </a:r>
            <a:endParaRPr lang="en-US" sz="4000"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743419" y="1930400"/>
            <a:ext cx="7874000" cy="4927600"/>
          </a:xfrm>
          <a:prstGeom prst="rect">
            <a:avLst/>
          </a:prstGeom>
        </p:spPr>
      </p:pic>
    </p:spTree>
    <p:extLst>
      <p:ext uri="{BB962C8B-B14F-4D97-AF65-F5344CB8AC3E}">
        <p14:creationId xmlns:p14="http://schemas.microsoft.com/office/powerpoint/2010/main" val="2485440886"/>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3999" cy="1403055"/>
          </a:xfrm>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嘴上说说</a:t>
            </a:r>
            <a:endParaRPr lang="en-US" b="1" dirty="0">
              <a:effectLst>
                <a:glow rad="127000">
                  <a:schemeClr val="tx1"/>
                </a:glow>
              </a:effectLst>
              <a:latin typeface="Arial" charset="0"/>
              <a:ea typeface="ＭＳ Ｐゴシック" charset="0"/>
              <a:cs typeface="ＭＳ Ｐゴシック" charset="0"/>
            </a:endParaRPr>
          </a:p>
        </p:txBody>
      </p:sp>
      <p:grpSp>
        <p:nvGrpSpPr>
          <p:cNvPr id="4" name="Group 3"/>
          <p:cNvGrpSpPr/>
          <p:nvPr/>
        </p:nvGrpSpPr>
        <p:grpSpPr>
          <a:xfrm>
            <a:off x="0" y="1270000"/>
            <a:ext cx="9144000" cy="4303059"/>
            <a:chOff x="0" y="1270000"/>
            <a:chExt cx="9144000" cy="4303059"/>
          </a:xfrm>
        </p:grpSpPr>
        <p:pic>
          <p:nvPicPr>
            <p:cNvPr id="2" name="Picture 1"/>
            <p:cNvPicPr>
              <a:picLocks noChangeAspect="1"/>
            </p:cNvPicPr>
            <p:nvPr/>
          </p:nvPicPr>
          <p:blipFill>
            <a:blip r:embed="rId3"/>
            <a:stretch>
              <a:fillRect/>
            </a:stretch>
          </p:blipFill>
          <p:spPr>
            <a:xfrm>
              <a:off x="0" y="1270000"/>
              <a:ext cx="9144000" cy="4303059"/>
            </a:xfrm>
            <a:prstGeom prst="rect">
              <a:avLst/>
            </a:prstGeom>
          </p:spPr>
        </p:pic>
        <p:sp>
          <p:nvSpPr>
            <p:cNvPr id="3" name="Rectangle 2"/>
            <p:cNvSpPr/>
            <p:nvPr/>
          </p:nvSpPr>
          <p:spPr bwMode="auto">
            <a:xfrm>
              <a:off x="3299042" y="1409549"/>
              <a:ext cx="5436450" cy="3980816"/>
            </a:xfrm>
            <a:prstGeom prst="rect">
              <a:avLst/>
            </a:prstGeom>
            <a:solidFill>
              <a:srgbClr val="00000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cs typeface="+mn-cs"/>
              </a:endParaRPr>
            </a:p>
          </p:txBody>
        </p:sp>
      </p:grpSp>
      <p:sp>
        <p:nvSpPr>
          <p:cNvPr id="5" name="Rectangle 2"/>
          <p:cNvSpPr txBox="1">
            <a:spLocks noChangeArrowheads="1"/>
          </p:cNvSpPr>
          <p:nvPr/>
        </p:nvSpPr>
        <p:spPr bwMode="auto">
          <a:xfrm>
            <a:off x="3281383" y="1354775"/>
            <a:ext cx="5737411" cy="396785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800" b="1" dirty="0">
                <a:solidFill>
                  <a:srgbClr val="FFFFFF"/>
                </a:solidFill>
                <a:latin typeface="Arial" charset="0"/>
                <a:ea typeface="ＭＳ Ｐゴシック" charset="0"/>
                <a:cs typeface="ＭＳ Ｐゴシック" charset="0"/>
              </a:rPr>
              <a:t>“世界上无神论的最大单一原因是那些仅仅用嘴唇承认耶稣的基督徒，他们走出门后却以自己的生活方式否认祂。这正是一个不信的世界无法相信的事情。”  </a:t>
            </a:r>
            <a:endParaRPr lang="en-US" altLang="zh-CN" sz="2800" b="1" dirty="0">
              <a:solidFill>
                <a:srgbClr val="FFFFFF"/>
              </a:solidFill>
              <a:latin typeface="Arial" charset="0"/>
              <a:ea typeface="ＭＳ Ｐゴシック" charset="0"/>
              <a:cs typeface="ＭＳ Ｐゴシック" charset="0"/>
            </a:endParaRPr>
          </a:p>
          <a:p>
            <a:pPr defTabSz="457200">
              <a:defRPr/>
            </a:pPr>
            <a:endParaRPr lang="zh-CN" altLang="en-US" sz="2800" b="1" dirty="0">
              <a:solidFill>
                <a:srgbClr val="FFFFFF"/>
              </a:solidFill>
              <a:latin typeface="Arial" charset="0"/>
              <a:ea typeface="ＭＳ Ｐゴシック" charset="0"/>
              <a:cs typeface="ＭＳ Ｐゴシック" charset="0"/>
            </a:endParaRPr>
          </a:p>
          <a:p>
            <a:pPr defTabSz="457200">
              <a:defRPr/>
            </a:pPr>
            <a:r>
              <a:rPr lang="en-US" altLang="zh-CN" sz="2800" b="1" dirty="0">
                <a:solidFill>
                  <a:srgbClr val="FFFFFF"/>
                </a:solidFill>
                <a:latin typeface="Arial" charset="0"/>
                <a:ea typeface="ＭＳ Ｐゴシック" charset="0"/>
                <a:cs typeface="ＭＳ Ｐゴシック" charset="0"/>
              </a:rPr>
              <a:t>——</a:t>
            </a:r>
            <a:r>
              <a:rPr lang="zh-CN" altLang="en-US" sz="2800" b="1" dirty="0">
                <a:solidFill>
                  <a:srgbClr val="FFFFFF"/>
                </a:solidFill>
                <a:latin typeface="Arial" charset="0"/>
                <a:ea typeface="ＭＳ Ｐゴシック" charset="0"/>
                <a:cs typeface="ＭＳ Ｐゴシック" charset="0"/>
              </a:rPr>
              <a:t>布伦南</a:t>
            </a:r>
            <a:r>
              <a:rPr lang="en-US" altLang="zh-CN" sz="2800" b="1" dirty="0">
                <a:solidFill>
                  <a:srgbClr val="FFFFFF"/>
                </a:solidFill>
                <a:latin typeface="Arial" charset="0"/>
                <a:ea typeface="ＭＳ Ｐゴシック" charset="0"/>
                <a:cs typeface="ＭＳ Ｐゴシック" charset="0"/>
              </a:rPr>
              <a:t>·</a:t>
            </a:r>
            <a:r>
              <a:rPr lang="zh-CN" altLang="en-US" sz="2800" b="1" dirty="0">
                <a:solidFill>
                  <a:srgbClr val="FFFFFF"/>
                </a:solidFill>
                <a:latin typeface="Arial" charset="0"/>
                <a:ea typeface="ＭＳ Ｐゴシック" charset="0"/>
                <a:cs typeface="ＭＳ Ｐゴシック" charset="0"/>
              </a:rPr>
              <a:t>曼宁</a:t>
            </a:r>
            <a:endParaRPr lang="en-US" sz="2800" b="1" i="1" dirty="0">
              <a:solidFill>
                <a:srgbClr val="FFFFFF"/>
              </a:solidFill>
              <a:latin typeface="Apple Chancery"/>
              <a:ea typeface="ＭＳ Ｐゴシック" charset="0"/>
              <a:cs typeface="Apple Chancery"/>
            </a:endParaRPr>
          </a:p>
        </p:txBody>
      </p:sp>
    </p:spTree>
    <p:extLst>
      <p:ext uri="{BB962C8B-B14F-4D97-AF65-F5344CB8AC3E}">
        <p14:creationId xmlns:p14="http://schemas.microsoft.com/office/powerpoint/2010/main" val="2210151105"/>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944863"/>
            <a:ext cx="9135464" cy="5913137"/>
            <a:chOff x="0" y="944863"/>
            <a:chExt cx="9135464" cy="5913137"/>
          </a:xfrm>
        </p:grpSpPr>
        <p:pic>
          <p:nvPicPr>
            <p:cNvPr id="2" name="Picture 1"/>
            <p:cNvPicPr>
              <a:picLocks noChangeAspect="1"/>
            </p:cNvPicPr>
            <p:nvPr/>
          </p:nvPicPr>
          <p:blipFill>
            <a:blip r:embed="rId3"/>
            <a:stretch>
              <a:fillRect/>
            </a:stretch>
          </p:blipFill>
          <p:spPr>
            <a:xfrm>
              <a:off x="0" y="944863"/>
              <a:ext cx="9135464" cy="5913137"/>
            </a:xfrm>
            <a:prstGeom prst="rect">
              <a:avLst/>
            </a:prstGeom>
          </p:spPr>
        </p:pic>
        <p:sp>
          <p:nvSpPr>
            <p:cNvPr id="4" name="Oval Callout 3"/>
            <p:cNvSpPr/>
            <p:nvPr/>
          </p:nvSpPr>
          <p:spPr bwMode="auto">
            <a:xfrm>
              <a:off x="1822823" y="959804"/>
              <a:ext cx="4183529" cy="2991490"/>
            </a:xfrm>
            <a:prstGeom prst="wedgeEllipseCallout">
              <a:avLst>
                <a:gd name="adj1" fmla="val -50070"/>
                <a:gd name="adj2" fmla="val 49048"/>
              </a:avLst>
            </a:prstGeom>
            <a:solidFill>
              <a:schemeClr val="bg1"/>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cs typeface="+mn-cs"/>
              </a:endParaRPr>
            </a:p>
          </p:txBody>
        </p:sp>
        <p:sp>
          <p:nvSpPr>
            <p:cNvPr id="7" name="Oval Callout 6"/>
            <p:cNvSpPr/>
            <p:nvPr/>
          </p:nvSpPr>
          <p:spPr bwMode="auto">
            <a:xfrm>
              <a:off x="2794000" y="4159899"/>
              <a:ext cx="3505200" cy="2698101"/>
            </a:xfrm>
            <a:prstGeom prst="wedgeEllipseCallout">
              <a:avLst>
                <a:gd name="adj1" fmla="val 71187"/>
                <a:gd name="adj2" fmla="val -44295"/>
              </a:avLst>
            </a:prstGeom>
            <a:solidFill>
              <a:schemeClr val="bg1"/>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cs typeface="+mn-cs"/>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938369"/>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注意你的言谈。</a:t>
            </a:r>
            <a:endParaRPr lang="en-US" sz="4800" b="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2260599" y="1136794"/>
            <a:ext cx="3429001" cy="24700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600" b="1" dirty="0">
                <a:solidFill>
                  <a:srgbClr val="000000"/>
                </a:solidFill>
                <a:latin typeface="Arial Black"/>
                <a:ea typeface="ＭＳ Ｐゴシック" charset="0"/>
                <a:cs typeface="Arial Black"/>
              </a:rPr>
              <a:t>如果你是我丈夫，我会给你的咖啡下毒</a:t>
            </a:r>
            <a:endParaRPr lang="en-US" sz="3600" b="1" dirty="0">
              <a:solidFill>
                <a:srgbClr val="000000"/>
              </a:solidFill>
              <a:latin typeface="Arial Black"/>
              <a:ea typeface="ＭＳ Ｐゴシック" charset="0"/>
              <a:cs typeface="Arial Black"/>
            </a:endParaRPr>
          </a:p>
        </p:txBody>
      </p:sp>
      <p:sp>
        <p:nvSpPr>
          <p:cNvPr id="9" name="Rectangle 2"/>
          <p:cNvSpPr txBox="1">
            <a:spLocks noChangeArrowheads="1"/>
          </p:cNvSpPr>
          <p:nvPr/>
        </p:nvSpPr>
        <p:spPr bwMode="auto">
          <a:xfrm>
            <a:off x="3327399" y="4191793"/>
            <a:ext cx="2413001" cy="24700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600" b="1" dirty="0">
                <a:solidFill>
                  <a:srgbClr val="000000"/>
                </a:solidFill>
                <a:latin typeface="Arial Black"/>
                <a:ea typeface="ＭＳ Ｐゴシック" charset="0"/>
                <a:cs typeface="Arial Black"/>
              </a:rPr>
              <a:t>如果你是我的妻子，我会喝下它</a:t>
            </a:r>
            <a:endParaRPr lang="en-US" sz="3600" b="1" dirty="0">
              <a:solidFill>
                <a:srgbClr val="000000"/>
              </a:solidFill>
              <a:latin typeface="Arial Black"/>
              <a:ea typeface="ＭＳ Ｐゴシック" charset="0"/>
              <a:cs typeface="Arial Black"/>
            </a:endParaRPr>
          </a:p>
        </p:txBody>
      </p:sp>
    </p:spTree>
    <p:extLst>
      <p:ext uri="{BB962C8B-B14F-4D97-AF65-F5344CB8AC3E}">
        <p14:creationId xmlns:p14="http://schemas.microsoft.com/office/powerpoint/2010/main" val="3755558905"/>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070658"/>
            <a:ext cx="9144000" cy="578734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5"/>
            <a:ext cx="9143999" cy="1064164"/>
          </a:xfrm>
          <a:effectLst>
            <a:outerShdw blurRad="63500" dist="35921" dir="2700000" algn="ctr" rotWithShape="0">
              <a:schemeClr val="tx2">
                <a:alpha val="74998"/>
              </a:schemeClr>
            </a:outerShdw>
          </a:effectLst>
        </p:spPr>
        <p:txBody>
          <a:bodyPr anchor="ctr"/>
          <a:lstStyle/>
          <a:p>
            <a:pPr>
              <a:defRPr/>
            </a:pPr>
            <a:r>
              <a:rPr lang="zh-CN" altLang="en-US" sz="4000" b="1" dirty="0">
                <a:effectLst>
                  <a:glow rad="127000">
                    <a:schemeClr val="tx1"/>
                  </a:glow>
                </a:effectLst>
                <a:latin typeface="Arial" charset="0"/>
                <a:ea typeface="ＭＳ Ｐゴシック" charset="0"/>
                <a:cs typeface="ＭＳ Ｐゴシック" charset="0"/>
              </a:rPr>
              <a:t>教导真正的婚姻</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6633051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42331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13800" b="1" dirty="0">
                <a:solidFill>
                  <a:srgbClr val="FFFFFF"/>
                </a:solidFill>
                <a:effectLst>
                  <a:glow rad="127000">
                    <a:srgbClr val="000000"/>
                  </a:glow>
                </a:effectLst>
                <a:latin typeface="Arial" charset="0"/>
                <a:ea typeface="ＭＳ Ｐゴシック" charset="0"/>
                <a:cs typeface="ＭＳ Ｐゴシック" charset="0"/>
              </a:rPr>
              <a:t>爱</a:t>
            </a:r>
            <a:endParaRPr lang="en-US" sz="13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雅歌</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425</a:t>
            </a:r>
          </a:p>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29619023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47532269"/>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77123" y="6494"/>
            <a:ext cx="7248600" cy="688617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805385" y="6494"/>
            <a:ext cx="3794674" cy="2162044"/>
          </a:xfrm>
          <a:effectLst>
            <a:outerShdw blurRad="63500" dist="35921" dir="2700000" algn="ctr" rotWithShape="0">
              <a:schemeClr val="tx2">
                <a:alpha val="74998"/>
              </a:schemeClr>
            </a:outerShdw>
          </a:effectLst>
        </p:spPr>
        <p:txBody>
          <a:bodyPr anchor="ctr"/>
          <a:lstStyle/>
          <a:p>
            <a:pPr>
              <a:defRPr/>
            </a:pPr>
            <a:r>
              <a:rPr lang="zh-CN" altLang="en-US" sz="3600" b="1" dirty="0">
                <a:effectLst>
                  <a:glow rad="127000">
                    <a:schemeClr val="tx1"/>
                  </a:glow>
                </a:effectLst>
                <a:latin typeface="Arial" charset="0"/>
                <a:ea typeface="ＭＳ Ｐゴシック" charset="0"/>
                <a:cs typeface="ＭＳ Ｐゴシック" charset="0"/>
              </a:rPr>
              <a:t>什么是婚姻</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02984440"/>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5866468" y="6494"/>
            <a:ext cx="3277531" cy="6837718"/>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Side</a:t>
            </a:r>
          </a:p>
        </p:txBody>
      </p:sp>
      <p:pic>
        <p:nvPicPr>
          <p:cNvPr id="2" name="Picture 1"/>
          <p:cNvPicPr>
            <a:picLocks noChangeAspect="1"/>
          </p:cNvPicPr>
          <p:nvPr/>
        </p:nvPicPr>
        <p:blipFill>
          <a:blip r:embed="rId3"/>
          <a:stretch>
            <a:fillRect/>
          </a:stretch>
        </p:blipFill>
        <p:spPr>
          <a:xfrm>
            <a:off x="0" y="1041400"/>
            <a:ext cx="9144000" cy="4754880"/>
          </a:xfrm>
          <a:prstGeom prst="rect">
            <a:avLst/>
          </a:prstGeom>
        </p:spPr>
      </p:pic>
    </p:spTree>
    <p:extLst>
      <p:ext uri="{BB962C8B-B14F-4D97-AF65-F5344CB8AC3E}">
        <p14:creationId xmlns:p14="http://schemas.microsoft.com/office/powerpoint/2010/main" val="2153617555"/>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68300"/>
            <a:ext cx="8591762" cy="64897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228890"/>
            <a:ext cx="9143999" cy="715969"/>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“无过错离婚”</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24724605"/>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8995"/>
            <a:ext cx="9144000" cy="759100"/>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婚姻中的相互性</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65594"/>
            <a:ext cx="9144000" cy="6092406"/>
          </a:xfrm>
          <a:prstGeom prst="rect">
            <a:avLst/>
          </a:prstGeom>
        </p:spPr>
      </p:pic>
    </p:spTree>
    <p:extLst>
      <p:ext uri="{BB962C8B-B14F-4D97-AF65-F5344CB8AC3E}">
        <p14:creationId xmlns:p14="http://schemas.microsoft.com/office/powerpoint/2010/main" val="405722716"/>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你该如何</a:t>
            </a:r>
            <a:r>
              <a:rPr lang="zh-CN" altLang="en-US" b="1" dirty="0">
                <a:solidFill>
                  <a:srgbClr val="FF0000"/>
                </a:solidFill>
                <a:effectLst>
                  <a:glow rad="127000">
                    <a:schemeClr val="bg1"/>
                  </a:glow>
                </a:effectLst>
                <a:latin typeface="Arial" charset="0"/>
                <a:ea typeface="ＭＳ Ｐゴシック" charset="0"/>
                <a:cs typeface="ＭＳ Ｐゴシック" charset="0"/>
              </a:rPr>
              <a:t>捍卫</a:t>
            </a:r>
            <a:r>
              <a:rPr lang="zh-CN" altLang="en-US" b="1" dirty="0">
                <a:solidFill>
                  <a:schemeClr val="tx2"/>
                </a:solidFill>
                <a:effectLst>
                  <a:glow rad="127000">
                    <a:schemeClr val="bg1"/>
                  </a:glow>
                </a:effectLst>
                <a:latin typeface="Arial" charset="0"/>
                <a:ea typeface="ＭＳ Ｐゴシック" charset="0"/>
                <a:cs typeface="ＭＳ Ｐゴシック" charset="0"/>
              </a:rPr>
              <a:t>婚姻？</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784184" y="2103941"/>
            <a:ext cx="5080000" cy="4000500"/>
          </a:xfrm>
          <a:prstGeom prst="rect">
            <a:avLst/>
          </a:prstGeom>
        </p:spPr>
      </p:pic>
      <p:sp>
        <p:nvSpPr>
          <p:cNvPr id="5" name="Rectangle 2"/>
          <p:cNvSpPr txBox="1">
            <a:spLocks noChangeArrowheads="1"/>
          </p:cNvSpPr>
          <p:nvPr/>
        </p:nvSpPr>
        <p:spPr bwMode="auto">
          <a:xfrm>
            <a:off x="-185861" y="1499314"/>
            <a:ext cx="9143999"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2 </a:t>
            </a:r>
            <a:r>
              <a:rPr kumimoji="0" lang="en-US" sz="4400" b="1" i="0" u="none" strike="noStrike" kern="1200" cap="none" spc="0" normalizeH="0" baseline="0" noProof="0" dirty="0" err="1">
                <a:ln>
                  <a:noFill/>
                </a:ln>
                <a:solidFill>
                  <a:srgbClr val="000000"/>
                </a:solidFill>
                <a:effectLst>
                  <a:glow rad="127000">
                    <a:srgbClr val="FFFFFF"/>
                  </a:glow>
                </a:effectLst>
                <a:uLnTx/>
                <a:uFillTx/>
                <a:latin typeface="Arial" charset="0"/>
                <a:ea typeface="ＭＳ Ｐゴシック" charset="0"/>
                <a:cs typeface="ＭＳ Ｐゴシック" charset="0"/>
              </a:rPr>
              <a:t>种方式</a:t>
            </a:r>
            <a:endPar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62354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675"/>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a:defRPr/>
            </a:pPr>
            <a:r>
              <a:rPr lang="en-US" altLang="zh-CN" sz="4800" b="1" dirty="0">
                <a:effectLst>
                  <a:glow rad="127000">
                    <a:schemeClr val="tx1"/>
                  </a:glow>
                </a:effectLst>
                <a:latin typeface="Arial" charset="0"/>
                <a:ea typeface="ＭＳ Ｐゴシック" charset="0"/>
                <a:cs typeface="ＭＳ Ｐゴシック" charset="0"/>
              </a:rPr>
              <a:t>1.</a:t>
            </a:r>
            <a:r>
              <a:rPr lang="zh-CN" altLang="en-US" sz="4800" b="1" dirty="0">
                <a:effectLst>
                  <a:glow rad="127000">
                    <a:schemeClr val="tx1"/>
                  </a:glow>
                </a:effectLst>
                <a:latin typeface="Arial" charset="0"/>
                <a:ea typeface="ＭＳ Ｐゴシック" charset="0"/>
                <a:cs typeface="ＭＳ Ｐゴシック" charset="0"/>
              </a:rPr>
              <a:t> 不要让婚姻被</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贬值</a:t>
            </a:r>
            <a:br>
              <a:rPr lang="en-US" altLang="zh-CN" sz="4800" b="1" dirty="0">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（马太福音 </a:t>
            </a:r>
            <a:r>
              <a:rPr lang="en-US" altLang="zh-CN" sz="4800" b="1" dirty="0">
                <a:effectLst>
                  <a:glow rad="127000">
                    <a:schemeClr val="tx1"/>
                  </a:glow>
                </a:effectLst>
                <a:latin typeface="Arial" charset="0"/>
                <a:ea typeface="ＭＳ Ｐゴシック" charset="0"/>
                <a:cs typeface="ＭＳ Ｐゴシック" charset="0"/>
              </a:rPr>
              <a:t>5:31</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39904957"/>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8035"/>
            <a:ext cx="8424106" cy="687407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捍卫婚姻，反对</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通奸</a:t>
            </a:r>
            <a:br>
              <a:rPr lang="en-US" altLang="zh-CN" sz="4800" b="1" dirty="0">
                <a:solidFill>
                  <a:srgbClr val="FFFF00"/>
                </a:solidFill>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（马太福音</a:t>
            </a:r>
            <a:r>
              <a:rPr lang="en-US" altLang="zh-CN" sz="4800" b="1" dirty="0">
                <a:effectLst>
                  <a:glow rad="127000">
                    <a:schemeClr val="tx1"/>
                  </a:glow>
                </a:effectLst>
                <a:latin typeface="Arial" charset="0"/>
                <a:ea typeface="ＭＳ Ｐゴシック" charset="0"/>
                <a:cs typeface="ＭＳ Ｐゴシック" charset="0"/>
              </a:rPr>
              <a:t>5:32</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97223804"/>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29469"/>
            <a:ext cx="9144000" cy="2696692"/>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可是我告诉你们，凡休妻的，如果不是因她不贞，就是促使她犯奸淫</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sv-SE"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马太 </a:t>
            </a:r>
            <a:r>
              <a:rPr lang="sv-SE" sz="3600" b="1" dirty="0">
                <a:effectLst>
                  <a:glow rad="127000">
                    <a:schemeClr val="tx1"/>
                  </a:glow>
                </a:effectLst>
                <a:latin typeface="Arial" charset="0"/>
                <a:ea typeface="ＭＳ Ｐゴシック" charset="0"/>
                <a:cs typeface="ＭＳ Ｐゴシック" charset="0"/>
              </a:rPr>
              <a:t>5:3</a:t>
            </a:r>
            <a:r>
              <a:rPr lang="en-US" sz="3600" b="1" dirty="0">
                <a:effectLst>
                  <a:glow rad="127000">
                    <a:schemeClr val="tx1"/>
                  </a:glow>
                </a:effectLst>
                <a:latin typeface="Arial" charset="0"/>
                <a:ea typeface="ＭＳ Ｐゴシック" charset="0"/>
                <a:cs typeface="ＭＳ Ｐゴシック" charset="0"/>
              </a:rPr>
              <a:t>2a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a:off x="1675792" y="2555776"/>
            <a:ext cx="5736299" cy="4302224"/>
          </a:xfrm>
          <a:prstGeom prst="rect">
            <a:avLst/>
          </a:prstGeom>
        </p:spPr>
      </p:pic>
    </p:spTree>
    <p:extLst>
      <p:ext uri="{BB962C8B-B14F-4D97-AF65-F5344CB8AC3E}">
        <p14:creationId xmlns:p14="http://schemas.microsoft.com/office/powerpoint/2010/main" val="2024168599"/>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3999" cy="3695509"/>
          </a:xfrm>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耶稣尊重婚姻，宣称离婚也会导致与离婚者结婚的人犯通奸罪（马太福音 </a:t>
            </a:r>
            <a:r>
              <a:rPr lang="en-US" altLang="zh-CN" b="1" dirty="0">
                <a:effectLst>
                  <a:glow rad="127000">
                    <a:schemeClr val="tx1"/>
                  </a:glow>
                </a:effectLst>
                <a:latin typeface="Arial" charset="0"/>
                <a:ea typeface="ＭＳ Ｐゴシック" charset="0"/>
                <a:cs typeface="ＭＳ Ｐゴシック" charset="0"/>
              </a:rPr>
              <a:t>5:32</a:t>
            </a:r>
            <a:r>
              <a:rPr lang="en-US" b="1" dirty="0">
                <a:effectLst>
                  <a:glow rad="127000">
                    <a:schemeClr val="tx1"/>
                  </a:glow>
                </a:effectLst>
                <a:latin typeface="Arial" charset="0"/>
                <a:ea typeface="ＭＳ Ｐゴシック" charset="0"/>
                <a:cs typeface="ＭＳ Ｐゴシック" charset="0"/>
              </a:rPr>
              <a:t>b）</a:t>
            </a:r>
          </a:p>
        </p:txBody>
      </p:sp>
      <p:pic>
        <p:nvPicPr>
          <p:cNvPr id="2" name="Picture 1"/>
          <p:cNvPicPr>
            <a:picLocks noChangeAspect="1"/>
          </p:cNvPicPr>
          <p:nvPr/>
        </p:nvPicPr>
        <p:blipFill>
          <a:blip r:embed="rId3"/>
          <a:stretch>
            <a:fillRect/>
          </a:stretch>
        </p:blipFill>
        <p:spPr>
          <a:xfrm>
            <a:off x="0" y="3702003"/>
            <a:ext cx="9133264" cy="3155997"/>
          </a:xfrm>
          <a:prstGeom prst="rect">
            <a:avLst/>
          </a:prstGeom>
        </p:spPr>
      </p:pic>
    </p:spTree>
    <p:extLst>
      <p:ext uri="{BB962C8B-B14F-4D97-AF65-F5344CB8AC3E}">
        <p14:creationId xmlns:p14="http://schemas.microsoft.com/office/powerpoint/2010/main" val="2268097056"/>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29469"/>
            <a:ext cx="9144000" cy="1799331"/>
          </a:xfrm>
          <a:effectLst>
            <a:outerShdw blurRad="63500" dist="35921" dir="2700000" algn="ctr" rotWithShape="0">
              <a:schemeClr val="tx2">
                <a:alpha val="74998"/>
              </a:schemeClr>
            </a:outerShdw>
          </a:effectLst>
        </p:spPr>
        <p:txBody>
          <a:bodyPr anchor="ctr"/>
          <a:lstStyle/>
          <a:p>
            <a:pPr>
              <a:defRPr/>
            </a:pPr>
            <a:r>
              <a:rPr lang="zh-CN" altLang="en-US" sz="3600" b="1" dirty="0">
                <a:effectLst>
                  <a:glow rad="127000">
                    <a:schemeClr val="tx1"/>
                  </a:glow>
                </a:effectLst>
                <a:latin typeface="Arial" charset="0"/>
                <a:ea typeface="ＭＳ Ｐゴシック" charset="0"/>
                <a:cs typeface="ＭＳ Ｐゴシック" charset="0"/>
              </a:rPr>
              <a:t>男人与妻子离婚如何会导致她通奸（</a:t>
            </a:r>
            <a:r>
              <a:rPr lang="en-US" altLang="zh-CN" sz="3600" b="1" dirty="0">
                <a:effectLst>
                  <a:glow rad="127000">
                    <a:schemeClr val="tx1"/>
                  </a:glow>
                </a:effectLst>
                <a:latin typeface="Arial" charset="0"/>
                <a:ea typeface="ＭＳ Ｐゴシック" charset="0"/>
                <a:cs typeface="ＭＳ Ｐゴシック" charset="0"/>
              </a:rPr>
              <a:t>32</a:t>
            </a:r>
            <a:r>
              <a:rPr lang="en-US" sz="3600" b="1" dirty="0">
                <a:effectLst>
                  <a:glow rad="127000">
                    <a:schemeClr val="tx1"/>
                  </a:glow>
                </a:effectLst>
                <a:latin typeface="Arial" charset="0"/>
                <a:ea typeface="ＭＳ Ｐゴシック" charset="0"/>
                <a:cs typeface="ＭＳ Ｐゴシック" charset="0"/>
              </a:rPr>
              <a:t>b）？</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0910" y="1804846"/>
            <a:ext cx="8128000" cy="5053153"/>
          </a:xfrm>
          <a:prstGeom prst="rect">
            <a:avLst/>
          </a:prstGeom>
        </p:spPr>
      </p:pic>
    </p:spTree>
    <p:extLst>
      <p:ext uri="{BB962C8B-B14F-4D97-AF65-F5344CB8AC3E}">
        <p14:creationId xmlns:p14="http://schemas.microsoft.com/office/powerpoint/2010/main" val="12873985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3169" name="Object 3"/>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3711262" imgH="2903472" progId="MSPhotoEd.3">
                  <p:embed/>
                </p:oleObj>
              </mc:Choice>
              <mc:Fallback>
                <p:oleObj name="Photo Editor Photo" r:id="rId3" imgW="3711262" imgH="2903472"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t="3195" r="3334" b="4128"/>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63170" name="Text Box 4"/>
          <p:cNvSpPr txBox="1">
            <a:spLocks noChangeArrowheads="1"/>
          </p:cNvSpPr>
          <p:nvPr/>
        </p:nvSpPr>
        <p:spPr bwMode="auto">
          <a:xfrm>
            <a:off x="7772400" y="4114800"/>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r>
              <a:rPr kumimoji="0" lang="en-US"/>
              <a:t>作者</a:t>
            </a:r>
            <a:endParaRPr kumimoji="0" lang="ja-JP" altLang="en-US"/>
          </a:p>
        </p:txBody>
      </p:sp>
      <p:sp>
        <p:nvSpPr>
          <p:cNvPr id="50181" name="Rectangle 5"/>
          <p:cNvSpPr>
            <a:spLocks noGrp="1" noChangeArrowheads="1"/>
          </p:cNvSpPr>
          <p:nvPr>
            <p:ph type="title" idx="4294967295"/>
          </p:nvPr>
        </p:nvSpPr>
        <p:spPr>
          <a:xfrm>
            <a:off x="5715000" y="5029200"/>
            <a:ext cx="3276600" cy="1219200"/>
          </a:xfrm>
          <a:effectLst>
            <a:outerShdw blurRad="63500" dist="35921" dir="2700000" algn="ctr" rotWithShape="0">
              <a:schemeClr val="bg1"/>
            </a:outerShdw>
          </a:effectLst>
        </p:spPr>
        <p:txBody>
          <a:bodyPr/>
          <a:lstStyle/>
          <a:p>
            <a:pPr>
              <a:defRPr/>
            </a:pPr>
            <a:r>
              <a:rPr lang="zh-CN" altLang="en-US" b="1" i="0" dirty="0">
                <a:solidFill>
                  <a:srgbClr val="FFFFFF"/>
                </a:solidFill>
                <a:effectLst>
                  <a:outerShdw blurRad="38100" dist="38100" dir="2700000" algn="tl">
                    <a:srgbClr val="5F5F5F"/>
                  </a:outerShdw>
                </a:effectLst>
                <a:latin typeface="Times New Roman" charset="0"/>
                <a:ea typeface="MS PGothic" charset="0"/>
                <a:cs typeface="MS PGothic" charset="0"/>
              </a:rPr>
              <a:t>所罗门</a:t>
            </a:r>
            <a:br>
              <a:rPr lang="en-US" altLang="zh-CN" b="1" i="0" dirty="0">
                <a:solidFill>
                  <a:srgbClr val="FFFFFF"/>
                </a:solidFill>
                <a:effectLst>
                  <a:outerShdw blurRad="38100" dist="38100" dir="2700000" algn="tl">
                    <a:srgbClr val="5F5F5F"/>
                  </a:outerShdw>
                </a:effectLst>
                <a:latin typeface="Times New Roman" charset="0"/>
                <a:ea typeface="MS PGothic" charset="0"/>
                <a:cs typeface="MS PGothic" charset="0"/>
              </a:rPr>
            </a:br>
            <a:r>
              <a:rPr lang="zh-CN" altLang="en-US" b="1" i="0" dirty="0">
                <a:solidFill>
                  <a:srgbClr val="FFFFFF"/>
                </a:solidFill>
                <a:effectLst>
                  <a:outerShdw blurRad="38100" dist="38100" dir="2700000" algn="tl">
                    <a:srgbClr val="5F5F5F"/>
                  </a:outerShdw>
                </a:effectLst>
                <a:latin typeface="Times New Roman" charset="0"/>
                <a:ea typeface="MS PGothic" charset="0"/>
                <a:cs typeface="MS PGothic" charset="0"/>
              </a:rPr>
              <a:t>的诗歌</a:t>
            </a:r>
            <a:endParaRPr lang="ja-JP" altLang="en-US" b="1" i="0" dirty="0">
              <a:solidFill>
                <a:srgbClr val="FFFFFF"/>
              </a:solidFill>
              <a:effectLst>
                <a:outerShdw blurRad="38100" dist="38100" dir="2700000" algn="tl">
                  <a:srgbClr val="5F5F5F"/>
                </a:outerShdw>
              </a:effectLst>
              <a:latin typeface="Times New Roman" charset="0"/>
              <a:ea typeface="MS PGothic" charset="0"/>
              <a:cs typeface="MS PGothic" charset="0"/>
            </a:endParaRPr>
          </a:p>
        </p:txBody>
      </p:sp>
      <p:sp>
        <p:nvSpPr>
          <p:cNvPr id="6" name="Text Box 6"/>
          <p:cNvSpPr txBox="1">
            <a:spLocks noChangeArrowheads="1"/>
          </p:cNvSpPr>
          <p:nvPr/>
        </p:nvSpPr>
        <p:spPr bwMode="auto">
          <a:xfrm>
            <a:off x="5466" y="6220378"/>
            <a:ext cx="9138534"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cSld>
  <p:clrMapOvr>
    <a:masterClrMapping/>
  </p:clrMapOvr>
  <p:transition>
    <p:randomBar dir="vert"/>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1086599"/>
          </a:xfrm>
          <a:solidFill>
            <a:srgbClr val="FF0000"/>
          </a:solidFill>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什么是 </a:t>
            </a:r>
            <a:r>
              <a:rPr lang="en-US" sz="4800" b="1" i="1" dirty="0" err="1">
                <a:solidFill>
                  <a:srgbClr val="FFFF00"/>
                </a:solidFill>
                <a:effectLst>
                  <a:glow rad="127000">
                    <a:schemeClr val="tx1"/>
                  </a:glow>
                </a:effectLst>
                <a:latin typeface="Arial" charset="0"/>
                <a:ea typeface="ＭＳ Ｐゴシック" charset="0"/>
                <a:cs typeface="ＭＳ Ｐゴシック" charset="0"/>
              </a:rPr>
              <a:t>porneia</a:t>
            </a:r>
            <a:r>
              <a:rPr lang="zh-CN" altLang="en-US" sz="4800" b="1" i="1" dirty="0">
                <a:solidFill>
                  <a:srgbClr val="FFFF00"/>
                </a:solidFill>
                <a:effectLst>
                  <a:glow rad="127000">
                    <a:schemeClr val="tx1"/>
                  </a:glow>
                </a:effectLst>
                <a:latin typeface="Arial" charset="0"/>
                <a:ea typeface="ＭＳ Ｐゴシック" charset="0"/>
                <a:cs typeface="ＭＳ Ｐゴシック" charset="0"/>
              </a:rPr>
              <a:t> </a:t>
            </a:r>
            <a:r>
              <a:rPr lang="en-US" altLang="zh-CN" sz="4800" b="1" i="1" dirty="0">
                <a:solidFill>
                  <a:srgbClr val="FFFF00"/>
                </a:solidFill>
                <a:effectLst>
                  <a:glow rad="127000">
                    <a:schemeClr val="tx1"/>
                  </a:glow>
                </a:effectLst>
                <a:latin typeface="Arial" charset="0"/>
                <a:ea typeface="ＭＳ Ｐゴシック" charset="0"/>
                <a:cs typeface="ＭＳ Ｐゴシック" charset="0"/>
              </a:rPr>
              <a:t>(</a:t>
            </a:r>
            <a:r>
              <a:rPr lang="zh-CN" altLang="en-US" sz="4800" b="1" i="1" dirty="0">
                <a:solidFill>
                  <a:srgbClr val="FFFF00"/>
                </a:solidFill>
                <a:effectLst>
                  <a:glow rad="127000">
                    <a:schemeClr val="tx1"/>
                  </a:glow>
                </a:effectLst>
                <a:latin typeface="Arial" charset="0"/>
                <a:ea typeface="ＭＳ Ｐゴシック" charset="0"/>
                <a:cs typeface="ＭＳ Ｐゴシック" charset="0"/>
              </a:rPr>
              <a:t>淫乱</a:t>
            </a:r>
            <a:r>
              <a:rPr lang="en-US" altLang="zh-CN" sz="4800" b="1" i="1" dirty="0">
                <a:solidFill>
                  <a:srgbClr val="FFFF00"/>
                </a:solidFill>
                <a:effectLst>
                  <a:glow rad="127000">
                    <a:schemeClr val="tx1"/>
                  </a:glow>
                </a:effectLst>
                <a:latin typeface="Arial" charset="0"/>
                <a:ea typeface="ＭＳ Ｐゴシック" charset="0"/>
                <a:cs typeface="ＭＳ Ｐゴシック" charset="0"/>
              </a:rPr>
              <a:t>)</a:t>
            </a:r>
            <a:r>
              <a:rPr lang="zh-CN" altLang="en-US" sz="4800" b="1" i="1" dirty="0">
                <a:solidFill>
                  <a:srgbClr val="FFFF00"/>
                </a:solidFill>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1843256"/>
            <a:ext cx="9144000" cy="26966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 </a:t>
            </a:r>
            <a:r>
              <a:rPr lang="en-US" altLang="zh-CN"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一个男人如果与妻子离婚，除非她犯了</a:t>
            </a:r>
            <a:r>
              <a:rPr lang="en-US" sz="4000" b="1" dirty="0" err="1">
                <a:solidFill>
                  <a:srgbClr val="FFFFFF"/>
                </a:solidFill>
                <a:effectLst>
                  <a:glow rad="127000">
                    <a:srgbClr val="000000"/>
                  </a:glow>
                </a:effectLst>
                <a:latin typeface="Arial" charset="0"/>
                <a:ea typeface="ＭＳ Ｐゴシック" charset="0"/>
                <a:cs typeface="ＭＳ Ｐゴシック" charset="0"/>
              </a:rPr>
              <a:t>porneia</a:t>
            </a: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淫乱），</a:t>
            </a:r>
            <a:r>
              <a:rPr lang="zh-CN" altLang="en-US" sz="4000" b="1" dirty="0">
                <a:solidFill>
                  <a:srgbClr val="FFFF00"/>
                </a:solidFill>
                <a:effectLst>
                  <a:glow rad="127000">
                    <a:srgbClr val="000000"/>
                  </a:glow>
                </a:effectLst>
                <a:latin typeface="Arial" charset="0"/>
                <a:ea typeface="ＭＳ Ｐゴシック" charset="0"/>
                <a:cs typeface="ＭＳ Ｐゴシック" charset="0"/>
              </a:rPr>
              <a:t>否则就是让她犯奸淫</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”（马太福音 </a:t>
            </a:r>
            <a:r>
              <a:rPr lang="en-US" altLang="zh-CN" sz="4000" b="1" dirty="0">
                <a:solidFill>
                  <a:srgbClr val="FFFFFF"/>
                </a:solidFill>
                <a:effectLst>
                  <a:glow rad="127000">
                    <a:srgbClr val="000000"/>
                  </a:glow>
                </a:effectLst>
                <a:latin typeface="Arial" charset="0"/>
                <a:ea typeface="ＭＳ Ｐゴシック" charset="0"/>
                <a:cs typeface="ＭＳ Ｐゴシック" charset="0"/>
              </a:rPr>
              <a:t>5:32</a:t>
            </a:r>
            <a:r>
              <a:rPr lang="en-US" sz="4000" b="1" dirty="0">
                <a:solidFill>
                  <a:srgbClr val="FFFFFF"/>
                </a:solidFill>
                <a:effectLst>
                  <a:glow rad="127000">
                    <a:srgbClr val="000000"/>
                  </a:glow>
                </a:effectLst>
                <a:latin typeface="Arial" charset="0"/>
                <a:ea typeface="ＭＳ Ｐゴシック" charset="0"/>
                <a:cs typeface="ＭＳ Ｐゴシック" charset="0"/>
              </a:rPr>
              <a:t>a）</a:t>
            </a:r>
          </a:p>
        </p:txBody>
      </p:sp>
    </p:spTree>
    <p:extLst>
      <p:ext uri="{BB962C8B-B14F-4D97-AF65-F5344CB8AC3E}">
        <p14:creationId xmlns:p14="http://schemas.microsoft.com/office/powerpoint/2010/main" val="3578507073"/>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758988"/>
            <a:ext cx="9148518" cy="609901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18950"/>
            <a:ext cx="9143999" cy="793417"/>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什么是 </a:t>
            </a:r>
            <a:r>
              <a:rPr lang="en-US" b="1" dirty="0" err="1">
                <a:solidFill>
                  <a:schemeClr val="tx2"/>
                </a:solidFill>
                <a:effectLst>
                  <a:glow rad="127000">
                    <a:schemeClr val="bg1"/>
                  </a:glow>
                </a:effectLst>
                <a:latin typeface="Arial" charset="0"/>
                <a:ea typeface="ＭＳ Ｐゴシック" charset="0"/>
                <a:cs typeface="ＭＳ Ｐゴシック" charset="0"/>
              </a:rPr>
              <a:t>porneia</a:t>
            </a:r>
            <a:r>
              <a:rPr lang="en-US" b="1" dirty="0">
                <a:solidFill>
                  <a:schemeClr val="tx2"/>
                </a:solidFill>
                <a:effectLst>
                  <a:glow rad="127000">
                    <a:schemeClr val="bg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4519" y="697016"/>
            <a:ext cx="4843369" cy="7934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ru-RU" sz="2800" b="1" dirty="0">
                <a:solidFill>
                  <a:srgbClr val="000000"/>
                </a:solidFill>
                <a:effectLst>
                  <a:glow rad="127000">
                    <a:srgbClr val="FFFFFF"/>
                  </a:glow>
                </a:effectLst>
                <a:latin typeface="Arial" charset="0"/>
                <a:ea typeface="ＭＳ Ｐゴシック" charset="0"/>
                <a:cs typeface="ＭＳ Ｐゴシック" charset="0"/>
              </a:rPr>
              <a:t>"</a:t>
            </a:r>
            <a:r>
              <a:rPr lang="ru-RU" sz="2800" b="1" dirty="0" err="1">
                <a:solidFill>
                  <a:srgbClr val="000000"/>
                </a:solidFill>
                <a:effectLst>
                  <a:glow rad="127000">
                    <a:srgbClr val="FFFFFF"/>
                  </a:glow>
                </a:effectLst>
                <a:latin typeface="Arial" charset="0"/>
                <a:ea typeface="ＭＳ Ｐゴシック" charset="0"/>
                <a:cs typeface="ＭＳ Ｐゴシック" charset="0"/>
              </a:rPr>
              <a:t>不忠</a:t>
            </a:r>
            <a:r>
              <a:rPr lang="ru-RU" sz="2800" b="1" dirty="0">
                <a:solidFill>
                  <a:srgbClr val="000000"/>
                </a:solidFill>
                <a:effectLst>
                  <a:glow rad="127000">
                    <a:srgbClr val="FFFFFF"/>
                  </a:glow>
                </a:effectLst>
                <a:latin typeface="Arial" charset="0"/>
                <a:ea typeface="ＭＳ Ｐゴシック" charset="0"/>
                <a:cs typeface="ＭＳ Ｐゴシック" charset="0"/>
              </a:rPr>
              <a:t>"</a:t>
            </a:r>
            <a:r>
              <a:rPr lang="en-US" sz="2800" b="1" dirty="0">
                <a:solidFill>
                  <a:srgbClr val="000000"/>
                </a:solidFill>
                <a:effectLst>
                  <a:glow rad="127000">
                    <a:srgbClr val="FFFFFF"/>
                  </a:glow>
                </a:effectLst>
                <a:latin typeface="Arial" charset="0"/>
                <a:ea typeface="ＭＳ Ｐゴシック" charset="0"/>
                <a:cs typeface="ＭＳ Ｐゴシック" charset="0"/>
              </a:rPr>
              <a:t> (CNV, NIV)</a:t>
            </a:r>
          </a:p>
        </p:txBody>
      </p:sp>
      <p:sp>
        <p:nvSpPr>
          <p:cNvPr id="7" name="Rectangle 2"/>
          <p:cNvSpPr txBox="1">
            <a:spLocks noChangeArrowheads="1"/>
          </p:cNvSpPr>
          <p:nvPr/>
        </p:nvSpPr>
        <p:spPr bwMode="auto">
          <a:xfrm>
            <a:off x="4519" y="1351023"/>
            <a:ext cx="4378715" cy="7934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chemeClr val="tx2"/>
                </a:solidFill>
                <a:effectLst>
                  <a:glow rad="127000">
                    <a:schemeClr val="bg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defTabSz="457200"/>
            <a:r>
              <a:rPr lang="ru-RU" sz="2800" dirty="0">
                <a:solidFill>
                  <a:srgbClr val="000000"/>
                </a:solidFill>
                <a:effectLst>
                  <a:glow rad="127000">
                    <a:srgbClr val="FFFFFF"/>
                  </a:glow>
                </a:effectLst>
              </a:rPr>
              <a:t>"</a:t>
            </a:r>
            <a:r>
              <a:rPr lang="ru-RU" sz="2800" dirty="0" err="1">
                <a:solidFill>
                  <a:srgbClr val="000000"/>
                </a:solidFill>
                <a:effectLst>
                  <a:glow rad="127000">
                    <a:srgbClr val="FFFFFF"/>
                  </a:glow>
                </a:effectLst>
              </a:rPr>
              <a:t>不贞洁</a:t>
            </a:r>
            <a:r>
              <a:rPr lang="ru-RU" sz="2800" dirty="0">
                <a:solidFill>
                  <a:srgbClr val="000000"/>
                </a:solidFill>
                <a:effectLst>
                  <a:glow rad="127000">
                    <a:srgbClr val="FFFFFF"/>
                  </a:glow>
                </a:effectLst>
              </a:rPr>
              <a:t>"</a:t>
            </a:r>
            <a:r>
              <a:rPr lang="en-US" sz="2800" dirty="0">
                <a:solidFill>
                  <a:srgbClr val="000000"/>
                </a:solidFill>
                <a:effectLst>
                  <a:glow rad="127000">
                    <a:srgbClr val="FFFFFF"/>
                  </a:glow>
                </a:effectLst>
              </a:rPr>
              <a:t> (NAS)</a:t>
            </a:r>
          </a:p>
        </p:txBody>
      </p:sp>
      <p:sp>
        <p:nvSpPr>
          <p:cNvPr id="8" name="Rectangle 2"/>
          <p:cNvSpPr txBox="1">
            <a:spLocks noChangeArrowheads="1"/>
          </p:cNvSpPr>
          <p:nvPr/>
        </p:nvSpPr>
        <p:spPr bwMode="auto">
          <a:xfrm>
            <a:off x="4383235" y="697016"/>
            <a:ext cx="4765284" cy="7934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ru-RU" sz="2800" b="1" dirty="0">
                <a:solidFill>
                  <a:srgbClr val="000000"/>
                </a:solidFill>
                <a:effectLst>
                  <a:glow rad="127000">
                    <a:srgbClr val="FFFFFF"/>
                  </a:glow>
                </a:effectLst>
                <a:latin typeface="Arial" charset="0"/>
                <a:ea typeface="ＭＳ Ｐゴシック" charset="0"/>
                <a:cs typeface="ＭＳ Ｐゴシック" charset="0"/>
              </a:rPr>
              <a:t>"</a:t>
            </a:r>
            <a:r>
              <a:rPr lang="ru-RU" sz="2800" b="1" dirty="0" err="1">
                <a:solidFill>
                  <a:srgbClr val="000000"/>
                </a:solidFill>
                <a:effectLst>
                  <a:glow rad="127000">
                    <a:srgbClr val="FFFFFF"/>
                  </a:glow>
                </a:effectLst>
                <a:latin typeface="Arial" charset="0"/>
                <a:ea typeface="ＭＳ Ｐゴシック" charset="0"/>
                <a:cs typeface="ＭＳ Ｐゴシック" charset="0"/>
              </a:rPr>
              <a:t>奸淫</a:t>
            </a:r>
            <a:r>
              <a:rPr lang="ru-RU" sz="2800" b="1" dirty="0">
                <a:solidFill>
                  <a:srgbClr val="000000"/>
                </a:solidFill>
                <a:effectLst>
                  <a:glow rad="127000">
                    <a:srgbClr val="FFFFFF"/>
                  </a:glow>
                </a:effectLst>
                <a:latin typeface="Arial" charset="0"/>
                <a:ea typeface="ＭＳ Ｐゴシック" charset="0"/>
                <a:cs typeface="ＭＳ Ｐゴシック" charset="0"/>
              </a:rPr>
              <a:t>"</a:t>
            </a:r>
            <a:r>
              <a:rPr lang="en-US" sz="2800" b="1" dirty="0">
                <a:solidFill>
                  <a:srgbClr val="000000"/>
                </a:solidFill>
                <a:effectLst>
                  <a:glow rad="127000">
                    <a:srgbClr val="FFFFFF"/>
                  </a:glow>
                </a:effectLst>
                <a:latin typeface="Arial" charset="0"/>
                <a:ea typeface="ＭＳ Ｐゴシック" charset="0"/>
                <a:cs typeface="ＭＳ Ｐゴシック" charset="0"/>
              </a:rPr>
              <a:t> (KJV)</a:t>
            </a:r>
          </a:p>
        </p:txBody>
      </p:sp>
      <p:sp>
        <p:nvSpPr>
          <p:cNvPr id="9" name="Rectangle 2"/>
          <p:cNvSpPr txBox="1">
            <a:spLocks noChangeArrowheads="1"/>
          </p:cNvSpPr>
          <p:nvPr/>
        </p:nvSpPr>
        <p:spPr bwMode="auto">
          <a:xfrm>
            <a:off x="4383235" y="1351023"/>
            <a:ext cx="4765284" cy="7934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chemeClr val="tx2"/>
                </a:solidFill>
                <a:effectLst>
                  <a:glow rad="127000">
                    <a:schemeClr val="bg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defTabSz="457200"/>
            <a:r>
              <a:rPr lang="ru-RU" sz="2800" dirty="0">
                <a:solidFill>
                  <a:srgbClr val="000000"/>
                </a:solidFill>
                <a:effectLst>
                  <a:glow rad="127000">
                    <a:srgbClr val="FFFFFF"/>
                  </a:glow>
                </a:effectLst>
              </a:rPr>
              <a:t>"</a:t>
            </a:r>
            <a:r>
              <a:rPr lang="ru-RU" sz="2800" dirty="0" err="1">
                <a:solidFill>
                  <a:srgbClr val="000000"/>
                </a:solidFill>
                <a:effectLst>
                  <a:glow rad="127000">
                    <a:srgbClr val="FFFFFF"/>
                  </a:glow>
                </a:effectLst>
              </a:rPr>
              <a:t>淫乱</a:t>
            </a:r>
            <a:r>
              <a:rPr lang="ru-RU" sz="2800" dirty="0">
                <a:solidFill>
                  <a:srgbClr val="000000"/>
                </a:solidFill>
                <a:effectLst>
                  <a:glow rad="127000">
                    <a:srgbClr val="FFFFFF"/>
                  </a:glow>
                </a:effectLst>
              </a:rPr>
              <a:t>"</a:t>
            </a:r>
            <a:r>
              <a:rPr lang="en-US" sz="2800" dirty="0">
                <a:solidFill>
                  <a:srgbClr val="000000"/>
                </a:solidFill>
                <a:effectLst>
                  <a:glow rad="127000">
                    <a:srgbClr val="FFFFFF"/>
                  </a:glow>
                </a:effectLst>
              </a:rPr>
              <a:t> (ESV, NET)</a:t>
            </a:r>
          </a:p>
        </p:txBody>
      </p:sp>
      <p:sp>
        <p:nvSpPr>
          <p:cNvPr id="10" name="Rectangle 2"/>
          <p:cNvSpPr txBox="1">
            <a:spLocks noChangeArrowheads="1"/>
          </p:cNvSpPr>
          <p:nvPr/>
        </p:nvSpPr>
        <p:spPr bwMode="auto">
          <a:xfrm>
            <a:off x="2322303" y="2020520"/>
            <a:ext cx="4378715" cy="7934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chemeClr val="tx2"/>
                </a:solidFill>
                <a:effectLst>
                  <a:glow rad="127000">
                    <a:schemeClr val="bg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defTabSz="457200"/>
            <a:endParaRPr lang="en-US" sz="2800" dirty="0">
              <a:solidFill>
                <a:srgbClr val="000000"/>
              </a:solidFill>
              <a:effectLst>
                <a:glow rad="127000">
                  <a:srgbClr val="FFFFFF"/>
                </a:glow>
              </a:effectLst>
            </a:endParaRPr>
          </a:p>
        </p:txBody>
      </p:sp>
    </p:spTree>
    <p:extLst>
      <p:ext uri="{BB962C8B-B14F-4D97-AF65-F5344CB8AC3E}">
        <p14:creationId xmlns:p14="http://schemas.microsoft.com/office/powerpoint/2010/main" val="32081485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nodePh="1">
                                  <p:stCondLst>
                                    <p:cond delay="0"/>
                                  </p:stCondLst>
                                  <p:endCondLst>
                                    <p:cond evt="begin" delay="0">
                                      <p:tn val="21"/>
                                    </p:cond>
                                  </p:end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7860" y="1221075"/>
            <a:ext cx="3407905" cy="5246400"/>
          </a:xfrm>
          <a:prstGeom prst="rect">
            <a:avLst/>
          </a:prstGeom>
        </p:spPr>
      </p:pic>
      <p:sp>
        <p:nvSpPr>
          <p:cNvPr id="900098" name="Rectangle 2"/>
          <p:cNvSpPr>
            <a:spLocks noGrp="1" noChangeArrowheads="1"/>
          </p:cNvSpPr>
          <p:nvPr>
            <p:ph type="ctrTitle"/>
          </p:nvPr>
        </p:nvSpPr>
        <p:spPr>
          <a:xfrm>
            <a:off x="-14940" y="-52101"/>
            <a:ext cx="9143999" cy="10801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誓言 </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733801" y="1448419"/>
            <a:ext cx="5321094" cy="50190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600" b="1" dirty="0">
                <a:solidFill>
                  <a:srgbClr val="000000"/>
                </a:solidFill>
                <a:effectLst>
                  <a:glow rad="127000">
                    <a:srgbClr val="FFFFFF"/>
                  </a:glow>
                </a:effectLst>
                <a:latin typeface="Arial" charset="0"/>
                <a:ea typeface="ＭＳ Ｐゴシック" charset="0"/>
                <a:cs typeface="ＭＳ Ｐゴシック" charset="0"/>
              </a:rPr>
              <a:t>“我，</a:t>
            </a:r>
            <a:r>
              <a:rPr lang="en-US" altLang="zh-CN" sz="3600" b="1" dirty="0">
                <a:solidFill>
                  <a:srgbClr val="000000"/>
                </a:solidFill>
                <a:effectLst>
                  <a:glow rad="127000">
                    <a:srgbClr val="FFFFFF"/>
                  </a:glow>
                </a:effectLst>
                <a:latin typeface="Arial" charset="0"/>
                <a:ea typeface="ＭＳ Ｐゴシック" charset="0"/>
                <a:cs typeface="ＭＳ Ｐゴシック" charset="0"/>
              </a:rPr>
              <a:t>[</a:t>
            </a:r>
            <a:r>
              <a:rPr lang="zh-CN" altLang="en-US" sz="3600" b="1" dirty="0">
                <a:solidFill>
                  <a:srgbClr val="000000"/>
                </a:solidFill>
                <a:effectLst>
                  <a:glow rad="127000">
                    <a:srgbClr val="FFFFFF"/>
                  </a:glow>
                </a:effectLst>
                <a:latin typeface="Arial" charset="0"/>
                <a:ea typeface="ＭＳ Ｐゴシック" charset="0"/>
                <a:cs typeface="ＭＳ Ｐゴシック" charset="0"/>
              </a:rPr>
              <a:t>名字</a:t>
            </a:r>
            <a:r>
              <a:rPr lang="en-US" altLang="zh-CN" sz="3600" b="1" dirty="0">
                <a:solidFill>
                  <a:srgbClr val="000000"/>
                </a:solidFill>
                <a:effectLst>
                  <a:glow rad="127000">
                    <a:srgbClr val="FFFFFF"/>
                  </a:glow>
                </a:effectLst>
                <a:latin typeface="Arial" charset="0"/>
                <a:ea typeface="ＭＳ Ｐゴシック" charset="0"/>
                <a:cs typeface="ＭＳ Ｐゴシック" charset="0"/>
              </a:rPr>
              <a:t>]</a:t>
            </a:r>
            <a:r>
              <a:rPr lang="zh-CN" altLang="en-US" sz="3600" b="1" dirty="0">
                <a:solidFill>
                  <a:srgbClr val="000000"/>
                </a:solidFill>
                <a:effectLst>
                  <a:glow rad="127000">
                    <a:srgbClr val="FFFFFF"/>
                  </a:glow>
                </a:effectLst>
                <a:latin typeface="Arial" charset="0"/>
                <a:ea typeface="ＭＳ Ｐゴシック" charset="0"/>
                <a:cs typeface="ＭＳ Ｐゴシック" charset="0"/>
              </a:rPr>
              <a:t>，愿意接受你，</a:t>
            </a:r>
            <a:r>
              <a:rPr lang="en-US" altLang="zh-CN" sz="3600" b="1" dirty="0">
                <a:solidFill>
                  <a:srgbClr val="000000"/>
                </a:solidFill>
                <a:effectLst>
                  <a:glow rad="127000">
                    <a:srgbClr val="FFFFFF"/>
                  </a:glow>
                </a:effectLst>
                <a:latin typeface="Arial" charset="0"/>
                <a:ea typeface="ＭＳ Ｐゴシック" charset="0"/>
                <a:cs typeface="ＭＳ Ｐゴシック" charset="0"/>
              </a:rPr>
              <a:t>[</a:t>
            </a:r>
            <a:r>
              <a:rPr lang="zh-CN" altLang="en-US" sz="3600" b="1" dirty="0">
                <a:solidFill>
                  <a:srgbClr val="000000"/>
                </a:solidFill>
                <a:effectLst>
                  <a:glow rad="127000">
                    <a:srgbClr val="FFFFFF"/>
                  </a:glow>
                </a:effectLst>
                <a:latin typeface="Arial" charset="0"/>
                <a:ea typeface="ＭＳ Ｐゴシック" charset="0"/>
                <a:cs typeface="ＭＳ Ｐゴシック" charset="0"/>
              </a:rPr>
              <a:t>名字</a:t>
            </a:r>
            <a:r>
              <a:rPr lang="en-US" altLang="zh-CN" sz="3600" b="1" dirty="0">
                <a:solidFill>
                  <a:srgbClr val="000000"/>
                </a:solidFill>
                <a:effectLst>
                  <a:glow rad="127000">
                    <a:srgbClr val="FFFFFF"/>
                  </a:glow>
                </a:effectLst>
                <a:latin typeface="Arial" charset="0"/>
                <a:ea typeface="ＭＳ Ｐゴシック" charset="0"/>
                <a:cs typeface="ＭＳ Ｐゴシック" charset="0"/>
              </a:rPr>
              <a:t>]</a:t>
            </a:r>
            <a:r>
              <a:rPr lang="zh-CN" altLang="en-US" sz="3600" b="1" dirty="0">
                <a:solidFill>
                  <a:srgbClr val="000000"/>
                </a:solidFill>
                <a:effectLst>
                  <a:glow rad="127000">
                    <a:srgbClr val="FFFFFF"/>
                  </a:glow>
                </a:effectLst>
                <a:latin typeface="Arial" charset="0"/>
                <a:ea typeface="ＭＳ Ｐゴシック" charset="0"/>
                <a:cs typeface="ＭＳ Ｐゴシック" charset="0"/>
              </a:rPr>
              <a:t>，成为我的</a:t>
            </a:r>
            <a:r>
              <a:rPr lang="en-US" altLang="zh-CN" sz="3600" b="1" dirty="0">
                <a:solidFill>
                  <a:srgbClr val="000000"/>
                </a:solidFill>
                <a:effectLst>
                  <a:glow rad="127000">
                    <a:srgbClr val="FFFFFF"/>
                  </a:glow>
                </a:effectLst>
                <a:latin typeface="Arial" charset="0"/>
                <a:ea typeface="ＭＳ Ｐゴシック" charset="0"/>
                <a:cs typeface="ＭＳ Ｐゴシック" charset="0"/>
              </a:rPr>
              <a:t>[</a:t>
            </a:r>
            <a:r>
              <a:rPr lang="zh-CN" altLang="en-US" sz="3600" b="1" dirty="0">
                <a:solidFill>
                  <a:srgbClr val="000000"/>
                </a:solidFill>
                <a:effectLst>
                  <a:glow rad="127000">
                    <a:srgbClr val="FFFFFF"/>
                  </a:glow>
                </a:effectLst>
                <a:latin typeface="Arial" charset="0"/>
                <a:ea typeface="ＭＳ Ｐゴシック" charset="0"/>
                <a:cs typeface="ＭＳ Ｐゴシック" charset="0"/>
              </a:rPr>
              <a:t>丈夫</a:t>
            </a:r>
            <a:r>
              <a:rPr lang="en-US" altLang="zh-CN" sz="3600" b="1" dirty="0">
                <a:solidFill>
                  <a:srgbClr val="000000"/>
                </a:solidFill>
                <a:effectLst>
                  <a:glow rad="127000">
                    <a:srgbClr val="FFFFFF"/>
                  </a:glow>
                </a:effectLst>
                <a:latin typeface="Arial" charset="0"/>
                <a:ea typeface="ＭＳ Ｐゴシック" charset="0"/>
                <a:cs typeface="ＭＳ Ｐゴシック" charset="0"/>
              </a:rPr>
              <a:t>/</a:t>
            </a:r>
            <a:r>
              <a:rPr lang="zh-CN" altLang="en-US" sz="3600" b="1" dirty="0">
                <a:solidFill>
                  <a:srgbClr val="000000"/>
                </a:solidFill>
                <a:effectLst>
                  <a:glow rad="127000">
                    <a:srgbClr val="FFFFFF"/>
                  </a:glow>
                </a:effectLst>
                <a:latin typeface="Arial" charset="0"/>
                <a:ea typeface="ＭＳ Ｐゴシック" charset="0"/>
                <a:cs typeface="ＭＳ Ｐゴシック" charset="0"/>
              </a:rPr>
              <a:t>妻子</a:t>
            </a:r>
            <a:r>
              <a:rPr lang="en-US" altLang="zh-CN" sz="3600" b="1" dirty="0">
                <a:solidFill>
                  <a:srgbClr val="000000"/>
                </a:solidFill>
                <a:effectLst>
                  <a:glow rad="127000">
                    <a:srgbClr val="FFFFFF"/>
                  </a:glow>
                </a:effectLst>
                <a:latin typeface="Arial" charset="0"/>
                <a:ea typeface="ＭＳ Ｐゴシック" charset="0"/>
                <a:cs typeface="ＭＳ Ｐゴシック" charset="0"/>
              </a:rPr>
              <a:t>]</a:t>
            </a:r>
            <a:r>
              <a:rPr lang="zh-CN" altLang="en-US" sz="3600" b="1" dirty="0">
                <a:solidFill>
                  <a:srgbClr val="000000"/>
                </a:solidFill>
                <a:effectLst>
                  <a:glow rad="127000">
                    <a:srgbClr val="FFFFFF"/>
                  </a:glow>
                </a:effectLst>
                <a:latin typeface="Arial" charset="0"/>
                <a:ea typeface="ＭＳ Ｐゴシック" charset="0"/>
                <a:cs typeface="ＭＳ Ｐゴシック" charset="0"/>
              </a:rPr>
              <a:t>，从今天起，无论是好是坏，是富是贫，或是疾病或健康，我都愿意珍爱你；从今天起直到死亡将我们分开。”</a:t>
            </a:r>
            <a:endParaRPr lang="en-US" sz="3600"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53828967"/>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9469"/>
            <a:ext cx="51435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5143500" y="6494"/>
            <a:ext cx="4000499" cy="6851506"/>
          </a:xfrm>
          <a:effectLst>
            <a:outerShdw blurRad="63500" dist="35921" dir="2700000" algn="ctr" rotWithShape="0">
              <a:schemeClr val="tx2">
                <a:alpha val="74998"/>
              </a:schemeClr>
            </a:outerShdw>
          </a:effectLst>
        </p:spPr>
        <p:txBody>
          <a:bodyPr anchor="ctr"/>
          <a:lstStyle/>
          <a:p>
            <a:pPr>
              <a:defRPr/>
            </a:pPr>
            <a:r>
              <a:rPr lang="en-US" b="1" i="1" dirty="0" err="1">
                <a:solidFill>
                  <a:srgbClr val="FFFF00"/>
                </a:solidFill>
                <a:effectLst>
                  <a:glow rad="127000">
                    <a:schemeClr val="tx1"/>
                  </a:glow>
                </a:effectLst>
                <a:latin typeface="Arial" charset="0"/>
                <a:ea typeface="ＭＳ Ｐゴシック" charset="0"/>
                <a:cs typeface="ＭＳ Ｐゴシック" charset="0"/>
              </a:rPr>
              <a:t>Porneia</a:t>
            </a:r>
            <a:r>
              <a:rPr lang="en-US" b="1" i="1" dirty="0">
                <a:solidFill>
                  <a:srgbClr val="FFFF00"/>
                </a:solidFill>
                <a:effectLst>
                  <a:glow rad="127000">
                    <a:schemeClr val="tx1"/>
                  </a:glow>
                </a:effectLst>
                <a:latin typeface="Arial" charset="0"/>
                <a:ea typeface="ＭＳ Ｐゴシック" charset="0"/>
                <a:cs typeface="ＭＳ Ｐゴシック" charset="0"/>
              </a:rPr>
              <a:t> </a:t>
            </a:r>
            <a:r>
              <a:rPr lang="zh-CN" altLang="en-US" b="1" i="1" dirty="0">
                <a:effectLst>
                  <a:glow rad="127000">
                    <a:schemeClr val="tx1"/>
                  </a:glow>
                </a:effectLst>
                <a:latin typeface="Arial" charset="0"/>
                <a:ea typeface="ＭＳ Ｐゴシック" charset="0"/>
                <a:cs typeface="ＭＳ Ｐゴシック" charset="0"/>
              </a:rPr>
              <a:t>指的是任何违反婚姻誓言的性罪</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95063820"/>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29469"/>
            <a:ext cx="9144000" cy="2696692"/>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无论谁娶了被休的妇人，也就是犯奸淫了。</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sv-SE"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马太 </a:t>
            </a:r>
            <a:r>
              <a:rPr lang="sv-SE" sz="3600" b="1" dirty="0">
                <a:effectLst>
                  <a:glow rad="127000">
                    <a:schemeClr val="tx1"/>
                  </a:glow>
                </a:effectLst>
                <a:latin typeface="Arial" charset="0"/>
                <a:ea typeface="ＭＳ Ｐゴシック" charset="0"/>
                <a:cs typeface="ＭＳ Ｐゴシック" charset="0"/>
              </a:rPr>
              <a:t>5:3</a:t>
            </a:r>
            <a:r>
              <a:rPr lang="en-US" sz="3600" b="1" dirty="0">
                <a:effectLst>
                  <a:glow rad="127000">
                    <a:schemeClr val="tx1"/>
                  </a:glow>
                </a:effectLst>
                <a:latin typeface="Arial" charset="0"/>
                <a:ea typeface="ＭＳ Ｐゴシック" charset="0"/>
                <a:cs typeface="ＭＳ Ｐゴシック" charset="0"/>
              </a:rPr>
              <a:t>2b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6" name="Picture 5"/>
          <p:cNvPicPr>
            <a:picLocks noChangeAspect="1"/>
          </p:cNvPicPr>
          <p:nvPr/>
        </p:nvPicPr>
        <p:blipFill>
          <a:blip r:embed="rId3"/>
          <a:stretch>
            <a:fillRect/>
          </a:stretch>
        </p:blipFill>
        <p:spPr>
          <a:xfrm>
            <a:off x="0" y="2540000"/>
            <a:ext cx="9144000" cy="4318000"/>
          </a:xfrm>
          <a:prstGeom prst="rect">
            <a:avLst/>
          </a:prstGeom>
        </p:spPr>
      </p:pic>
    </p:spTree>
    <p:extLst>
      <p:ext uri="{BB962C8B-B14F-4D97-AF65-F5344CB8AC3E}">
        <p14:creationId xmlns:p14="http://schemas.microsoft.com/office/powerpoint/2010/main" val="1118779391"/>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4000" cy="3124332"/>
          </a:xfrm>
          <a:effectLst>
            <a:outerShdw blurRad="63500" dist="35921" dir="2700000" algn="ctr" rotWithShape="0">
              <a:schemeClr val="tx2">
                <a:alpha val="74998"/>
              </a:schemeClr>
            </a:outerShdw>
          </a:effectLst>
        </p:spPr>
        <p:txBody>
          <a:bodyPr anchor="ctr"/>
          <a:lstStyle/>
          <a:p>
            <a:pPr>
              <a:defRPr/>
            </a:pPr>
            <a:r>
              <a:rPr lang="zh-CN" altLang="en-US" sz="4000" b="1" dirty="0">
                <a:effectLst>
                  <a:glow rad="127000">
                    <a:schemeClr val="tx1"/>
                  </a:glow>
                </a:effectLst>
                <a:latin typeface="Arial" charset="0"/>
                <a:ea typeface="ＭＳ Ｐゴシック" charset="0"/>
                <a:cs typeface="ＭＳ Ｐゴシック" charset="0"/>
              </a:rPr>
              <a:t>这里的通奸是指持续不断的通奸状态还是一次性的通奸行为？</a:t>
            </a: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3130826"/>
            <a:ext cx="9144000" cy="3727174"/>
          </a:xfrm>
          <a:prstGeom prst="rect">
            <a:avLst/>
          </a:prstGeom>
        </p:spPr>
      </p:pic>
    </p:spTree>
    <p:extLst>
      <p:ext uri="{BB962C8B-B14F-4D97-AF65-F5344CB8AC3E}">
        <p14:creationId xmlns:p14="http://schemas.microsoft.com/office/powerpoint/2010/main" val="3742271555"/>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29469"/>
            <a:ext cx="9144000" cy="193826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亲爱的，我劝你们作客旅和寄居的人，要禁戒肉体的私欲，这私欲是与灵魂争战的。</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彼前</a:t>
            </a:r>
            <a:r>
              <a:rPr lang="en-US" sz="3600" b="1" dirty="0">
                <a:effectLst>
                  <a:glow rad="127000">
                    <a:schemeClr val="tx1"/>
                  </a:glow>
                </a:effectLst>
                <a:latin typeface="Arial" charset="0"/>
                <a:ea typeface="ＭＳ Ｐゴシック" charset="0"/>
                <a:cs typeface="ＭＳ Ｐゴシック" charset="0"/>
              </a:rPr>
              <a:t>2:11 ).</a:t>
            </a:r>
          </a:p>
        </p:txBody>
      </p:sp>
      <p:pic>
        <p:nvPicPr>
          <p:cNvPr id="2" name="Picture 1"/>
          <p:cNvPicPr>
            <a:picLocks noChangeAspect="1"/>
          </p:cNvPicPr>
          <p:nvPr/>
        </p:nvPicPr>
        <p:blipFill>
          <a:blip r:embed="rId3"/>
          <a:stretch>
            <a:fillRect/>
          </a:stretch>
        </p:blipFill>
        <p:spPr>
          <a:xfrm>
            <a:off x="0" y="1737360"/>
            <a:ext cx="9144000" cy="5120640"/>
          </a:xfrm>
          <a:prstGeom prst="rect">
            <a:avLst/>
          </a:prstGeom>
        </p:spPr>
      </p:pic>
      <p:sp>
        <p:nvSpPr>
          <p:cNvPr id="5" name="Rectangle 2"/>
          <p:cNvSpPr txBox="1">
            <a:spLocks noChangeArrowheads="1"/>
          </p:cNvSpPr>
          <p:nvPr/>
        </p:nvSpPr>
        <p:spPr bwMode="auto">
          <a:xfrm>
            <a:off x="-30595" y="1967734"/>
            <a:ext cx="9144000" cy="193826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在你的婚姻中做好保障，保护你的纯洁</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69753575"/>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Adultery</a:t>
            </a:r>
          </a:p>
        </p:txBody>
      </p:sp>
      <p:pic>
        <p:nvPicPr>
          <p:cNvPr id="6" name="Picture 5"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5" name="Rectangle 2"/>
          <p:cNvSpPr txBox="1">
            <a:spLocks noChangeArrowheads="1"/>
          </p:cNvSpPr>
          <p:nvPr/>
        </p:nvSpPr>
        <p:spPr bwMode="auto">
          <a:xfrm>
            <a:off x="0" y="1409668"/>
            <a:ext cx="9143999" cy="396785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000" b="1" dirty="0">
                <a:solidFill>
                  <a:srgbClr val="FFFFFF"/>
                </a:solidFill>
                <a:latin typeface="Arial" charset="0"/>
                <a:ea typeface="ＭＳ Ｐゴシック" charset="0"/>
                <a:cs typeface="ＭＳ Ｐゴシック" charset="0"/>
              </a:rPr>
              <a:t>“通奸在床上发生之前，</a:t>
            </a:r>
            <a:endParaRPr lang="en-US" altLang="zh-CN" sz="4000" b="1" dirty="0">
              <a:solidFill>
                <a:srgbClr val="FFFFFF"/>
              </a:solidFill>
              <a:latin typeface="Arial" charset="0"/>
              <a:ea typeface="ＭＳ Ｐゴシック" charset="0"/>
              <a:cs typeface="ＭＳ Ｐゴシック" charset="0"/>
            </a:endParaRPr>
          </a:p>
          <a:p>
            <a:pPr defTabSz="457200">
              <a:defRPr/>
            </a:pPr>
            <a:r>
              <a:rPr lang="zh-CN" altLang="en-US" sz="4000" b="1" dirty="0">
                <a:solidFill>
                  <a:srgbClr val="FFFFFF"/>
                </a:solidFill>
                <a:latin typeface="Arial" charset="0"/>
                <a:ea typeface="ＭＳ Ｐゴシック" charset="0"/>
                <a:cs typeface="ＭＳ Ｐゴシック" charset="0"/>
              </a:rPr>
              <a:t>早已在头脑中发生。”</a:t>
            </a:r>
          </a:p>
          <a:p>
            <a:pPr defTabSz="457200">
              <a:defRPr/>
            </a:pPr>
            <a:endParaRPr lang="zh-CN" altLang="en-US" sz="4000" b="1" dirty="0">
              <a:solidFill>
                <a:srgbClr val="FFFFFF"/>
              </a:solidFill>
              <a:latin typeface="Arial" charset="0"/>
              <a:ea typeface="ＭＳ Ｐゴシック" charset="0"/>
              <a:cs typeface="ＭＳ Ｐゴシック" charset="0"/>
            </a:endParaRPr>
          </a:p>
          <a:p>
            <a:pPr defTabSz="457200">
              <a:defRPr/>
            </a:pPr>
            <a:r>
              <a:rPr lang="en-US" altLang="zh-CN" sz="4000" b="1" dirty="0">
                <a:solidFill>
                  <a:srgbClr val="FFFFFF"/>
                </a:solidFill>
                <a:latin typeface="Arial" charset="0"/>
                <a:ea typeface="ＭＳ Ｐゴシック" charset="0"/>
                <a:cs typeface="ＭＳ Ｐゴシック" charset="0"/>
              </a:rPr>
              <a:t>— </a:t>
            </a:r>
            <a:r>
              <a:rPr lang="zh-CN" altLang="en-US" sz="4000" b="1" dirty="0">
                <a:solidFill>
                  <a:srgbClr val="FFFFFF"/>
                </a:solidFill>
                <a:latin typeface="Arial" charset="0"/>
                <a:ea typeface="ＭＳ Ｐゴシック" charset="0"/>
                <a:cs typeface="ＭＳ Ｐゴシック" charset="0"/>
              </a:rPr>
              <a:t>查克</a:t>
            </a:r>
            <a:r>
              <a:rPr lang="en-US" altLang="zh-CN" sz="4000" b="1" dirty="0">
                <a:solidFill>
                  <a:srgbClr val="FFFFFF"/>
                </a:solidFill>
                <a:latin typeface="Arial" charset="0"/>
                <a:ea typeface="ＭＳ Ｐゴシック" charset="0"/>
                <a:cs typeface="ＭＳ Ｐゴシック" charset="0"/>
              </a:rPr>
              <a:t>·</a:t>
            </a:r>
            <a:r>
              <a:rPr lang="zh-CN" altLang="en-US" sz="4000" b="1" dirty="0">
                <a:solidFill>
                  <a:srgbClr val="FFFFFF"/>
                </a:solidFill>
                <a:latin typeface="Arial" charset="0"/>
                <a:ea typeface="ＭＳ Ｐゴシック" charset="0"/>
                <a:cs typeface="ＭＳ Ｐゴシック" charset="0"/>
              </a:rPr>
              <a:t>史温道尔</a:t>
            </a:r>
            <a:endParaRPr lang="en-US" b="1" i="1" dirty="0">
              <a:solidFill>
                <a:srgbClr val="FFFFFF"/>
              </a:solidFill>
              <a:latin typeface="Apple Chancery"/>
              <a:ea typeface="ＭＳ Ｐゴシック" charset="0"/>
              <a:cs typeface="Apple Chancery"/>
            </a:endParaRPr>
          </a:p>
        </p:txBody>
      </p:sp>
    </p:spTree>
    <p:extLst>
      <p:ext uri="{BB962C8B-B14F-4D97-AF65-F5344CB8AC3E}">
        <p14:creationId xmlns:p14="http://schemas.microsoft.com/office/powerpoint/2010/main" val="787983136"/>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6301" y="469900"/>
            <a:ext cx="8509000" cy="63881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Google </a:t>
            </a:r>
            <a:r>
              <a:rPr lang="zh-CN" altLang="en-US" b="1" dirty="0">
                <a:solidFill>
                  <a:schemeClr val="tx2"/>
                </a:solidFill>
                <a:effectLst>
                  <a:glow rad="127000">
                    <a:schemeClr val="bg1"/>
                  </a:glow>
                </a:effectLst>
                <a:latin typeface="Arial" charset="0"/>
                <a:ea typeface="ＭＳ Ｐゴシック" charset="0"/>
                <a:cs typeface="ＭＳ Ｐゴシック" charset="0"/>
              </a:rPr>
              <a:t>安全搜索</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17246594"/>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265182" cy="697657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使用严格过滤器</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5762674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9569" name="Picture 5" descr="Sunrise &amp; Sunset 0695"/>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6" name="Rectangle 2"/>
          <p:cNvSpPr>
            <a:spLocks noGrp="1" noChangeArrowheads="1"/>
          </p:cNvSpPr>
          <p:nvPr>
            <p:ph type="title"/>
          </p:nvPr>
        </p:nvSpPr>
        <p:spPr>
          <a:xfrm>
            <a:off x="1295400" y="76200"/>
            <a:ext cx="6629400" cy="685800"/>
          </a:xfrm>
        </p:spPr>
        <p:txBody>
          <a:bodyPr anchor="ctr" anchorCtr="1"/>
          <a:lstStyle/>
          <a:p>
            <a:pPr algn="ctr">
              <a:defRPr/>
            </a:pPr>
            <a:r>
              <a:rPr lang="en-US" b="1" i="0" dirty="0">
                <a:effectLst>
                  <a:glow rad="127000">
                    <a:schemeClr val="bg1">
                      <a:alpha val="82000"/>
                    </a:schemeClr>
                  </a:glow>
                </a:effectLst>
                <a:latin typeface="Arial Black" pitchFamily="-112" charset="0"/>
                <a:ea typeface="+mj-ea"/>
                <a:cs typeface="+mj-cs"/>
              </a:rPr>
              <a:t>Title</a:t>
            </a:r>
          </a:p>
        </p:txBody>
      </p:sp>
      <p:sp>
        <p:nvSpPr>
          <p:cNvPr id="16387" name="Rectangle 3"/>
          <p:cNvSpPr>
            <a:spLocks noGrp="1" noChangeArrowheads="1"/>
          </p:cNvSpPr>
          <p:nvPr>
            <p:ph type="body" idx="1"/>
          </p:nvPr>
        </p:nvSpPr>
        <p:spPr>
          <a:xfrm>
            <a:off x="203200" y="990600"/>
            <a:ext cx="8864600" cy="1346779"/>
          </a:xfrm>
        </p:spPr>
        <p:txBody>
          <a:bodyPr/>
          <a:lstStyle/>
          <a:p>
            <a:pPr>
              <a:lnSpc>
                <a:spcPct val="90000"/>
              </a:lnSpc>
              <a:defRPr/>
            </a:pPr>
            <a:r>
              <a:rPr lang="zh-CN" altLang="en-US"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“雅歌”</a:t>
            </a:r>
            <a:endParaRPr lang="en-US" altLang="zh-CN"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endParaRPr>
          </a:p>
          <a:p>
            <a:pPr marL="0" indent="0">
              <a:lnSpc>
                <a:spcPct val="90000"/>
              </a:lnSpc>
              <a:buNone/>
              <a:defRPr/>
            </a:pPr>
            <a:r>
              <a:rPr lang="zh-CN" altLang="en-US"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这个名字表明这首歌是可能存在的最好的歌。</a:t>
            </a:r>
            <a:endParaRPr lang="en-US" altLang="zh-CN"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endParaRPr>
          </a:p>
        </p:txBody>
      </p:sp>
      <p:sp>
        <p:nvSpPr>
          <p:cNvPr id="97284" name="Text Box 4"/>
          <p:cNvSpPr txBox="1">
            <a:spLocks noChangeArrowheads="1"/>
          </p:cNvSpPr>
          <p:nvPr/>
        </p:nvSpPr>
        <p:spPr bwMode="auto">
          <a:xfrm>
            <a:off x="8229600" y="0"/>
            <a:ext cx="8382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27000">
                    <a:srgbClr val="000000">
                      <a:alpha val="82000"/>
                    </a:srgbClr>
                  </a:glow>
                </a:effectLst>
                <a:uLnTx/>
                <a:uFillTx/>
                <a:latin typeface="Arial" charset="0"/>
                <a:ea typeface="ＭＳ Ｐゴシック" charset="0"/>
                <a:cs typeface="Arial" charset="0"/>
              </a:rPr>
              <a:t>426</a:t>
            </a:r>
          </a:p>
        </p:txBody>
      </p:sp>
      <p:sp>
        <p:nvSpPr>
          <p:cNvPr id="6" name="Rectangle 3"/>
          <p:cNvSpPr txBox="1">
            <a:spLocks noChangeArrowheads="1"/>
          </p:cNvSpPr>
          <p:nvPr/>
        </p:nvSpPr>
        <p:spPr bwMode="auto">
          <a:xfrm>
            <a:off x="947875" y="2564190"/>
            <a:ext cx="7610606" cy="1770084"/>
          </a:xfrm>
          <a:prstGeom prst="rect">
            <a:avLst/>
          </a:prstGeom>
          <a:solidFill>
            <a:srgbClr val="FFFFFF"/>
          </a:solidFill>
          <a:ln>
            <a:noFill/>
          </a:ln>
          <a:effectLst/>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a:lstStyle>
          <a:p>
            <a:pPr marL="0" indent="0" algn="ctr" defTabSz="457200">
              <a:lnSpc>
                <a:spcPct val="90000"/>
              </a:lnSpc>
              <a:buClr>
                <a:srgbClr val="FFCC66"/>
              </a:buClr>
              <a:buNone/>
              <a:defRPr/>
            </a:pPr>
            <a:r>
              <a:rPr lang="ko-KR" altLang="en-US" b="1" dirty="0" err="1">
                <a:solidFill>
                  <a:srgbClr val="800000"/>
                </a:solidFill>
                <a:latin typeface="Arial" charset="0"/>
                <a:ea typeface="SimSun" charset="0"/>
                <a:cs typeface="SimSun" charset="0"/>
              </a:rPr>
              <a:t>所罗门的歌，是歌中之歌</a:t>
            </a:r>
            <a:r>
              <a:rPr lang="ko-KR" altLang="en-US" b="1" dirty="0">
                <a:solidFill>
                  <a:srgbClr val="800000"/>
                </a:solidFill>
                <a:latin typeface="Arial" charset="0"/>
                <a:ea typeface="SimSun" charset="0"/>
                <a:cs typeface="SimSun" charset="0"/>
              </a:rPr>
              <a:t>。</a:t>
            </a:r>
          </a:p>
          <a:p>
            <a:pPr marL="0" indent="0" algn="ctr" defTabSz="457200">
              <a:lnSpc>
                <a:spcPct val="90000"/>
              </a:lnSpc>
              <a:buClr>
                <a:srgbClr val="FFCC66"/>
              </a:buClr>
              <a:buNone/>
              <a:defRPr/>
            </a:pPr>
            <a:r>
              <a:rPr kumimoji="0" lang="en-US" altLang="zh-CN" sz="3200" b="1" i="0" u="none" strike="noStrike" kern="1200" cap="none" spc="0" normalizeH="0" baseline="0" noProof="0" dirty="0">
                <a:ln>
                  <a:noFill/>
                </a:ln>
                <a:solidFill>
                  <a:srgbClr val="800000"/>
                </a:solidFill>
                <a:effectLst/>
                <a:uLnTx/>
                <a:uFillTx/>
                <a:latin typeface="Arial" charset="0"/>
                <a:ea typeface="SimSun" charset="0"/>
                <a:cs typeface="SimSun" charset="0"/>
              </a:rPr>
              <a:t>(1:1)</a:t>
            </a:r>
          </a:p>
        </p:txBody>
      </p:sp>
      <p:pic>
        <p:nvPicPr>
          <p:cNvPr id="2" name="Picture 1">
            <a:extLst>
              <a:ext uri="{FF2B5EF4-FFF2-40B4-BE49-F238E27FC236}">
                <a16:creationId xmlns:a16="http://schemas.microsoft.com/office/drawing/2014/main" id="{85E47936-E177-F2FE-6141-FA4859F010CF}"/>
              </a:ext>
            </a:extLst>
          </p:cNvPr>
          <p:cNvPicPr>
            <a:picLocks noChangeAspect="1"/>
          </p:cNvPicPr>
          <p:nvPr/>
        </p:nvPicPr>
        <p:blipFill>
          <a:blip r:embed="rId4"/>
          <a:stretch>
            <a:fillRect/>
          </a:stretch>
        </p:blipFill>
        <p:spPr>
          <a:xfrm>
            <a:off x="2256959" y="910404"/>
            <a:ext cx="2496219" cy="613596"/>
          </a:xfrm>
          <a:prstGeom prst="rect">
            <a:avLst/>
          </a:prstGeom>
        </p:spPr>
      </p:pic>
    </p:spTree>
    <p:extLst>
      <p:ext uri="{BB962C8B-B14F-4D97-AF65-F5344CB8AC3E}">
        <p14:creationId xmlns:p14="http://schemas.microsoft.com/office/powerpoint/2010/main" val="755516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checkerboard(across)">
                                      <p:cBhvr>
                                        <p:cTn id="7" dur="500"/>
                                        <p:tgtEl>
                                          <p:spTgt spid="16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checkerboard(across)">
                                      <p:cBhvr>
                                        <p:cTn id="12" dur="500"/>
                                        <p:tgtEl>
                                          <p:spTgt spid="163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animEffect transition="in" filter="checkerboard(across)">
                                      <p:cBhvr>
                                        <p:cTn id="17" dur="500"/>
                                        <p:tgtEl>
                                          <p:spTgt spid="6">
                                            <p:bg/>
                                          </p:spTgt>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checkerboard(across)">
                                      <p:cBhvr>
                                        <p:cTn id="20" dur="500"/>
                                        <p:tgtEl>
                                          <p:spTgt spid="6">
                                            <p:txEl>
                                              <p:pRg st="0" end="0"/>
                                            </p:txEl>
                                          </p:spTgt>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checkerboard(across)">
                                      <p:cBhvr>
                                        <p:cTn id="23"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p:bldP spid="6" grpId="0" build="p" animBg="1"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训练你的电脑计算机</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1956174"/>
            <a:ext cx="9234400" cy="4511301"/>
          </a:xfrm>
          <a:prstGeom prst="rect">
            <a:avLst/>
          </a:prstGeom>
        </p:spPr>
      </p:pic>
    </p:spTree>
    <p:extLst>
      <p:ext uri="{BB962C8B-B14F-4D97-AF65-F5344CB8AC3E}">
        <p14:creationId xmlns:p14="http://schemas.microsoft.com/office/powerpoint/2010/main" val="3830397880"/>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49784"/>
            <a:ext cx="9144000" cy="1521101"/>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培养与同性别的关系</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952500" y="1814173"/>
            <a:ext cx="7226300" cy="4851400"/>
          </a:xfrm>
          <a:prstGeom prst="rect">
            <a:avLst/>
          </a:prstGeom>
        </p:spPr>
      </p:pic>
    </p:spTree>
    <p:extLst>
      <p:ext uri="{BB962C8B-B14F-4D97-AF65-F5344CB8AC3E}">
        <p14:creationId xmlns:p14="http://schemas.microsoft.com/office/powerpoint/2010/main" val="523268211"/>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49784"/>
            <a:ext cx="9144000" cy="1521101"/>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培养与同性别的关系</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762000" y="1778000"/>
            <a:ext cx="7620000" cy="5080000"/>
          </a:xfrm>
          <a:prstGeom prst="rect">
            <a:avLst/>
          </a:prstGeom>
        </p:spPr>
      </p:pic>
    </p:spTree>
    <p:extLst>
      <p:ext uri="{BB962C8B-B14F-4D97-AF65-F5344CB8AC3E}">
        <p14:creationId xmlns:p14="http://schemas.microsoft.com/office/powerpoint/2010/main" val="1431827079"/>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49784"/>
            <a:ext cx="9144000" cy="2160016"/>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培养与同性别的关系</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380999" y="2389841"/>
            <a:ext cx="8456341" cy="3467100"/>
          </a:xfrm>
          <a:prstGeom prst="rect">
            <a:avLst/>
          </a:prstGeom>
        </p:spPr>
      </p:pic>
    </p:spTree>
    <p:extLst>
      <p:ext uri="{BB962C8B-B14F-4D97-AF65-F5344CB8AC3E}">
        <p14:creationId xmlns:p14="http://schemas.microsoft.com/office/powerpoint/2010/main" val="3703336379"/>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6494"/>
            <a:ext cx="9233013" cy="685150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6494"/>
            <a:ext cx="9143999" cy="1403055"/>
          </a:xfrm>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谨防</a:t>
            </a:r>
            <a:r>
              <a:rPr lang="zh-CN" altLang="en-US" b="1" dirty="0">
                <a:solidFill>
                  <a:srgbClr val="FFFF00"/>
                </a:solidFill>
                <a:effectLst>
                  <a:glow rad="127000">
                    <a:schemeClr val="tx1"/>
                  </a:glow>
                </a:effectLst>
                <a:latin typeface="Arial" charset="0"/>
                <a:ea typeface="ＭＳ Ｐゴシック" charset="0"/>
                <a:cs typeface="ＭＳ Ｐゴシック" charset="0"/>
              </a:rPr>
              <a:t>离婚</a:t>
            </a:r>
            <a:r>
              <a:rPr lang="zh-CN" altLang="en-US"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 y="5456940"/>
            <a:ext cx="9143999" cy="14030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b="1" dirty="0">
                <a:solidFill>
                  <a:srgbClr val="FFFFFF"/>
                </a:solidFill>
                <a:effectLst>
                  <a:glow rad="127000">
                    <a:srgbClr val="000000"/>
                  </a:glow>
                </a:effectLst>
                <a:latin typeface="Arial" charset="0"/>
                <a:ea typeface="ＭＳ Ｐゴシック" charset="0"/>
                <a:cs typeface="ＭＳ Ｐゴシック" charset="0"/>
              </a:rPr>
              <a:t>主要思想</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74205626"/>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你该如何</a:t>
            </a:r>
            <a:r>
              <a:rPr lang="zh-CN" altLang="en-US" b="1" dirty="0">
                <a:solidFill>
                  <a:srgbClr val="FF0000"/>
                </a:solidFill>
                <a:effectLst>
                  <a:glow rad="127000">
                    <a:schemeClr val="bg1"/>
                  </a:glow>
                </a:effectLst>
                <a:latin typeface="Arial" charset="0"/>
                <a:ea typeface="ＭＳ Ｐゴシック" charset="0"/>
                <a:cs typeface="ＭＳ Ｐゴシック" charset="0"/>
              </a:rPr>
              <a:t>捍卫</a:t>
            </a:r>
            <a:r>
              <a:rPr lang="zh-CN" altLang="en-US" b="1" dirty="0">
                <a:solidFill>
                  <a:schemeClr val="tx2"/>
                </a:solidFill>
                <a:effectLst>
                  <a:glow rad="127000">
                    <a:schemeClr val="bg1"/>
                  </a:glow>
                </a:effectLst>
                <a:latin typeface="Arial" charset="0"/>
                <a:ea typeface="ＭＳ Ｐゴシック" charset="0"/>
                <a:cs typeface="ＭＳ Ｐゴシック" charset="0"/>
              </a:rPr>
              <a:t>婚姻？</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784184" y="2103941"/>
            <a:ext cx="5080000" cy="4000500"/>
          </a:xfrm>
          <a:prstGeom prst="rect">
            <a:avLst/>
          </a:prstGeom>
        </p:spPr>
      </p:pic>
      <p:sp>
        <p:nvSpPr>
          <p:cNvPr id="5" name="Rectangle 2"/>
          <p:cNvSpPr txBox="1">
            <a:spLocks noChangeArrowheads="1"/>
          </p:cNvSpPr>
          <p:nvPr/>
        </p:nvSpPr>
        <p:spPr bwMode="auto">
          <a:xfrm>
            <a:off x="-185861" y="1499314"/>
            <a:ext cx="9143999"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2 </a:t>
            </a:r>
            <a:r>
              <a:rPr kumimoji="0" lang="en-US" sz="4400" b="1" i="0" u="none" strike="noStrike" kern="1200" cap="none" spc="0" normalizeH="0" baseline="0" noProof="0" dirty="0" err="1">
                <a:ln>
                  <a:noFill/>
                </a:ln>
                <a:solidFill>
                  <a:srgbClr val="000000"/>
                </a:solidFill>
                <a:effectLst>
                  <a:glow rad="127000">
                    <a:srgbClr val="FFFFFF"/>
                  </a:glow>
                </a:effectLst>
                <a:uLnTx/>
                <a:uFillTx/>
                <a:latin typeface="Arial" charset="0"/>
                <a:ea typeface="ＭＳ Ｐゴシック" charset="0"/>
                <a:cs typeface="ＭＳ Ｐゴシック" charset="0"/>
              </a:rPr>
              <a:t>种方式</a:t>
            </a:r>
            <a:endPar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213092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675"/>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a:defRPr/>
            </a:pPr>
            <a:r>
              <a:rPr lang="en-US" altLang="zh-CN" sz="4800" b="1" dirty="0">
                <a:effectLst>
                  <a:glow rad="127000">
                    <a:schemeClr val="tx1"/>
                  </a:glow>
                </a:effectLst>
                <a:latin typeface="Arial" charset="0"/>
                <a:ea typeface="ＭＳ Ｐゴシック" charset="0"/>
                <a:cs typeface="ＭＳ Ｐゴシック" charset="0"/>
              </a:rPr>
              <a:t>1.</a:t>
            </a:r>
            <a:r>
              <a:rPr lang="zh-CN" altLang="en-US" sz="4800" b="1" dirty="0">
                <a:effectLst>
                  <a:glow rad="127000">
                    <a:schemeClr val="tx1"/>
                  </a:glow>
                </a:effectLst>
                <a:latin typeface="Arial" charset="0"/>
                <a:ea typeface="ＭＳ Ｐゴシック" charset="0"/>
                <a:cs typeface="ＭＳ Ｐゴシック" charset="0"/>
              </a:rPr>
              <a:t> 不要让婚姻被</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贬值</a:t>
            </a:r>
            <a:br>
              <a:rPr lang="en-US" altLang="zh-CN" sz="4800" b="1" dirty="0">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（马太福音 </a:t>
            </a:r>
            <a:r>
              <a:rPr lang="en-US" altLang="zh-CN" sz="4800" b="1" dirty="0">
                <a:effectLst>
                  <a:glow rad="127000">
                    <a:schemeClr val="tx1"/>
                  </a:glow>
                </a:effectLst>
                <a:latin typeface="Arial" charset="0"/>
                <a:ea typeface="ＭＳ Ｐゴシック" charset="0"/>
                <a:cs typeface="ＭＳ Ｐゴシック" charset="0"/>
              </a:rPr>
              <a:t>5:31</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08743477"/>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8035"/>
            <a:ext cx="8424106" cy="687407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捍卫婚姻，反对</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通奸</a:t>
            </a:r>
            <a:br>
              <a:rPr lang="en-US" altLang="zh-CN" sz="4800" b="1" dirty="0">
                <a:solidFill>
                  <a:srgbClr val="FFFF00"/>
                </a:solidFill>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（马太福音</a:t>
            </a:r>
            <a:r>
              <a:rPr lang="en-US" altLang="zh-CN" sz="4800" b="1" dirty="0">
                <a:effectLst>
                  <a:glow rad="127000">
                    <a:schemeClr val="tx1"/>
                  </a:glow>
                </a:effectLst>
                <a:latin typeface="Arial" charset="0"/>
                <a:ea typeface="ＭＳ Ｐゴシック" charset="0"/>
                <a:cs typeface="ＭＳ Ｐゴシック" charset="0"/>
              </a:rPr>
              <a:t>5:32</a:t>
            </a:r>
            <a:r>
              <a:rPr lang="zh-CN" altLang="en-US"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48466239"/>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7000"/>
            <a:ext cx="9144000" cy="658552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4631765" y="6494"/>
            <a:ext cx="4437529" cy="6851506"/>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sz="4000" b="1" dirty="0">
                <a:effectLst/>
                <a:latin typeface="Arial" charset="0"/>
                <a:ea typeface="ＭＳ Ｐゴシック" charset="0"/>
                <a:cs typeface="ＭＳ Ｐゴシック" charset="0"/>
              </a:rPr>
              <a:t>婚姻的成功是由每天不断重复的小小努力组成的，这些努力集中在表达爱和感激上。</a:t>
            </a:r>
            <a:endParaRPr lang="en-US" sz="4000" b="1"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89646263"/>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42294050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7985" name="Picture 5" descr="Sunrise &amp; Sunset 0695"/>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2"/>
          <p:cNvSpPr>
            <a:spLocks noGrp="1" noChangeArrowheads="1"/>
          </p:cNvSpPr>
          <p:nvPr>
            <p:ph type="title"/>
          </p:nvPr>
        </p:nvSpPr>
        <p:spPr>
          <a:xfrm>
            <a:off x="1295400" y="76200"/>
            <a:ext cx="6629400" cy="685800"/>
          </a:xfrm>
          <a:effectLst>
            <a:outerShdw blurRad="63500" dist="35921" dir="2700000" algn="ctr" rotWithShape="0">
              <a:schemeClr val="bg1"/>
            </a:outerShdw>
          </a:effectLst>
        </p:spPr>
        <p:txBody>
          <a:bodyPr anchor="ctr" anchorCtr="1"/>
          <a:lstStyle/>
          <a:p>
            <a:pPr>
              <a:defRPr/>
            </a:pPr>
            <a:r>
              <a:rPr lang="zh-CN" altLang="en-US" sz="5400" b="1" i="0" dirty="0">
                <a:solidFill>
                  <a:srgbClr val="FFFFFF"/>
                </a:solidFill>
                <a:effectLst>
                  <a:glow rad="127000">
                    <a:srgbClr val="000000">
                      <a:alpha val="82000"/>
                    </a:srgbClr>
                  </a:glow>
                </a:effectLst>
                <a:latin typeface="Arial Black" pitchFamily="-112" charset="0"/>
                <a:ea typeface="ＭＳ Ｐゴシック" pitchFamily="34" charset="-128"/>
                <a:cs typeface="Arial"/>
              </a:rPr>
              <a:t>书名</a:t>
            </a:r>
            <a:endParaRPr lang="ja-JP" altLang="en-US" sz="5400" b="1" i="0" dirty="0">
              <a:effectLst>
                <a:outerShdw blurRad="38100" dist="38100" dir="2700000" algn="tl">
                  <a:srgbClr val="FFFFFF"/>
                </a:outerShdw>
              </a:effectLst>
              <a:latin typeface="Times New Roman" charset="0"/>
              <a:ea typeface="MS PGothic" charset="0"/>
              <a:cs typeface="MS PGothic" charset="0"/>
            </a:endParaRPr>
          </a:p>
        </p:txBody>
      </p:sp>
      <p:sp>
        <p:nvSpPr>
          <p:cNvPr id="16387" name="Rectangle 3"/>
          <p:cNvSpPr>
            <a:spLocks noGrp="1" noChangeArrowheads="1"/>
          </p:cNvSpPr>
          <p:nvPr>
            <p:ph type="body" idx="1"/>
          </p:nvPr>
        </p:nvSpPr>
        <p:spPr>
          <a:xfrm>
            <a:off x="228600" y="990600"/>
            <a:ext cx="8763000" cy="5257800"/>
          </a:xfrm>
          <a:effectLst>
            <a:outerShdw blurRad="63500" dist="35921" dir="2700000" algn="ctr" rotWithShape="0">
              <a:schemeClr val="bg1"/>
            </a:outerShdw>
          </a:effectLst>
        </p:spPr>
        <p:txBody>
          <a:bodyPr/>
          <a:lstStyle/>
          <a:p>
            <a:pPr>
              <a:lnSpc>
                <a:spcPct val="90000"/>
              </a:lnSpc>
              <a:defRPr/>
            </a:pPr>
            <a:r>
              <a:rPr lang="ja-JP" altLang="en-US"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雅</a:t>
            </a:r>
            <a:r>
              <a:rPr lang="zh-CN" altLang="en-US"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歌（又名歌中之歌）</a:t>
            </a:r>
            <a:r>
              <a:rPr lang="en-US" altLang="zh-CN"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a:t>
            </a:r>
            <a:r>
              <a:rPr lang="en-US" altLang="zh-CN" sz="3600" b="1" dirty="0" err="1">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yrIßyVih</a:t>
            </a:r>
            <a:r>
              <a:rPr lang="en-US" altLang="zh-CN"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 </a:t>
            </a:r>
            <a:r>
              <a:rPr lang="en-US" altLang="zh-CN" sz="3600" b="1" dirty="0" err="1">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ryviî</a:t>
            </a:r>
            <a:r>
              <a:rPr lang="en-US" altLang="zh-CN"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a:t>
            </a:r>
            <a:r>
              <a:rPr lang="zh-CN" altLang="en-US"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一词可能说明这首诗歌是最好的诗歌。</a:t>
            </a:r>
            <a:endParaRPr lang="en-US" altLang="zh-CN"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endParaRPr>
          </a:p>
          <a:p>
            <a:pPr>
              <a:lnSpc>
                <a:spcPct val="90000"/>
              </a:lnSpc>
              <a:defRPr/>
            </a:pPr>
            <a:r>
              <a:rPr lang="zh-CN" altLang="en-US"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因此，这首诗歌是所罗门创作的</a:t>
            </a:r>
            <a:r>
              <a:rPr lang="en-US" altLang="zh-CN"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1005</a:t>
            </a:r>
            <a:r>
              <a:rPr lang="zh-CN" altLang="en-US"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首诗歌中最好的诗歌 </a:t>
            </a:r>
            <a:r>
              <a:rPr lang="en-US" altLang="zh-CN"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a:t>
            </a:r>
            <a:r>
              <a:rPr lang="zh-CN" altLang="en-US"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列王纪上</a:t>
            </a:r>
            <a:r>
              <a:rPr lang="en-US" altLang="zh-CN"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4:32), </a:t>
            </a:r>
            <a:r>
              <a:rPr lang="zh-CN" altLang="en-US"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他的名字</a:t>
            </a:r>
            <a:r>
              <a:rPr lang="en-US" altLang="zh-CN"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a:t>
            </a:r>
            <a:r>
              <a:rPr lang="en-US" altLang="zh-CN" sz="3600" b="1" dirty="0" err="1">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hmol</a:t>
            </a:r>
            <a:r>
              <a:rPr lang="en-US" altLang="zh-CN"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{v.)</a:t>
            </a:r>
            <a:r>
              <a:rPr lang="zh-CN" altLang="en-US"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和希伯来文形容词</a:t>
            </a:r>
            <a:r>
              <a:rPr lang="en-US" altLang="zh-CN"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shalom (~</a:t>
            </a:r>
            <a:r>
              <a:rPr lang="en-US" altLang="zh-CN" sz="3600" b="1" dirty="0" err="1">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Alv</a:t>
            </a:r>
            <a:r>
              <a:rPr lang="en-US" altLang="zh-CN"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a:t>
            </a:r>
            <a:r>
              <a:rPr lang="zh-CN" altLang="en-US"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相关</a:t>
            </a:r>
            <a:r>
              <a:rPr lang="en-US" altLang="zh-CN"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a:t>
            </a:r>
            <a:r>
              <a:rPr lang="zh-CN" altLang="en-US"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意为“完成，平安，和平。”</a:t>
            </a:r>
          </a:p>
          <a:p>
            <a:pPr>
              <a:lnSpc>
                <a:spcPct val="90000"/>
              </a:lnSpc>
              <a:defRPr/>
            </a:pPr>
            <a:r>
              <a:rPr lang="zh-CN" altLang="en-US" sz="3600" b="1" dirty="0">
                <a:solidFill>
                  <a:srgbClr val="FFFFFF"/>
                </a:solidFill>
                <a:effectLst>
                  <a:glow rad="127000">
                    <a:schemeClr val="bg1">
                      <a:alpha val="82000"/>
                    </a:schemeClr>
                  </a:glow>
                  <a:outerShdw blurRad="38100" dist="38100" dir="2700000" algn="tl">
                    <a:srgbClr val="5F5F5F"/>
                  </a:outerShdw>
                </a:effectLst>
                <a:latin typeface="Arial" charset="0"/>
                <a:ea typeface="SimSun" charset="0"/>
                <a:cs typeface="SimSun" charset="0"/>
              </a:rPr>
              <a:t>这就是名为“和平”的所罗门视此书为他所有诗歌中最好的。</a:t>
            </a:r>
          </a:p>
          <a:p>
            <a:pPr algn="just">
              <a:lnSpc>
                <a:spcPct val="90000"/>
              </a:lnSpc>
              <a:defRPr/>
            </a:pPr>
            <a:endParaRPr kumimoji="0" lang="en-US" altLang="zh-CN" sz="3600" b="1" dirty="0">
              <a:solidFill>
                <a:srgbClr val="FFFFFF"/>
              </a:solidFill>
              <a:effectLst>
                <a:outerShdw blurRad="38100" dist="38100" dir="2700000" algn="tl">
                  <a:srgbClr val="5F5F5F"/>
                </a:outerShdw>
              </a:effectLst>
              <a:latin typeface="ＭＳ Ｐゴシック"/>
              <a:ea typeface="ＭＳ Ｐゴシック"/>
              <a:cs typeface="ＭＳ Ｐゴシック"/>
            </a:endParaRPr>
          </a:p>
        </p:txBody>
      </p:sp>
      <p:sp>
        <p:nvSpPr>
          <p:cNvPr id="297988" name="Text Box 4"/>
          <p:cNvSpPr txBox="1">
            <a:spLocks noChangeArrowheads="1"/>
          </p:cNvSpPr>
          <p:nvPr/>
        </p:nvSpPr>
        <p:spPr bwMode="auto">
          <a:xfrm>
            <a:off x="8229600" y="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t>426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checkerboard(across)">
                                      <p:cBhvr>
                                        <p:cTn id="7" dur="500"/>
                                        <p:tgtEl>
                                          <p:spTgt spid="16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checkerboard(across)">
                                      <p:cBhvr>
                                        <p:cTn id="12" dur="500"/>
                                        <p:tgtEl>
                                          <p:spTgt spid="163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Effect transition="in" filter="checkerboard(across)">
                                      <p:cBhvr>
                                        <p:cTn id="17" dur="500"/>
                                        <p:tgtEl>
                                          <p:spTgt spid="163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2554119629"/>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2"/>
        </a:solidFill>
        <a:effectLst/>
      </p:bgPr>
    </p:bg>
    <p:spTree>
      <p:nvGrpSpPr>
        <p:cNvPr id="1" name=""/>
        <p:cNvGrpSpPr/>
        <p:nvPr/>
      </p:nvGrpSpPr>
      <p:grpSpPr>
        <a:xfrm>
          <a:off x="0" y="0"/>
          <a:ext cx="0" cy="0"/>
          <a:chOff x="0" y="0"/>
          <a:chExt cx="0" cy="0"/>
        </a:xfrm>
      </p:grpSpPr>
      <p:pic>
        <p:nvPicPr>
          <p:cNvPr id="300034" name="Picture 4" descr="songofsolomon2_16.jpg"/>
          <p:cNvPicPr>
            <a:picLocks noChangeAspect="1"/>
          </p:cNvPicPr>
          <p:nvPr/>
        </p:nvPicPr>
        <p:blipFill>
          <a:blip r:embed="rId3">
            <a:lum bright="2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0035" name="Rectangle 2"/>
          <p:cNvSpPr>
            <a:spLocks noGrp="1" noChangeArrowheads="1"/>
          </p:cNvSpPr>
          <p:nvPr>
            <p:ph type="title"/>
          </p:nvPr>
        </p:nvSpPr>
        <p:spPr>
          <a:xfrm>
            <a:off x="-23813" y="-11113"/>
            <a:ext cx="3886201" cy="762001"/>
          </a:xfrm>
          <a:solidFill>
            <a:schemeClr val="bg1"/>
          </a:solidFill>
        </p:spPr>
        <p:txBody>
          <a:bodyPr anchor="ctr" anchorCtr="1"/>
          <a:lstStyle/>
          <a:p>
            <a:pPr algn="ctr"/>
            <a:r>
              <a:rPr lang="en-US" sz="3600" b="1" i="0">
                <a:latin typeface="ＭＳ Ｐゴシック" charset="0"/>
                <a:cs typeface="ＭＳ Ｐゴシック" charset="0"/>
              </a:rPr>
              <a:t>作者</a:t>
            </a:r>
          </a:p>
        </p:txBody>
      </p:sp>
      <p:sp>
        <p:nvSpPr>
          <p:cNvPr id="28676" name="Text Box 4"/>
          <p:cNvSpPr txBox="1">
            <a:spLocks noChangeArrowheads="1"/>
          </p:cNvSpPr>
          <p:nvPr/>
        </p:nvSpPr>
        <p:spPr bwMode="auto">
          <a:xfrm>
            <a:off x="8229600" y="0"/>
            <a:ext cx="838200" cy="457200"/>
          </a:xfrm>
          <a:prstGeom prst="rect">
            <a:avLst/>
          </a:prstGeom>
          <a:noFill/>
          <a:ln w="12700">
            <a:noFill/>
            <a:miter lim="800000"/>
            <a:headEnd type="none" w="sm" len="sm"/>
            <a:tailEnd type="none" w="sm" len="sm"/>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b="1">
                <a:solidFill>
                  <a:srgbClr val="FFFFCC"/>
                </a:solidFill>
                <a:effectLst>
                  <a:outerShdw blurRad="38100" dist="38100" dir="2700000" algn="tl">
                    <a:srgbClr val="000000"/>
                  </a:outerShdw>
                </a:effectLst>
                <a:cs typeface="Arial" charset="0"/>
              </a:rPr>
              <a:t>426</a:t>
            </a:r>
          </a:p>
        </p:txBody>
      </p:sp>
      <p:sp>
        <p:nvSpPr>
          <p:cNvPr id="7" name="Rectangle 3"/>
          <p:cNvSpPr txBox="1">
            <a:spLocks noChangeArrowheads="1"/>
          </p:cNvSpPr>
          <p:nvPr/>
        </p:nvSpPr>
        <p:spPr bwMode="auto">
          <a:xfrm>
            <a:off x="3862388" y="750888"/>
            <a:ext cx="5003800" cy="4257675"/>
          </a:xfrm>
          <a:prstGeom prst="rect">
            <a:avLst/>
          </a:prstGeom>
          <a:noFill/>
          <a:ln w="9525">
            <a:noFill/>
            <a:miter lim="800000"/>
            <a:headEnd/>
            <a:tailEnd/>
          </a:ln>
        </p:spPr>
        <p:txBody>
          <a:bodyPr lIns="92075" tIns="46038" rIns="92075" bIns="46038"/>
          <a:lstStyle>
            <a:lvl1pPr marL="514350" indent="-514350">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nSpc>
                <a:spcPct val="90000"/>
              </a:lnSpc>
              <a:spcBef>
                <a:spcPct val="20000"/>
              </a:spcBef>
              <a:buClr>
                <a:srgbClr val="FFFFFF"/>
              </a:buClr>
              <a:buFont typeface="Wingdings" charset="0"/>
              <a:buChar char="q"/>
              <a:defRPr/>
            </a:pPr>
            <a:r>
              <a:rPr kumimoji="0" lang="zh-CN" altLang="en-US" sz="3200" b="1">
                <a:solidFill>
                  <a:srgbClr val="FFFFCC"/>
                </a:solidFill>
                <a:effectLst>
                  <a:outerShdw blurRad="38100" dist="38100" dir="2700000" algn="tl">
                    <a:srgbClr val="000000"/>
                  </a:outerShdw>
                </a:effectLst>
                <a:latin typeface="Arial" charset="0"/>
                <a:cs typeface="Arial" charset="0"/>
              </a:rPr>
              <a:t>最早的犹太传统认为此书出自于所罗门之手</a:t>
            </a:r>
            <a:r>
              <a:rPr kumimoji="0" lang="en-US" altLang="zh-CN" sz="3200" b="1">
                <a:solidFill>
                  <a:srgbClr val="FFFFCC"/>
                </a:solidFill>
                <a:effectLst>
                  <a:outerShdw blurRad="38100" dist="38100" dir="2700000" algn="tl">
                    <a:srgbClr val="000000"/>
                  </a:outerShdw>
                </a:effectLst>
                <a:latin typeface="Arial" charset="0"/>
                <a:cs typeface="Arial" charset="0"/>
              </a:rPr>
              <a:t>.</a:t>
            </a:r>
          </a:p>
          <a:p>
            <a:pPr>
              <a:lnSpc>
                <a:spcPct val="90000"/>
              </a:lnSpc>
              <a:spcBef>
                <a:spcPct val="20000"/>
              </a:spcBef>
              <a:buClr>
                <a:srgbClr val="FFFFFF"/>
              </a:buClr>
              <a:buFont typeface="Wingdings" charset="0"/>
              <a:buChar char="q"/>
              <a:defRPr/>
            </a:pPr>
            <a:r>
              <a:rPr kumimoji="0" lang="zh-CN" altLang="en-US" sz="3200" b="1">
                <a:solidFill>
                  <a:srgbClr val="FFFFCC"/>
                </a:solidFill>
                <a:effectLst>
                  <a:outerShdw blurRad="38100" dist="38100" dir="2700000" algn="tl">
                    <a:srgbClr val="000000"/>
                  </a:outerShdw>
                </a:effectLst>
                <a:latin typeface="Arial" charset="0"/>
                <a:cs typeface="Arial" charset="0"/>
              </a:rPr>
              <a:t>这一观点在列王记上</a:t>
            </a:r>
            <a:r>
              <a:rPr kumimoji="0" lang="en-US" altLang="zh-CN" sz="3200" b="1">
                <a:solidFill>
                  <a:srgbClr val="FFFFCC"/>
                </a:solidFill>
                <a:effectLst>
                  <a:outerShdw blurRad="38100" dist="38100" dir="2700000" algn="tl">
                    <a:srgbClr val="000000"/>
                  </a:outerShdw>
                </a:effectLst>
                <a:latin typeface="Arial" charset="0"/>
                <a:cs typeface="Arial" charset="0"/>
              </a:rPr>
              <a:t>4</a:t>
            </a:r>
            <a:r>
              <a:rPr kumimoji="0" lang="zh-CN" altLang="en-US" sz="3200" b="1">
                <a:solidFill>
                  <a:srgbClr val="FFFFCC"/>
                </a:solidFill>
                <a:effectLst>
                  <a:outerShdw blurRad="38100" dist="38100" dir="2700000" algn="tl">
                    <a:srgbClr val="000000"/>
                  </a:outerShdw>
                </a:effectLst>
                <a:latin typeface="Arial" charset="0"/>
                <a:cs typeface="Arial" charset="0"/>
              </a:rPr>
              <a:t>:</a:t>
            </a:r>
            <a:r>
              <a:rPr kumimoji="0" lang="en-US" altLang="zh-CN" sz="3200" b="1">
                <a:solidFill>
                  <a:srgbClr val="FFFFCC"/>
                </a:solidFill>
                <a:effectLst>
                  <a:outerShdw blurRad="38100" dist="38100" dir="2700000" algn="tl">
                    <a:srgbClr val="000000"/>
                  </a:outerShdw>
                </a:effectLst>
                <a:latin typeface="Arial" charset="0"/>
                <a:cs typeface="Arial" charset="0"/>
              </a:rPr>
              <a:t>32</a:t>
            </a:r>
            <a:r>
              <a:rPr kumimoji="0" lang="zh-CN" altLang="en-US" sz="3200" b="1">
                <a:solidFill>
                  <a:srgbClr val="FFFFCC"/>
                </a:solidFill>
                <a:effectLst>
                  <a:outerShdw blurRad="38100" dist="38100" dir="2700000" algn="tl">
                    <a:srgbClr val="000000"/>
                  </a:outerShdw>
                </a:effectLst>
                <a:latin typeface="Arial" charset="0"/>
                <a:cs typeface="Arial" charset="0"/>
              </a:rPr>
              <a:t>中得到支持，所罗门作诗歌一千零五首，因此我们应该在经文中期待那最好的。</a:t>
            </a:r>
            <a:endParaRPr kumimoji="0" lang="en-US" altLang="zh-CN" sz="3200" b="1">
              <a:solidFill>
                <a:srgbClr val="FFFFCC"/>
              </a:solidFill>
              <a:effectLst>
                <a:outerShdw blurRad="38100" dist="38100" dir="2700000" algn="tl">
                  <a:srgbClr val="000000"/>
                </a:outerShdw>
              </a:effectLst>
              <a:latin typeface="Arial" charset="0"/>
              <a:cs typeface="Arial" charset="0"/>
            </a:endParaRPr>
          </a:p>
        </p:txBody>
      </p:sp>
      <p:sp>
        <p:nvSpPr>
          <p:cNvPr id="15363" name="Rectangle 3"/>
          <p:cNvSpPr>
            <a:spLocks noGrp="1" noChangeArrowheads="1"/>
          </p:cNvSpPr>
          <p:nvPr>
            <p:ph type="body" sz="half" idx="1"/>
          </p:nvPr>
        </p:nvSpPr>
        <p:spPr>
          <a:xfrm>
            <a:off x="3862388" y="0"/>
            <a:ext cx="4430712" cy="457200"/>
          </a:xfrm>
        </p:spPr>
        <p:txBody>
          <a:bodyPr/>
          <a:lstStyle/>
          <a:p>
            <a:pPr>
              <a:lnSpc>
                <a:spcPct val="90000"/>
              </a:lnSpc>
              <a:buClr>
                <a:schemeClr val="bg1"/>
              </a:buClr>
              <a:buFont typeface="Wingdings" charset="0"/>
              <a:buNone/>
              <a:defRPr/>
            </a:pPr>
            <a:r>
              <a:rPr kumimoji="0" lang="zh-CN" altLang="en-US" sz="3200" b="1" u="sng" dirty="0">
                <a:effectLst>
                  <a:outerShdw blurRad="38100" dist="38100" dir="2700000" algn="tl">
                    <a:srgbClr val="000000"/>
                  </a:outerShdw>
                </a:effectLst>
                <a:latin typeface="ＭＳ Ｐゴシック"/>
                <a:ea typeface="ＭＳ Ｐゴシック"/>
                <a:cs typeface="ＭＳ Ｐゴシック"/>
              </a:rPr>
              <a:t>外部证据</a:t>
            </a:r>
            <a:r>
              <a:rPr kumimoji="0" lang="en-US" altLang="zh-CN" sz="2400" b="1" dirty="0">
                <a:effectLst>
                  <a:outerShdw blurRad="38100" dist="38100" dir="2700000" algn="tl">
                    <a:srgbClr val="000000"/>
                  </a:outerShdw>
                </a:effectLst>
                <a:latin typeface="Arial" charset="0"/>
                <a:ea typeface="SimSun" charset="0"/>
                <a:cs typeface="SimSun"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checkerboard(across)">
                                      <p:cBhvr>
                                        <p:cTn id="7" dur="5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checkerboard(across)">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P spid="15363"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2081" name="Picture 4" descr="songofsolomon2_16.jpg"/>
          <p:cNvPicPr>
            <a:picLocks noChangeAspect="1"/>
          </p:cNvPicPr>
          <p:nvPr/>
        </p:nvPicPr>
        <p:blipFill>
          <a:blip r:embed="rId3">
            <a:lum bright="2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082" name="Rectangle 2"/>
          <p:cNvSpPr>
            <a:spLocks noGrp="1" noChangeArrowheads="1"/>
          </p:cNvSpPr>
          <p:nvPr>
            <p:ph type="title"/>
          </p:nvPr>
        </p:nvSpPr>
        <p:spPr>
          <a:xfrm>
            <a:off x="-23813" y="-11113"/>
            <a:ext cx="3886201" cy="762001"/>
          </a:xfrm>
          <a:solidFill>
            <a:schemeClr val="bg1"/>
          </a:solidFill>
        </p:spPr>
        <p:txBody>
          <a:bodyPr anchor="ctr" anchorCtr="1"/>
          <a:lstStyle/>
          <a:p>
            <a:pPr algn="ctr"/>
            <a:r>
              <a:rPr lang="zh-CN" altLang="en-US" sz="3600" b="1" i="0">
                <a:latin typeface="Arial" charset="0"/>
                <a:cs typeface="Arial" charset="0"/>
              </a:rPr>
              <a:t>作者</a:t>
            </a:r>
            <a:endParaRPr lang="en-US" sz="3600" b="1" i="0">
              <a:latin typeface="Arial" charset="0"/>
              <a:cs typeface="Arial" charset="0"/>
            </a:endParaRPr>
          </a:p>
        </p:txBody>
      </p:sp>
      <p:sp>
        <p:nvSpPr>
          <p:cNvPr id="30724" name="Text Box 4"/>
          <p:cNvSpPr txBox="1">
            <a:spLocks noChangeArrowheads="1"/>
          </p:cNvSpPr>
          <p:nvPr/>
        </p:nvSpPr>
        <p:spPr bwMode="auto">
          <a:xfrm>
            <a:off x="8229600" y="0"/>
            <a:ext cx="838200" cy="457200"/>
          </a:xfrm>
          <a:prstGeom prst="rect">
            <a:avLst/>
          </a:prstGeom>
          <a:noFill/>
          <a:ln w="12700">
            <a:noFill/>
            <a:miter lim="800000"/>
            <a:headEnd type="none" w="sm" len="sm"/>
            <a:tailEnd type="none" w="sm" len="sm"/>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b="1">
                <a:solidFill>
                  <a:srgbClr val="FFFFCC"/>
                </a:solidFill>
                <a:effectLst>
                  <a:outerShdw blurRad="38100" dist="38100" dir="2700000" algn="tl">
                    <a:srgbClr val="FFFFFF"/>
                  </a:outerShdw>
                </a:effectLst>
                <a:cs typeface="Arial" charset="0"/>
              </a:rPr>
              <a:t>426</a:t>
            </a:r>
          </a:p>
        </p:txBody>
      </p:sp>
      <p:sp>
        <p:nvSpPr>
          <p:cNvPr id="7" name="Rectangle 3"/>
          <p:cNvSpPr txBox="1">
            <a:spLocks noChangeArrowheads="1"/>
          </p:cNvSpPr>
          <p:nvPr/>
        </p:nvSpPr>
        <p:spPr bwMode="auto">
          <a:xfrm>
            <a:off x="3862388" y="657225"/>
            <a:ext cx="5003800" cy="2085975"/>
          </a:xfrm>
          <a:prstGeom prst="rect">
            <a:avLst/>
          </a:prstGeom>
          <a:noFill/>
          <a:ln w="9525">
            <a:noFill/>
            <a:miter lim="800000"/>
            <a:headEnd/>
            <a:tailEnd/>
          </a:ln>
        </p:spPr>
        <p:txBody>
          <a:bodyPr lIns="92075" tIns="46038" rIns="92075" bIns="46038"/>
          <a:lstStyle>
            <a:defPPr>
              <a:defRPr lang="en-US"/>
            </a:defPPr>
            <a:lvl1pPr marL="514350" indent="-514350" defTabSz="914400" eaLnBrk="0" hangingPunct="0">
              <a:lnSpc>
                <a:spcPct val="90000"/>
              </a:lnSpc>
              <a:spcBef>
                <a:spcPct val="20000"/>
              </a:spcBef>
              <a:buClr>
                <a:srgbClr val="FFFFFF"/>
              </a:buClr>
              <a:buFont typeface="Wingdings" charset="0"/>
              <a:buChar char="q"/>
              <a:defRPr sz="2800" b="1">
                <a:effectLst>
                  <a:outerShdw blurRad="38100" dist="38100" dir="2700000" algn="tl">
                    <a:srgbClr val="000000"/>
                  </a:outerShdw>
                </a:effectLst>
                <a:ea typeface="Arial" charset="0"/>
                <a:cs typeface="Arial" charset="0"/>
              </a:defRPr>
            </a:lvl1pPr>
            <a:lvl2pPr marL="37931725" indent="-37474525" eaLnBrk="0" hangingPunct="0">
              <a:defRPr sz="2400"/>
            </a:lvl2pPr>
            <a:lvl3pPr eaLnBrk="0" hangingPunct="0">
              <a:defRPr sz="2400"/>
            </a:lvl3pPr>
            <a:lvl4pPr eaLnBrk="0" hangingPunct="0">
              <a:defRPr sz="2400"/>
            </a:lvl4pPr>
            <a:lvl5pPr eaLnBrk="0" hangingPunct="0">
              <a:defRPr sz="2400"/>
            </a:lvl5pPr>
            <a:lvl6pPr marL="457200" eaLnBrk="0" fontAlgn="base" hangingPunct="0">
              <a:spcBef>
                <a:spcPct val="0"/>
              </a:spcBef>
              <a:spcAft>
                <a:spcPct val="0"/>
              </a:spcAft>
              <a:defRPr sz="2400"/>
            </a:lvl6pPr>
            <a:lvl7pPr marL="914400" eaLnBrk="0" fontAlgn="base" hangingPunct="0">
              <a:spcBef>
                <a:spcPct val="0"/>
              </a:spcBef>
              <a:spcAft>
                <a:spcPct val="0"/>
              </a:spcAft>
              <a:defRPr sz="2400"/>
            </a:lvl7pPr>
            <a:lvl8pPr marL="1371600" eaLnBrk="0" fontAlgn="base" hangingPunct="0">
              <a:spcBef>
                <a:spcPct val="0"/>
              </a:spcBef>
              <a:spcAft>
                <a:spcPct val="0"/>
              </a:spcAft>
              <a:defRPr sz="2400"/>
            </a:lvl8pPr>
            <a:lvl9pPr marL="1828800" eaLnBrk="0" fontAlgn="base" hangingPunct="0">
              <a:spcBef>
                <a:spcPct val="0"/>
              </a:spcBef>
              <a:spcAft>
                <a:spcPct val="0"/>
              </a:spcAft>
              <a:defRPr sz="2400"/>
            </a:lvl9pPr>
          </a:lstStyle>
          <a:p>
            <a:pPr>
              <a:defRPr/>
            </a:pPr>
            <a:r>
              <a:rPr lang="zh-CN" altLang="en-US" dirty="0">
                <a:solidFill>
                  <a:srgbClr val="FFFFCC"/>
                </a:solidFill>
                <a:latin typeface="ＭＳ Ｐゴシック"/>
                <a:ea typeface="ＭＳ Ｐゴシック"/>
                <a:cs typeface="ＭＳ Ｐゴシック"/>
              </a:rPr>
              <a:t>此书的在希伯来正典中的实用性经常被质疑，</a:t>
            </a:r>
            <a:r>
              <a:rPr lang="en-US" altLang="zh-CN" dirty="0">
                <a:solidFill>
                  <a:srgbClr val="FFFFCC"/>
                </a:solidFill>
                <a:latin typeface="ＭＳ Ｐゴシック"/>
                <a:ea typeface="ＭＳ Ｐゴシック"/>
                <a:cs typeface="ＭＳ Ｐゴシック"/>
              </a:rPr>
              <a:t>Rabbi </a:t>
            </a:r>
            <a:r>
              <a:rPr lang="en-US" altLang="zh-CN" dirty="0" err="1">
                <a:solidFill>
                  <a:srgbClr val="FFFFCC"/>
                </a:solidFill>
                <a:latin typeface="ＭＳ Ｐゴシック"/>
                <a:ea typeface="ＭＳ Ｐゴシック"/>
                <a:cs typeface="ＭＳ Ｐゴシック"/>
              </a:rPr>
              <a:t>Akiba</a:t>
            </a:r>
            <a:r>
              <a:rPr lang="zh-CN" altLang="en-US" dirty="0">
                <a:solidFill>
                  <a:srgbClr val="FFFFCC"/>
                </a:solidFill>
                <a:latin typeface="ＭＳ Ｐゴシック"/>
                <a:ea typeface="ＭＳ Ｐゴシック"/>
                <a:cs typeface="ＭＳ Ｐゴシック"/>
              </a:rPr>
              <a:t>却对此书做出了极大的肯定</a:t>
            </a:r>
            <a:r>
              <a:rPr lang="en-US" altLang="zh-CN" dirty="0">
                <a:solidFill>
                  <a:srgbClr val="FFFFCC"/>
                </a:solidFill>
                <a:latin typeface="ＭＳ Ｐゴシック"/>
                <a:ea typeface="ＭＳ Ｐゴシック"/>
                <a:cs typeface="ＭＳ Ｐゴシック"/>
              </a:rPr>
              <a:t>(ca. AD 100): </a:t>
            </a:r>
          </a:p>
        </p:txBody>
      </p:sp>
      <p:sp>
        <p:nvSpPr>
          <p:cNvPr id="15363" name="Rectangle 3"/>
          <p:cNvSpPr>
            <a:spLocks noGrp="1" noChangeArrowheads="1"/>
          </p:cNvSpPr>
          <p:nvPr>
            <p:ph type="body" sz="half" idx="1"/>
          </p:nvPr>
        </p:nvSpPr>
        <p:spPr>
          <a:xfrm>
            <a:off x="3862388" y="0"/>
            <a:ext cx="4443412" cy="457200"/>
          </a:xfrm>
          <a:ln>
            <a:miter lim="800000"/>
            <a:headEnd/>
            <a:tailEnd/>
          </a:ln>
        </p:spPr>
        <p:txBody>
          <a:bodyPr/>
          <a:lstStyle/>
          <a:p>
            <a:pPr marL="0" indent="0">
              <a:lnSpc>
                <a:spcPct val="90000"/>
              </a:lnSpc>
              <a:buClr>
                <a:srgbClr val="FFFFFF"/>
              </a:buClr>
              <a:buFontTx/>
              <a:buNone/>
              <a:defRPr/>
            </a:pPr>
            <a:r>
              <a:rPr kumimoji="0" lang="zh-CN" altLang="en-US" sz="3200" b="1" u="sng" dirty="0">
                <a:effectLst>
                  <a:outerShdw blurRad="38100" dist="38100" dir="2700000" algn="tl">
                    <a:srgbClr val="000000"/>
                  </a:outerShdw>
                </a:effectLst>
                <a:latin typeface="ＭＳ Ｐゴシック"/>
                <a:ea typeface="ＭＳ Ｐゴシック"/>
                <a:cs typeface="ＭＳ Ｐゴシック"/>
              </a:rPr>
              <a:t>外部证据</a:t>
            </a:r>
            <a:r>
              <a:rPr kumimoji="0" lang="en-US" altLang="zh-CN" sz="3200" b="1" dirty="0">
                <a:effectLst>
                  <a:outerShdw blurRad="38100" dist="38100" dir="2700000" algn="tl">
                    <a:srgbClr val="000000"/>
                  </a:outerShdw>
                </a:effectLst>
                <a:latin typeface="Arial" charset="0"/>
                <a:ea typeface="SimSun" charset="0"/>
                <a:cs typeface="SimSun" charset="0"/>
              </a:rPr>
              <a:t> </a:t>
            </a:r>
            <a:endParaRPr kumimoji="0" lang="en-US" altLang="zh-CN" sz="3200" b="1" u="sng" kern="1200" dirty="0">
              <a:effectLst>
                <a:outerShdw blurRad="38100" dist="38100" dir="2700000" algn="tl">
                  <a:srgbClr val="000000"/>
                </a:outerShdw>
              </a:effectLst>
              <a:latin typeface="Arial" charset="0"/>
              <a:ea typeface="Arial" charset="0"/>
              <a:cs typeface="Arial" charset="0"/>
            </a:endParaRPr>
          </a:p>
        </p:txBody>
      </p:sp>
      <p:sp>
        <p:nvSpPr>
          <p:cNvPr id="8" name="Rectangle 3"/>
          <p:cNvSpPr txBox="1">
            <a:spLocks noChangeArrowheads="1"/>
          </p:cNvSpPr>
          <p:nvPr/>
        </p:nvSpPr>
        <p:spPr bwMode="auto">
          <a:xfrm>
            <a:off x="3886200" y="2438400"/>
            <a:ext cx="5029200" cy="3109913"/>
          </a:xfrm>
          <a:prstGeom prst="rect">
            <a:avLst/>
          </a:prstGeom>
          <a:solidFill>
            <a:srgbClr val="800000"/>
          </a:solidFill>
          <a:ln w="9525">
            <a:noFill/>
            <a:miter lim="800000"/>
            <a:headEnd/>
            <a:tailEnd/>
          </a:ln>
        </p:spPr>
        <p:txBody>
          <a:bodyPr lIns="92075" tIns="46038" rIns="92075" bIns="46038"/>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spcBef>
                <a:spcPct val="20000"/>
              </a:spcBef>
              <a:buClr>
                <a:srgbClr val="FFFFFF"/>
              </a:buClr>
              <a:defRPr/>
            </a:pPr>
            <a:r>
              <a:rPr lang="zh-CN" altLang="en-US" sz="3200" b="1" dirty="0">
                <a:solidFill>
                  <a:srgbClr val="FFFFFF"/>
                </a:solidFill>
                <a:effectLst>
                  <a:outerShdw blurRad="38100" dist="38100" dir="2700000" algn="tl">
                    <a:srgbClr val="000000"/>
                  </a:outerShdw>
                </a:effectLst>
                <a:latin typeface="ＭＳ Ｐゴシック"/>
                <a:ea typeface="ＭＳ Ｐゴシック"/>
                <a:cs typeface="ＭＳ Ｐゴシック"/>
              </a:rPr>
              <a:t>“整个世界的价值都不能与以色列拥有雅歌相提并论，所有的作品都是圣洁的</a:t>
            </a:r>
            <a:r>
              <a:rPr lang="en-US" altLang="zh-CN" sz="3200" b="1" dirty="0">
                <a:solidFill>
                  <a:srgbClr val="FFFFFF"/>
                </a:solidFill>
                <a:effectLst>
                  <a:outerShdw blurRad="38100" dist="38100" dir="2700000" algn="tl">
                    <a:srgbClr val="000000"/>
                  </a:outerShdw>
                </a:effectLst>
                <a:latin typeface="ＭＳ Ｐゴシック"/>
                <a:ea typeface="ＭＳ Ｐゴシック"/>
                <a:cs typeface="ＭＳ Ｐゴシック"/>
              </a:rPr>
              <a:t>,</a:t>
            </a:r>
            <a:r>
              <a:rPr lang="zh-CN" altLang="en-US" sz="3200" b="1" dirty="0">
                <a:solidFill>
                  <a:srgbClr val="FFFFFF"/>
                </a:solidFill>
                <a:effectLst>
                  <a:outerShdw blurRad="38100" dist="38100" dir="2700000" algn="tl">
                    <a:srgbClr val="000000"/>
                  </a:outerShdw>
                </a:effectLst>
                <a:latin typeface="ＭＳ Ｐゴシック"/>
                <a:ea typeface="ＭＳ Ｐゴシック"/>
                <a:cs typeface="ＭＳ Ｐゴシック"/>
              </a:rPr>
              <a:t>雅歌更是至圣的”</a:t>
            </a:r>
          </a:p>
          <a:p>
            <a:pPr algn="ctr">
              <a:lnSpc>
                <a:spcPct val="90000"/>
              </a:lnSpc>
              <a:spcBef>
                <a:spcPct val="20000"/>
              </a:spcBef>
              <a:buClr>
                <a:srgbClr val="FFFFFF"/>
              </a:buClr>
              <a:defRPr/>
            </a:pPr>
            <a:endParaRPr lang="zh-CN" altLang="en-US" sz="2800" b="1" dirty="0">
              <a:solidFill>
                <a:srgbClr val="FFFFFF"/>
              </a:solidFill>
              <a:effectLst>
                <a:outerShdw blurRad="38100" dist="38100" dir="2700000" algn="tl">
                  <a:srgbClr val="000000"/>
                </a:outerShdw>
              </a:effectLst>
              <a:ea typeface="Arial" charset="0"/>
              <a:cs typeface="Arial" charset="0"/>
            </a:endParaRPr>
          </a:p>
          <a:p>
            <a:pPr algn="ctr">
              <a:lnSpc>
                <a:spcPct val="90000"/>
              </a:lnSpc>
              <a:spcBef>
                <a:spcPct val="20000"/>
              </a:spcBef>
              <a:buClr>
                <a:srgbClr val="FFFFFF"/>
              </a:buClr>
              <a:defRPr/>
            </a:pPr>
            <a:r>
              <a:rPr lang="en-US" altLang="zh-CN" sz="2000" b="1" dirty="0">
                <a:solidFill>
                  <a:srgbClr val="FFFFFF"/>
                </a:solidFill>
                <a:effectLst>
                  <a:outerShdw blurRad="38100" dist="38100" dir="2700000" algn="tl">
                    <a:srgbClr val="000000"/>
                  </a:outerShdw>
                </a:effectLst>
                <a:ea typeface="Arial" charset="0"/>
                <a:cs typeface="Arial" charset="0"/>
              </a:rPr>
              <a:t>(Mishnah, Tractate </a:t>
            </a:r>
            <a:r>
              <a:rPr lang="en-US" altLang="zh-CN" sz="2000" b="1" i="1" dirty="0" err="1">
                <a:solidFill>
                  <a:srgbClr val="FFFFFF"/>
                </a:solidFill>
                <a:effectLst>
                  <a:outerShdw blurRad="38100" dist="38100" dir="2700000" algn="tl">
                    <a:srgbClr val="000000"/>
                  </a:outerShdw>
                </a:effectLst>
                <a:ea typeface="Arial" charset="0"/>
                <a:cs typeface="Arial" charset="0"/>
              </a:rPr>
              <a:t>Yadaim</a:t>
            </a:r>
            <a:r>
              <a:rPr lang="en-US" altLang="zh-CN" sz="2000" b="1" dirty="0">
                <a:solidFill>
                  <a:srgbClr val="FFFFFF"/>
                </a:solidFill>
                <a:effectLst>
                  <a:outerShdw blurRad="38100" dist="38100" dir="2700000" algn="tl">
                    <a:srgbClr val="000000"/>
                  </a:outerShdw>
                </a:effectLst>
                <a:ea typeface="Arial" charset="0"/>
                <a:cs typeface="Arial" charset="0"/>
              </a:rPr>
              <a:t> 3.5).</a:t>
            </a:r>
            <a:endParaRPr lang="en-US" altLang="zh-CN" sz="2800" b="1" dirty="0">
              <a:solidFill>
                <a:srgbClr val="FFFFFF"/>
              </a:solidFill>
              <a:effectLst>
                <a:outerShdw blurRad="38100" dist="38100" dir="2700000" algn="tl">
                  <a:srgbClr val="000000"/>
                </a:outerShdw>
              </a:effectLst>
              <a:ea typeface="Arial" charset="0"/>
              <a:cs typeface="Arial" charset="0"/>
            </a:endParaRPr>
          </a:p>
        </p:txBody>
      </p:sp>
      <p:sp>
        <p:nvSpPr>
          <p:cNvPr id="9" name="Rectangle 3"/>
          <p:cNvSpPr txBox="1">
            <a:spLocks noChangeArrowheads="1"/>
          </p:cNvSpPr>
          <p:nvPr/>
        </p:nvSpPr>
        <p:spPr bwMode="auto">
          <a:xfrm>
            <a:off x="3862388" y="5607050"/>
            <a:ext cx="5003800" cy="954088"/>
          </a:xfrm>
          <a:prstGeom prst="rect">
            <a:avLst/>
          </a:prstGeom>
          <a:noFill/>
          <a:ln w="9525">
            <a:noFill/>
            <a:miter lim="800000"/>
            <a:headEnd/>
            <a:tailEnd/>
          </a:ln>
        </p:spPr>
        <p:txBody>
          <a:bodyPr lIns="92075" tIns="46038" rIns="92075" bIns="46038"/>
          <a:lstStyle>
            <a:defPPr>
              <a:defRPr lang="en-US"/>
            </a:defPPr>
            <a:lvl1pPr marL="514350" indent="-514350" defTabSz="914400" eaLnBrk="0" hangingPunct="0">
              <a:lnSpc>
                <a:spcPct val="90000"/>
              </a:lnSpc>
              <a:spcBef>
                <a:spcPct val="20000"/>
              </a:spcBef>
              <a:buClr>
                <a:srgbClr val="FFFFFF"/>
              </a:buClr>
              <a:buFont typeface="Wingdings" charset="0"/>
              <a:buChar char="q"/>
              <a:defRPr sz="2800" b="1">
                <a:effectLst>
                  <a:outerShdw blurRad="38100" dist="38100" dir="2700000" algn="tl">
                    <a:srgbClr val="000000"/>
                  </a:outerShdw>
                </a:effectLst>
                <a:ea typeface="Arial" charset="0"/>
                <a:cs typeface="Arial" charset="0"/>
              </a:defRPr>
            </a:lvl1pPr>
            <a:lvl2pPr marL="37931725" indent="-37474525" eaLnBrk="0" hangingPunct="0">
              <a:defRPr sz="2400"/>
            </a:lvl2pPr>
            <a:lvl3pPr eaLnBrk="0" hangingPunct="0">
              <a:defRPr sz="2400"/>
            </a:lvl3pPr>
            <a:lvl4pPr eaLnBrk="0" hangingPunct="0">
              <a:defRPr sz="2400"/>
            </a:lvl4pPr>
            <a:lvl5pPr eaLnBrk="0" hangingPunct="0">
              <a:defRPr sz="2400"/>
            </a:lvl5pPr>
            <a:lvl6pPr marL="457200" eaLnBrk="0" fontAlgn="base" hangingPunct="0">
              <a:spcBef>
                <a:spcPct val="0"/>
              </a:spcBef>
              <a:spcAft>
                <a:spcPct val="0"/>
              </a:spcAft>
              <a:defRPr sz="2400"/>
            </a:lvl6pPr>
            <a:lvl7pPr marL="914400" eaLnBrk="0" fontAlgn="base" hangingPunct="0">
              <a:spcBef>
                <a:spcPct val="0"/>
              </a:spcBef>
              <a:spcAft>
                <a:spcPct val="0"/>
              </a:spcAft>
              <a:defRPr sz="2400"/>
            </a:lvl7pPr>
            <a:lvl8pPr marL="1371600" eaLnBrk="0" fontAlgn="base" hangingPunct="0">
              <a:spcBef>
                <a:spcPct val="0"/>
              </a:spcBef>
              <a:spcAft>
                <a:spcPct val="0"/>
              </a:spcAft>
              <a:defRPr sz="2400"/>
            </a:lvl8pPr>
            <a:lvl9pPr marL="1828800" eaLnBrk="0" fontAlgn="base" hangingPunct="0">
              <a:spcBef>
                <a:spcPct val="0"/>
              </a:spcBef>
              <a:spcAft>
                <a:spcPct val="0"/>
              </a:spcAft>
              <a:defRPr sz="2400"/>
            </a:lvl9pPr>
          </a:lstStyle>
          <a:p>
            <a:pPr>
              <a:defRPr/>
            </a:pPr>
            <a:r>
              <a:rPr lang="en-US" altLang="zh-CN" dirty="0">
                <a:solidFill>
                  <a:srgbClr val="FFFFCC"/>
                </a:solidFill>
                <a:latin typeface="ＭＳ Ｐゴシック"/>
                <a:ea typeface="ＭＳ Ｐゴシック"/>
                <a:cs typeface="ＭＳ Ｐゴシック"/>
              </a:rPr>
              <a:t> </a:t>
            </a:r>
            <a:r>
              <a:rPr lang="zh-CN" altLang="en-US" dirty="0">
                <a:solidFill>
                  <a:srgbClr val="FFFFCC"/>
                </a:solidFill>
                <a:latin typeface="ＭＳ Ｐゴシック"/>
                <a:ea typeface="ＭＳ Ｐゴシック"/>
                <a:cs typeface="ＭＳ Ｐゴシック"/>
              </a:rPr>
              <a:t>反对可能是因为它的情色性质。</a:t>
            </a:r>
            <a:endParaRPr lang="en-US" altLang="zh-CN" dirty="0">
              <a:solidFill>
                <a:srgbClr val="FFFFCC"/>
              </a:solidFill>
              <a:latin typeface="ＭＳ Ｐゴシック"/>
              <a:ea typeface="ＭＳ Ｐゴシック"/>
              <a:cs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checkerboard(across)">
                                      <p:cBhvr>
                                        <p:cTn id="7" dur="5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checkerboard(across)">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P spid="15363" grpId="0" build="p" autoUpdateAnimBg="0"/>
      <p:bldP spid="8" grpId="0" build="allAtOnce" animBg="1"/>
      <p:bldP spid="9"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4129" name="Picture 7" descr="Landscape 0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Rectangle 2"/>
          <p:cNvSpPr>
            <a:spLocks noGrp="1" noChangeArrowheads="1"/>
          </p:cNvSpPr>
          <p:nvPr>
            <p:ph type="title"/>
          </p:nvPr>
        </p:nvSpPr>
        <p:spPr>
          <a:xfrm>
            <a:off x="0" y="-76200"/>
            <a:ext cx="8229600" cy="762000"/>
          </a:xfrm>
          <a:effectLst>
            <a:outerShdw blurRad="63500" dist="35921" dir="2700000" algn="ctr" rotWithShape="0">
              <a:schemeClr val="bg1">
                <a:alpha val="74998"/>
              </a:schemeClr>
            </a:outerShdw>
          </a:effectLst>
        </p:spPr>
        <p:txBody>
          <a:bodyPr anchor="ctr" anchorCtr="1"/>
          <a:lstStyle/>
          <a:p>
            <a:pPr algn="ctr">
              <a:defRPr/>
            </a:pPr>
            <a:r>
              <a:rPr lang="en-US" b="1" i="0" dirty="0">
                <a:effectLst>
                  <a:glow rad="241300">
                    <a:schemeClr val="bg1">
                      <a:alpha val="85000"/>
                    </a:schemeClr>
                  </a:glow>
                </a:effectLst>
                <a:latin typeface="ＭＳ Ｐゴシック"/>
                <a:ea typeface="ＭＳ Ｐゴシック"/>
                <a:cs typeface="ＭＳ Ｐゴシック"/>
              </a:rPr>
              <a:t>作者</a:t>
            </a:r>
          </a:p>
        </p:txBody>
      </p:sp>
      <p:sp>
        <p:nvSpPr>
          <p:cNvPr id="19459" name="Rectangle 3"/>
          <p:cNvSpPr>
            <a:spLocks noGrp="1" noChangeArrowheads="1"/>
          </p:cNvSpPr>
          <p:nvPr>
            <p:ph type="body" sz="half" idx="1"/>
          </p:nvPr>
        </p:nvSpPr>
        <p:spPr>
          <a:xfrm>
            <a:off x="152400" y="838200"/>
            <a:ext cx="8915400" cy="5867400"/>
          </a:xfrm>
        </p:spPr>
        <p:txBody>
          <a:bodyPr/>
          <a:lstStyle/>
          <a:p>
            <a:pPr marL="457200" indent="-457200">
              <a:buFontTx/>
              <a:buNone/>
              <a:defRPr/>
            </a:pPr>
            <a:r>
              <a:rPr kumimoji="0" lang="zh-CN" altLang="en-US" sz="3600" b="1" dirty="0">
                <a:effectLst>
                  <a:glow rad="241300">
                    <a:schemeClr val="bg1">
                      <a:alpha val="85000"/>
                    </a:schemeClr>
                  </a:glow>
                </a:effectLst>
                <a:latin typeface="ＭＳ Ｐゴシック"/>
                <a:ea typeface="ＭＳ Ｐゴシック"/>
                <a:cs typeface="ＭＳ Ｐゴシック"/>
              </a:rPr>
              <a:t>一些证据支持所罗门是</a:t>
            </a:r>
            <a:r>
              <a:rPr kumimoji="0" lang="en-US" altLang="en-US" sz="3600" b="1" dirty="0">
                <a:effectLst>
                  <a:glow rad="241300">
                    <a:schemeClr val="bg1">
                      <a:alpha val="85000"/>
                    </a:schemeClr>
                  </a:glow>
                </a:effectLst>
                <a:latin typeface="ＭＳ Ｐゴシック"/>
                <a:ea typeface="ＭＳ Ｐゴシック"/>
                <a:cs typeface="ＭＳ Ｐゴシック"/>
              </a:rPr>
              <a:t>雅歌的</a:t>
            </a:r>
            <a:r>
              <a:rPr kumimoji="0" lang="zh-CN" altLang="en-US" sz="3600" b="1" dirty="0">
                <a:effectLst>
                  <a:glow rad="241300">
                    <a:schemeClr val="bg1">
                      <a:alpha val="85000"/>
                    </a:schemeClr>
                  </a:glow>
                </a:effectLst>
                <a:latin typeface="ＭＳ Ｐゴシック"/>
                <a:ea typeface="ＭＳ Ｐゴシック"/>
                <a:cs typeface="ＭＳ Ｐゴシック"/>
              </a:rPr>
              <a:t>作者</a:t>
            </a:r>
            <a:r>
              <a:rPr kumimoji="0" lang="en-US" altLang="zh-CN" sz="3600" b="1" dirty="0">
                <a:effectLst>
                  <a:glow rad="241300">
                    <a:schemeClr val="bg1">
                      <a:alpha val="85000"/>
                    </a:schemeClr>
                  </a:glow>
                </a:effectLst>
                <a:latin typeface="ＭＳ Ｐゴシック"/>
                <a:ea typeface="ＭＳ Ｐゴシック"/>
                <a:cs typeface="ＭＳ Ｐゴシック"/>
              </a:rPr>
              <a:t>:</a:t>
            </a:r>
          </a:p>
          <a:p>
            <a:pPr marL="457200" indent="-457200">
              <a:buFontTx/>
              <a:buAutoNum type="arabicPeriod"/>
              <a:defRPr/>
            </a:pPr>
            <a:r>
              <a:rPr kumimoji="0" lang="zh-CN" altLang="en-US" sz="3600" b="1" dirty="0">
                <a:effectLst>
                  <a:glow rad="241300">
                    <a:schemeClr val="bg1">
                      <a:alpha val="85000"/>
                    </a:schemeClr>
                  </a:glow>
                </a:effectLst>
                <a:latin typeface="ＭＳ Ｐゴシック"/>
                <a:ea typeface="ＭＳ Ｐゴシック"/>
                <a:cs typeface="ＭＳ Ｐゴシック"/>
              </a:rPr>
              <a:t>所罗门被明确地认为是作者</a:t>
            </a:r>
            <a:r>
              <a:rPr kumimoji="0" lang="en-US" altLang="zh-CN" sz="3600" b="1" dirty="0">
                <a:effectLst>
                  <a:glow rad="241300">
                    <a:schemeClr val="bg1">
                      <a:alpha val="85000"/>
                    </a:schemeClr>
                  </a:glow>
                </a:effectLst>
                <a:latin typeface="ＭＳ Ｐゴシック"/>
                <a:ea typeface="ＭＳ Ｐゴシック"/>
                <a:cs typeface="ＭＳ Ｐゴシック"/>
              </a:rPr>
              <a:t>(1:1).</a:t>
            </a:r>
          </a:p>
          <a:p>
            <a:pPr marL="457200" indent="-457200">
              <a:buFontTx/>
              <a:buAutoNum type="arabicPeriod"/>
              <a:defRPr/>
            </a:pPr>
            <a:r>
              <a:rPr kumimoji="0" lang="zh-CN" altLang="en-US" sz="3600" b="1" dirty="0">
                <a:effectLst>
                  <a:glow rad="241300">
                    <a:schemeClr val="bg1">
                      <a:alpha val="85000"/>
                    </a:schemeClr>
                  </a:glow>
                </a:effectLst>
                <a:latin typeface="ＭＳ Ｐゴシック"/>
                <a:ea typeface="ＭＳ Ｐゴシック"/>
                <a:cs typeface="ＭＳ Ｐゴシック"/>
              </a:rPr>
              <a:t>犹太传统视他为不二的人选</a:t>
            </a:r>
            <a:r>
              <a:rPr kumimoji="0" lang="en-US" altLang="zh-CN" sz="3600" b="1" dirty="0">
                <a:effectLst>
                  <a:glow rad="241300">
                    <a:schemeClr val="bg1">
                      <a:alpha val="85000"/>
                    </a:schemeClr>
                  </a:glow>
                </a:effectLst>
                <a:latin typeface="ＭＳ Ｐゴシック"/>
                <a:ea typeface="ＭＳ Ｐゴシック"/>
                <a:cs typeface="ＭＳ Ｐゴシック"/>
              </a:rPr>
              <a:t>.</a:t>
            </a:r>
          </a:p>
          <a:p>
            <a:pPr marL="457200" indent="-457200">
              <a:buFontTx/>
              <a:buAutoNum type="arabicPeriod"/>
              <a:defRPr/>
            </a:pPr>
            <a:r>
              <a:rPr kumimoji="0" lang="zh-CN" altLang="en-US" sz="3600" b="1" dirty="0">
                <a:effectLst>
                  <a:glow rad="241300">
                    <a:schemeClr val="bg1">
                      <a:alpha val="85000"/>
                    </a:schemeClr>
                  </a:glow>
                </a:effectLst>
                <a:latin typeface="ＭＳ Ｐゴシック"/>
                <a:ea typeface="ＭＳ Ｐゴシック"/>
                <a:cs typeface="ＭＳ Ｐゴシック"/>
              </a:rPr>
              <a:t>所罗门的</a:t>
            </a:r>
            <a:r>
              <a:rPr kumimoji="0" lang="en-US" altLang="zh-CN" sz="3600" b="1" dirty="0">
                <a:effectLst>
                  <a:glow rad="241300">
                    <a:schemeClr val="bg1">
                      <a:alpha val="85000"/>
                    </a:schemeClr>
                  </a:glow>
                </a:effectLst>
                <a:latin typeface="ＭＳ Ｐゴシック"/>
                <a:ea typeface="ＭＳ Ｐゴシック"/>
                <a:cs typeface="ＭＳ Ｐゴシック"/>
              </a:rPr>
              <a:t>1005</a:t>
            </a:r>
            <a:r>
              <a:rPr kumimoji="0" lang="zh-CN" altLang="en-US" sz="3600" b="1" dirty="0">
                <a:effectLst>
                  <a:glow rad="241300">
                    <a:schemeClr val="bg1">
                      <a:alpha val="85000"/>
                    </a:schemeClr>
                  </a:glow>
                </a:effectLst>
                <a:latin typeface="ＭＳ Ｐゴシック"/>
                <a:ea typeface="ＭＳ Ｐゴシック"/>
                <a:cs typeface="ＭＳ Ｐゴシック"/>
              </a:rPr>
              <a:t>首诗歌和箴言</a:t>
            </a:r>
            <a:r>
              <a:rPr kumimoji="0" lang="en-US" altLang="zh-CN" sz="3600" b="1" dirty="0">
                <a:effectLst>
                  <a:glow rad="241300">
                    <a:schemeClr val="bg1">
                      <a:alpha val="85000"/>
                    </a:schemeClr>
                  </a:glow>
                </a:effectLst>
                <a:latin typeface="ＭＳ Ｐゴシック"/>
                <a:ea typeface="ＭＳ Ｐゴシック"/>
                <a:cs typeface="ＭＳ Ｐゴシック"/>
              </a:rPr>
              <a:t> (</a:t>
            </a:r>
            <a:r>
              <a:rPr kumimoji="0" lang="zh-CN" altLang="en-US" sz="3600" b="1" dirty="0">
                <a:effectLst>
                  <a:glow rad="241300">
                    <a:schemeClr val="bg1">
                      <a:alpha val="85000"/>
                    </a:schemeClr>
                  </a:glow>
                </a:effectLst>
                <a:latin typeface="ＭＳ Ｐゴシック"/>
                <a:ea typeface="ＭＳ Ｐゴシック"/>
                <a:cs typeface="ＭＳ Ｐゴシック"/>
              </a:rPr>
              <a:t>如箴言书</a:t>
            </a:r>
            <a:r>
              <a:rPr kumimoji="0" lang="en-US" altLang="zh-CN" sz="3600" b="1" dirty="0">
                <a:effectLst>
                  <a:glow rad="241300">
                    <a:schemeClr val="bg1">
                      <a:alpha val="85000"/>
                    </a:schemeClr>
                  </a:glow>
                </a:effectLst>
                <a:latin typeface="ＭＳ Ｐゴシック"/>
                <a:ea typeface="ＭＳ Ｐゴシック"/>
                <a:cs typeface="ＭＳ Ｐゴシック"/>
              </a:rPr>
              <a:t>) </a:t>
            </a:r>
            <a:r>
              <a:rPr kumimoji="0" lang="zh-CN" altLang="en-US" sz="3600" b="1" dirty="0">
                <a:effectLst>
                  <a:glow rad="241300">
                    <a:schemeClr val="bg1">
                      <a:alpha val="85000"/>
                    </a:schemeClr>
                  </a:glow>
                </a:effectLst>
                <a:latin typeface="ＭＳ Ｐゴシック"/>
                <a:ea typeface="ＭＳ Ｐゴシック"/>
                <a:cs typeface="ＭＳ Ｐゴシック"/>
              </a:rPr>
              <a:t>都展现了写雅歌一书所需的文学技巧</a:t>
            </a:r>
            <a:r>
              <a:rPr kumimoji="0" lang="en-US" altLang="zh-CN" sz="3600" b="1" dirty="0">
                <a:effectLst>
                  <a:glow rad="241300">
                    <a:schemeClr val="bg1">
                      <a:alpha val="85000"/>
                    </a:schemeClr>
                  </a:glow>
                </a:effectLst>
                <a:latin typeface="ＭＳ Ｐゴシック"/>
                <a:ea typeface="ＭＳ Ｐゴシック"/>
                <a:cs typeface="ＭＳ Ｐゴシック"/>
              </a:rPr>
              <a:t> (</a:t>
            </a:r>
            <a:r>
              <a:rPr kumimoji="0" lang="zh-CN" altLang="en-US" sz="3600" b="1" dirty="0">
                <a:effectLst>
                  <a:glow rad="241300">
                    <a:schemeClr val="bg1">
                      <a:alpha val="85000"/>
                    </a:schemeClr>
                  </a:glow>
                </a:effectLst>
                <a:latin typeface="ＭＳ Ｐゴシック"/>
                <a:ea typeface="ＭＳ Ｐゴシック"/>
                <a:cs typeface="ＭＳ Ｐゴシック"/>
              </a:rPr>
              <a:t>王上</a:t>
            </a:r>
            <a:r>
              <a:rPr kumimoji="0" lang="en-US" altLang="zh-CN" sz="3600" b="1" dirty="0">
                <a:effectLst>
                  <a:glow rad="241300">
                    <a:schemeClr val="bg1">
                      <a:alpha val="85000"/>
                    </a:schemeClr>
                  </a:glow>
                </a:effectLst>
                <a:latin typeface="ＭＳ Ｐゴシック"/>
                <a:ea typeface="ＭＳ Ｐゴシック"/>
                <a:cs typeface="ＭＳ Ｐゴシック"/>
              </a:rPr>
              <a:t>4:32-33).</a:t>
            </a:r>
          </a:p>
          <a:p>
            <a:pPr marL="457200" indent="-457200">
              <a:buFontTx/>
              <a:buAutoNum type="arabicPeriod"/>
              <a:defRPr/>
            </a:pPr>
            <a:r>
              <a:rPr kumimoji="0" lang="zh-CN" altLang="en-US" sz="3600" b="1" dirty="0">
                <a:effectLst>
                  <a:glow rad="241300">
                    <a:schemeClr val="bg1">
                      <a:alpha val="85000"/>
                    </a:schemeClr>
                  </a:glow>
                </a:effectLst>
                <a:latin typeface="ＭＳ Ｐゴシック"/>
                <a:ea typeface="ＭＳ Ｐゴシック"/>
                <a:cs typeface="ＭＳ Ｐゴシック"/>
              </a:rPr>
              <a:t>所罗门的名字在雅歌中被提到六次</a:t>
            </a:r>
            <a:r>
              <a:rPr kumimoji="0" lang="en-US" altLang="zh-CN" sz="3600" b="1" dirty="0">
                <a:effectLst>
                  <a:glow rad="241300">
                    <a:schemeClr val="bg1">
                      <a:alpha val="85000"/>
                    </a:schemeClr>
                  </a:glow>
                </a:effectLst>
                <a:latin typeface="ＭＳ Ｐゴシック"/>
                <a:ea typeface="ＭＳ Ｐゴシック"/>
                <a:cs typeface="ＭＳ Ｐゴシック"/>
              </a:rPr>
              <a:t>(1:5; 3:7, 9, 11; 8:11, 12) </a:t>
            </a:r>
            <a:r>
              <a:rPr kumimoji="0" lang="zh-CN" altLang="en-US" sz="3600" b="1" dirty="0">
                <a:effectLst>
                  <a:glow rad="241300">
                    <a:schemeClr val="bg1">
                      <a:alpha val="85000"/>
                    </a:schemeClr>
                  </a:glow>
                </a:effectLst>
                <a:latin typeface="ＭＳ Ｐゴシック"/>
                <a:ea typeface="ＭＳ Ｐゴシック"/>
                <a:cs typeface="ＭＳ Ｐゴシック"/>
              </a:rPr>
              <a:t>以及多次被称为“王”</a:t>
            </a:r>
            <a:r>
              <a:rPr kumimoji="0" lang="en-US" altLang="zh-CN" sz="3600" b="1" dirty="0">
                <a:effectLst>
                  <a:glow rad="241300">
                    <a:schemeClr val="bg1">
                      <a:alpha val="85000"/>
                    </a:schemeClr>
                  </a:glow>
                </a:effectLst>
                <a:latin typeface="ＭＳ Ｐゴシック"/>
                <a:ea typeface="ＭＳ Ｐゴシック"/>
                <a:cs typeface="ＭＳ Ｐゴシック"/>
              </a:rPr>
              <a:t>(1:4, 12; 7:5).</a:t>
            </a:r>
          </a:p>
        </p:txBody>
      </p:sp>
      <p:sp>
        <p:nvSpPr>
          <p:cNvPr id="103428" name="Text Box 4"/>
          <p:cNvSpPr txBox="1">
            <a:spLocks noChangeArrowheads="1"/>
          </p:cNvSpPr>
          <p:nvPr/>
        </p:nvSpPr>
        <p:spPr bwMode="auto">
          <a:xfrm>
            <a:off x="8229600" y="0"/>
            <a:ext cx="838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b="1">
                <a:solidFill>
                  <a:srgbClr val="FFFFCC"/>
                </a:solidFill>
                <a:effectLst>
                  <a:glow rad="241300">
                    <a:srgbClr val="000000">
                      <a:alpha val="85000"/>
                    </a:srgbClr>
                  </a:glow>
                </a:effectLst>
                <a:latin typeface="Arial"/>
                <a:cs typeface="Arial"/>
              </a:rPr>
              <a:t>426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additive="base">
                                        <p:cTn id="13" dur="500" fill="hold"/>
                                        <p:tgtEl>
                                          <p:spTgt spid="1945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anim calcmode="lin" valueType="num">
                                      <p:cBhvr additive="base">
                                        <p:cTn id="19" dur="500" fill="hold"/>
                                        <p:tgtEl>
                                          <p:spTgt spid="1945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19459">
                                            <p:txEl>
                                              <p:pRg st="3" end="3"/>
                                            </p:txEl>
                                          </p:spTgt>
                                        </p:tgtEl>
                                        <p:attrNameLst>
                                          <p:attrName>style.visibility</p:attrName>
                                        </p:attrNameLst>
                                      </p:cBhvr>
                                      <p:to>
                                        <p:strVal val="visible"/>
                                      </p:to>
                                    </p:set>
                                    <p:anim calcmode="lin" valueType="num">
                                      <p:cBhvr additive="base">
                                        <p:cTn id="25" dur="500" fill="hold"/>
                                        <p:tgtEl>
                                          <p:spTgt spid="1945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94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19459">
                                            <p:txEl>
                                              <p:pRg st="4" end="4"/>
                                            </p:txEl>
                                          </p:spTgt>
                                        </p:tgtEl>
                                        <p:attrNameLst>
                                          <p:attrName>style.visibility</p:attrName>
                                        </p:attrNameLst>
                                      </p:cBhvr>
                                      <p:to>
                                        <p:strVal val="visible"/>
                                      </p:to>
                                    </p:set>
                                    <p:anim calcmode="lin" valueType="num">
                                      <p:cBhvr additive="base">
                                        <p:cTn id="31" dur="500" fill="hold"/>
                                        <p:tgtEl>
                                          <p:spTgt spid="1945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45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6177" name="Picture 6" descr="94054"/>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3"/>
          <p:cNvSpPr>
            <a:spLocks noGrp="1" noChangeArrowheads="1"/>
          </p:cNvSpPr>
          <p:nvPr>
            <p:ph type="title"/>
          </p:nvPr>
        </p:nvSpPr>
        <p:spPr>
          <a:xfrm>
            <a:off x="0" y="-76200"/>
            <a:ext cx="8229600" cy="762000"/>
          </a:xfrm>
          <a:effectLst>
            <a:outerShdw blurRad="63500" dist="35921" dir="2700000" algn="ctr" rotWithShape="0">
              <a:schemeClr val="bg1">
                <a:alpha val="74998"/>
              </a:schemeClr>
            </a:outerShdw>
          </a:effectLst>
        </p:spPr>
        <p:txBody>
          <a:bodyPr anchor="ctr" anchorCtr="1"/>
          <a:lstStyle/>
          <a:p>
            <a:pPr algn="ctr">
              <a:defRPr/>
            </a:pPr>
            <a:r>
              <a:rPr lang="en-US" altLang="zh-CN" b="1" i="0" dirty="0">
                <a:effectLst>
                  <a:glow rad="241300">
                    <a:schemeClr val="bg1">
                      <a:alpha val="85000"/>
                    </a:schemeClr>
                  </a:glow>
                </a:effectLst>
                <a:latin typeface="ＭＳ Ｐゴシック"/>
                <a:ea typeface="ＭＳ Ｐゴシック"/>
                <a:cs typeface="ＭＳ Ｐゴシック"/>
              </a:rPr>
              <a:t>作者</a:t>
            </a:r>
            <a:endParaRPr lang="en-US" b="1" i="0" dirty="0">
              <a:effectLst>
                <a:glow rad="241300">
                  <a:schemeClr val="bg1">
                    <a:alpha val="85000"/>
                  </a:schemeClr>
                </a:glow>
              </a:effectLst>
              <a:latin typeface="Arial Black" pitchFamily="-112" charset="0"/>
              <a:ea typeface="+mj-ea"/>
              <a:cs typeface="+mj-cs"/>
            </a:endParaRPr>
          </a:p>
        </p:txBody>
      </p:sp>
      <p:sp>
        <p:nvSpPr>
          <p:cNvPr id="54276" name="Rectangle 4"/>
          <p:cNvSpPr>
            <a:spLocks noGrp="1" noChangeArrowheads="1"/>
          </p:cNvSpPr>
          <p:nvPr>
            <p:ph type="body" sz="half" idx="1"/>
          </p:nvPr>
        </p:nvSpPr>
        <p:spPr>
          <a:xfrm>
            <a:off x="152400" y="838200"/>
            <a:ext cx="8915400" cy="5867400"/>
          </a:xfrm>
        </p:spPr>
        <p:txBody>
          <a:bodyPr/>
          <a:lstStyle/>
          <a:p>
            <a:pPr marL="457200" indent="-457200">
              <a:buFontTx/>
              <a:buNone/>
              <a:defRPr/>
            </a:pPr>
            <a:r>
              <a:rPr kumimoji="0" lang="zh-CN" altLang="en-US" sz="3600" b="1" dirty="0">
                <a:effectLst>
                  <a:glow rad="241300">
                    <a:schemeClr val="bg1">
                      <a:alpha val="85000"/>
                    </a:schemeClr>
                  </a:glow>
                </a:effectLst>
                <a:latin typeface="ＭＳ Ｐゴシック"/>
                <a:ea typeface="ＭＳ Ｐゴシック"/>
                <a:cs typeface="ＭＳ Ｐゴシック"/>
              </a:rPr>
              <a:t>一些证据支持所罗门是</a:t>
            </a:r>
            <a:r>
              <a:rPr kumimoji="0" lang="en-US" altLang="en-US" sz="3600" b="1" dirty="0">
                <a:effectLst>
                  <a:glow rad="241300">
                    <a:schemeClr val="bg1">
                      <a:alpha val="85000"/>
                    </a:schemeClr>
                  </a:glow>
                </a:effectLst>
                <a:latin typeface="ＭＳ Ｐゴシック"/>
                <a:ea typeface="ＭＳ Ｐゴシック"/>
                <a:cs typeface="ＭＳ Ｐゴシック"/>
              </a:rPr>
              <a:t>雅歌的</a:t>
            </a:r>
            <a:r>
              <a:rPr kumimoji="0" lang="zh-CN" altLang="en-US" sz="3600" b="1" dirty="0">
                <a:effectLst>
                  <a:glow rad="241300">
                    <a:schemeClr val="bg1">
                      <a:alpha val="85000"/>
                    </a:schemeClr>
                  </a:glow>
                </a:effectLst>
                <a:latin typeface="ＭＳ Ｐゴシック"/>
                <a:ea typeface="ＭＳ Ｐゴシック"/>
                <a:cs typeface="ＭＳ Ｐゴシック"/>
              </a:rPr>
              <a:t>作者</a:t>
            </a:r>
            <a:r>
              <a:rPr kumimoji="0" lang="en-US" altLang="zh-CN" sz="3600" b="1" dirty="0">
                <a:effectLst>
                  <a:glow rad="241300">
                    <a:schemeClr val="bg1">
                      <a:alpha val="85000"/>
                    </a:schemeClr>
                  </a:glow>
                </a:effectLst>
                <a:latin typeface="ＭＳ Ｐゴシック"/>
                <a:ea typeface="ＭＳ Ｐゴシック"/>
                <a:cs typeface="ＭＳ Ｐゴシック"/>
              </a:rPr>
              <a:t>:</a:t>
            </a:r>
          </a:p>
          <a:p>
            <a:pPr marL="514350" indent="-514350">
              <a:buFont typeface="+mj-lt"/>
              <a:buAutoNum type="arabicPeriod" startAt="5"/>
              <a:defRPr/>
            </a:pPr>
            <a:r>
              <a:rPr kumimoji="0" lang="zh-CN" altLang="en-US" sz="3600" b="1" dirty="0">
                <a:effectLst>
                  <a:glow rad="241300">
                    <a:schemeClr val="bg1">
                      <a:alpha val="85000"/>
                    </a:schemeClr>
                  </a:glow>
                </a:effectLst>
                <a:latin typeface="ＭＳ Ｐゴシック"/>
                <a:ea typeface="ＭＳ Ｐゴシック"/>
                <a:cs typeface="ＭＳ Ｐゴシック"/>
              </a:rPr>
              <a:t>所罗门对自然有着浓厚的兴趣（王上</a:t>
            </a:r>
            <a:r>
              <a:rPr kumimoji="0" lang="zh-CN" altLang="zh-CN" sz="3600" b="1" dirty="0">
                <a:effectLst>
                  <a:glow rad="241300">
                    <a:schemeClr val="bg1">
                      <a:alpha val="85000"/>
                    </a:schemeClr>
                  </a:glow>
                </a:effectLst>
                <a:latin typeface="ＭＳ Ｐゴシック"/>
                <a:ea typeface="ＭＳ Ｐゴシック"/>
                <a:cs typeface="ＭＳ Ｐゴシック"/>
              </a:rPr>
              <a:t>4</a:t>
            </a:r>
            <a:r>
              <a:rPr kumimoji="0" lang="zh-CN" altLang="en-US" sz="3600" b="1" dirty="0">
                <a:effectLst>
                  <a:glow rad="241300">
                    <a:schemeClr val="bg1">
                      <a:alpha val="85000"/>
                    </a:schemeClr>
                  </a:glow>
                </a:effectLst>
                <a:latin typeface="ＭＳ Ｐゴシック"/>
                <a:ea typeface="ＭＳ Ｐゴシック"/>
                <a:cs typeface="ＭＳ Ｐゴシック"/>
              </a:rPr>
              <a:t>：</a:t>
            </a:r>
            <a:r>
              <a:rPr kumimoji="0" lang="en-US" altLang="zh-CN" sz="3600" b="1" dirty="0">
                <a:effectLst>
                  <a:glow rad="241300">
                    <a:schemeClr val="bg1">
                      <a:alpha val="85000"/>
                    </a:schemeClr>
                  </a:glow>
                </a:effectLst>
                <a:latin typeface="ＭＳ Ｐゴシック"/>
                <a:ea typeface="ＭＳ Ｐゴシック"/>
                <a:cs typeface="ＭＳ Ｐゴシック"/>
              </a:rPr>
              <a:t>33</a:t>
            </a:r>
            <a:r>
              <a:rPr kumimoji="0" lang="zh-CN" altLang="en-US" sz="3600" b="1" dirty="0">
                <a:effectLst>
                  <a:glow rad="241300">
                    <a:schemeClr val="bg1">
                      <a:alpha val="85000"/>
                    </a:schemeClr>
                  </a:glow>
                </a:effectLst>
                <a:latin typeface="ＭＳ Ｐゴシック"/>
                <a:ea typeface="ＭＳ Ｐゴシック"/>
                <a:cs typeface="ＭＳ Ｐゴシック"/>
              </a:rPr>
              <a:t>）这些特点在此书中都有明显的体现，如植物</a:t>
            </a:r>
            <a:r>
              <a:rPr kumimoji="0" lang="en-US" altLang="zh-CN" sz="3600" b="1" dirty="0">
                <a:effectLst>
                  <a:glow rad="241300">
                    <a:schemeClr val="bg1">
                      <a:alpha val="85000"/>
                    </a:schemeClr>
                  </a:glow>
                </a:effectLst>
                <a:latin typeface="ＭＳ Ｐゴシック"/>
                <a:ea typeface="ＭＳ Ｐゴシック"/>
                <a:cs typeface="ＭＳ Ｐゴシック"/>
              </a:rPr>
              <a:t>(1:17), </a:t>
            </a:r>
            <a:r>
              <a:rPr kumimoji="0" lang="zh-CN" altLang="en-US" sz="3600" b="1" dirty="0">
                <a:effectLst>
                  <a:glow rad="241300">
                    <a:schemeClr val="bg1">
                      <a:alpha val="85000"/>
                    </a:schemeClr>
                  </a:glow>
                </a:effectLst>
                <a:latin typeface="ＭＳ Ｐゴシック"/>
                <a:ea typeface="ＭＳ Ｐゴシック"/>
                <a:cs typeface="ＭＳ Ｐゴシック"/>
              </a:rPr>
              <a:t>动物</a:t>
            </a:r>
            <a:r>
              <a:rPr kumimoji="0" lang="en-US" altLang="zh-CN" sz="3600" b="1" dirty="0">
                <a:effectLst>
                  <a:glow rad="241300">
                    <a:schemeClr val="bg1">
                      <a:alpha val="85000"/>
                    </a:schemeClr>
                  </a:glow>
                </a:effectLst>
                <a:latin typeface="ＭＳ Ｐゴシック"/>
                <a:ea typeface="ＭＳ Ｐゴシック"/>
                <a:cs typeface="ＭＳ Ｐゴシック"/>
              </a:rPr>
              <a:t> (1:8, 9)</a:t>
            </a:r>
            <a:r>
              <a:rPr kumimoji="0" lang="zh-CN" altLang="en-US" sz="3600" b="1" dirty="0">
                <a:effectLst>
                  <a:glow rad="241300">
                    <a:schemeClr val="bg1">
                      <a:alpha val="85000"/>
                    </a:schemeClr>
                  </a:glow>
                </a:effectLst>
                <a:latin typeface="ＭＳ Ｐゴシック"/>
                <a:ea typeface="ＭＳ Ｐゴシック"/>
                <a:cs typeface="ＭＳ Ｐゴシック"/>
              </a:rPr>
              <a:t>,</a:t>
            </a:r>
            <a:r>
              <a:rPr kumimoji="0" lang="en-US" altLang="zh-CN" sz="3600" b="1" dirty="0">
                <a:effectLst>
                  <a:glow rad="241300">
                    <a:schemeClr val="bg1">
                      <a:alpha val="85000"/>
                    </a:schemeClr>
                  </a:glow>
                </a:effectLst>
                <a:latin typeface="ＭＳ Ｐゴシック"/>
                <a:ea typeface="ＭＳ Ｐゴシック"/>
                <a:cs typeface="ＭＳ Ｐゴシック"/>
              </a:rPr>
              <a:t> </a:t>
            </a:r>
            <a:r>
              <a:rPr kumimoji="0" lang="zh-CN" altLang="en-US" sz="3600" b="1" dirty="0">
                <a:effectLst>
                  <a:glow rad="241300">
                    <a:schemeClr val="bg1">
                      <a:alpha val="85000"/>
                    </a:schemeClr>
                  </a:glow>
                </a:effectLst>
                <a:latin typeface="ＭＳ Ｐゴシック"/>
                <a:ea typeface="ＭＳ Ｐゴシック"/>
                <a:cs typeface="ＭＳ Ｐゴシック"/>
              </a:rPr>
              <a:t>矿物</a:t>
            </a:r>
            <a:r>
              <a:rPr kumimoji="0" lang="en-US" altLang="zh-CN" sz="3600" b="1" dirty="0">
                <a:effectLst>
                  <a:glow rad="241300">
                    <a:schemeClr val="bg1">
                      <a:alpha val="85000"/>
                    </a:schemeClr>
                  </a:glow>
                </a:effectLst>
                <a:latin typeface="ＭＳ Ｐゴシック"/>
                <a:ea typeface="ＭＳ Ｐゴシック"/>
                <a:cs typeface="ＭＳ Ｐゴシック"/>
              </a:rPr>
              <a:t> (8:11),</a:t>
            </a:r>
            <a:r>
              <a:rPr kumimoji="0" lang="zh-CN" altLang="en-US" sz="3600" b="1" dirty="0">
                <a:effectLst>
                  <a:glow rad="241300">
                    <a:schemeClr val="bg1">
                      <a:alpha val="85000"/>
                    </a:schemeClr>
                  </a:glow>
                </a:effectLst>
                <a:latin typeface="ＭＳ Ｐゴシック"/>
                <a:ea typeface="ＭＳ Ｐゴシック"/>
                <a:cs typeface="ＭＳ Ｐゴシック"/>
              </a:rPr>
              <a:t>珠宝</a:t>
            </a:r>
            <a:r>
              <a:rPr kumimoji="0" lang="en-US" altLang="zh-CN" sz="3600" b="1" dirty="0">
                <a:effectLst>
                  <a:glow rad="241300">
                    <a:schemeClr val="bg1">
                      <a:alpha val="85000"/>
                    </a:schemeClr>
                  </a:glow>
                </a:effectLst>
                <a:latin typeface="ＭＳ Ｐゴシック"/>
                <a:ea typeface="ＭＳ Ｐゴシック"/>
                <a:cs typeface="ＭＳ Ｐゴシック"/>
              </a:rPr>
              <a:t>(4:9)</a:t>
            </a:r>
            <a:r>
              <a:rPr kumimoji="0" lang="zh-CN" altLang="en-US" sz="3600" b="1" dirty="0">
                <a:effectLst>
                  <a:glow rad="241300">
                    <a:schemeClr val="bg1">
                      <a:alpha val="85000"/>
                    </a:schemeClr>
                  </a:glow>
                </a:effectLst>
                <a:latin typeface="ＭＳ Ｐゴシック"/>
                <a:ea typeface="ＭＳ Ｐゴシック"/>
                <a:cs typeface="ＭＳ Ｐゴシック"/>
              </a:rPr>
              <a:t>。</a:t>
            </a:r>
            <a:endParaRPr kumimoji="0" lang="en-US" altLang="zh-CN" sz="3600" b="1" dirty="0">
              <a:effectLst>
                <a:glow rad="241300">
                  <a:schemeClr val="bg1">
                    <a:alpha val="85000"/>
                  </a:schemeClr>
                </a:glow>
              </a:effectLst>
              <a:latin typeface="ＭＳ Ｐゴシック"/>
              <a:ea typeface="ＭＳ Ｐゴシック"/>
              <a:cs typeface="ＭＳ Ｐゴシック"/>
            </a:endParaRPr>
          </a:p>
          <a:p>
            <a:pPr marL="514350" indent="-514350">
              <a:buFont typeface="+mj-lt"/>
              <a:buAutoNum type="arabicPeriod" startAt="5"/>
              <a:defRPr/>
            </a:pPr>
            <a:r>
              <a:rPr kumimoji="0" lang="zh-CN" altLang="en-US" sz="3600" b="1" dirty="0">
                <a:effectLst>
                  <a:glow rad="241300">
                    <a:schemeClr val="bg1">
                      <a:alpha val="85000"/>
                    </a:schemeClr>
                  </a:glow>
                </a:effectLst>
                <a:latin typeface="ＭＳ Ｐゴシック"/>
                <a:ea typeface="ＭＳ Ｐゴシック"/>
                <a:cs typeface="ＭＳ Ｐゴシック"/>
              </a:rPr>
              <a:t>此书提到了整个帝国的</a:t>
            </a:r>
            <a:r>
              <a:rPr kumimoji="0" lang="en-US" altLang="zh-CN" sz="3600" b="1" dirty="0">
                <a:effectLst>
                  <a:glow rad="241300">
                    <a:schemeClr val="bg1">
                      <a:alpha val="85000"/>
                    </a:schemeClr>
                  </a:glow>
                </a:effectLst>
                <a:latin typeface="ＭＳ Ｐゴシック"/>
                <a:ea typeface="ＭＳ Ｐゴシック"/>
                <a:cs typeface="ＭＳ Ｐゴシック"/>
              </a:rPr>
              <a:t>18</a:t>
            </a:r>
            <a:r>
              <a:rPr kumimoji="0" lang="zh-CN" altLang="en-US" sz="3600" b="1" dirty="0">
                <a:effectLst>
                  <a:glow rad="241300">
                    <a:schemeClr val="bg1">
                      <a:alpha val="85000"/>
                    </a:schemeClr>
                  </a:glow>
                </a:effectLst>
                <a:latin typeface="ＭＳ Ｐゴシック"/>
                <a:ea typeface="ＭＳ Ｐゴシック"/>
                <a:cs typeface="ＭＳ Ｐゴシック"/>
              </a:rPr>
              <a:t>个的地方。暗指是在君主国分裂之前的时期。</a:t>
            </a:r>
            <a:endParaRPr kumimoji="0" lang="en-US" altLang="zh-CN" sz="3600" b="1" dirty="0">
              <a:effectLst>
                <a:glow rad="241300">
                  <a:schemeClr val="bg1">
                    <a:alpha val="85000"/>
                  </a:schemeClr>
                </a:glow>
              </a:effectLst>
              <a:latin typeface="ＭＳ Ｐゴシック"/>
              <a:ea typeface="ＭＳ Ｐゴシック"/>
              <a:cs typeface="ＭＳ Ｐゴシック"/>
            </a:endParaRPr>
          </a:p>
          <a:p>
            <a:pPr marL="514350" indent="-514350">
              <a:buFont typeface="+mj-lt"/>
              <a:buAutoNum type="arabicPeriod" startAt="5"/>
              <a:defRPr/>
            </a:pPr>
            <a:r>
              <a:rPr kumimoji="0" lang="zh-CN" altLang="en-US" sz="3600" b="1" dirty="0">
                <a:effectLst>
                  <a:glow rad="241300">
                    <a:schemeClr val="bg1">
                      <a:alpha val="85000"/>
                    </a:schemeClr>
                  </a:glow>
                </a:effectLst>
                <a:latin typeface="ＭＳ Ｐゴシック"/>
                <a:ea typeface="ＭＳ Ｐゴシック"/>
                <a:cs typeface="ＭＳ Ｐゴシック"/>
              </a:rPr>
              <a:t>很多所罗门进口的价值不菲的物品都被提及</a:t>
            </a:r>
            <a:r>
              <a:rPr kumimoji="0" lang="en-US" altLang="zh-CN" sz="3600" b="1" dirty="0">
                <a:effectLst>
                  <a:glow rad="241300">
                    <a:schemeClr val="bg1">
                      <a:alpha val="85000"/>
                    </a:schemeClr>
                  </a:glow>
                </a:effectLst>
                <a:latin typeface="ＭＳ Ｐゴシック"/>
                <a:ea typeface="ＭＳ Ｐゴシック"/>
                <a:cs typeface="ＭＳ Ｐゴシック"/>
              </a:rPr>
              <a:t> (1:12-13; 3:6, 9).</a:t>
            </a:r>
          </a:p>
        </p:txBody>
      </p:sp>
      <p:sp>
        <p:nvSpPr>
          <p:cNvPr id="6" name="Text Box 4"/>
          <p:cNvSpPr txBox="1">
            <a:spLocks noChangeArrowheads="1"/>
          </p:cNvSpPr>
          <p:nvPr/>
        </p:nvSpPr>
        <p:spPr bwMode="auto">
          <a:xfrm>
            <a:off x="8229600" y="0"/>
            <a:ext cx="838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b="1">
                <a:solidFill>
                  <a:srgbClr val="FFFFCC"/>
                </a:solidFill>
                <a:effectLst>
                  <a:glow rad="241300">
                    <a:srgbClr val="000000">
                      <a:alpha val="85000"/>
                    </a:srgbClr>
                  </a:glow>
                </a:effectLst>
                <a:latin typeface="Arial"/>
                <a:cs typeface="Arial"/>
              </a:rPr>
              <a:t>426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54276">
                                            <p:txEl>
                                              <p:pRg st="0" end="0"/>
                                            </p:txEl>
                                          </p:spTgt>
                                        </p:tgtEl>
                                        <p:attrNameLst>
                                          <p:attrName>style.visibility</p:attrName>
                                        </p:attrNameLst>
                                      </p:cBhvr>
                                      <p:to>
                                        <p:strVal val="visible"/>
                                      </p:to>
                                    </p:set>
                                    <p:anim calcmode="lin" valueType="num">
                                      <p:cBhvr additive="base">
                                        <p:cTn id="7" dur="500" fill="hold"/>
                                        <p:tgtEl>
                                          <p:spTgt spid="5427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54276">
                                            <p:txEl>
                                              <p:pRg st="1" end="1"/>
                                            </p:txEl>
                                          </p:spTgt>
                                        </p:tgtEl>
                                        <p:attrNameLst>
                                          <p:attrName>style.visibility</p:attrName>
                                        </p:attrNameLst>
                                      </p:cBhvr>
                                      <p:to>
                                        <p:strVal val="visible"/>
                                      </p:to>
                                    </p:set>
                                    <p:anim calcmode="lin" valueType="num">
                                      <p:cBhvr additive="base">
                                        <p:cTn id="13" dur="500" fill="hold"/>
                                        <p:tgtEl>
                                          <p:spTgt spid="5427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427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54276">
                                            <p:txEl>
                                              <p:pRg st="2" end="2"/>
                                            </p:txEl>
                                          </p:spTgt>
                                        </p:tgtEl>
                                        <p:attrNameLst>
                                          <p:attrName>style.visibility</p:attrName>
                                        </p:attrNameLst>
                                      </p:cBhvr>
                                      <p:to>
                                        <p:strVal val="visible"/>
                                      </p:to>
                                    </p:set>
                                    <p:anim calcmode="lin" valueType="num">
                                      <p:cBhvr additive="base">
                                        <p:cTn id="19" dur="500" fill="hold"/>
                                        <p:tgtEl>
                                          <p:spTgt spid="5427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427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54276">
                                            <p:txEl>
                                              <p:pRg st="3" end="3"/>
                                            </p:txEl>
                                          </p:spTgt>
                                        </p:tgtEl>
                                        <p:attrNameLst>
                                          <p:attrName>style.visibility</p:attrName>
                                        </p:attrNameLst>
                                      </p:cBhvr>
                                      <p:to>
                                        <p:strVal val="visible"/>
                                      </p:to>
                                    </p:set>
                                    <p:anim calcmode="lin" valueType="num">
                                      <p:cBhvr additive="base">
                                        <p:cTn id="25" dur="500" fill="hold"/>
                                        <p:tgtEl>
                                          <p:spTgt spid="5427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427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8225" name="Rectangle 5"/>
          <p:cNvSpPr>
            <a:spLocks noGrp="1" noChangeArrowheads="1"/>
          </p:cNvSpPr>
          <p:nvPr>
            <p:ph type="title"/>
          </p:nvPr>
        </p:nvSpPr>
        <p:spPr>
          <a:xfrm>
            <a:off x="1981200" y="76200"/>
            <a:ext cx="5105400" cy="609600"/>
          </a:xfrm>
        </p:spPr>
        <p:txBody>
          <a:bodyPr anchor="ctr" anchorCtr="1"/>
          <a:lstStyle/>
          <a:p>
            <a:pPr algn="ctr"/>
            <a:r>
              <a:rPr lang="zh-CN" altLang="en-US" sz="4000" b="1" i="0">
                <a:latin typeface="ＭＳ Ｐゴシック" charset="0"/>
                <a:cs typeface="ＭＳ Ｐゴシック" charset="0"/>
              </a:rPr>
              <a:t>情况</a:t>
            </a:r>
            <a:endParaRPr lang="en-US" altLang="zh-CN" sz="4000" b="1" i="0">
              <a:latin typeface="ＭＳ Ｐゴシック" charset="0"/>
              <a:cs typeface="ＭＳ Ｐゴシック" charset="0"/>
            </a:endParaRPr>
          </a:p>
        </p:txBody>
      </p:sp>
      <p:sp>
        <p:nvSpPr>
          <p:cNvPr id="308226" name="Text Box 4"/>
          <p:cNvSpPr txBox="1">
            <a:spLocks noChangeArrowheads="1"/>
          </p:cNvSpPr>
          <p:nvPr/>
        </p:nvSpPr>
        <p:spPr bwMode="auto">
          <a:xfrm>
            <a:off x="7848600" y="76200"/>
            <a:ext cx="129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sz="2000" b="1">
                <a:solidFill>
                  <a:srgbClr val="FFFFCC"/>
                </a:solidFill>
                <a:latin typeface="Arial" charset="0"/>
                <a:cs typeface="Arial" charset="0"/>
              </a:rPr>
              <a:t>426-427</a:t>
            </a:r>
          </a:p>
        </p:txBody>
      </p:sp>
      <p:sp>
        <p:nvSpPr>
          <p:cNvPr id="20486" name="Rectangle 6"/>
          <p:cNvSpPr>
            <a:spLocks noGrp="1" noChangeArrowheads="1"/>
          </p:cNvSpPr>
          <p:nvPr>
            <p:ph type="body" sz="half" idx="1"/>
          </p:nvPr>
        </p:nvSpPr>
        <p:spPr>
          <a:xfrm rot="21000000">
            <a:off x="292100" y="1289050"/>
            <a:ext cx="8429625" cy="3554413"/>
          </a:xfrm>
          <a:solidFill>
            <a:schemeClr val="tx1"/>
          </a:solidFill>
        </p:spPr>
        <p:txBody>
          <a:bodyPr/>
          <a:lstStyle/>
          <a:p>
            <a:pPr algn="ctr">
              <a:buFontTx/>
              <a:buNone/>
            </a:pPr>
            <a:r>
              <a:rPr kumimoji="0" lang="zh-CN" altLang="en-US" sz="3200" b="1" u="sng">
                <a:solidFill>
                  <a:srgbClr val="010000"/>
                </a:solidFill>
                <a:latin typeface="ＭＳ Ｐゴシック" charset="0"/>
                <a:cs typeface="ＭＳ Ｐゴシック" charset="0"/>
              </a:rPr>
              <a:t>写作时间</a:t>
            </a:r>
            <a:endParaRPr kumimoji="0" lang="en-US" altLang="zh-CN" sz="3200" b="1" u="sng">
              <a:solidFill>
                <a:srgbClr val="010000"/>
              </a:solidFill>
              <a:latin typeface="ＭＳ Ｐゴシック" charset="0"/>
              <a:cs typeface="ＭＳ Ｐゴシック" charset="0"/>
            </a:endParaRPr>
          </a:p>
          <a:p>
            <a:pPr algn="ctr">
              <a:buFontTx/>
              <a:buNone/>
            </a:pPr>
            <a:r>
              <a:rPr kumimoji="0" lang="zh-CN" altLang="en-US" sz="3200" b="1">
                <a:solidFill>
                  <a:srgbClr val="010000"/>
                </a:solidFill>
                <a:latin typeface="ＭＳ Ｐゴシック" charset="0"/>
                <a:cs typeface="ＭＳ Ｐゴシック" charset="0"/>
              </a:rPr>
              <a:t>所罗门做王四十年</a:t>
            </a:r>
            <a:r>
              <a:rPr kumimoji="0" lang="en-US" altLang="zh-CN" sz="3200" b="1">
                <a:solidFill>
                  <a:srgbClr val="010000"/>
                </a:solidFill>
                <a:latin typeface="ＭＳ Ｐゴシック" charset="0"/>
                <a:cs typeface="ＭＳ Ｐゴシック" charset="0"/>
              </a:rPr>
              <a:t>(971-931 BC) , </a:t>
            </a:r>
            <a:r>
              <a:rPr kumimoji="0" lang="zh-CN" altLang="en-US" sz="3200" b="1">
                <a:solidFill>
                  <a:srgbClr val="010000"/>
                </a:solidFill>
                <a:latin typeface="ＭＳ Ｐゴシック" charset="0"/>
                <a:cs typeface="ＭＳ Ｐゴシック" charset="0"/>
              </a:rPr>
              <a:t>可能他写此书在他早年时期，特别是被提到的“六十王后、八十妃嫔”若真是属他的</a:t>
            </a:r>
            <a:r>
              <a:rPr kumimoji="0" lang="en-US" altLang="zh-CN" sz="3200" b="1">
                <a:solidFill>
                  <a:srgbClr val="010000"/>
                </a:solidFill>
                <a:latin typeface="ＭＳ Ｐゴシック" charset="0"/>
                <a:cs typeface="ＭＳ Ｐゴシック" charset="0"/>
              </a:rPr>
              <a:t>(6:8)</a:t>
            </a:r>
            <a:r>
              <a:rPr kumimoji="0" lang="zh-CN" altLang="en-US" sz="3200" b="1">
                <a:solidFill>
                  <a:srgbClr val="010000"/>
                </a:solidFill>
                <a:latin typeface="ＭＳ Ｐゴシック" charset="0"/>
                <a:cs typeface="ＭＳ Ｐゴシック" charset="0"/>
              </a:rPr>
              <a:t>。</a:t>
            </a:r>
            <a:r>
              <a:rPr kumimoji="0" lang="en-US" altLang="zh-CN" sz="3200" b="1">
                <a:solidFill>
                  <a:srgbClr val="010000"/>
                </a:solidFill>
                <a:latin typeface="ＭＳ Ｐゴシック" charset="0"/>
                <a:cs typeface="ＭＳ Ｐゴシック" charset="0"/>
              </a:rPr>
              <a:t> </a:t>
            </a:r>
          </a:p>
          <a:p>
            <a:pPr algn="ctr">
              <a:buFontTx/>
              <a:buNone/>
            </a:pPr>
            <a:r>
              <a:rPr kumimoji="0" lang="zh-CN" altLang="en-US" sz="3200" b="1">
                <a:solidFill>
                  <a:srgbClr val="010000"/>
                </a:solidFill>
                <a:latin typeface="ＭＳ Ｐゴシック" charset="0"/>
                <a:cs typeface="ＭＳ Ｐゴシック" charset="0"/>
              </a:rPr>
              <a:t>不承认所罗门是作者的评论家认为写作时期要推迟很多，甚至可能是公元前</a:t>
            </a:r>
            <a:r>
              <a:rPr kumimoji="0" lang="en-US" altLang="zh-CN" sz="3200" b="1">
                <a:solidFill>
                  <a:srgbClr val="010000"/>
                </a:solidFill>
                <a:latin typeface="ＭＳ Ｐゴシック" charset="0"/>
                <a:cs typeface="ＭＳ Ｐゴシック" charset="0"/>
              </a:rPr>
              <a:t>4</a:t>
            </a:r>
            <a:r>
              <a:rPr kumimoji="0" lang="zh-CN" altLang="en-US" sz="3200" b="1">
                <a:solidFill>
                  <a:srgbClr val="010000"/>
                </a:solidFill>
                <a:latin typeface="ＭＳ Ｐゴシック" charset="0"/>
                <a:cs typeface="ＭＳ Ｐゴシック" charset="0"/>
              </a:rPr>
              <a:t>世纪。</a:t>
            </a:r>
            <a:endParaRPr kumimoji="0" lang="en-US" altLang="zh-CN" sz="3200" b="1">
              <a:solidFill>
                <a:srgbClr val="010000"/>
              </a:solidFill>
              <a:latin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486"/>
                                        </p:tgtEl>
                                        <p:attrNameLst>
                                          <p:attrName>style.visibility</p:attrName>
                                        </p:attrNameLst>
                                      </p:cBhvr>
                                      <p:to>
                                        <p:strVal val="visible"/>
                                      </p:to>
                                    </p:set>
                                    <p:anim calcmode="lin" valueType="num">
                                      <p:cBhvr>
                                        <p:cTn id="7" dur="500" fill="hold"/>
                                        <p:tgtEl>
                                          <p:spTgt spid="20486"/>
                                        </p:tgtEl>
                                        <p:attrNameLst>
                                          <p:attrName>ppt_w</p:attrName>
                                        </p:attrNameLst>
                                      </p:cBhvr>
                                      <p:tavLst>
                                        <p:tav tm="0">
                                          <p:val>
                                            <p:fltVal val="0"/>
                                          </p:val>
                                        </p:tav>
                                        <p:tav tm="100000">
                                          <p:val>
                                            <p:strVal val="#ppt_w"/>
                                          </p:val>
                                        </p:tav>
                                      </p:tavLst>
                                    </p:anim>
                                    <p:anim calcmode="lin" valueType="num">
                                      <p:cBhvr>
                                        <p:cTn id="8" dur="500" fill="hold"/>
                                        <p:tgtEl>
                                          <p:spTgt spid="2048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51327E6-BC9D-F2D8-F10B-5ABB983E6BA4}"/>
            </a:ext>
          </a:extLst>
        </p:cNvPr>
        <p:cNvGrpSpPr/>
        <p:nvPr/>
      </p:nvGrpSpPr>
      <p:grpSpPr>
        <a:xfrm>
          <a:off x="0" y="0"/>
          <a:ext cx="0" cy="0"/>
          <a:chOff x="0" y="0"/>
          <a:chExt cx="0" cy="0"/>
        </a:xfrm>
      </p:grpSpPr>
      <p:sp>
        <p:nvSpPr>
          <p:cNvPr id="308225" name="Rectangle 5">
            <a:extLst>
              <a:ext uri="{FF2B5EF4-FFF2-40B4-BE49-F238E27FC236}">
                <a16:creationId xmlns:a16="http://schemas.microsoft.com/office/drawing/2014/main" id="{A7736CFA-D34E-7BF6-19C9-DA69BC2E8DFF}"/>
              </a:ext>
            </a:extLst>
          </p:cNvPr>
          <p:cNvSpPr>
            <a:spLocks noGrp="1" noChangeArrowheads="1"/>
          </p:cNvSpPr>
          <p:nvPr>
            <p:ph type="title"/>
          </p:nvPr>
        </p:nvSpPr>
        <p:spPr>
          <a:xfrm>
            <a:off x="1981200" y="76200"/>
            <a:ext cx="5105400" cy="609600"/>
          </a:xfrm>
        </p:spPr>
        <p:txBody>
          <a:bodyPr anchor="ctr" anchorCtr="1"/>
          <a:lstStyle/>
          <a:p>
            <a:pPr algn="ctr"/>
            <a:r>
              <a:rPr lang="zh-CN" altLang="en-US" sz="4000" b="1" i="0">
                <a:latin typeface="ＭＳ Ｐゴシック" charset="0"/>
                <a:cs typeface="ＭＳ Ｐゴシック" charset="0"/>
              </a:rPr>
              <a:t>情况</a:t>
            </a:r>
            <a:endParaRPr lang="en-US" altLang="zh-CN" sz="4000" b="1" i="0">
              <a:latin typeface="ＭＳ Ｐゴシック" charset="0"/>
              <a:cs typeface="ＭＳ Ｐゴシック" charset="0"/>
            </a:endParaRPr>
          </a:p>
        </p:txBody>
      </p:sp>
      <p:sp>
        <p:nvSpPr>
          <p:cNvPr id="308226" name="Text Box 4">
            <a:extLst>
              <a:ext uri="{FF2B5EF4-FFF2-40B4-BE49-F238E27FC236}">
                <a16:creationId xmlns:a16="http://schemas.microsoft.com/office/drawing/2014/main" id="{ED9C4249-8AE4-B0FE-A6EC-6F9735AF22B5}"/>
              </a:ext>
            </a:extLst>
          </p:cNvPr>
          <p:cNvSpPr txBox="1">
            <a:spLocks noChangeArrowheads="1"/>
          </p:cNvSpPr>
          <p:nvPr/>
        </p:nvSpPr>
        <p:spPr bwMode="auto">
          <a:xfrm>
            <a:off x="7848600" y="76200"/>
            <a:ext cx="129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sz="2000" b="1">
                <a:solidFill>
                  <a:srgbClr val="FFFFCC"/>
                </a:solidFill>
                <a:latin typeface="Arial" charset="0"/>
                <a:cs typeface="Arial" charset="0"/>
              </a:rPr>
              <a:t>426-427</a:t>
            </a:r>
          </a:p>
        </p:txBody>
      </p:sp>
      <p:sp>
        <p:nvSpPr>
          <p:cNvPr id="20486" name="Rectangle 6">
            <a:extLst>
              <a:ext uri="{FF2B5EF4-FFF2-40B4-BE49-F238E27FC236}">
                <a16:creationId xmlns:a16="http://schemas.microsoft.com/office/drawing/2014/main" id="{846A1FFD-329A-51FA-7D2B-092987A2B718}"/>
              </a:ext>
            </a:extLst>
          </p:cNvPr>
          <p:cNvSpPr>
            <a:spLocks noGrp="1" noChangeArrowheads="1"/>
          </p:cNvSpPr>
          <p:nvPr>
            <p:ph type="body" sz="half" idx="1"/>
          </p:nvPr>
        </p:nvSpPr>
        <p:spPr>
          <a:xfrm rot="21000000">
            <a:off x="292100" y="1289050"/>
            <a:ext cx="8429625" cy="3554413"/>
          </a:xfrm>
          <a:solidFill>
            <a:schemeClr val="tx1"/>
          </a:solidFill>
        </p:spPr>
        <p:txBody>
          <a:bodyPr/>
          <a:lstStyle/>
          <a:p>
            <a:pPr algn="ctr">
              <a:buFontTx/>
              <a:buNone/>
            </a:pPr>
            <a:r>
              <a:rPr kumimoji="0" lang="zh-CN" altLang="en-US" sz="3200" b="1" u="sng">
                <a:solidFill>
                  <a:srgbClr val="010000"/>
                </a:solidFill>
                <a:latin typeface="ＭＳ Ｐゴシック" charset="0"/>
                <a:cs typeface="ＭＳ Ｐゴシック" charset="0"/>
              </a:rPr>
              <a:t>写作时间</a:t>
            </a:r>
            <a:endParaRPr kumimoji="0" lang="en-US" altLang="zh-CN" sz="3200" b="1" u="sng">
              <a:solidFill>
                <a:srgbClr val="010000"/>
              </a:solidFill>
              <a:latin typeface="ＭＳ Ｐゴシック" charset="0"/>
              <a:cs typeface="ＭＳ Ｐゴシック" charset="0"/>
            </a:endParaRPr>
          </a:p>
          <a:p>
            <a:pPr algn="ctr">
              <a:buFontTx/>
              <a:buNone/>
            </a:pPr>
            <a:r>
              <a:rPr kumimoji="0" lang="zh-CN" altLang="en-US" sz="3200" b="1">
                <a:solidFill>
                  <a:srgbClr val="010000"/>
                </a:solidFill>
                <a:latin typeface="ＭＳ Ｐゴシック" charset="0"/>
                <a:cs typeface="ＭＳ Ｐゴシック" charset="0"/>
              </a:rPr>
              <a:t>所罗门做王四十年</a:t>
            </a:r>
            <a:r>
              <a:rPr kumimoji="0" lang="en-US" altLang="zh-CN" sz="3200" b="1">
                <a:solidFill>
                  <a:srgbClr val="010000"/>
                </a:solidFill>
                <a:latin typeface="ＭＳ Ｐゴシック" charset="0"/>
                <a:cs typeface="ＭＳ Ｐゴシック" charset="0"/>
              </a:rPr>
              <a:t>(971-931 BC) , </a:t>
            </a:r>
            <a:r>
              <a:rPr kumimoji="0" lang="zh-CN" altLang="en-US" sz="3200" b="1">
                <a:solidFill>
                  <a:srgbClr val="010000"/>
                </a:solidFill>
                <a:latin typeface="ＭＳ Ｐゴシック" charset="0"/>
                <a:cs typeface="ＭＳ Ｐゴシック" charset="0"/>
              </a:rPr>
              <a:t>可能他写此书在他早年时期，特别是被提到的“六十王后、八十妃嫔”若真是属他的</a:t>
            </a:r>
            <a:r>
              <a:rPr kumimoji="0" lang="en-US" altLang="zh-CN" sz="3200" b="1">
                <a:solidFill>
                  <a:srgbClr val="010000"/>
                </a:solidFill>
                <a:latin typeface="ＭＳ Ｐゴシック" charset="0"/>
                <a:cs typeface="ＭＳ Ｐゴシック" charset="0"/>
              </a:rPr>
              <a:t>(6:8)</a:t>
            </a:r>
            <a:r>
              <a:rPr kumimoji="0" lang="zh-CN" altLang="en-US" sz="3200" b="1">
                <a:solidFill>
                  <a:srgbClr val="010000"/>
                </a:solidFill>
                <a:latin typeface="ＭＳ Ｐゴシック" charset="0"/>
                <a:cs typeface="ＭＳ Ｐゴシック" charset="0"/>
              </a:rPr>
              <a:t>。</a:t>
            </a:r>
            <a:r>
              <a:rPr kumimoji="0" lang="en-US" altLang="zh-CN" sz="3200" b="1">
                <a:solidFill>
                  <a:srgbClr val="010000"/>
                </a:solidFill>
                <a:latin typeface="ＭＳ Ｐゴシック" charset="0"/>
                <a:cs typeface="ＭＳ Ｐゴシック" charset="0"/>
              </a:rPr>
              <a:t> </a:t>
            </a:r>
          </a:p>
          <a:p>
            <a:pPr algn="ctr">
              <a:buFontTx/>
              <a:buNone/>
            </a:pPr>
            <a:r>
              <a:rPr kumimoji="0" lang="zh-CN" altLang="en-US" sz="3200" b="1">
                <a:solidFill>
                  <a:srgbClr val="010000"/>
                </a:solidFill>
                <a:latin typeface="ＭＳ Ｐゴシック" charset="0"/>
                <a:cs typeface="ＭＳ Ｐゴシック" charset="0"/>
              </a:rPr>
              <a:t>不承认所罗门是作者的评论家认为写作时期要推迟很多，甚至可能是公元前</a:t>
            </a:r>
            <a:r>
              <a:rPr kumimoji="0" lang="en-US" altLang="zh-CN" sz="3200" b="1">
                <a:solidFill>
                  <a:srgbClr val="010000"/>
                </a:solidFill>
                <a:latin typeface="ＭＳ Ｐゴシック" charset="0"/>
                <a:cs typeface="ＭＳ Ｐゴシック" charset="0"/>
              </a:rPr>
              <a:t>4</a:t>
            </a:r>
            <a:r>
              <a:rPr kumimoji="0" lang="zh-CN" altLang="en-US" sz="3200" b="1">
                <a:solidFill>
                  <a:srgbClr val="010000"/>
                </a:solidFill>
                <a:latin typeface="ＭＳ Ｐゴシック" charset="0"/>
                <a:cs typeface="ＭＳ Ｐゴシック" charset="0"/>
              </a:rPr>
              <a:t>世纪。</a:t>
            </a:r>
            <a:endParaRPr kumimoji="0" lang="en-US" altLang="zh-CN" sz="3200" b="1">
              <a:solidFill>
                <a:srgbClr val="010000"/>
              </a:solidFill>
              <a:latin typeface="ＭＳ Ｐゴシック" charset="0"/>
              <a:cs typeface="ＭＳ Ｐゴシック" charset="0"/>
            </a:endParaRPr>
          </a:p>
        </p:txBody>
      </p:sp>
      <p:sp>
        <p:nvSpPr>
          <p:cNvPr id="20487" name="Rectangle 7">
            <a:extLst>
              <a:ext uri="{FF2B5EF4-FFF2-40B4-BE49-F238E27FC236}">
                <a16:creationId xmlns:a16="http://schemas.microsoft.com/office/drawing/2014/main" id="{7A82D5C5-EB02-6D14-A715-80F6782ECB86}"/>
              </a:ext>
            </a:extLst>
          </p:cNvPr>
          <p:cNvSpPr>
            <a:spLocks noGrp="1" noChangeArrowheads="1"/>
          </p:cNvSpPr>
          <p:nvPr>
            <p:ph type="body" sz="half" idx="2"/>
          </p:nvPr>
        </p:nvSpPr>
        <p:spPr>
          <a:xfrm rot="600000">
            <a:off x="268288" y="2438400"/>
            <a:ext cx="8248650" cy="4083050"/>
          </a:xfrm>
          <a:solidFill>
            <a:srgbClr val="800000"/>
          </a:solidFill>
        </p:spPr>
        <p:txBody>
          <a:bodyPr/>
          <a:lstStyle/>
          <a:p>
            <a:pPr algn="ctr">
              <a:buFontTx/>
              <a:buNone/>
            </a:pPr>
            <a:r>
              <a:rPr kumimoji="0" lang="zh-CN" altLang="en-US" sz="3200" b="1" u="sng">
                <a:solidFill>
                  <a:srgbClr val="FFFFFF"/>
                </a:solidFill>
                <a:latin typeface="ＭＳ Ｐゴシック" charset="0"/>
                <a:cs typeface="ＭＳ Ｐゴシック" charset="0"/>
              </a:rPr>
              <a:t>接收者</a:t>
            </a:r>
          </a:p>
          <a:p>
            <a:pPr algn="ctr">
              <a:buFontTx/>
              <a:buNone/>
            </a:pPr>
            <a:r>
              <a:rPr kumimoji="0" lang="zh-CN" altLang="en-US" sz="3200" b="1">
                <a:solidFill>
                  <a:srgbClr val="FFFFFF"/>
                </a:solidFill>
                <a:latin typeface="ＭＳ Ｐゴシック" charset="0"/>
                <a:cs typeface="ＭＳ Ｐゴシック" charset="0"/>
              </a:rPr>
              <a:t>有人认为书中有很多奢华的描述</a:t>
            </a:r>
            <a:r>
              <a:rPr kumimoji="0" lang="en-US" altLang="zh-CN" sz="3200" b="1">
                <a:solidFill>
                  <a:srgbClr val="FFFFFF"/>
                </a:solidFill>
                <a:latin typeface="ＭＳ Ｐゴシック" charset="0"/>
                <a:cs typeface="ＭＳ Ｐゴシック" charset="0"/>
              </a:rPr>
              <a:t>(</a:t>
            </a:r>
            <a:r>
              <a:rPr kumimoji="0" lang="zh-CN" altLang="en-US" sz="3200" b="1">
                <a:solidFill>
                  <a:srgbClr val="FFFFFF"/>
                </a:solidFill>
                <a:latin typeface="ＭＳ Ｐゴシック" charset="0"/>
                <a:cs typeface="ＭＳ Ｐゴシック" charset="0"/>
              </a:rPr>
              <a:t>如 </a:t>
            </a:r>
            <a:r>
              <a:rPr kumimoji="0" lang="en-US" altLang="zh-CN" sz="3200" b="1">
                <a:solidFill>
                  <a:srgbClr val="FFFFFF"/>
                </a:solidFill>
                <a:latin typeface="ＭＳ Ｐゴシック" charset="0"/>
                <a:cs typeface="ＭＳ Ｐゴシック" charset="0"/>
              </a:rPr>
              <a:t>3:6-11)</a:t>
            </a:r>
          </a:p>
          <a:p>
            <a:pPr algn="ctr">
              <a:buFontTx/>
              <a:buNone/>
            </a:pPr>
            <a:r>
              <a:rPr kumimoji="0" lang="zh-CN" altLang="en-US" sz="3200" b="1">
                <a:solidFill>
                  <a:srgbClr val="FFFFFF"/>
                </a:solidFill>
                <a:latin typeface="ＭＳ Ｐゴシック" charset="0"/>
                <a:cs typeface="ＭＳ Ｐゴシック" charset="0"/>
              </a:rPr>
              <a:t>是关于波斯帝国的铺张和苏萨以及波斯波利斯的豪华宫殿。然而以以色列为基点贯穿始终，鉴于其早期的日期，这无疑是写给希伯来人的 </a:t>
            </a:r>
            <a:r>
              <a:rPr kumimoji="0" lang="en-US" altLang="zh-CN" sz="3200" b="1">
                <a:solidFill>
                  <a:srgbClr val="FFFFFF"/>
                </a:solidFill>
                <a:latin typeface="ＭＳ Ｐゴシック" charset="0"/>
                <a:cs typeface="ＭＳ Ｐゴシック" charset="0"/>
              </a:rPr>
              <a:t>(</a:t>
            </a:r>
            <a:r>
              <a:rPr kumimoji="0" lang="zh-CN" altLang="en-US" sz="3200" b="1">
                <a:solidFill>
                  <a:srgbClr val="FFFFFF"/>
                </a:solidFill>
                <a:latin typeface="ＭＳ Ｐゴシック" charset="0"/>
                <a:cs typeface="ＭＳ Ｐゴシック" charset="0"/>
              </a:rPr>
              <a:t>虽然拉比不让未满</a:t>
            </a:r>
            <a:r>
              <a:rPr kumimoji="0" lang="en-US" altLang="zh-CN" sz="3200" b="1">
                <a:solidFill>
                  <a:srgbClr val="FFFFFF"/>
                </a:solidFill>
                <a:latin typeface="ＭＳ Ｐゴシック" charset="0"/>
                <a:cs typeface="ＭＳ Ｐゴシック" charset="0"/>
              </a:rPr>
              <a:t>30</a:t>
            </a:r>
            <a:r>
              <a:rPr kumimoji="0" lang="zh-CN" altLang="en-US" sz="3200" b="1">
                <a:solidFill>
                  <a:srgbClr val="FFFFFF"/>
                </a:solidFill>
                <a:latin typeface="ＭＳ Ｐゴシック" charset="0"/>
                <a:cs typeface="ＭＳ Ｐゴシック" charset="0"/>
              </a:rPr>
              <a:t>岁的男人阅读此书</a:t>
            </a:r>
            <a:r>
              <a:rPr kumimoji="0" lang="en-US" altLang="zh-CN" sz="3200" b="1">
                <a:solidFill>
                  <a:srgbClr val="FFFFFF"/>
                </a:solidFill>
                <a:latin typeface="ＭＳ Ｐゴシック" charset="0"/>
                <a:cs typeface="ＭＳ Ｐゴシック" charset="0"/>
              </a:rPr>
              <a:t>!).</a:t>
            </a:r>
          </a:p>
          <a:p>
            <a:pPr algn="ctr">
              <a:buFontTx/>
              <a:buNone/>
            </a:pPr>
            <a:endParaRPr kumimoji="0" lang="en-US" altLang="zh-CN" b="1">
              <a:solidFill>
                <a:srgbClr val="FFFFFF"/>
              </a:solidFill>
              <a:latin typeface="Arial" charset="0"/>
              <a:cs typeface="Arial" charset="0"/>
            </a:endParaRPr>
          </a:p>
        </p:txBody>
      </p:sp>
    </p:spTree>
    <p:extLst>
      <p:ext uri="{BB962C8B-B14F-4D97-AF65-F5344CB8AC3E}">
        <p14:creationId xmlns:p14="http://schemas.microsoft.com/office/powerpoint/2010/main" val="1321627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487"/>
                                        </p:tgtEl>
                                        <p:attrNameLst>
                                          <p:attrName>style.visibility</p:attrName>
                                        </p:attrNameLst>
                                      </p:cBhvr>
                                      <p:to>
                                        <p:strVal val="visible"/>
                                      </p:to>
                                    </p:set>
                                    <p:anim calcmode="lin" valueType="num">
                                      <p:cBhvr>
                                        <p:cTn id="7" dur="500" fill="hold"/>
                                        <p:tgtEl>
                                          <p:spTgt spid="20487"/>
                                        </p:tgtEl>
                                        <p:attrNameLst>
                                          <p:attrName>ppt_w</p:attrName>
                                        </p:attrNameLst>
                                      </p:cBhvr>
                                      <p:tavLst>
                                        <p:tav tm="0">
                                          <p:val>
                                            <p:fltVal val="0"/>
                                          </p:val>
                                        </p:tav>
                                        <p:tav tm="100000">
                                          <p:val>
                                            <p:strVal val="#ppt_w"/>
                                          </p:val>
                                        </p:tav>
                                      </p:tavLst>
                                    </p:anim>
                                    <p:anim calcmode="lin" valueType="num">
                                      <p:cBhvr>
                                        <p:cTn id="8" dur="500" fill="hold"/>
                                        <p:tgtEl>
                                          <p:spTgt spid="204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3124200"/>
            <a:ext cx="9144000" cy="25744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ko-KR" altLang="en-US" sz="4800" b="1" dirty="0" err="1">
                <a:solidFill>
                  <a:srgbClr val="FFFFFF"/>
                </a:solidFill>
                <a:effectLst>
                  <a:glow rad="127000">
                    <a:srgbClr val="000000"/>
                  </a:glow>
                </a:effectLst>
                <a:latin typeface="Arial" charset="0"/>
                <a:ea typeface="ＭＳ Ｐゴシック" charset="0"/>
                <a:cs typeface="ＭＳ Ｐゴシック" charset="0"/>
              </a:rPr>
              <a:t>婚恋的对话</a:t>
            </a:r>
            <a:endParaRPr lang="ko-KR" alt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425</a:t>
            </a:r>
          </a:p>
        </p:txBody>
      </p:sp>
      <p:sp>
        <p:nvSpPr>
          <p:cNvPr id="7" name="Rectangle 2"/>
          <p:cNvSpPr txBox="1">
            <a:spLocks noChangeArrowheads="1"/>
          </p:cNvSpPr>
          <p:nvPr/>
        </p:nvSpPr>
        <p:spPr bwMode="auto">
          <a:xfrm>
            <a:off x="-18652" y="5920006"/>
            <a:ext cx="880987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雅歌</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160926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a:xfrm>
            <a:off x="2971800" y="0"/>
            <a:ext cx="3276600" cy="623888"/>
          </a:xfrm>
          <a:solidFill>
            <a:schemeClr val="bg1"/>
          </a:solidFill>
        </p:spPr>
        <p:txBody>
          <a:bodyPr anchor="ctr" anchorCtr="1"/>
          <a:lstStyle/>
          <a:p>
            <a:pPr algn="ctr"/>
            <a:r>
              <a:rPr lang="zh-CN" altLang="en-US" sz="4000" b="1" i="0">
                <a:latin typeface="Arial" charset="0"/>
                <a:cs typeface="Arial" charset="0"/>
              </a:rPr>
              <a:t>理由</a:t>
            </a:r>
            <a:endParaRPr lang="en-US" sz="4000" b="1" i="0">
              <a:latin typeface="Arial" charset="0"/>
              <a:cs typeface="Arial" charset="0"/>
            </a:endParaRPr>
          </a:p>
        </p:txBody>
      </p:sp>
      <p:sp>
        <p:nvSpPr>
          <p:cNvPr id="310275" name="Rectangle 3"/>
          <p:cNvSpPr>
            <a:spLocks noGrp="1" noChangeArrowheads="1"/>
          </p:cNvSpPr>
          <p:nvPr>
            <p:ph type="body" sz="half" idx="1"/>
          </p:nvPr>
        </p:nvSpPr>
        <p:spPr>
          <a:xfrm>
            <a:off x="533400" y="1371600"/>
            <a:ext cx="8001000" cy="4114800"/>
          </a:xfrm>
        </p:spPr>
        <p:txBody>
          <a:bodyPr/>
          <a:lstStyle/>
          <a:p>
            <a:pPr algn="ctr">
              <a:lnSpc>
                <a:spcPct val="90000"/>
              </a:lnSpc>
              <a:buFontTx/>
              <a:buNone/>
            </a:pPr>
            <a:r>
              <a:rPr kumimoji="0" lang="zh-CN" altLang="en-US" sz="3200" b="1">
                <a:solidFill>
                  <a:schemeClr val="bg1"/>
                </a:solidFill>
                <a:latin typeface="ＭＳ Ｐゴシック" charset="0"/>
                <a:cs typeface="ＭＳ Ｐゴシック" charset="0"/>
              </a:rPr>
              <a:t>有少数人认为此书有三个人物，所罗门想用他国度的荣华来追求书拉密女，让她离开她的真爱牧人，尽管他想让她成为他众多妻子中的一位，但是书拉密女成功的拒绝了他，最后和她的真爱复合。然后，这个观点认为</a:t>
            </a:r>
            <a:r>
              <a:rPr kumimoji="0" lang="en-US" altLang="zh-CN" sz="3200" b="1">
                <a:solidFill>
                  <a:schemeClr val="bg1"/>
                </a:solidFill>
                <a:latin typeface="ＭＳ Ｐゴシック" charset="0"/>
                <a:cs typeface="ＭＳ Ｐゴシック" charset="0"/>
              </a:rPr>
              <a:t>4:1-6 </a:t>
            </a:r>
            <a:r>
              <a:rPr kumimoji="0" lang="zh-CN" altLang="en-US" sz="3200" b="1">
                <a:solidFill>
                  <a:schemeClr val="bg1"/>
                </a:solidFill>
                <a:latin typeface="ＭＳ Ｐゴシック" charset="0"/>
                <a:cs typeface="ＭＳ Ｐゴシック" charset="0"/>
              </a:rPr>
              <a:t>是所罗门发言，</a:t>
            </a:r>
            <a:r>
              <a:rPr kumimoji="0" lang="en-US" altLang="zh-CN" sz="3200" b="1">
                <a:solidFill>
                  <a:schemeClr val="bg1"/>
                </a:solidFill>
                <a:latin typeface="ＭＳ Ｐゴシック" charset="0"/>
                <a:cs typeface="ＭＳ Ｐゴシック" charset="0"/>
              </a:rPr>
              <a:t>4:7-15 </a:t>
            </a:r>
            <a:r>
              <a:rPr kumimoji="0" lang="zh-CN" altLang="en-US" sz="3200" b="1">
                <a:solidFill>
                  <a:schemeClr val="bg1"/>
                </a:solidFill>
                <a:latin typeface="ＭＳ Ｐゴシック" charset="0"/>
                <a:cs typeface="ＭＳ Ｐゴシック" charset="0"/>
              </a:rPr>
              <a:t>是牧人发言</a:t>
            </a:r>
            <a:r>
              <a:rPr kumimoji="0" lang="en-US" altLang="zh-CN" sz="3200" b="1">
                <a:solidFill>
                  <a:schemeClr val="bg1"/>
                </a:solidFill>
                <a:latin typeface="ＭＳ Ｐゴシック" charset="0"/>
                <a:cs typeface="ＭＳ Ｐゴシック" charset="0"/>
              </a:rPr>
              <a:t>--</a:t>
            </a:r>
            <a:r>
              <a:rPr kumimoji="0" lang="zh-CN" altLang="en-US" sz="3200" b="1">
                <a:solidFill>
                  <a:schemeClr val="bg1"/>
                </a:solidFill>
                <a:latin typeface="ＭＳ Ｐゴシック" charset="0"/>
                <a:cs typeface="ＭＳ Ｐゴシック" charset="0"/>
              </a:rPr>
              <a:t>一个看似毫无根据的区别。另外所罗门拥有羊群（传</a:t>
            </a:r>
            <a:r>
              <a:rPr kumimoji="0" lang="en-US" altLang="zh-CN" sz="3200" b="1">
                <a:solidFill>
                  <a:schemeClr val="bg1"/>
                </a:solidFill>
                <a:latin typeface="ＭＳ Ｐゴシック" charset="0"/>
                <a:cs typeface="ＭＳ Ｐゴシック" charset="0"/>
              </a:rPr>
              <a:t>2</a:t>
            </a:r>
            <a:r>
              <a:rPr kumimoji="0" lang="zh-CN" altLang="en-US" sz="3200" b="1">
                <a:solidFill>
                  <a:schemeClr val="bg1"/>
                </a:solidFill>
                <a:latin typeface="ＭＳ Ｐゴシック" charset="0"/>
                <a:cs typeface="ＭＳ Ｐゴシック" charset="0"/>
              </a:rPr>
              <a:t>：</a:t>
            </a:r>
            <a:r>
              <a:rPr kumimoji="0" lang="en-US" altLang="zh-CN" sz="3200" b="1">
                <a:solidFill>
                  <a:schemeClr val="bg1"/>
                </a:solidFill>
                <a:latin typeface="ＭＳ Ｐゴシック" charset="0"/>
                <a:cs typeface="ＭＳ Ｐゴシック" charset="0"/>
              </a:rPr>
              <a:t>7</a:t>
            </a:r>
            <a:r>
              <a:rPr kumimoji="0" lang="zh-CN" altLang="en-US" sz="3200" b="1">
                <a:solidFill>
                  <a:schemeClr val="bg1"/>
                </a:solidFill>
                <a:latin typeface="ＭＳ Ｐゴシック" charset="0"/>
                <a:cs typeface="ＭＳ Ｐゴシック" charset="0"/>
              </a:rPr>
              <a:t>）</a:t>
            </a:r>
            <a:endParaRPr kumimoji="0" lang="en-US" altLang="zh-CN" sz="3200" b="1">
              <a:solidFill>
                <a:schemeClr val="bg1"/>
              </a:solidFill>
              <a:latin typeface="ＭＳ Ｐゴシック" charset="0"/>
              <a:cs typeface="ＭＳ Ｐゴシック" charset="0"/>
            </a:endParaRPr>
          </a:p>
          <a:p>
            <a:pPr algn="ctr">
              <a:lnSpc>
                <a:spcPct val="90000"/>
              </a:lnSpc>
              <a:buFontTx/>
              <a:buNone/>
            </a:pPr>
            <a:endParaRPr kumimoji="0" lang="en-US" altLang="zh-CN" sz="3200" b="1">
              <a:solidFill>
                <a:schemeClr val="bg1"/>
              </a:solidFill>
              <a:latin typeface="Arial" charset="0"/>
              <a:ea typeface="SimSun" charset="0"/>
              <a:cs typeface="SimSun" charset="0"/>
            </a:endParaRPr>
          </a:p>
        </p:txBody>
      </p:sp>
      <p:sp>
        <p:nvSpPr>
          <p:cNvPr id="310276" name="Text Box 4"/>
          <p:cNvSpPr txBox="1">
            <a:spLocks noChangeArrowheads="1"/>
          </p:cNvSpPr>
          <p:nvPr/>
        </p:nvSpPr>
        <p:spPr bwMode="auto">
          <a:xfrm>
            <a:off x="8383588" y="17463"/>
            <a:ext cx="760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sz="2000" b="1">
                <a:solidFill>
                  <a:srgbClr val="000000"/>
                </a:solidFill>
                <a:latin typeface="Arial" charset="0"/>
                <a:cs typeface="Arial" charset="0"/>
              </a:rPr>
              <a:t>427</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a:extLst>
            <a:ext uri="{FF2B5EF4-FFF2-40B4-BE49-F238E27FC236}">
              <a16:creationId xmlns:a16="http://schemas.microsoft.com/office/drawing/2014/main" id="{D1A116EC-1A39-5294-86B2-8FD5737057B5}"/>
            </a:ext>
          </a:extLst>
        </p:cNvPr>
        <p:cNvGrpSpPr/>
        <p:nvPr/>
      </p:nvGrpSpPr>
      <p:grpSpPr>
        <a:xfrm>
          <a:off x="0" y="0"/>
          <a:ext cx="0" cy="0"/>
          <a:chOff x="0" y="0"/>
          <a:chExt cx="0" cy="0"/>
        </a:xfrm>
      </p:grpSpPr>
      <p:sp>
        <p:nvSpPr>
          <p:cNvPr id="310274" name="Rectangle 2">
            <a:extLst>
              <a:ext uri="{FF2B5EF4-FFF2-40B4-BE49-F238E27FC236}">
                <a16:creationId xmlns:a16="http://schemas.microsoft.com/office/drawing/2014/main" id="{89DB8151-CB2E-BEB0-AD96-581715A3FF51}"/>
              </a:ext>
            </a:extLst>
          </p:cNvPr>
          <p:cNvSpPr>
            <a:spLocks noGrp="1" noChangeArrowheads="1"/>
          </p:cNvSpPr>
          <p:nvPr>
            <p:ph type="title"/>
          </p:nvPr>
        </p:nvSpPr>
        <p:spPr>
          <a:xfrm>
            <a:off x="2971800" y="0"/>
            <a:ext cx="3276600" cy="623888"/>
          </a:xfrm>
          <a:solidFill>
            <a:schemeClr val="bg1"/>
          </a:solidFill>
        </p:spPr>
        <p:txBody>
          <a:bodyPr anchor="ctr" anchorCtr="1"/>
          <a:lstStyle/>
          <a:p>
            <a:pPr algn="ctr"/>
            <a:r>
              <a:rPr lang="zh-CN" altLang="en-US" sz="4000" b="1" i="0">
                <a:latin typeface="Arial" charset="0"/>
                <a:cs typeface="Arial" charset="0"/>
              </a:rPr>
              <a:t>理由</a:t>
            </a:r>
            <a:endParaRPr lang="en-US" sz="4000" b="1" i="0">
              <a:latin typeface="Arial" charset="0"/>
              <a:cs typeface="Arial" charset="0"/>
            </a:endParaRPr>
          </a:p>
        </p:txBody>
      </p:sp>
      <p:sp>
        <p:nvSpPr>
          <p:cNvPr id="310275" name="Rectangle 3">
            <a:extLst>
              <a:ext uri="{FF2B5EF4-FFF2-40B4-BE49-F238E27FC236}">
                <a16:creationId xmlns:a16="http://schemas.microsoft.com/office/drawing/2014/main" id="{DCD0C0BF-C40D-E8F9-CC43-70E321D01821}"/>
              </a:ext>
            </a:extLst>
          </p:cNvPr>
          <p:cNvSpPr>
            <a:spLocks noGrp="1" noChangeArrowheads="1"/>
          </p:cNvSpPr>
          <p:nvPr>
            <p:ph type="body" sz="half" idx="1"/>
          </p:nvPr>
        </p:nvSpPr>
        <p:spPr>
          <a:xfrm>
            <a:off x="533400" y="1371600"/>
            <a:ext cx="8001000" cy="4114800"/>
          </a:xfrm>
        </p:spPr>
        <p:txBody>
          <a:bodyPr/>
          <a:lstStyle/>
          <a:p>
            <a:pPr algn="ctr">
              <a:lnSpc>
                <a:spcPct val="90000"/>
              </a:lnSpc>
              <a:buFontTx/>
              <a:buNone/>
            </a:pPr>
            <a:r>
              <a:rPr kumimoji="0" lang="zh-CN" altLang="en-US" sz="3200" b="1">
                <a:solidFill>
                  <a:schemeClr val="bg1"/>
                </a:solidFill>
                <a:latin typeface="ＭＳ Ｐゴシック" charset="0"/>
                <a:cs typeface="ＭＳ Ｐゴシック" charset="0"/>
              </a:rPr>
              <a:t>有少数人认为此书有三个人物，所罗门想用他国度的荣华来追求书拉密女，让她离开她的真爱牧人，尽管他想让她成为他众多妻子中的一位，但是书拉密女成功的拒绝了他，最后和她的真爱复合。然后，这个观点认为</a:t>
            </a:r>
            <a:r>
              <a:rPr kumimoji="0" lang="en-US" altLang="zh-CN" sz="3200" b="1">
                <a:solidFill>
                  <a:schemeClr val="bg1"/>
                </a:solidFill>
                <a:latin typeface="ＭＳ Ｐゴシック" charset="0"/>
                <a:cs typeface="ＭＳ Ｐゴシック" charset="0"/>
              </a:rPr>
              <a:t>4:1-6 </a:t>
            </a:r>
            <a:r>
              <a:rPr kumimoji="0" lang="zh-CN" altLang="en-US" sz="3200" b="1">
                <a:solidFill>
                  <a:schemeClr val="bg1"/>
                </a:solidFill>
                <a:latin typeface="ＭＳ Ｐゴシック" charset="0"/>
                <a:cs typeface="ＭＳ Ｐゴシック" charset="0"/>
              </a:rPr>
              <a:t>是所罗门发言，</a:t>
            </a:r>
            <a:r>
              <a:rPr kumimoji="0" lang="en-US" altLang="zh-CN" sz="3200" b="1">
                <a:solidFill>
                  <a:schemeClr val="bg1"/>
                </a:solidFill>
                <a:latin typeface="ＭＳ Ｐゴシック" charset="0"/>
                <a:cs typeface="ＭＳ Ｐゴシック" charset="0"/>
              </a:rPr>
              <a:t>4:7-15 </a:t>
            </a:r>
            <a:r>
              <a:rPr kumimoji="0" lang="zh-CN" altLang="en-US" sz="3200" b="1">
                <a:solidFill>
                  <a:schemeClr val="bg1"/>
                </a:solidFill>
                <a:latin typeface="ＭＳ Ｐゴシック" charset="0"/>
                <a:cs typeface="ＭＳ Ｐゴシック" charset="0"/>
              </a:rPr>
              <a:t>是牧人发言</a:t>
            </a:r>
            <a:r>
              <a:rPr kumimoji="0" lang="en-US" altLang="zh-CN" sz="3200" b="1">
                <a:solidFill>
                  <a:schemeClr val="bg1"/>
                </a:solidFill>
                <a:latin typeface="ＭＳ Ｐゴシック" charset="0"/>
                <a:cs typeface="ＭＳ Ｐゴシック" charset="0"/>
              </a:rPr>
              <a:t>--</a:t>
            </a:r>
            <a:r>
              <a:rPr kumimoji="0" lang="zh-CN" altLang="en-US" sz="3200" b="1">
                <a:solidFill>
                  <a:schemeClr val="bg1"/>
                </a:solidFill>
                <a:latin typeface="ＭＳ Ｐゴシック" charset="0"/>
                <a:cs typeface="ＭＳ Ｐゴシック" charset="0"/>
              </a:rPr>
              <a:t>一个看似毫无根据的区别。另外所罗门拥有羊群（传</a:t>
            </a:r>
            <a:r>
              <a:rPr kumimoji="0" lang="en-US" altLang="zh-CN" sz="3200" b="1">
                <a:solidFill>
                  <a:schemeClr val="bg1"/>
                </a:solidFill>
                <a:latin typeface="ＭＳ Ｐゴシック" charset="0"/>
                <a:cs typeface="ＭＳ Ｐゴシック" charset="0"/>
              </a:rPr>
              <a:t>2</a:t>
            </a:r>
            <a:r>
              <a:rPr kumimoji="0" lang="zh-CN" altLang="en-US" sz="3200" b="1">
                <a:solidFill>
                  <a:schemeClr val="bg1"/>
                </a:solidFill>
                <a:latin typeface="ＭＳ Ｐゴシック" charset="0"/>
                <a:cs typeface="ＭＳ Ｐゴシック" charset="0"/>
              </a:rPr>
              <a:t>：</a:t>
            </a:r>
            <a:r>
              <a:rPr kumimoji="0" lang="en-US" altLang="zh-CN" sz="3200" b="1">
                <a:solidFill>
                  <a:schemeClr val="bg1"/>
                </a:solidFill>
                <a:latin typeface="ＭＳ Ｐゴシック" charset="0"/>
                <a:cs typeface="ＭＳ Ｐゴシック" charset="0"/>
              </a:rPr>
              <a:t>7</a:t>
            </a:r>
            <a:r>
              <a:rPr kumimoji="0" lang="zh-CN" altLang="en-US" sz="3200" b="1">
                <a:solidFill>
                  <a:schemeClr val="bg1"/>
                </a:solidFill>
                <a:latin typeface="ＭＳ Ｐゴシック" charset="0"/>
                <a:cs typeface="ＭＳ Ｐゴシック" charset="0"/>
              </a:rPr>
              <a:t>）</a:t>
            </a:r>
            <a:endParaRPr kumimoji="0" lang="en-US" altLang="zh-CN" sz="3200" b="1">
              <a:solidFill>
                <a:schemeClr val="bg1"/>
              </a:solidFill>
              <a:latin typeface="ＭＳ Ｐゴシック" charset="0"/>
              <a:cs typeface="ＭＳ Ｐゴシック" charset="0"/>
            </a:endParaRPr>
          </a:p>
          <a:p>
            <a:pPr algn="ctr">
              <a:lnSpc>
                <a:spcPct val="90000"/>
              </a:lnSpc>
              <a:buFontTx/>
              <a:buNone/>
            </a:pPr>
            <a:endParaRPr kumimoji="0" lang="en-US" altLang="zh-CN" sz="3200" b="1">
              <a:solidFill>
                <a:schemeClr val="bg1"/>
              </a:solidFill>
              <a:latin typeface="Arial" charset="0"/>
              <a:ea typeface="SimSun" charset="0"/>
              <a:cs typeface="SimSun" charset="0"/>
            </a:endParaRPr>
          </a:p>
        </p:txBody>
      </p:sp>
      <p:sp>
        <p:nvSpPr>
          <p:cNvPr id="310276" name="Text Box 4">
            <a:extLst>
              <a:ext uri="{FF2B5EF4-FFF2-40B4-BE49-F238E27FC236}">
                <a16:creationId xmlns:a16="http://schemas.microsoft.com/office/drawing/2014/main" id="{DDDB499B-86AA-6DA0-00D9-BC474D34D514}"/>
              </a:ext>
            </a:extLst>
          </p:cNvPr>
          <p:cNvSpPr txBox="1">
            <a:spLocks noChangeArrowheads="1"/>
          </p:cNvSpPr>
          <p:nvPr/>
        </p:nvSpPr>
        <p:spPr bwMode="auto">
          <a:xfrm>
            <a:off x="8383588" y="17463"/>
            <a:ext cx="760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sz="2000" b="1">
                <a:solidFill>
                  <a:srgbClr val="000000"/>
                </a:solidFill>
                <a:latin typeface="Arial" charset="0"/>
                <a:cs typeface="Arial" charset="0"/>
              </a:rPr>
              <a:t>427</a:t>
            </a:r>
          </a:p>
        </p:txBody>
      </p:sp>
      <p:sp>
        <p:nvSpPr>
          <p:cNvPr id="21509" name="Rectangle 5">
            <a:extLst>
              <a:ext uri="{FF2B5EF4-FFF2-40B4-BE49-F238E27FC236}">
                <a16:creationId xmlns:a16="http://schemas.microsoft.com/office/drawing/2014/main" id="{55F3341A-E6E2-3CC6-7D79-C6618FCD883A}"/>
              </a:ext>
            </a:extLst>
          </p:cNvPr>
          <p:cNvSpPr>
            <a:spLocks noGrp="1" noChangeArrowheads="1"/>
          </p:cNvSpPr>
          <p:nvPr>
            <p:ph type="body" sz="half" idx="2"/>
          </p:nvPr>
        </p:nvSpPr>
        <p:spPr>
          <a:xfrm rot="21300000">
            <a:off x="514350" y="6350"/>
            <a:ext cx="8281988" cy="6916738"/>
          </a:xfrm>
          <a:solidFill>
            <a:srgbClr val="800000"/>
          </a:solidFill>
        </p:spPr>
        <p:txBody>
          <a:bodyPr anchor="ctr" anchorCtr="1"/>
          <a:lstStyle/>
          <a:p>
            <a:pPr algn="ctr">
              <a:buFontTx/>
              <a:buNone/>
            </a:pPr>
            <a:r>
              <a:rPr kumimoji="0" lang="zh-CN" altLang="en-US" b="1">
                <a:solidFill>
                  <a:srgbClr val="FFFFFF"/>
                </a:solidFill>
                <a:latin typeface="ＭＳ Ｐゴシック" charset="0"/>
                <a:cs typeface="ＭＳ Ｐゴシック" charset="0"/>
              </a:rPr>
              <a:t>认为此书只有两个人物的观点似乎更好</a:t>
            </a:r>
            <a:r>
              <a:rPr kumimoji="0" lang="en-US" altLang="zh-CN" b="1">
                <a:solidFill>
                  <a:srgbClr val="FFFFFF"/>
                </a:solidFill>
                <a:latin typeface="ＭＳ Ｐゴシック" charset="0"/>
                <a:cs typeface="ＭＳ Ｐゴシック" charset="0"/>
              </a:rPr>
              <a:t>. </a:t>
            </a:r>
            <a:r>
              <a:rPr kumimoji="0" lang="zh-CN" altLang="en-US" b="1">
                <a:solidFill>
                  <a:srgbClr val="FFFFFF"/>
                </a:solidFill>
                <a:latin typeface="ＭＳ Ｐゴシック" charset="0"/>
                <a:cs typeface="ＭＳ Ｐゴシック" charset="0"/>
              </a:rPr>
              <a:t>故事发生在所罗门巴力哈的葡萄园里 </a:t>
            </a:r>
            <a:r>
              <a:rPr kumimoji="0" lang="en-US" altLang="zh-CN" b="1">
                <a:solidFill>
                  <a:srgbClr val="FFFFFF"/>
                </a:solidFill>
                <a:latin typeface="ＭＳ Ｐゴシック" charset="0"/>
                <a:cs typeface="ＭＳ Ｐゴシック" charset="0"/>
              </a:rPr>
              <a:t>(8:11-12).  </a:t>
            </a:r>
            <a:r>
              <a:rPr kumimoji="0" lang="zh-CN" altLang="en-US" b="1">
                <a:solidFill>
                  <a:srgbClr val="FFFFFF"/>
                </a:solidFill>
                <a:latin typeface="ＭＳ Ｐゴシック" charset="0"/>
                <a:cs typeface="ＭＳ Ｐゴシック" charset="0"/>
              </a:rPr>
              <a:t>如果这个城市靠近书念，那便和书拉密女在同个城市 </a:t>
            </a:r>
            <a:r>
              <a:rPr kumimoji="0" lang="en-US" altLang="zh-CN" b="1">
                <a:solidFill>
                  <a:srgbClr val="FFFFFF"/>
                </a:solidFill>
                <a:latin typeface="ＭＳ Ｐゴシック" charset="0"/>
                <a:cs typeface="ＭＳ Ｐゴシック" charset="0"/>
              </a:rPr>
              <a:t>(6:13),</a:t>
            </a:r>
            <a:r>
              <a:rPr kumimoji="0" lang="zh-CN" altLang="en-US" b="1">
                <a:solidFill>
                  <a:srgbClr val="FFFFFF"/>
                </a:solidFill>
                <a:latin typeface="ＭＳ Ｐゴシック" charset="0"/>
                <a:cs typeface="ＭＳ Ｐゴシック" charset="0"/>
              </a:rPr>
              <a:t>有可能她在所罗门的园子里工作</a:t>
            </a:r>
            <a:r>
              <a:rPr kumimoji="0" lang="en-US" altLang="zh-CN" b="1">
                <a:solidFill>
                  <a:srgbClr val="FFFFFF"/>
                </a:solidFill>
                <a:latin typeface="ＭＳ Ｐゴシック" charset="0"/>
                <a:cs typeface="ＭＳ Ｐゴシック" charset="0"/>
              </a:rPr>
              <a:t>. H. A. Ironside </a:t>
            </a:r>
            <a:r>
              <a:rPr kumimoji="0" lang="zh-CN" altLang="en-US" b="1">
                <a:solidFill>
                  <a:srgbClr val="FFFFFF"/>
                </a:solidFill>
                <a:latin typeface="ＭＳ Ｐゴシック" charset="0"/>
                <a:cs typeface="ＭＳ Ｐゴシック" charset="0"/>
              </a:rPr>
              <a:t>认为故事是有关以法莲族一个贫穷的家庭，有一个类似于灰姑娘的女孩被强迫在葡萄园里工作，然后遇到了一个年轻的牧人</a:t>
            </a:r>
            <a:r>
              <a:rPr kumimoji="0" lang="en-US" altLang="zh-CN" b="1">
                <a:solidFill>
                  <a:srgbClr val="FFFFFF"/>
                </a:solidFill>
                <a:latin typeface="ＭＳ Ｐゴシック" charset="0"/>
                <a:cs typeface="ＭＳ Ｐゴシック" charset="0"/>
              </a:rPr>
              <a:t>(1:5-7).  </a:t>
            </a:r>
            <a:r>
              <a:rPr kumimoji="0" lang="zh-CN" altLang="en-US" b="1">
                <a:solidFill>
                  <a:srgbClr val="FFFFFF"/>
                </a:solidFill>
                <a:latin typeface="ＭＳ Ｐゴシック" charset="0"/>
                <a:cs typeface="ＭＳ Ｐゴシック" charset="0"/>
              </a:rPr>
              <a:t>他们坠入爱河，他离开并承诺他会回来。有一天宣布所罗门王将要来</a:t>
            </a:r>
            <a:r>
              <a:rPr kumimoji="0" lang="en-US" altLang="zh-CN" b="1">
                <a:solidFill>
                  <a:srgbClr val="FFFFFF"/>
                </a:solidFill>
                <a:latin typeface="ＭＳ Ｐゴシック" charset="0"/>
                <a:cs typeface="ＭＳ Ｐゴシック" charset="0"/>
              </a:rPr>
              <a:t> (3:7).  </a:t>
            </a:r>
            <a:r>
              <a:rPr kumimoji="0" lang="zh-CN" altLang="en-US" b="1">
                <a:solidFill>
                  <a:srgbClr val="FFFFFF"/>
                </a:solidFill>
                <a:latin typeface="ＭＳ Ｐゴシック" charset="0"/>
                <a:cs typeface="ＭＳ Ｐゴシック" charset="0"/>
              </a:rPr>
              <a:t>年轻的女子完全没有兴趣，直到她听说王要见她。她很困惑，直到见到他，才认出所罗门王竟是她的爱人。他带她进入他耶路撒冷的宫殿，也就是大部分雅歌发生的地方。</a:t>
            </a:r>
            <a:endParaRPr kumimoji="0" lang="en-US" altLang="zh-CN" b="1">
              <a:solidFill>
                <a:srgbClr val="FFFFFF"/>
              </a:solidFill>
              <a:latin typeface="ＭＳ Ｐゴシック" charset="0"/>
              <a:cs typeface="ＭＳ Ｐゴシック" charset="0"/>
            </a:endParaRPr>
          </a:p>
          <a:p>
            <a:pPr algn="ctr">
              <a:buFontTx/>
              <a:buNone/>
            </a:pPr>
            <a:endParaRPr kumimoji="0" lang="en-US" altLang="zh-CN" sz="2400" b="1">
              <a:solidFill>
                <a:srgbClr val="FFFFFF"/>
              </a:solidFill>
              <a:latin typeface="Arial" charset="0"/>
              <a:ea typeface="SimSun" charset="0"/>
              <a:cs typeface="SimSun" charset="0"/>
            </a:endParaRPr>
          </a:p>
        </p:txBody>
      </p:sp>
      <p:sp>
        <p:nvSpPr>
          <p:cNvPr id="3" name="Rectangle 5">
            <a:extLst>
              <a:ext uri="{FF2B5EF4-FFF2-40B4-BE49-F238E27FC236}">
                <a16:creationId xmlns:a16="http://schemas.microsoft.com/office/drawing/2014/main" id="{9A1025F5-2C2A-8D72-D2BA-18FA93185176}"/>
              </a:ext>
            </a:extLst>
          </p:cNvPr>
          <p:cNvSpPr txBox="1">
            <a:spLocks noChangeArrowheads="1"/>
          </p:cNvSpPr>
          <p:nvPr/>
        </p:nvSpPr>
        <p:spPr bwMode="auto">
          <a:xfrm rot="21300000">
            <a:off x="666750" y="158750"/>
            <a:ext cx="8281988" cy="6916738"/>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1" compatLnSpc="1">
            <a:prstTxWarp prst="textNoShape">
              <a:avLst/>
            </a:prstTxWarp>
          </a:bodyPr>
          <a:lstStyle>
            <a:lvl1pPr marL="342900" indent="-342900" algn="l" rtl="0" eaLnBrk="0" fontAlgn="base" hangingPunct="0">
              <a:spcBef>
                <a:spcPct val="20000"/>
              </a:spcBef>
              <a:spcAft>
                <a:spcPct val="0"/>
              </a:spcAft>
              <a:buClr>
                <a:schemeClr val="tx2"/>
              </a:buClr>
              <a:buChar char="•"/>
              <a:defRPr kumimoji="1" sz="28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tx2"/>
              </a:buClr>
              <a:buChar char="–"/>
              <a:defRPr kumimoji="1" sz="24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tx2"/>
              </a:buClr>
              <a:buChar char="•"/>
              <a:defRPr kumimoji="1" sz="20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tx2"/>
              </a:buClr>
              <a:buChar char="–"/>
              <a:defRPr kumimoji="1" sz="18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2"/>
              </a:buClr>
              <a:buChar char="•"/>
              <a:defRPr kumimoji="1" sz="1800">
                <a:solidFill>
                  <a:schemeClr val="tx1"/>
                </a:solidFill>
                <a:latin typeface="Arial"/>
                <a:ea typeface="Arial" charset="0"/>
                <a:cs typeface="Arial"/>
              </a:defRPr>
            </a:lvl5pPr>
            <a:lvl6pPr marL="2514600" indent="-228600" algn="l" rtl="0" eaLnBrk="0" fontAlgn="base" hangingPunct="0">
              <a:spcBef>
                <a:spcPct val="20000"/>
              </a:spcBef>
              <a:spcAft>
                <a:spcPct val="0"/>
              </a:spcAft>
              <a:buClr>
                <a:schemeClr val="tx2"/>
              </a:buClr>
              <a:buChar char="•"/>
              <a:defRPr sz="18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18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18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1800">
                <a:solidFill>
                  <a:schemeClr val="tx1"/>
                </a:solidFill>
                <a:latin typeface="+mn-lt"/>
                <a:ea typeface="ＭＳ Ｐゴシック" pitchFamily="-112" charset="-128"/>
              </a:defRPr>
            </a:lvl9pPr>
          </a:lstStyle>
          <a:p>
            <a:pPr algn="ctr">
              <a:buFontTx/>
              <a:buNone/>
            </a:pPr>
            <a:r>
              <a:rPr kumimoji="0" lang="zh-CN" altLang="en-US" b="1" kern="0">
                <a:solidFill>
                  <a:srgbClr val="FFFFFF"/>
                </a:solidFill>
                <a:latin typeface="ＭＳ Ｐゴシック" charset="0"/>
                <a:cs typeface="ＭＳ Ｐゴシック" charset="0"/>
              </a:rPr>
              <a:t>认为此书只有两个人物的观点似乎更好</a:t>
            </a:r>
            <a:r>
              <a:rPr kumimoji="0" lang="en-US" altLang="zh-CN" b="1" kern="0">
                <a:solidFill>
                  <a:srgbClr val="FFFFFF"/>
                </a:solidFill>
                <a:latin typeface="ＭＳ Ｐゴシック" charset="0"/>
                <a:cs typeface="ＭＳ Ｐゴシック" charset="0"/>
              </a:rPr>
              <a:t>. </a:t>
            </a:r>
            <a:r>
              <a:rPr kumimoji="0" lang="zh-CN" altLang="en-US" b="1" kern="0">
                <a:solidFill>
                  <a:srgbClr val="FFFFFF"/>
                </a:solidFill>
                <a:latin typeface="ＭＳ Ｐゴシック" charset="0"/>
                <a:cs typeface="ＭＳ Ｐゴシック" charset="0"/>
              </a:rPr>
              <a:t>故事发生在所罗门巴力哈的葡萄园里 </a:t>
            </a:r>
            <a:r>
              <a:rPr kumimoji="0" lang="en-US" altLang="zh-CN" b="1" kern="0">
                <a:solidFill>
                  <a:srgbClr val="FFFFFF"/>
                </a:solidFill>
                <a:latin typeface="ＭＳ Ｐゴシック" charset="0"/>
                <a:cs typeface="ＭＳ Ｐゴシック" charset="0"/>
              </a:rPr>
              <a:t>(8:11-12).  </a:t>
            </a:r>
            <a:r>
              <a:rPr kumimoji="0" lang="zh-CN" altLang="en-US" b="1" kern="0">
                <a:solidFill>
                  <a:srgbClr val="FFFFFF"/>
                </a:solidFill>
                <a:latin typeface="ＭＳ Ｐゴシック" charset="0"/>
                <a:cs typeface="ＭＳ Ｐゴシック" charset="0"/>
              </a:rPr>
              <a:t>如果这个城市靠近书念，那便和书拉密女在同个城市 </a:t>
            </a:r>
            <a:r>
              <a:rPr kumimoji="0" lang="en-US" altLang="zh-CN" b="1" kern="0">
                <a:solidFill>
                  <a:srgbClr val="FFFFFF"/>
                </a:solidFill>
                <a:latin typeface="ＭＳ Ｐゴシック" charset="0"/>
                <a:cs typeface="ＭＳ Ｐゴシック" charset="0"/>
              </a:rPr>
              <a:t>(6:13),</a:t>
            </a:r>
            <a:r>
              <a:rPr kumimoji="0" lang="zh-CN" altLang="en-US" b="1" kern="0">
                <a:solidFill>
                  <a:srgbClr val="FFFFFF"/>
                </a:solidFill>
                <a:latin typeface="ＭＳ Ｐゴシック" charset="0"/>
                <a:cs typeface="ＭＳ Ｐゴシック" charset="0"/>
              </a:rPr>
              <a:t>有可能她在所罗门的园子里工作</a:t>
            </a:r>
            <a:r>
              <a:rPr kumimoji="0" lang="en-US" altLang="zh-CN" b="1" kern="0">
                <a:solidFill>
                  <a:srgbClr val="FFFFFF"/>
                </a:solidFill>
                <a:latin typeface="ＭＳ Ｐゴシック" charset="0"/>
                <a:cs typeface="ＭＳ Ｐゴシック" charset="0"/>
              </a:rPr>
              <a:t>. H. A. Ironside </a:t>
            </a:r>
            <a:r>
              <a:rPr kumimoji="0" lang="zh-CN" altLang="en-US" b="1" kern="0">
                <a:solidFill>
                  <a:srgbClr val="FFFFFF"/>
                </a:solidFill>
                <a:latin typeface="ＭＳ Ｐゴシック" charset="0"/>
                <a:cs typeface="ＭＳ Ｐゴシック" charset="0"/>
              </a:rPr>
              <a:t>认为故事是有关以法莲族一个贫穷的家庭，有一个类似于灰姑娘的女孩被强迫在葡萄园里工作，然后遇到了一个年轻的牧人</a:t>
            </a:r>
            <a:r>
              <a:rPr kumimoji="0" lang="en-US" altLang="zh-CN" b="1" kern="0">
                <a:solidFill>
                  <a:srgbClr val="FFFFFF"/>
                </a:solidFill>
                <a:latin typeface="ＭＳ Ｐゴシック" charset="0"/>
                <a:cs typeface="ＭＳ Ｐゴシック" charset="0"/>
              </a:rPr>
              <a:t>(1:5-7).  </a:t>
            </a:r>
            <a:r>
              <a:rPr kumimoji="0" lang="zh-CN" altLang="en-US" b="1" kern="0">
                <a:solidFill>
                  <a:srgbClr val="FFFFFF"/>
                </a:solidFill>
                <a:latin typeface="ＭＳ Ｐゴシック" charset="0"/>
                <a:cs typeface="ＭＳ Ｐゴシック" charset="0"/>
              </a:rPr>
              <a:t>他们坠入爱河，他离开并承诺他会回来。有一天宣布所罗门王将要来</a:t>
            </a:r>
            <a:r>
              <a:rPr kumimoji="0" lang="en-US" altLang="zh-CN" b="1" kern="0">
                <a:solidFill>
                  <a:srgbClr val="FFFFFF"/>
                </a:solidFill>
                <a:latin typeface="ＭＳ Ｐゴシック" charset="0"/>
                <a:cs typeface="ＭＳ Ｐゴシック" charset="0"/>
              </a:rPr>
              <a:t> (3:7).  </a:t>
            </a:r>
            <a:r>
              <a:rPr kumimoji="0" lang="zh-CN" altLang="en-US" b="1" kern="0">
                <a:solidFill>
                  <a:srgbClr val="FFFFFF"/>
                </a:solidFill>
                <a:latin typeface="ＭＳ Ｐゴシック" charset="0"/>
                <a:cs typeface="ＭＳ Ｐゴシック" charset="0"/>
              </a:rPr>
              <a:t>年轻的女子完全没有兴趣，直到她听说王要见她。她很困惑，直到见到他，才认出所罗门王竟是她的爱人。他带她进入他耶路撒冷的宫殿，也就是大部分雅歌发生的地方。</a:t>
            </a:r>
            <a:endParaRPr kumimoji="0" lang="en-US" altLang="zh-CN" b="1" kern="0">
              <a:solidFill>
                <a:srgbClr val="FFFFFF"/>
              </a:solidFill>
              <a:latin typeface="ＭＳ Ｐゴシック" charset="0"/>
              <a:cs typeface="ＭＳ Ｐゴシック" charset="0"/>
            </a:endParaRPr>
          </a:p>
          <a:p>
            <a:pPr algn="ctr">
              <a:buFontTx/>
              <a:buNone/>
            </a:pPr>
            <a:endParaRPr kumimoji="0" lang="en-US" altLang="zh-CN" sz="2400" b="1" kern="0">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397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563" name="Picture 11" descr="DTS"/>
          <p:cNvPicPr>
            <a:picLocks noChangeAspect="1" noChangeArrowheads="1"/>
          </p:cNvPicPr>
          <p:nvPr/>
        </p:nvPicPr>
        <p:blipFill>
          <a:blip r:embed="rId3" cstate="screen">
            <a:lum bright="20000"/>
            <a:extLst>
              <a:ext uri="{28A0092B-C50C-407E-A947-70E740481C1C}">
                <a14:useLocalDpi xmlns:a14="http://schemas.microsoft.com/office/drawing/2010/main" val="0"/>
              </a:ext>
            </a:extLst>
          </a:blip>
          <a:srcRect/>
          <a:stretch>
            <a:fillRect/>
          </a:stretch>
        </p:blipFill>
        <p:spPr bwMode="auto">
          <a:xfrm>
            <a:off x="-127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Rectangle 9"/>
          <p:cNvSpPr>
            <a:spLocks noGrp="1" noChangeArrowheads="1"/>
          </p:cNvSpPr>
          <p:nvPr>
            <p:ph type="body" sz="half" idx="2"/>
          </p:nvPr>
        </p:nvSpPr>
        <p:spPr>
          <a:xfrm rot="21000000">
            <a:off x="-85725" y="3195638"/>
            <a:ext cx="9285288" cy="2652712"/>
          </a:xfrm>
          <a:solidFill>
            <a:srgbClr val="000090"/>
          </a:solidFill>
          <a:effectLst>
            <a:outerShdw blurRad="63500" dist="53882" dir="2700000" algn="ctr" rotWithShape="0">
              <a:schemeClr val="bg1">
                <a:alpha val="74998"/>
              </a:schemeClr>
            </a:outerShdw>
          </a:effectLst>
        </p:spPr>
        <p:txBody>
          <a:bodyPr anchor="ctr" anchorCtr="1"/>
          <a:lstStyle/>
          <a:p>
            <a:pPr marL="457200" indent="-457200" algn="just">
              <a:buFontTx/>
              <a:buNone/>
              <a:defRPr/>
            </a:pPr>
            <a:r>
              <a:rPr kumimoji="0" lang="en-US" altLang="zh-CN" sz="3600" b="1" dirty="0">
                <a:latin typeface="ＭＳ Ｐゴシック"/>
                <a:ea typeface="ＭＳ Ｐゴシック"/>
                <a:cs typeface="ＭＳ Ｐゴシック"/>
              </a:rPr>
              <a:t> 1)</a:t>
            </a:r>
            <a:r>
              <a:rPr kumimoji="0" lang="zh-CN" altLang="en-US" sz="3600" b="1" dirty="0">
                <a:latin typeface="ＭＳ Ｐゴシック"/>
                <a:ea typeface="ＭＳ Ｐゴシック"/>
                <a:cs typeface="ＭＳ Ｐゴシック"/>
              </a:rPr>
              <a:t> 所罗门</a:t>
            </a:r>
            <a:r>
              <a:rPr kumimoji="0" lang="zh-CN" altLang="en-US" sz="3600" b="1" i="1" dirty="0">
                <a:solidFill>
                  <a:srgbClr val="FFFFFF"/>
                </a:solidFill>
                <a:latin typeface="ＭＳ Ｐゴシック"/>
                <a:ea typeface="ＭＳ Ｐゴシック"/>
                <a:cs typeface="ＭＳ Ｐゴシック"/>
              </a:rPr>
              <a:t>为什么</a:t>
            </a:r>
            <a:r>
              <a:rPr kumimoji="0" lang="zh-CN" altLang="en-US" sz="3600" b="1" dirty="0">
                <a:latin typeface="ＭＳ Ｐゴシック"/>
                <a:ea typeface="ＭＳ Ｐゴシック"/>
                <a:cs typeface="ＭＳ Ｐゴシック"/>
              </a:rPr>
              <a:t>描写爱情</a:t>
            </a:r>
            <a:r>
              <a:rPr kumimoji="0" lang="en-US" altLang="zh-CN" sz="3600" b="1" dirty="0">
                <a:latin typeface="ＭＳ Ｐゴシック"/>
                <a:ea typeface="ＭＳ Ｐゴシック"/>
                <a:cs typeface="ＭＳ Ｐゴシック"/>
              </a:rPr>
              <a:t>?</a:t>
            </a:r>
          </a:p>
          <a:p>
            <a:pPr marL="457200" indent="-457200" algn="just">
              <a:buFontTx/>
              <a:buNone/>
              <a:defRPr/>
            </a:pPr>
            <a:r>
              <a:rPr kumimoji="0" lang="en-US" altLang="zh-CN" sz="3600" b="1" dirty="0">
                <a:latin typeface="ＭＳ Ｐゴシック"/>
                <a:ea typeface="ＭＳ Ｐゴシック"/>
                <a:cs typeface="ＭＳ Ｐゴシック"/>
              </a:rPr>
              <a:t> 2) </a:t>
            </a:r>
            <a:r>
              <a:rPr kumimoji="0" lang="zh-CN" altLang="en-US" sz="3600" b="1" dirty="0">
                <a:latin typeface="ＭＳ Ｐゴシック"/>
                <a:ea typeface="ＭＳ Ｐゴシック"/>
                <a:cs typeface="ＭＳ Ｐゴシック"/>
              </a:rPr>
              <a:t>一个多妻者</a:t>
            </a:r>
            <a:r>
              <a:rPr kumimoji="0" lang="zh-CN" altLang="en-US" sz="3600" b="1" i="1" dirty="0">
                <a:solidFill>
                  <a:srgbClr val="FFFFFF"/>
                </a:solidFill>
                <a:latin typeface="ＭＳ Ｐゴシック"/>
                <a:ea typeface="ＭＳ Ｐゴシック"/>
                <a:cs typeface="ＭＳ Ｐゴシック"/>
              </a:rPr>
              <a:t>如何</a:t>
            </a:r>
            <a:r>
              <a:rPr kumimoji="0" lang="zh-CN" altLang="en-US" sz="3600" b="1" dirty="0">
                <a:latin typeface="ＭＳ Ｐゴシック"/>
                <a:ea typeface="ＭＳ Ｐゴシック"/>
                <a:cs typeface="ＭＳ Ｐゴシック"/>
              </a:rPr>
              <a:t>表达对一个女人的忠贞之乐。</a:t>
            </a:r>
            <a:endParaRPr kumimoji="0" lang="en-US" sz="3600" b="1" dirty="0">
              <a:latin typeface="ＭＳ Ｐゴシック"/>
              <a:ea typeface="ＭＳ Ｐゴシック"/>
              <a:cs typeface="ＭＳ Ｐゴシック"/>
            </a:endParaRPr>
          </a:p>
        </p:txBody>
      </p:sp>
      <p:sp>
        <p:nvSpPr>
          <p:cNvPr id="23559" name="Rectangle 7"/>
          <p:cNvSpPr>
            <a:spLocks noGrp="1" noChangeArrowheads="1"/>
          </p:cNvSpPr>
          <p:nvPr>
            <p:ph type="title"/>
          </p:nvPr>
        </p:nvSpPr>
        <p:spPr>
          <a:xfrm>
            <a:off x="228600" y="152400"/>
            <a:ext cx="7772400" cy="838200"/>
          </a:xfrm>
          <a:effectLst>
            <a:outerShdw blurRad="63500" dist="35921" dir="2700000" algn="ctr" rotWithShape="0">
              <a:schemeClr val="bg1">
                <a:alpha val="74998"/>
              </a:schemeClr>
            </a:outerShdw>
          </a:effectLst>
        </p:spPr>
        <p:txBody>
          <a:bodyPr anchor="ctr" anchorCtr="1"/>
          <a:lstStyle/>
          <a:p>
            <a:pPr algn="ctr">
              <a:defRPr/>
            </a:pPr>
            <a:r>
              <a:rPr lang="zh-CN" altLang="en-US" sz="5400" b="1" i="0" dirty="0">
                <a:effectLst>
                  <a:outerShdw blurRad="38100" dist="38100" dir="2700000" algn="tl">
                    <a:srgbClr val="5F5F5F"/>
                  </a:outerShdw>
                </a:effectLst>
                <a:latin typeface="ＭＳ Ｐゴシック"/>
                <a:ea typeface="ＭＳ Ｐゴシック"/>
                <a:cs typeface="ＭＳ Ｐゴシック"/>
              </a:rPr>
              <a:t>两大问题</a:t>
            </a:r>
            <a:endParaRPr lang="en-US" sz="5400" b="1" i="0" dirty="0">
              <a:effectLst>
                <a:outerShdw blurRad="38100" dist="38100" dir="2700000" algn="tl">
                  <a:srgbClr val="5F5F5F"/>
                </a:outerShdw>
              </a:effectLst>
              <a:latin typeface="ＭＳ Ｐゴシック"/>
              <a:ea typeface="ＭＳ Ｐゴシック"/>
              <a:cs typeface="ＭＳ Ｐゴシック"/>
            </a:endParaRPr>
          </a:p>
        </p:txBody>
      </p:sp>
      <p:sp>
        <p:nvSpPr>
          <p:cNvPr id="40965" name="Text Box 4"/>
          <p:cNvSpPr txBox="1">
            <a:spLocks noChangeArrowheads="1"/>
          </p:cNvSpPr>
          <p:nvPr/>
        </p:nvSpPr>
        <p:spPr bwMode="auto">
          <a:xfrm>
            <a:off x="8153400" y="76200"/>
            <a:ext cx="838200" cy="457200"/>
          </a:xfrm>
          <a:prstGeom prst="rect">
            <a:avLst/>
          </a:prstGeom>
          <a:noFill/>
          <a:ln w="12700">
            <a:noFill/>
            <a:miter lim="800000"/>
            <a:headEnd type="none" w="sm" len="sm"/>
            <a:tailEnd type="none" w="sm" len="sm"/>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b="1">
                <a:solidFill>
                  <a:srgbClr val="FFFFCC"/>
                </a:solidFill>
                <a:effectLst>
                  <a:outerShdw blurRad="38100" dist="38100" dir="2700000" algn="tl">
                    <a:srgbClr val="FFFFFF"/>
                  </a:outerShdw>
                </a:effectLst>
                <a:cs typeface="Arial" charset="0"/>
              </a:rPr>
              <a:t>427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3561">
                                            <p:bg/>
                                          </p:spTgt>
                                        </p:tgtEl>
                                        <p:attrNameLst>
                                          <p:attrName>style.visibility</p:attrName>
                                        </p:attrNameLst>
                                      </p:cBhvr>
                                      <p:to>
                                        <p:strVal val="visible"/>
                                      </p:to>
                                    </p:set>
                                    <p:anim calcmode="lin" valueType="num">
                                      <p:cBhvr>
                                        <p:cTn id="7" dur="1000" fill="hold"/>
                                        <p:tgtEl>
                                          <p:spTgt spid="23561">
                                            <p:bg/>
                                          </p:spTgt>
                                        </p:tgtEl>
                                        <p:attrNameLst>
                                          <p:attrName>ppt_w</p:attrName>
                                        </p:attrNameLst>
                                      </p:cBhvr>
                                      <p:tavLst>
                                        <p:tav tm="0">
                                          <p:val>
                                            <p:strVal val="#ppt_w+.3"/>
                                          </p:val>
                                        </p:tav>
                                        <p:tav tm="100000">
                                          <p:val>
                                            <p:strVal val="#ppt_w"/>
                                          </p:val>
                                        </p:tav>
                                      </p:tavLst>
                                    </p:anim>
                                    <p:anim calcmode="lin" valueType="num">
                                      <p:cBhvr>
                                        <p:cTn id="8" dur="1000" fill="hold"/>
                                        <p:tgtEl>
                                          <p:spTgt spid="23561">
                                            <p:bg/>
                                          </p:spTgt>
                                        </p:tgtEl>
                                        <p:attrNameLst>
                                          <p:attrName>ppt_h</p:attrName>
                                        </p:attrNameLst>
                                      </p:cBhvr>
                                      <p:tavLst>
                                        <p:tav tm="0">
                                          <p:val>
                                            <p:strVal val="#ppt_h"/>
                                          </p:val>
                                        </p:tav>
                                        <p:tav tm="100000">
                                          <p:val>
                                            <p:strVal val="#ppt_h"/>
                                          </p:val>
                                        </p:tav>
                                      </p:tavLst>
                                    </p:anim>
                                    <p:animEffect transition="in" filter="fade">
                                      <p:cBhvr>
                                        <p:cTn id="9" dur="1000"/>
                                        <p:tgtEl>
                                          <p:spTgt spid="23561">
                                            <p:bg/>
                                          </p:spTgt>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3561">
                                            <p:txEl>
                                              <p:pRg st="0" end="0"/>
                                            </p:txEl>
                                          </p:spTgt>
                                        </p:tgtEl>
                                        <p:attrNameLst>
                                          <p:attrName>style.visibility</p:attrName>
                                        </p:attrNameLst>
                                      </p:cBhvr>
                                      <p:to>
                                        <p:strVal val="visible"/>
                                      </p:to>
                                    </p:set>
                                    <p:anim calcmode="lin" valueType="num">
                                      <p:cBhvr>
                                        <p:cTn id="12" dur="1000" fill="hold"/>
                                        <p:tgtEl>
                                          <p:spTgt spid="23561">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23561">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23561">
                                            <p:txEl>
                                              <p:pRg st="0" end="0"/>
                                            </p:txEl>
                                          </p:spTgt>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23561">
                                            <p:txEl>
                                              <p:pRg st="1" end="1"/>
                                            </p:txEl>
                                          </p:spTgt>
                                        </p:tgtEl>
                                        <p:attrNameLst>
                                          <p:attrName>style.visibility</p:attrName>
                                        </p:attrNameLst>
                                      </p:cBhvr>
                                      <p:to>
                                        <p:strVal val="visible"/>
                                      </p:to>
                                    </p:set>
                                    <p:anim calcmode="lin" valueType="num">
                                      <p:cBhvr>
                                        <p:cTn id="17" dur="1000" fill="hold"/>
                                        <p:tgtEl>
                                          <p:spTgt spid="23561">
                                            <p:txEl>
                                              <p:pRg st="1" end="1"/>
                                            </p:txEl>
                                          </p:spTgt>
                                        </p:tgtEl>
                                        <p:attrNameLst>
                                          <p:attrName>ppt_w</p:attrName>
                                        </p:attrNameLst>
                                      </p:cBhvr>
                                      <p:tavLst>
                                        <p:tav tm="0">
                                          <p:val>
                                            <p:strVal val="#ppt_w+.3"/>
                                          </p:val>
                                        </p:tav>
                                        <p:tav tm="100000">
                                          <p:val>
                                            <p:strVal val="#ppt_w"/>
                                          </p:val>
                                        </p:tav>
                                      </p:tavLst>
                                    </p:anim>
                                    <p:anim calcmode="lin" valueType="num">
                                      <p:cBhvr>
                                        <p:cTn id="18" dur="1000" fill="hold"/>
                                        <p:tgtEl>
                                          <p:spTgt spid="23561">
                                            <p:txEl>
                                              <p:pRg st="1" end="1"/>
                                            </p:txEl>
                                          </p:spTgt>
                                        </p:tgtEl>
                                        <p:attrNameLst>
                                          <p:attrName>ppt_h</p:attrName>
                                        </p:attrNameLst>
                                      </p:cBhvr>
                                      <p:tavLst>
                                        <p:tav tm="0">
                                          <p:val>
                                            <p:strVal val="#ppt_h"/>
                                          </p:val>
                                        </p:tav>
                                        <p:tav tm="100000">
                                          <p:val>
                                            <p:strVal val="#ppt_h"/>
                                          </p:val>
                                        </p:tav>
                                      </p:tavLst>
                                    </p:anim>
                                    <p:animEffect transition="in" filter="fade">
                                      <p:cBhvr>
                                        <p:cTn id="19" dur="1000"/>
                                        <p:tgtEl>
                                          <p:spTgt spid="23561">
                                            <p:txEl>
                                              <p:pRg st="1" end="1"/>
                                            </p:txEl>
                                          </p:spTgt>
                                        </p:tgtEl>
                                      </p:cBhvr>
                                    </p:animEffect>
                                  </p:childTnLst>
                                </p:cTn>
                              </p:par>
                            </p:childTnLst>
                          </p:cTn>
                        </p:par>
                        <p:par>
                          <p:cTn id="20" fill="hold" nodeType="afterGroup">
                            <p:stCondLst>
                              <p:cond delay="1000"/>
                            </p:stCondLst>
                            <p:childTnLst>
                              <p:par>
                                <p:cTn id="21" presetID="9" presetClass="entr" presetSubtype="0" fill="hold" nodeType="afterEffect">
                                  <p:stCondLst>
                                    <p:cond delay="0"/>
                                  </p:stCondLst>
                                  <p:childTnLst>
                                    <p:set>
                                      <p:cBhvr>
                                        <p:cTn id="22" dur="1" fill="hold">
                                          <p:stCondLst>
                                            <p:cond delay="0"/>
                                          </p:stCondLst>
                                        </p:cTn>
                                        <p:tgtEl>
                                          <p:spTgt spid="23563"/>
                                        </p:tgtEl>
                                        <p:attrNameLst>
                                          <p:attrName>style.visibility</p:attrName>
                                        </p:attrNameLst>
                                      </p:cBhvr>
                                      <p:to>
                                        <p:strVal val="visible"/>
                                      </p:to>
                                    </p:set>
                                    <p:animEffect transition="in" filter="dissolve">
                                      <p:cBhvr>
                                        <p:cTn id="23" dur="5000"/>
                                        <p:tgtEl>
                                          <p:spTgt spid="23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1" name="Rectangle 3"/>
          <p:cNvSpPr>
            <a:spLocks noGrp="1" noChangeArrowheads="1"/>
          </p:cNvSpPr>
          <p:nvPr>
            <p:ph type="body" sz="half" idx="1"/>
          </p:nvPr>
        </p:nvSpPr>
        <p:spPr>
          <a:xfrm>
            <a:off x="457200" y="2438400"/>
            <a:ext cx="8382000" cy="3962400"/>
          </a:xfrm>
          <a:gradFill rotWithShape="1">
            <a:gsLst>
              <a:gs pos="0">
                <a:schemeClr val="accent2">
                  <a:gamma/>
                  <a:shade val="46275"/>
                  <a:invGamma/>
                </a:schemeClr>
              </a:gs>
              <a:gs pos="100000">
                <a:schemeClr val="accent6">
                  <a:lumMod val="75000"/>
                </a:schemeClr>
              </a:gs>
            </a:gsLst>
            <a:path path="shape">
              <a:fillToRect l="50000" t="50000" r="50000" b="50000"/>
            </a:path>
          </a:gradFill>
        </p:spPr>
        <p:txBody>
          <a:bodyPr/>
          <a:lstStyle/>
          <a:p>
            <a:pPr marL="457200" indent="-457200">
              <a:lnSpc>
                <a:spcPct val="90000"/>
              </a:lnSpc>
              <a:buFontTx/>
              <a:buAutoNum type="arabicPeriod"/>
              <a:defRPr/>
            </a:pPr>
            <a:r>
              <a:rPr kumimoji="0" lang="zh-CN" altLang="en-US" sz="3200" dirty="0">
                <a:solidFill>
                  <a:srgbClr val="FFFFFF"/>
                </a:solidFill>
                <a:latin typeface="ＭＳ Ｐゴシック"/>
                <a:ea typeface="ＭＳ Ｐゴシック"/>
                <a:cs typeface="ＭＳ Ｐゴシック"/>
              </a:rPr>
              <a:t>有人说这个记述不是真实的历史</a:t>
            </a:r>
            <a:r>
              <a:rPr kumimoji="0" lang="en-US" altLang="zh-CN" sz="3200" dirty="0">
                <a:solidFill>
                  <a:srgbClr val="FFFFFF"/>
                </a:solidFill>
                <a:latin typeface="ＭＳ Ｐゴシック"/>
                <a:ea typeface="ＭＳ Ｐゴシック"/>
                <a:cs typeface="ＭＳ Ｐゴシック"/>
              </a:rPr>
              <a:t>.</a:t>
            </a:r>
          </a:p>
          <a:p>
            <a:pPr marL="457200" indent="-457200">
              <a:lnSpc>
                <a:spcPct val="90000"/>
              </a:lnSpc>
              <a:buFontTx/>
              <a:buAutoNum type="arabicPeriod"/>
              <a:defRPr/>
            </a:pPr>
            <a:r>
              <a:rPr kumimoji="0" lang="zh-CN" altLang="en-US" sz="3200" dirty="0">
                <a:solidFill>
                  <a:srgbClr val="FFFFFF"/>
                </a:solidFill>
                <a:latin typeface="ＭＳ Ｐゴシック"/>
                <a:ea typeface="ＭＳ Ｐゴシック"/>
                <a:cs typeface="ＭＳ Ｐゴシック"/>
              </a:rPr>
              <a:t>一夫多妻制本身激励一夫一妻制，就如神所定意的。 </a:t>
            </a:r>
            <a:r>
              <a:rPr kumimoji="0" lang="en-US" altLang="zh-CN" sz="3200" dirty="0">
                <a:solidFill>
                  <a:srgbClr val="FFFFFF"/>
                </a:solidFill>
                <a:latin typeface="ＭＳ Ｐゴシック"/>
                <a:ea typeface="ＭＳ Ｐゴシック"/>
                <a:cs typeface="ＭＳ Ｐゴシック"/>
              </a:rPr>
              <a:t>(</a:t>
            </a:r>
            <a:r>
              <a:rPr kumimoji="0" lang="zh-CN" altLang="en-US" sz="3200" dirty="0">
                <a:solidFill>
                  <a:srgbClr val="FFFFFF"/>
                </a:solidFill>
                <a:latin typeface="ＭＳ Ｐゴシック"/>
                <a:ea typeface="ＭＳ Ｐゴシック"/>
                <a:cs typeface="ＭＳ Ｐゴシック"/>
              </a:rPr>
              <a:t>创世纪 </a:t>
            </a:r>
            <a:r>
              <a:rPr kumimoji="0" lang="en-US" altLang="zh-CN" sz="3200" dirty="0">
                <a:solidFill>
                  <a:srgbClr val="FFFFFF"/>
                </a:solidFill>
                <a:latin typeface="ＭＳ Ｐゴシック"/>
                <a:ea typeface="ＭＳ Ｐゴシック"/>
                <a:cs typeface="ＭＳ Ｐゴシック"/>
              </a:rPr>
              <a:t>2:24)</a:t>
            </a:r>
            <a:r>
              <a:rPr kumimoji="0" lang="zh-CN" altLang="en-US" sz="3200" dirty="0">
                <a:solidFill>
                  <a:srgbClr val="FFFFFF"/>
                </a:solidFill>
                <a:latin typeface="ＭＳ Ｐゴシック"/>
                <a:ea typeface="ＭＳ Ｐゴシック"/>
                <a:cs typeface="ＭＳ Ｐゴシック"/>
              </a:rPr>
              <a:t>。</a:t>
            </a:r>
          </a:p>
          <a:p>
            <a:pPr marL="457200" indent="-457200">
              <a:lnSpc>
                <a:spcPct val="90000"/>
              </a:lnSpc>
              <a:buFontTx/>
              <a:buAutoNum type="arabicPeriod"/>
              <a:defRPr/>
            </a:pPr>
            <a:r>
              <a:rPr kumimoji="0" lang="zh-CN" altLang="zh-CN" sz="3200" dirty="0">
                <a:solidFill>
                  <a:srgbClr val="FFFFFF"/>
                </a:solidFill>
                <a:latin typeface="ＭＳ Ｐゴシック"/>
                <a:ea typeface="ＭＳ Ｐゴシック"/>
                <a:cs typeface="ＭＳ Ｐゴシック"/>
              </a:rPr>
              <a:t> </a:t>
            </a:r>
            <a:r>
              <a:rPr kumimoji="0" lang="zh-CN" altLang="en-US" sz="3200" dirty="0">
                <a:solidFill>
                  <a:srgbClr val="FFFFFF"/>
                </a:solidFill>
                <a:latin typeface="ＭＳ Ｐゴシック"/>
                <a:ea typeface="ＭＳ Ｐゴシック"/>
                <a:cs typeface="ＭＳ Ｐゴシック"/>
              </a:rPr>
              <a:t>所罗门大多数的婚姻都是出于政治原因 </a:t>
            </a:r>
            <a:r>
              <a:rPr kumimoji="0" lang="en-US" altLang="zh-CN" sz="3200" dirty="0">
                <a:solidFill>
                  <a:srgbClr val="FFFFFF"/>
                </a:solidFill>
                <a:latin typeface="ＭＳ Ｐゴシック"/>
                <a:ea typeface="ＭＳ Ｐゴシック"/>
                <a:cs typeface="ＭＳ Ｐゴシック"/>
              </a:rPr>
              <a:t>(</a:t>
            </a:r>
            <a:r>
              <a:rPr kumimoji="0" lang="zh-CN" altLang="en-US" sz="3200" dirty="0">
                <a:solidFill>
                  <a:srgbClr val="FFFFFF"/>
                </a:solidFill>
                <a:latin typeface="ＭＳ Ｐゴシック"/>
                <a:ea typeface="ＭＳ Ｐゴシック"/>
                <a:cs typeface="ＭＳ Ｐゴシック"/>
              </a:rPr>
              <a:t>没有性关系</a:t>
            </a:r>
            <a:r>
              <a:rPr kumimoji="0" lang="en-US" altLang="zh-CN" sz="3200" dirty="0">
                <a:solidFill>
                  <a:srgbClr val="FFFFFF"/>
                </a:solidFill>
                <a:latin typeface="ＭＳ Ｐゴシック"/>
                <a:ea typeface="ＭＳ Ｐゴシック"/>
                <a:cs typeface="ＭＳ Ｐゴシック"/>
              </a:rPr>
              <a:t>)</a:t>
            </a:r>
            <a:r>
              <a:rPr kumimoji="0" lang="zh-CN" altLang="en-US" sz="3200" dirty="0">
                <a:solidFill>
                  <a:srgbClr val="FFFFFF"/>
                </a:solidFill>
                <a:latin typeface="ＭＳ Ｐゴシック"/>
                <a:ea typeface="ＭＳ Ｐゴシック"/>
                <a:cs typeface="ＭＳ Ｐゴシック"/>
              </a:rPr>
              <a:t>。</a:t>
            </a:r>
          </a:p>
          <a:p>
            <a:pPr marL="457200" indent="-457200">
              <a:lnSpc>
                <a:spcPct val="90000"/>
              </a:lnSpc>
              <a:buFontTx/>
              <a:buAutoNum type="arabicPeriod"/>
              <a:defRPr/>
            </a:pPr>
            <a:r>
              <a:rPr kumimoji="0" lang="zh-CN" altLang="en-US" sz="3200" dirty="0">
                <a:solidFill>
                  <a:srgbClr val="FFFFFF"/>
                </a:solidFill>
                <a:latin typeface="ＭＳ Ｐゴシック"/>
                <a:ea typeface="ＭＳ Ｐゴシック"/>
                <a:cs typeface="ＭＳ Ｐゴシック"/>
              </a:rPr>
              <a:t>他后来才成为一夫多妻者 </a:t>
            </a:r>
            <a:r>
              <a:rPr kumimoji="0" lang="en-US" altLang="zh-CN" sz="3200" dirty="0">
                <a:solidFill>
                  <a:srgbClr val="FFFFFF"/>
                </a:solidFill>
                <a:latin typeface="ＭＳ Ｐゴシック"/>
                <a:ea typeface="ＭＳ Ｐゴシック"/>
                <a:cs typeface="ＭＳ Ｐゴシック"/>
              </a:rPr>
              <a:t>(</a:t>
            </a:r>
            <a:r>
              <a:rPr kumimoji="0" lang="zh-CN" altLang="en-US" sz="3200" dirty="0">
                <a:solidFill>
                  <a:srgbClr val="FFFFFF"/>
                </a:solidFill>
                <a:latin typeface="ＭＳ Ｐゴシック"/>
                <a:ea typeface="ＭＳ Ｐゴシック"/>
                <a:cs typeface="ＭＳ Ｐゴシック"/>
              </a:rPr>
              <a:t>书拉密女是他堕落前的第一个妻子）</a:t>
            </a:r>
            <a:endParaRPr kumimoji="0" lang="en-US" altLang="zh-CN" sz="3200" dirty="0">
              <a:solidFill>
                <a:srgbClr val="FFFFFF"/>
              </a:solidFill>
              <a:latin typeface="ＭＳ Ｐゴシック"/>
              <a:ea typeface="ＭＳ Ｐゴシック"/>
              <a:cs typeface="ＭＳ Ｐゴシック"/>
            </a:endParaRPr>
          </a:p>
          <a:p>
            <a:pPr marL="457200" indent="-457200">
              <a:lnSpc>
                <a:spcPct val="90000"/>
              </a:lnSpc>
              <a:buFontTx/>
              <a:buAutoNum type="arabicPeriod"/>
              <a:defRPr/>
            </a:pPr>
            <a:endParaRPr kumimoji="0" lang="en-US" altLang="zh-CN" sz="3200" b="1" dirty="0">
              <a:solidFill>
                <a:srgbClr val="FFFFFF"/>
              </a:solidFill>
              <a:latin typeface="Arial Narrow" pitchFamily="-112" charset="0"/>
              <a:ea typeface="SimSun" pitchFamily="2" charset="-122"/>
              <a:cs typeface="SimSun" pitchFamily="2" charset="-122"/>
            </a:endParaRPr>
          </a:p>
        </p:txBody>
      </p:sp>
      <p:sp>
        <p:nvSpPr>
          <p:cNvPr id="314370" name="Rectangle 4"/>
          <p:cNvSpPr>
            <a:spLocks noGrp="1" noChangeArrowheads="1"/>
          </p:cNvSpPr>
          <p:nvPr>
            <p:ph type="title"/>
          </p:nvPr>
        </p:nvSpPr>
        <p:spPr>
          <a:xfrm>
            <a:off x="228600" y="228600"/>
            <a:ext cx="8305800" cy="838200"/>
          </a:xfrm>
        </p:spPr>
        <p:txBody>
          <a:bodyPr anchor="ctr" anchorCtr="1"/>
          <a:lstStyle/>
          <a:p>
            <a:pPr algn="ctr"/>
            <a:r>
              <a:rPr lang="zh-CN" altLang="en-US" sz="3600" i="0">
                <a:latin typeface="Arial Black" charset="0"/>
                <a:cs typeface="ＭＳ Ｐゴシック" charset="0"/>
              </a:rPr>
              <a:t>所罗门是伪君子吗</a:t>
            </a:r>
            <a:r>
              <a:rPr lang="en-US" altLang="zh-CN" sz="3600" i="0">
                <a:latin typeface="Arial Black" charset="0"/>
                <a:cs typeface="ＭＳ Ｐゴシック" charset="0"/>
              </a:rPr>
              <a:t>?</a:t>
            </a:r>
          </a:p>
        </p:txBody>
      </p:sp>
      <p:sp>
        <p:nvSpPr>
          <p:cNvPr id="314371" name="Text Box 5"/>
          <p:cNvSpPr txBox="1">
            <a:spLocks noChangeArrowheads="1"/>
          </p:cNvSpPr>
          <p:nvPr/>
        </p:nvSpPr>
        <p:spPr bwMode="auto">
          <a:xfrm>
            <a:off x="8153400" y="762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rgbClr val="FFFFCC"/>
                </a:solidFill>
                <a:ea typeface="ＭＳ Ｐゴシック" charset="0"/>
                <a:cs typeface="ＭＳ Ｐゴシック" charset="0"/>
              </a:rPr>
              <a:t>427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8131">
                                            <p:bg/>
                                          </p:spTgt>
                                        </p:tgtEl>
                                        <p:attrNameLst>
                                          <p:attrName>style.visibility</p:attrName>
                                        </p:attrNameLst>
                                      </p:cBhvr>
                                      <p:to>
                                        <p:strVal val="visible"/>
                                      </p:to>
                                    </p:set>
                                    <p:anim calcmode="lin" valueType="num">
                                      <p:cBhvr additive="base">
                                        <p:cTn id="7" dur="500" fill="hold"/>
                                        <p:tgtEl>
                                          <p:spTgt spid="48131">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48131">
                                            <p:bg/>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8131">
                                            <p:txEl>
                                              <p:pRg st="0" end="0"/>
                                            </p:txEl>
                                          </p:spTgt>
                                        </p:tgtEl>
                                        <p:attrNameLst>
                                          <p:attrName>style.visibility</p:attrName>
                                        </p:attrNameLst>
                                      </p:cBhvr>
                                      <p:to>
                                        <p:strVal val="visible"/>
                                      </p:to>
                                    </p:set>
                                    <p:anim calcmode="lin" valueType="num">
                                      <p:cBhvr additive="base">
                                        <p:cTn id="13" dur="500" fill="hold"/>
                                        <p:tgtEl>
                                          <p:spTgt spid="48131">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813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48131">
                                            <p:txEl>
                                              <p:pRg st="1" end="1"/>
                                            </p:txEl>
                                          </p:spTgt>
                                        </p:tgtEl>
                                        <p:attrNameLst>
                                          <p:attrName>style.visibility</p:attrName>
                                        </p:attrNameLst>
                                      </p:cBhvr>
                                      <p:to>
                                        <p:strVal val="visible"/>
                                      </p:to>
                                    </p:set>
                                    <p:anim calcmode="lin" valueType="num">
                                      <p:cBhvr additive="base">
                                        <p:cTn id="19" dur="500" fill="hold"/>
                                        <p:tgtEl>
                                          <p:spTgt spid="48131">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813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48131">
                                            <p:txEl>
                                              <p:pRg st="2" end="2"/>
                                            </p:txEl>
                                          </p:spTgt>
                                        </p:tgtEl>
                                        <p:attrNameLst>
                                          <p:attrName>style.visibility</p:attrName>
                                        </p:attrNameLst>
                                      </p:cBhvr>
                                      <p:to>
                                        <p:strVal val="visible"/>
                                      </p:to>
                                    </p:set>
                                    <p:anim calcmode="lin" valueType="num">
                                      <p:cBhvr additive="base">
                                        <p:cTn id="25" dur="500" fill="hold"/>
                                        <p:tgtEl>
                                          <p:spTgt spid="48131">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8131">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48131">
                                            <p:txEl>
                                              <p:pRg st="3" end="3"/>
                                            </p:txEl>
                                          </p:spTgt>
                                        </p:tgtEl>
                                        <p:attrNameLst>
                                          <p:attrName>style.visibility</p:attrName>
                                        </p:attrNameLst>
                                      </p:cBhvr>
                                      <p:to>
                                        <p:strVal val="visible"/>
                                      </p:to>
                                    </p:set>
                                    <p:anim calcmode="lin" valueType="num">
                                      <p:cBhvr additive="base">
                                        <p:cTn id="31" dur="500" fill="hold"/>
                                        <p:tgtEl>
                                          <p:spTgt spid="48131">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8131">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a:xfrm>
            <a:off x="1981200" y="0"/>
            <a:ext cx="5105400" cy="609600"/>
          </a:xfrm>
        </p:spPr>
        <p:txBody>
          <a:bodyPr anchor="ctr" anchorCtr="1"/>
          <a:lstStyle/>
          <a:p>
            <a:pPr algn="ctr"/>
            <a:r>
              <a:rPr lang="zh-CN" altLang="en-US" sz="4000" b="1" i="0">
                <a:latin typeface="ＭＳ Ｐゴシック" charset="0"/>
                <a:cs typeface="ＭＳ Ｐゴシック" charset="0"/>
              </a:rPr>
              <a:t>特点</a:t>
            </a:r>
            <a:endParaRPr lang="en-US" altLang="zh-CN" sz="4000" b="1" i="0">
              <a:latin typeface="ＭＳ Ｐゴシック" charset="0"/>
              <a:cs typeface="ＭＳ Ｐゴシック" charset="0"/>
            </a:endParaRPr>
          </a:p>
        </p:txBody>
      </p:sp>
      <p:sp>
        <p:nvSpPr>
          <p:cNvPr id="24579" name="Rectangle 3"/>
          <p:cNvSpPr>
            <a:spLocks noGrp="1" noChangeArrowheads="1"/>
          </p:cNvSpPr>
          <p:nvPr>
            <p:ph type="body" idx="1"/>
          </p:nvPr>
        </p:nvSpPr>
        <p:spPr>
          <a:xfrm>
            <a:off x="152400" y="762000"/>
            <a:ext cx="8839200" cy="5943600"/>
          </a:xfrm>
        </p:spPr>
        <p:txBody>
          <a:bodyPr/>
          <a:lstStyle/>
          <a:p>
            <a:pPr marL="533400" indent="-533400">
              <a:buFontTx/>
              <a:buAutoNum type="alphaUcPeriod"/>
            </a:pPr>
            <a:r>
              <a:rPr kumimoji="0" lang="zh-CN" altLang="en-US" sz="3000" b="1">
                <a:latin typeface="ＭＳ Ｐゴシック" charset="0"/>
                <a:cs typeface="ＭＳ Ｐゴシック" charset="0"/>
              </a:rPr>
              <a:t>雅歌是圣经中仅有的两本没有提到“上帝”的书之一</a:t>
            </a:r>
            <a:r>
              <a:rPr kumimoji="0" lang="en-US" altLang="zh-CN" sz="3000" b="1">
                <a:latin typeface="ＭＳ Ｐゴシック" charset="0"/>
                <a:cs typeface="ＭＳ Ｐゴシック" charset="0"/>
              </a:rPr>
              <a:t> (</a:t>
            </a:r>
            <a:r>
              <a:rPr kumimoji="0" lang="zh-CN" altLang="en-US" sz="3000" b="1">
                <a:latin typeface="ＭＳ Ｐゴシック" charset="0"/>
                <a:cs typeface="ＭＳ Ｐゴシック" charset="0"/>
              </a:rPr>
              <a:t>以斯帖记提到禁食，但是完全没有</a:t>
            </a:r>
            <a:r>
              <a:rPr lang="zh-CN" altLang="en-US" sz="3000" b="1">
                <a:latin typeface="ＭＳ Ｐゴシック" charset="0"/>
                <a:cs typeface="ＭＳ Ｐゴシック" charset="0"/>
              </a:rPr>
              <a:t>宗教事象</a:t>
            </a:r>
            <a:r>
              <a:rPr kumimoji="0" lang="en-US" altLang="zh-CN" sz="3000" b="1">
                <a:latin typeface="ＭＳ Ｐゴシック" charset="0"/>
                <a:cs typeface="ＭＳ Ｐゴシック" charset="0"/>
              </a:rPr>
              <a:t>)</a:t>
            </a:r>
          </a:p>
          <a:p>
            <a:pPr marL="533400" indent="-533400">
              <a:buFontTx/>
              <a:buAutoNum type="alphaUcPeriod"/>
            </a:pPr>
            <a:r>
              <a:rPr kumimoji="0" lang="zh-CN" altLang="en-US" sz="3000" b="1">
                <a:latin typeface="ＭＳ Ｐゴシック" charset="0"/>
                <a:cs typeface="ＭＳ Ｐゴシック" charset="0"/>
              </a:rPr>
              <a:t>雅歌完全没有被圣经其他书卷所提到（不管是引用还是暗指）</a:t>
            </a:r>
            <a:endParaRPr kumimoji="0" lang="en-US" altLang="zh-CN" sz="3000" b="1">
              <a:latin typeface="ＭＳ Ｐゴシック" charset="0"/>
              <a:cs typeface="ＭＳ Ｐゴシック" charset="0"/>
            </a:endParaRPr>
          </a:p>
          <a:p>
            <a:pPr marL="533400" indent="-533400">
              <a:buFontTx/>
              <a:buAutoNum type="alphaUcPeriod"/>
            </a:pPr>
            <a:r>
              <a:rPr kumimoji="0" lang="zh-CN" altLang="en-US" sz="3000" b="1">
                <a:latin typeface="ＭＳ Ｐゴシック" charset="0"/>
                <a:cs typeface="ＭＳ Ｐゴシック" charset="0"/>
              </a:rPr>
              <a:t>“所罗门的雅歌是第一本</a:t>
            </a:r>
            <a:r>
              <a:rPr lang="zh-CN" altLang="en-US" sz="3000" b="1">
                <a:latin typeface="ＭＳ Ｐゴシック" charset="0"/>
                <a:cs typeface="ＭＳ Ｐゴシック" charset="0"/>
              </a:rPr>
              <a:t>五经卷，这</a:t>
            </a:r>
            <a:r>
              <a:rPr lang="en-US" altLang="zh-CN" sz="3000" b="1">
                <a:latin typeface="ＭＳ Ｐゴシック" charset="0"/>
                <a:cs typeface="ＭＳ Ｐゴシック" charset="0"/>
              </a:rPr>
              <a:t>5</a:t>
            </a:r>
            <a:r>
              <a:rPr lang="zh-CN" altLang="en-US" sz="3000" b="1">
                <a:latin typeface="ＭＳ Ｐゴシック" charset="0"/>
                <a:cs typeface="ＭＳ Ｐゴシック" charset="0"/>
              </a:rPr>
              <a:t>个经卷经常被犹太人在各种节日中诵读：</a:t>
            </a:r>
            <a:r>
              <a:rPr kumimoji="0" lang="en-US" altLang="zh-CN" sz="3000" b="1">
                <a:latin typeface="ＭＳ Ｐゴシック" charset="0"/>
                <a:cs typeface="ＭＳ Ｐゴシック" charset="0"/>
              </a:rPr>
              <a:t>:</a:t>
            </a:r>
            <a:r>
              <a:rPr lang="zh-CN" altLang="en-US" sz="3000">
                <a:latin typeface="ＭＳ Ｐゴシック" charset="0"/>
                <a:cs typeface="ＭＳ Ｐゴシック" charset="0"/>
              </a:rPr>
              <a:t>所罗门之歌</a:t>
            </a:r>
            <a:r>
              <a:rPr kumimoji="0" lang="en-US" altLang="zh-CN" sz="3000" b="1">
                <a:latin typeface="ＭＳ Ｐゴシック" charset="0"/>
                <a:cs typeface="ＭＳ Ｐゴシック" charset="0"/>
              </a:rPr>
              <a:t>(</a:t>
            </a:r>
            <a:r>
              <a:rPr kumimoji="0" lang="zh-CN" altLang="en-US" sz="3000" b="1">
                <a:latin typeface="ＭＳ Ｐゴシック" charset="0"/>
                <a:cs typeface="ＭＳ Ｐゴシック" charset="0"/>
              </a:rPr>
              <a:t>逾越节</a:t>
            </a:r>
            <a:r>
              <a:rPr kumimoji="0" lang="en-US" altLang="zh-CN" sz="3000" b="1">
                <a:latin typeface="ＭＳ Ｐゴシック" charset="0"/>
                <a:cs typeface="ＭＳ Ｐゴシック" charset="0"/>
              </a:rPr>
              <a:t>), </a:t>
            </a:r>
            <a:r>
              <a:rPr kumimoji="0" lang="zh-CN" altLang="en-US" sz="3000" b="1">
                <a:latin typeface="ＭＳ Ｐゴシック" charset="0"/>
                <a:cs typeface="ＭＳ Ｐゴシック" charset="0"/>
              </a:rPr>
              <a:t>路得记</a:t>
            </a:r>
            <a:r>
              <a:rPr kumimoji="0" lang="en-US" altLang="zh-CN" sz="3000" b="1">
                <a:latin typeface="ＭＳ Ｐゴシック" charset="0"/>
                <a:cs typeface="ＭＳ Ｐゴシック" charset="0"/>
              </a:rPr>
              <a:t> (</a:t>
            </a:r>
            <a:r>
              <a:rPr kumimoji="0" lang="zh-CN" altLang="en-US" sz="3000" b="1">
                <a:latin typeface="ＭＳ Ｐゴシック" charset="0"/>
                <a:cs typeface="ＭＳ Ｐゴシック" charset="0"/>
              </a:rPr>
              <a:t>五旬节</a:t>
            </a:r>
            <a:r>
              <a:rPr kumimoji="0" lang="en-US" altLang="zh-CN" sz="3000" b="1">
                <a:latin typeface="ＭＳ Ｐゴシック" charset="0"/>
                <a:cs typeface="ＭＳ Ｐゴシック" charset="0"/>
              </a:rPr>
              <a:t>),</a:t>
            </a:r>
            <a:r>
              <a:rPr lang="zh-CN" altLang="en-US" sz="3000">
                <a:latin typeface="ＭＳ Ｐゴシック" charset="0"/>
                <a:cs typeface="ＭＳ Ｐゴシック" charset="0"/>
              </a:rPr>
              <a:t>传道书</a:t>
            </a:r>
            <a:r>
              <a:rPr kumimoji="0" lang="en-US" altLang="zh-CN" sz="3000" b="1">
                <a:latin typeface="ＭＳ Ｐゴシック" charset="0"/>
                <a:cs typeface="ＭＳ Ｐゴシック" charset="0"/>
              </a:rPr>
              <a:t>(</a:t>
            </a:r>
            <a:r>
              <a:rPr kumimoji="0" lang="zh-CN" altLang="en-US" sz="3000" b="1">
                <a:latin typeface="ＭＳ Ｐゴシック" charset="0"/>
                <a:cs typeface="ＭＳ Ｐゴシック" charset="0"/>
              </a:rPr>
              <a:t>住棚节</a:t>
            </a:r>
            <a:r>
              <a:rPr kumimoji="0" lang="en-US" altLang="zh-CN" sz="3000" b="1">
                <a:latin typeface="ＭＳ Ｐゴシック" charset="0"/>
                <a:cs typeface="ＭＳ Ｐゴシック" charset="0"/>
              </a:rPr>
              <a:t>), </a:t>
            </a:r>
            <a:r>
              <a:rPr kumimoji="0" lang="zh-CN" altLang="en-US" sz="3000" b="1">
                <a:latin typeface="ＭＳ Ｐゴシック" charset="0"/>
                <a:cs typeface="ＭＳ Ｐゴシック" charset="0"/>
              </a:rPr>
              <a:t>以斯帖</a:t>
            </a:r>
            <a:r>
              <a:rPr kumimoji="0" lang="en-US" altLang="zh-CN" sz="3000" b="1">
                <a:latin typeface="ＭＳ Ｐゴシック" charset="0"/>
                <a:cs typeface="ＭＳ Ｐゴシック" charset="0"/>
              </a:rPr>
              <a:t>(</a:t>
            </a:r>
            <a:r>
              <a:rPr lang="zh-CN" altLang="en-US" sz="3000">
                <a:latin typeface="ＭＳ Ｐゴシック" charset="0"/>
                <a:cs typeface="ＭＳ Ｐゴシック" charset="0"/>
              </a:rPr>
              <a:t>普林节</a:t>
            </a:r>
            <a:r>
              <a:rPr kumimoji="0" lang="en-US" altLang="zh-CN" sz="3000" b="1">
                <a:latin typeface="ＭＳ Ｐゴシック" charset="0"/>
                <a:cs typeface="ＭＳ Ｐゴシック" charset="0"/>
              </a:rPr>
              <a:t>), </a:t>
            </a:r>
            <a:r>
              <a:rPr lang="zh-CN" altLang="en-US" sz="3000">
                <a:latin typeface="ＭＳ Ｐゴシック" charset="0"/>
                <a:cs typeface="ＭＳ Ｐゴシック" charset="0"/>
              </a:rPr>
              <a:t>耶利米哀歌</a:t>
            </a:r>
            <a:r>
              <a:rPr kumimoji="0" lang="en-US" altLang="zh-CN" sz="3000" b="1">
                <a:latin typeface="ＭＳ Ｐゴシック" charset="0"/>
                <a:cs typeface="ＭＳ Ｐゴシック" charset="0"/>
              </a:rPr>
              <a:t>(</a:t>
            </a:r>
            <a:r>
              <a:rPr kumimoji="0" lang="zh-CN" altLang="en-US" sz="3000" b="1">
                <a:latin typeface="ＭＳ Ｐゴシック" charset="0"/>
                <a:cs typeface="ＭＳ Ｐゴシック" charset="0"/>
              </a:rPr>
              <a:t>以色列毁坏的周年日</a:t>
            </a:r>
            <a:r>
              <a:rPr kumimoji="0" lang="en-US" altLang="zh-CN" sz="3000" b="1">
                <a:latin typeface="ＭＳ Ｐゴシック" charset="0"/>
                <a:cs typeface="ＭＳ Ｐゴシック" charset="0"/>
              </a:rPr>
              <a:t>).”</a:t>
            </a:r>
          </a:p>
          <a:p>
            <a:pPr marL="533400" indent="-533400">
              <a:buFontTx/>
              <a:buAutoNum type="alphaUcPeriod"/>
            </a:pPr>
            <a:r>
              <a:rPr kumimoji="0" lang="zh-CN" altLang="en-US" sz="3000" b="1">
                <a:latin typeface="ＭＳ Ｐゴシック" charset="0"/>
                <a:cs typeface="ＭＳ Ｐゴシック" charset="0"/>
              </a:rPr>
              <a:t>这是唯一一本古犹太人禁止</a:t>
            </a:r>
            <a:r>
              <a:rPr kumimoji="0" lang="en-US" altLang="zh-CN" sz="3000" b="1">
                <a:latin typeface="ＭＳ Ｐゴシック" charset="0"/>
                <a:cs typeface="ＭＳ Ｐゴシック" charset="0"/>
              </a:rPr>
              <a:t>30</a:t>
            </a:r>
            <a:r>
              <a:rPr kumimoji="0" lang="zh-CN" altLang="en-US" sz="3000" b="1">
                <a:latin typeface="ＭＳ Ｐゴシック" charset="0"/>
                <a:cs typeface="ＭＳ Ｐゴシック" charset="0"/>
              </a:rPr>
              <a:t>岁以下的人阅读的书。</a:t>
            </a:r>
            <a:endParaRPr kumimoji="0" lang="en-US" altLang="zh-CN" sz="3000" b="1">
              <a:latin typeface="ＭＳ Ｐゴシック" charset="0"/>
              <a:cs typeface="ＭＳ Ｐゴシック" charset="0"/>
            </a:endParaRPr>
          </a:p>
        </p:txBody>
      </p:sp>
      <p:sp>
        <p:nvSpPr>
          <p:cNvPr id="316420" name="Text Box 4"/>
          <p:cNvSpPr txBox="1">
            <a:spLocks noChangeArrowheads="1"/>
          </p:cNvSpPr>
          <p:nvPr/>
        </p:nvSpPr>
        <p:spPr bwMode="auto">
          <a:xfrm>
            <a:off x="7848600" y="76200"/>
            <a:ext cx="121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sz="2000" b="1">
                <a:solidFill>
                  <a:srgbClr val="FFFFCC"/>
                </a:solidFill>
                <a:latin typeface="Arial" charset="0"/>
                <a:cs typeface="Arial" charset="0"/>
              </a:rPr>
              <a:t>427-428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anim calcmode="lin" valueType="num">
                                      <p:cBhvr additive="base">
                                        <p:cTn id="19" dur="500" fill="hold"/>
                                        <p:tgtEl>
                                          <p:spTgt spid="2457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45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24579">
                                            <p:txEl>
                                              <p:pRg st="3" end="3"/>
                                            </p:txEl>
                                          </p:spTgt>
                                        </p:tgtEl>
                                        <p:attrNameLst>
                                          <p:attrName>style.visibility</p:attrName>
                                        </p:attrNameLst>
                                      </p:cBhvr>
                                      <p:to>
                                        <p:strVal val="visible"/>
                                      </p:to>
                                    </p:set>
                                    <p:anim calcmode="lin" valueType="num">
                                      <p:cBhvr additive="base">
                                        <p:cTn id="25" dur="500" fill="hold"/>
                                        <p:tgtEl>
                                          <p:spTgt spid="24579">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45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8465" name="Rectangle 2"/>
          <p:cNvSpPr>
            <a:spLocks noGrp="1" noChangeArrowheads="1"/>
          </p:cNvSpPr>
          <p:nvPr>
            <p:ph type="title"/>
          </p:nvPr>
        </p:nvSpPr>
        <p:spPr>
          <a:xfrm>
            <a:off x="2057400" y="0"/>
            <a:ext cx="4953000" cy="533400"/>
          </a:xfrm>
        </p:spPr>
        <p:txBody>
          <a:bodyPr anchor="ctr" anchorCtr="1"/>
          <a:lstStyle/>
          <a:p>
            <a:pPr algn="ctr"/>
            <a:r>
              <a:rPr lang="zh-CN" altLang="en-US" sz="4000" b="1" i="0">
                <a:latin typeface="ＭＳ Ｐゴシック" charset="0"/>
                <a:cs typeface="ＭＳ Ｐゴシック" charset="0"/>
              </a:rPr>
              <a:t>特点</a:t>
            </a:r>
            <a:endParaRPr lang="en-US" sz="4000" b="1" i="0">
              <a:latin typeface="ＭＳ Ｐゴシック" charset="0"/>
              <a:cs typeface="ＭＳ Ｐゴシック" charset="0"/>
            </a:endParaRPr>
          </a:p>
        </p:txBody>
      </p:sp>
      <p:sp>
        <p:nvSpPr>
          <p:cNvPr id="318466" name="Rectangle 3"/>
          <p:cNvSpPr>
            <a:spLocks noGrp="1" noChangeArrowheads="1"/>
          </p:cNvSpPr>
          <p:nvPr>
            <p:ph type="body" sz="half" idx="1"/>
          </p:nvPr>
        </p:nvSpPr>
        <p:spPr>
          <a:xfrm>
            <a:off x="-36513" y="622300"/>
            <a:ext cx="9209088" cy="1066800"/>
          </a:xfrm>
        </p:spPr>
        <p:txBody>
          <a:bodyPr/>
          <a:lstStyle/>
          <a:p>
            <a:pPr marL="457200" indent="-457200">
              <a:lnSpc>
                <a:spcPct val="90000"/>
              </a:lnSpc>
              <a:buFontTx/>
              <a:buAutoNum type="alphaUcPeriod" startAt="5"/>
            </a:pPr>
            <a:r>
              <a:rPr kumimoji="0" lang="en-US" altLang="zh-CN" sz="2000" b="1">
                <a:latin typeface="Arial" charset="0"/>
                <a:ea typeface="SimSun" charset="0"/>
                <a:cs typeface="SimSun" charset="0"/>
              </a:rPr>
              <a:t>:</a:t>
            </a:r>
            <a:r>
              <a:rPr kumimoji="0" lang="zh-CN" altLang="en-US" sz="2400" b="1">
                <a:latin typeface="ＭＳ Ｐゴシック" charset="0"/>
                <a:cs typeface="ＭＳ Ｐゴシック" charset="0"/>
              </a:rPr>
              <a:t>其中八处甚至更多的经文难以确定准确的发言人。以下是有人尝试按这个方向来确定真正的发言人</a:t>
            </a:r>
            <a:r>
              <a:rPr kumimoji="0" lang="en-US" altLang="zh-CN" sz="2400" b="1">
                <a:latin typeface="ＭＳ Ｐゴシック" charset="0"/>
                <a:cs typeface="ＭＳ Ｐゴシック" charset="0"/>
              </a:rPr>
              <a:t>:</a:t>
            </a:r>
          </a:p>
          <a:p>
            <a:pPr marL="457200" indent="-457200">
              <a:lnSpc>
                <a:spcPct val="90000"/>
              </a:lnSpc>
              <a:buFontTx/>
              <a:buAutoNum type="alphaUcPeriod" startAt="5"/>
            </a:pPr>
            <a:endParaRPr kumimoji="0" lang="en-US" altLang="zh-CN" sz="2000" b="1">
              <a:latin typeface="Arial" charset="0"/>
              <a:ea typeface="SimSun" charset="0"/>
              <a:cs typeface="SimSun" charset="0"/>
            </a:endParaRPr>
          </a:p>
        </p:txBody>
      </p:sp>
      <p:sp>
        <p:nvSpPr>
          <p:cNvPr id="318467"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sz="2000" b="1">
                <a:solidFill>
                  <a:srgbClr val="FFFFCC"/>
                </a:solidFill>
                <a:latin typeface="Arial" charset="0"/>
                <a:cs typeface="Arial" charset="0"/>
              </a:rPr>
              <a:t>428</a:t>
            </a:r>
          </a:p>
        </p:txBody>
      </p:sp>
      <p:grpSp>
        <p:nvGrpSpPr>
          <p:cNvPr id="2" name="Group 298"/>
          <p:cNvGrpSpPr>
            <a:grpSpLocks/>
          </p:cNvGrpSpPr>
          <p:nvPr/>
        </p:nvGrpSpPr>
        <p:grpSpPr bwMode="auto">
          <a:xfrm>
            <a:off x="7938" y="1524000"/>
            <a:ext cx="9128125" cy="5334000"/>
            <a:chOff x="5" y="760"/>
            <a:chExt cx="5750" cy="3560"/>
          </a:xfrm>
        </p:grpSpPr>
        <p:grpSp>
          <p:nvGrpSpPr>
            <p:cNvPr id="318469" name="Group 103"/>
            <p:cNvGrpSpPr>
              <a:grpSpLocks/>
            </p:cNvGrpSpPr>
            <p:nvPr/>
          </p:nvGrpSpPr>
          <p:grpSpPr bwMode="auto">
            <a:xfrm>
              <a:off x="5" y="760"/>
              <a:ext cx="5750" cy="239"/>
              <a:chOff x="0" y="0"/>
              <a:chExt cx="4810" cy="595"/>
            </a:xfrm>
          </p:grpSpPr>
          <p:sp>
            <p:nvSpPr>
              <p:cNvPr id="318756" name="Rectangle 6"/>
              <p:cNvSpPr>
                <a:spLocks noChangeArrowheads="1"/>
              </p:cNvSpPr>
              <p:nvPr/>
            </p:nvSpPr>
            <p:spPr bwMode="auto">
              <a:xfrm>
                <a:off x="0" y="0"/>
                <a:ext cx="4810" cy="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algn="ctr" eaLnBrk="1" hangingPunct="1"/>
                <a:r>
                  <a:rPr lang="zh-CN" altLang="en-US" sz="2100" b="1">
                    <a:solidFill>
                      <a:srgbClr val="FFFFCC"/>
                    </a:solidFill>
                    <a:latin typeface="ＭＳ Ｐゴシック" charset="0"/>
                    <a:ea typeface="ＭＳ Ｐゴシック" charset="0"/>
                    <a:cs typeface="ＭＳ Ｐゴシック" charset="0"/>
                  </a:rPr>
                  <a:t>雅歌的发言人</a:t>
                </a:r>
                <a:endParaRPr lang="en-US" altLang="zh-CN" sz="2100">
                  <a:solidFill>
                    <a:srgbClr val="FFFFCC"/>
                  </a:solidFill>
                  <a:latin typeface="ＭＳ Ｐゴシック" charset="0"/>
                  <a:ea typeface="ＭＳ Ｐゴシック" charset="0"/>
                  <a:cs typeface="ＭＳ Ｐゴシック" charset="0"/>
                </a:endParaRPr>
              </a:p>
            </p:txBody>
          </p:sp>
          <p:sp>
            <p:nvSpPr>
              <p:cNvPr id="318757" name="Rectangle 102"/>
              <p:cNvSpPr>
                <a:spLocks noChangeArrowheads="1"/>
              </p:cNvSpPr>
              <p:nvPr/>
            </p:nvSpPr>
            <p:spPr bwMode="auto">
              <a:xfrm>
                <a:off x="0" y="0"/>
                <a:ext cx="4810" cy="59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70" name="Group 297"/>
            <p:cNvGrpSpPr>
              <a:grpSpLocks/>
            </p:cNvGrpSpPr>
            <p:nvPr/>
          </p:nvGrpSpPr>
          <p:grpSpPr bwMode="auto">
            <a:xfrm>
              <a:off x="5" y="1001"/>
              <a:ext cx="5750" cy="415"/>
              <a:chOff x="5" y="336"/>
              <a:chExt cx="5750" cy="415"/>
            </a:xfrm>
          </p:grpSpPr>
          <p:grpSp>
            <p:nvGrpSpPr>
              <p:cNvPr id="318741" name="Group 105"/>
              <p:cNvGrpSpPr>
                <a:grpSpLocks/>
              </p:cNvGrpSpPr>
              <p:nvPr/>
            </p:nvGrpSpPr>
            <p:grpSpPr bwMode="auto">
              <a:xfrm>
                <a:off x="5" y="336"/>
                <a:ext cx="1090" cy="415"/>
                <a:chOff x="0" y="595"/>
                <a:chExt cx="912" cy="518"/>
              </a:xfrm>
            </p:grpSpPr>
            <p:sp>
              <p:nvSpPr>
                <p:cNvPr id="318754" name="Rectangle 7"/>
                <p:cNvSpPr>
                  <a:spLocks noChangeArrowheads="1"/>
                </p:cNvSpPr>
                <p:nvPr/>
              </p:nvSpPr>
              <p:spPr bwMode="auto">
                <a:xfrm>
                  <a:off x="0" y="595"/>
                  <a:ext cx="91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zh-CN" altLang="en-US" sz="1800" b="1">
                      <a:solidFill>
                        <a:srgbClr val="FFFFCC"/>
                      </a:solidFill>
                      <a:latin typeface="ＭＳ Ｐゴシック" charset="0"/>
                      <a:ea typeface="ＭＳ Ｐゴシック" charset="0"/>
                      <a:cs typeface="ＭＳ Ｐゴシック" charset="0"/>
                    </a:rPr>
                    <a:t>所爱的人</a:t>
                  </a:r>
                  <a:endParaRPr lang="en-US" altLang="zh-CN" sz="1800">
                    <a:solidFill>
                      <a:srgbClr val="FFFFCC"/>
                    </a:solidFill>
                    <a:latin typeface="ＭＳ Ｐゴシック" charset="0"/>
                    <a:ea typeface="ＭＳ Ｐゴシック" charset="0"/>
                    <a:cs typeface="ＭＳ Ｐゴシック" charset="0"/>
                  </a:endParaRPr>
                </a:p>
              </p:txBody>
            </p:sp>
            <p:sp>
              <p:nvSpPr>
                <p:cNvPr id="318755" name="Rectangle 104"/>
                <p:cNvSpPr>
                  <a:spLocks noChangeArrowheads="1"/>
                </p:cNvSpPr>
                <p:nvPr/>
              </p:nvSpPr>
              <p:spPr bwMode="auto">
                <a:xfrm>
                  <a:off x="0" y="595"/>
                  <a:ext cx="912" cy="51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742" name="Group 107"/>
              <p:cNvGrpSpPr>
                <a:grpSpLocks/>
              </p:cNvGrpSpPr>
              <p:nvPr/>
            </p:nvGrpSpPr>
            <p:grpSpPr bwMode="auto">
              <a:xfrm>
                <a:off x="1095" y="336"/>
                <a:ext cx="1090" cy="415"/>
                <a:chOff x="912" y="595"/>
                <a:chExt cx="912" cy="518"/>
              </a:xfrm>
            </p:grpSpPr>
            <p:sp>
              <p:nvSpPr>
                <p:cNvPr id="318752" name="Rectangle 8"/>
                <p:cNvSpPr>
                  <a:spLocks noChangeArrowheads="1"/>
                </p:cNvSpPr>
                <p:nvPr/>
              </p:nvSpPr>
              <p:spPr bwMode="auto">
                <a:xfrm>
                  <a:off x="912" y="595"/>
                  <a:ext cx="91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zh-CN" altLang="en-US" sz="1800">
                      <a:solidFill>
                        <a:srgbClr val="FFFFCC"/>
                      </a:solidFill>
                      <a:latin typeface="ＭＳ Ｐゴシック" charset="0"/>
                      <a:ea typeface="ＭＳ Ｐゴシック" charset="0"/>
                      <a:cs typeface="ＭＳ Ｐゴシック" charset="0"/>
                    </a:rPr>
                    <a:t>所爱的人的朋友</a:t>
                  </a:r>
                  <a:endParaRPr lang="en-US" altLang="zh-CN" sz="1800">
                    <a:solidFill>
                      <a:srgbClr val="FFFFCC"/>
                    </a:solidFill>
                    <a:latin typeface="ＭＳ Ｐゴシック" charset="0"/>
                    <a:ea typeface="ＭＳ Ｐゴシック" charset="0"/>
                    <a:cs typeface="ＭＳ Ｐゴシック" charset="0"/>
                  </a:endParaRPr>
                </a:p>
              </p:txBody>
            </p:sp>
            <p:sp>
              <p:nvSpPr>
                <p:cNvPr id="318753" name="Rectangle 106"/>
                <p:cNvSpPr>
                  <a:spLocks noChangeArrowheads="1"/>
                </p:cNvSpPr>
                <p:nvPr/>
              </p:nvSpPr>
              <p:spPr bwMode="auto">
                <a:xfrm>
                  <a:off x="912" y="595"/>
                  <a:ext cx="912" cy="51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743" name="Group 109"/>
              <p:cNvGrpSpPr>
                <a:grpSpLocks/>
              </p:cNvGrpSpPr>
              <p:nvPr/>
            </p:nvGrpSpPr>
            <p:grpSpPr bwMode="auto">
              <a:xfrm>
                <a:off x="2185" y="336"/>
                <a:ext cx="1091" cy="415"/>
                <a:chOff x="1824" y="595"/>
                <a:chExt cx="912" cy="518"/>
              </a:xfrm>
            </p:grpSpPr>
            <p:sp>
              <p:nvSpPr>
                <p:cNvPr id="318750" name="Rectangle 9"/>
                <p:cNvSpPr>
                  <a:spLocks noChangeArrowheads="1"/>
                </p:cNvSpPr>
                <p:nvPr/>
              </p:nvSpPr>
              <p:spPr bwMode="auto">
                <a:xfrm>
                  <a:off x="1824" y="595"/>
                  <a:ext cx="91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zh-CN" altLang="en-US" sz="1800">
                      <a:solidFill>
                        <a:srgbClr val="FFFFCC"/>
                      </a:solidFill>
                      <a:latin typeface="ＭＳ Ｐゴシック" charset="0"/>
                      <a:ea typeface="ＭＳ Ｐゴシック" charset="0"/>
                      <a:cs typeface="ＭＳ Ｐゴシック" charset="0"/>
                    </a:rPr>
                    <a:t>所罗门</a:t>
                  </a:r>
                  <a:endParaRPr lang="en-US" altLang="zh-CN" sz="1800">
                    <a:solidFill>
                      <a:srgbClr val="FFFFCC"/>
                    </a:solidFill>
                    <a:latin typeface="ＭＳ Ｐゴシック" charset="0"/>
                    <a:ea typeface="ＭＳ Ｐゴシック" charset="0"/>
                    <a:cs typeface="ＭＳ Ｐゴシック" charset="0"/>
                  </a:endParaRPr>
                </a:p>
                <a:p>
                  <a:pPr algn="ctr"/>
                  <a:r>
                    <a:rPr lang="en-US" altLang="zh-CN" sz="1800" b="1">
                      <a:solidFill>
                        <a:srgbClr val="FFFFCC"/>
                      </a:solidFill>
                      <a:latin typeface="ＭＳ Ｐゴシック" charset="0"/>
                      <a:ea typeface="ＭＳ Ｐゴシック" charset="0"/>
                      <a:cs typeface="ＭＳ Ｐゴシック" charset="0"/>
                    </a:rPr>
                    <a:t>(</a:t>
                  </a:r>
                  <a:r>
                    <a:rPr lang="zh-CN" altLang="en-US" sz="1800" b="1">
                      <a:solidFill>
                        <a:srgbClr val="FFFFCC"/>
                      </a:solidFill>
                      <a:latin typeface="ＭＳ Ｐゴシック" charset="0"/>
                      <a:ea typeface="ＭＳ Ｐゴシック" charset="0"/>
                      <a:cs typeface="ＭＳ Ｐゴシック" charset="0"/>
                    </a:rPr>
                    <a:t>爱人</a:t>
                  </a:r>
                  <a:r>
                    <a:rPr lang="en-US" altLang="zh-CN" sz="1800" b="1">
                      <a:solidFill>
                        <a:srgbClr val="FFFFCC"/>
                      </a:solidFill>
                      <a:latin typeface="ＭＳ Ｐゴシック" charset="0"/>
                      <a:ea typeface="ＭＳ Ｐゴシック" charset="0"/>
                      <a:cs typeface="ＭＳ Ｐゴシック" charset="0"/>
                    </a:rPr>
                    <a:t>)</a:t>
                  </a:r>
                  <a:endParaRPr lang="en-US" altLang="zh-CN" sz="1800">
                    <a:solidFill>
                      <a:srgbClr val="FFFFCC"/>
                    </a:solidFill>
                    <a:latin typeface="ＭＳ Ｐゴシック" charset="0"/>
                    <a:ea typeface="ＭＳ Ｐゴシック" charset="0"/>
                    <a:cs typeface="ＭＳ Ｐゴシック" charset="0"/>
                  </a:endParaRPr>
                </a:p>
              </p:txBody>
            </p:sp>
            <p:sp>
              <p:nvSpPr>
                <p:cNvPr id="318751" name="Rectangle 108"/>
                <p:cNvSpPr>
                  <a:spLocks noChangeArrowheads="1"/>
                </p:cNvSpPr>
                <p:nvPr/>
              </p:nvSpPr>
              <p:spPr bwMode="auto">
                <a:xfrm>
                  <a:off x="1824" y="595"/>
                  <a:ext cx="912" cy="51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744" name="Group 111"/>
              <p:cNvGrpSpPr>
                <a:grpSpLocks/>
              </p:cNvGrpSpPr>
              <p:nvPr/>
            </p:nvGrpSpPr>
            <p:grpSpPr bwMode="auto">
              <a:xfrm>
                <a:off x="3276" y="336"/>
                <a:ext cx="1090" cy="415"/>
                <a:chOff x="2736" y="595"/>
                <a:chExt cx="912" cy="518"/>
              </a:xfrm>
            </p:grpSpPr>
            <p:sp>
              <p:nvSpPr>
                <p:cNvPr id="318748" name="Rectangle 10"/>
                <p:cNvSpPr>
                  <a:spLocks noChangeArrowheads="1"/>
                </p:cNvSpPr>
                <p:nvPr/>
              </p:nvSpPr>
              <p:spPr bwMode="auto">
                <a:xfrm>
                  <a:off x="2736" y="595"/>
                  <a:ext cx="91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zh-CN" altLang="en-US" sz="1800">
                      <a:solidFill>
                        <a:srgbClr val="FFFFCC"/>
                      </a:solidFill>
                      <a:latin typeface="ＭＳ Ｐゴシック" charset="0"/>
                      <a:ea typeface="ＭＳ Ｐゴシック" charset="0"/>
                      <a:cs typeface="ＭＳ Ｐゴシック" charset="0"/>
                    </a:rPr>
                    <a:t>上帝</a:t>
                  </a:r>
                  <a:endParaRPr lang="en-US" altLang="zh-CN" sz="1800">
                    <a:solidFill>
                      <a:srgbClr val="FFFFCC"/>
                    </a:solidFill>
                    <a:latin typeface="ＭＳ Ｐゴシック" charset="0"/>
                    <a:ea typeface="ＭＳ Ｐゴシック" charset="0"/>
                    <a:cs typeface="ＭＳ Ｐゴシック" charset="0"/>
                  </a:endParaRPr>
                </a:p>
              </p:txBody>
            </p:sp>
            <p:sp>
              <p:nvSpPr>
                <p:cNvPr id="318749" name="Rectangle 110"/>
                <p:cNvSpPr>
                  <a:spLocks noChangeArrowheads="1"/>
                </p:cNvSpPr>
                <p:nvPr/>
              </p:nvSpPr>
              <p:spPr bwMode="auto">
                <a:xfrm>
                  <a:off x="2736" y="595"/>
                  <a:ext cx="912" cy="51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745" name="Group 113"/>
              <p:cNvGrpSpPr>
                <a:grpSpLocks/>
              </p:cNvGrpSpPr>
              <p:nvPr/>
            </p:nvGrpSpPr>
            <p:grpSpPr bwMode="auto">
              <a:xfrm>
                <a:off x="4366" y="336"/>
                <a:ext cx="1389" cy="415"/>
                <a:chOff x="3648" y="595"/>
                <a:chExt cx="1162" cy="518"/>
              </a:xfrm>
            </p:grpSpPr>
            <p:sp>
              <p:nvSpPr>
                <p:cNvPr id="318746" name="Rectangle 11"/>
                <p:cNvSpPr>
                  <a:spLocks noChangeArrowheads="1"/>
                </p:cNvSpPr>
                <p:nvPr/>
              </p:nvSpPr>
              <p:spPr bwMode="auto">
                <a:xfrm>
                  <a:off x="3648" y="595"/>
                  <a:ext cx="116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zh-CN" altLang="en-US" sz="1800">
                      <a:solidFill>
                        <a:srgbClr val="FFFFCC"/>
                      </a:solidFill>
                      <a:latin typeface="ＭＳ Ｐゴシック" charset="0"/>
                      <a:ea typeface="ＭＳ Ｐゴシック" charset="0"/>
                      <a:cs typeface="ＭＳ Ｐゴシック" charset="0"/>
                    </a:rPr>
                    <a:t>所爱的人的兄弟</a:t>
                  </a:r>
                  <a:endParaRPr lang="en-US" altLang="zh-CN" sz="1800">
                    <a:solidFill>
                      <a:srgbClr val="FFFFCC"/>
                    </a:solidFill>
                    <a:latin typeface="ＭＳ Ｐゴシック" charset="0"/>
                    <a:ea typeface="ＭＳ Ｐゴシック" charset="0"/>
                    <a:cs typeface="ＭＳ Ｐゴシック" charset="0"/>
                  </a:endParaRPr>
                </a:p>
              </p:txBody>
            </p:sp>
            <p:sp>
              <p:nvSpPr>
                <p:cNvPr id="318747" name="Rectangle 112"/>
                <p:cNvSpPr>
                  <a:spLocks noChangeArrowheads="1"/>
                </p:cNvSpPr>
                <p:nvPr/>
              </p:nvSpPr>
              <p:spPr bwMode="auto">
                <a:xfrm>
                  <a:off x="3648" y="595"/>
                  <a:ext cx="1162" cy="51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grpSp>
          <p:nvGrpSpPr>
            <p:cNvPr id="318471" name="Group 115"/>
            <p:cNvGrpSpPr>
              <a:grpSpLocks/>
            </p:cNvGrpSpPr>
            <p:nvPr/>
          </p:nvGrpSpPr>
          <p:grpSpPr bwMode="auto">
            <a:xfrm>
              <a:off x="5" y="1410"/>
              <a:ext cx="1090" cy="162"/>
              <a:chOff x="0" y="1113"/>
              <a:chExt cx="912" cy="403"/>
            </a:xfrm>
          </p:grpSpPr>
          <p:sp>
            <p:nvSpPr>
              <p:cNvPr id="318739" name="Rectangle 12"/>
              <p:cNvSpPr>
                <a:spLocks noChangeArrowheads="1"/>
              </p:cNvSpPr>
              <p:nvPr/>
            </p:nvSpPr>
            <p:spPr bwMode="auto">
              <a:xfrm>
                <a:off x="0" y="1113"/>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1:2-4a</a:t>
                </a:r>
                <a:endParaRPr lang="en-US" altLang="zh-CN" sz="1800">
                  <a:solidFill>
                    <a:srgbClr val="FFFFCC"/>
                  </a:solidFill>
                  <a:latin typeface="Arial" charset="0"/>
                  <a:cs typeface="Arial" charset="0"/>
                </a:endParaRPr>
              </a:p>
            </p:txBody>
          </p:sp>
          <p:sp>
            <p:nvSpPr>
              <p:cNvPr id="318740" name="Rectangle 114"/>
              <p:cNvSpPr>
                <a:spLocks noChangeArrowheads="1"/>
              </p:cNvSpPr>
              <p:nvPr/>
            </p:nvSpPr>
            <p:spPr bwMode="auto">
              <a:xfrm>
                <a:off x="0" y="1113"/>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72" name="Group 117"/>
            <p:cNvGrpSpPr>
              <a:grpSpLocks/>
            </p:cNvGrpSpPr>
            <p:nvPr/>
          </p:nvGrpSpPr>
          <p:grpSpPr bwMode="auto">
            <a:xfrm>
              <a:off x="1095" y="1410"/>
              <a:ext cx="1090" cy="162"/>
              <a:chOff x="912" y="1113"/>
              <a:chExt cx="912" cy="403"/>
            </a:xfrm>
          </p:grpSpPr>
          <p:sp>
            <p:nvSpPr>
              <p:cNvPr id="318737" name="Rectangle 13"/>
              <p:cNvSpPr>
                <a:spLocks noChangeArrowheads="1"/>
              </p:cNvSpPr>
              <p:nvPr/>
            </p:nvSpPr>
            <p:spPr bwMode="auto">
              <a:xfrm>
                <a:off x="912" y="1113"/>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1:4b</a:t>
                </a:r>
                <a:endParaRPr lang="en-US" altLang="zh-CN" sz="1800">
                  <a:solidFill>
                    <a:srgbClr val="FFFFCC"/>
                  </a:solidFill>
                  <a:latin typeface="Arial" charset="0"/>
                  <a:cs typeface="Arial" charset="0"/>
                </a:endParaRPr>
              </a:p>
            </p:txBody>
          </p:sp>
          <p:sp>
            <p:nvSpPr>
              <p:cNvPr id="318738" name="Rectangle 116"/>
              <p:cNvSpPr>
                <a:spLocks noChangeArrowheads="1"/>
              </p:cNvSpPr>
              <p:nvPr/>
            </p:nvSpPr>
            <p:spPr bwMode="auto">
              <a:xfrm>
                <a:off x="912" y="1113"/>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73" name="Group 119"/>
            <p:cNvGrpSpPr>
              <a:grpSpLocks/>
            </p:cNvGrpSpPr>
            <p:nvPr/>
          </p:nvGrpSpPr>
          <p:grpSpPr bwMode="auto">
            <a:xfrm>
              <a:off x="2185" y="1410"/>
              <a:ext cx="1091" cy="162"/>
              <a:chOff x="1824" y="1113"/>
              <a:chExt cx="912" cy="403"/>
            </a:xfrm>
          </p:grpSpPr>
          <p:sp>
            <p:nvSpPr>
              <p:cNvPr id="318735" name="Rectangle 14"/>
              <p:cNvSpPr>
                <a:spLocks noChangeArrowheads="1"/>
              </p:cNvSpPr>
              <p:nvPr/>
            </p:nvSpPr>
            <p:spPr bwMode="auto">
              <a:xfrm>
                <a:off x="1824" y="1113"/>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736" name="Rectangle 118"/>
              <p:cNvSpPr>
                <a:spLocks noChangeArrowheads="1"/>
              </p:cNvSpPr>
              <p:nvPr/>
            </p:nvSpPr>
            <p:spPr bwMode="auto">
              <a:xfrm>
                <a:off x="1824" y="1113"/>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74" name="Group 121"/>
            <p:cNvGrpSpPr>
              <a:grpSpLocks/>
            </p:cNvGrpSpPr>
            <p:nvPr/>
          </p:nvGrpSpPr>
          <p:grpSpPr bwMode="auto">
            <a:xfrm>
              <a:off x="3276" y="1410"/>
              <a:ext cx="1090" cy="162"/>
              <a:chOff x="2736" y="1113"/>
              <a:chExt cx="912" cy="403"/>
            </a:xfrm>
          </p:grpSpPr>
          <p:sp>
            <p:nvSpPr>
              <p:cNvPr id="318733" name="Rectangle 15"/>
              <p:cNvSpPr>
                <a:spLocks noChangeArrowheads="1"/>
              </p:cNvSpPr>
              <p:nvPr/>
            </p:nvSpPr>
            <p:spPr bwMode="auto">
              <a:xfrm>
                <a:off x="2736" y="1113"/>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734" name="Rectangle 120"/>
              <p:cNvSpPr>
                <a:spLocks noChangeArrowheads="1"/>
              </p:cNvSpPr>
              <p:nvPr/>
            </p:nvSpPr>
            <p:spPr bwMode="auto">
              <a:xfrm>
                <a:off x="2736" y="1113"/>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75" name="Group 123"/>
            <p:cNvGrpSpPr>
              <a:grpSpLocks/>
            </p:cNvGrpSpPr>
            <p:nvPr/>
          </p:nvGrpSpPr>
          <p:grpSpPr bwMode="auto">
            <a:xfrm>
              <a:off x="4366" y="1410"/>
              <a:ext cx="1389" cy="162"/>
              <a:chOff x="3648" y="1113"/>
              <a:chExt cx="1162" cy="403"/>
            </a:xfrm>
          </p:grpSpPr>
          <p:sp>
            <p:nvSpPr>
              <p:cNvPr id="318731" name="Rectangle 16"/>
              <p:cNvSpPr>
                <a:spLocks noChangeArrowheads="1"/>
              </p:cNvSpPr>
              <p:nvPr/>
            </p:nvSpPr>
            <p:spPr bwMode="auto">
              <a:xfrm>
                <a:off x="3648" y="1113"/>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732" name="Rectangle 122"/>
              <p:cNvSpPr>
                <a:spLocks noChangeArrowheads="1"/>
              </p:cNvSpPr>
              <p:nvPr/>
            </p:nvSpPr>
            <p:spPr bwMode="auto">
              <a:xfrm>
                <a:off x="3648" y="1113"/>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76" name="Group 125"/>
            <p:cNvGrpSpPr>
              <a:grpSpLocks/>
            </p:cNvGrpSpPr>
            <p:nvPr/>
          </p:nvGrpSpPr>
          <p:grpSpPr bwMode="auto">
            <a:xfrm>
              <a:off x="5" y="1572"/>
              <a:ext cx="1090" cy="162"/>
              <a:chOff x="0" y="1516"/>
              <a:chExt cx="912" cy="403"/>
            </a:xfrm>
          </p:grpSpPr>
          <p:sp>
            <p:nvSpPr>
              <p:cNvPr id="318729" name="Rectangle 17"/>
              <p:cNvSpPr>
                <a:spLocks noChangeArrowheads="1"/>
              </p:cNvSpPr>
              <p:nvPr/>
            </p:nvSpPr>
            <p:spPr bwMode="auto">
              <a:xfrm>
                <a:off x="0" y="1516"/>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1:4c-7</a:t>
                </a:r>
                <a:endParaRPr lang="en-US" altLang="zh-CN" sz="1800">
                  <a:solidFill>
                    <a:srgbClr val="FFFFCC"/>
                  </a:solidFill>
                  <a:latin typeface="Arial" charset="0"/>
                  <a:cs typeface="Arial" charset="0"/>
                </a:endParaRPr>
              </a:p>
            </p:txBody>
          </p:sp>
          <p:sp>
            <p:nvSpPr>
              <p:cNvPr id="318730" name="Rectangle 124"/>
              <p:cNvSpPr>
                <a:spLocks noChangeArrowheads="1"/>
              </p:cNvSpPr>
              <p:nvPr/>
            </p:nvSpPr>
            <p:spPr bwMode="auto">
              <a:xfrm>
                <a:off x="0" y="1516"/>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77" name="Group 127"/>
            <p:cNvGrpSpPr>
              <a:grpSpLocks/>
            </p:cNvGrpSpPr>
            <p:nvPr/>
          </p:nvGrpSpPr>
          <p:grpSpPr bwMode="auto">
            <a:xfrm>
              <a:off x="1095" y="1572"/>
              <a:ext cx="1090" cy="162"/>
              <a:chOff x="912" y="1516"/>
              <a:chExt cx="912" cy="403"/>
            </a:xfrm>
          </p:grpSpPr>
          <p:sp>
            <p:nvSpPr>
              <p:cNvPr id="318727" name="Rectangle 18"/>
              <p:cNvSpPr>
                <a:spLocks noChangeArrowheads="1"/>
              </p:cNvSpPr>
              <p:nvPr/>
            </p:nvSpPr>
            <p:spPr bwMode="auto">
              <a:xfrm>
                <a:off x="912" y="1516"/>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1:8</a:t>
                </a:r>
                <a:endParaRPr lang="en-US" altLang="zh-CN" sz="1800">
                  <a:solidFill>
                    <a:srgbClr val="FFFFCC"/>
                  </a:solidFill>
                  <a:latin typeface="Arial" charset="0"/>
                  <a:cs typeface="Arial" charset="0"/>
                </a:endParaRPr>
              </a:p>
            </p:txBody>
          </p:sp>
          <p:sp>
            <p:nvSpPr>
              <p:cNvPr id="318728" name="Rectangle 126"/>
              <p:cNvSpPr>
                <a:spLocks noChangeArrowheads="1"/>
              </p:cNvSpPr>
              <p:nvPr/>
            </p:nvSpPr>
            <p:spPr bwMode="auto">
              <a:xfrm>
                <a:off x="912" y="1516"/>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78" name="Group 129"/>
            <p:cNvGrpSpPr>
              <a:grpSpLocks/>
            </p:cNvGrpSpPr>
            <p:nvPr/>
          </p:nvGrpSpPr>
          <p:grpSpPr bwMode="auto">
            <a:xfrm>
              <a:off x="2185" y="1572"/>
              <a:ext cx="1091" cy="162"/>
              <a:chOff x="1824" y="1516"/>
              <a:chExt cx="912" cy="403"/>
            </a:xfrm>
          </p:grpSpPr>
          <p:sp>
            <p:nvSpPr>
              <p:cNvPr id="318725" name="Rectangle 19"/>
              <p:cNvSpPr>
                <a:spLocks noChangeArrowheads="1"/>
              </p:cNvSpPr>
              <p:nvPr/>
            </p:nvSpPr>
            <p:spPr bwMode="auto">
              <a:xfrm>
                <a:off x="1824" y="1516"/>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726" name="Rectangle 128"/>
              <p:cNvSpPr>
                <a:spLocks noChangeArrowheads="1"/>
              </p:cNvSpPr>
              <p:nvPr/>
            </p:nvSpPr>
            <p:spPr bwMode="auto">
              <a:xfrm>
                <a:off x="1824" y="1516"/>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79" name="Group 131"/>
            <p:cNvGrpSpPr>
              <a:grpSpLocks/>
            </p:cNvGrpSpPr>
            <p:nvPr/>
          </p:nvGrpSpPr>
          <p:grpSpPr bwMode="auto">
            <a:xfrm>
              <a:off x="3276" y="1572"/>
              <a:ext cx="1090" cy="162"/>
              <a:chOff x="2736" y="1516"/>
              <a:chExt cx="912" cy="403"/>
            </a:xfrm>
          </p:grpSpPr>
          <p:sp>
            <p:nvSpPr>
              <p:cNvPr id="318723" name="Rectangle 20"/>
              <p:cNvSpPr>
                <a:spLocks noChangeArrowheads="1"/>
              </p:cNvSpPr>
              <p:nvPr/>
            </p:nvSpPr>
            <p:spPr bwMode="auto">
              <a:xfrm>
                <a:off x="2736" y="1516"/>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724" name="Rectangle 130"/>
              <p:cNvSpPr>
                <a:spLocks noChangeArrowheads="1"/>
              </p:cNvSpPr>
              <p:nvPr/>
            </p:nvSpPr>
            <p:spPr bwMode="auto">
              <a:xfrm>
                <a:off x="2736" y="1516"/>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80" name="Group 133"/>
            <p:cNvGrpSpPr>
              <a:grpSpLocks/>
            </p:cNvGrpSpPr>
            <p:nvPr/>
          </p:nvGrpSpPr>
          <p:grpSpPr bwMode="auto">
            <a:xfrm>
              <a:off x="4366" y="1572"/>
              <a:ext cx="1389" cy="162"/>
              <a:chOff x="3648" y="1516"/>
              <a:chExt cx="1162" cy="403"/>
            </a:xfrm>
          </p:grpSpPr>
          <p:sp>
            <p:nvSpPr>
              <p:cNvPr id="318721" name="Rectangle 21"/>
              <p:cNvSpPr>
                <a:spLocks noChangeArrowheads="1"/>
              </p:cNvSpPr>
              <p:nvPr/>
            </p:nvSpPr>
            <p:spPr bwMode="auto">
              <a:xfrm>
                <a:off x="3648" y="1516"/>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722" name="Rectangle 132"/>
              <p:cNvSpPr>
                <a:spLocks noChangeArrowheads="1"/>
              </p:cNvSpPr>
              <p:nvPr/>
            </p:nvSpPr>
            <p:spPr bwMode="auto">
              <a:xfrm>
                <a:off x="3648" y="1516"/>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81" name="Group 135"/>
            <p:cNvGrpSpPr>
              <a:grpSpLocks/>
            </p:cNvGrpSpPr>
            <p:nvPr/>
          </p:nvGrpSpPr>
          <p:grpSpPr bwMode="auto">
            <a:xfrm>
              <a:off x="5" y="1734"/>
              <a:ext cx="1090" cy="161"/>
              <a:chOff x="0" y="1919"/>
              <a:chExt cx="912" cy="403"/>
            </a:xfrm>
          </p:grpSpPr>
          <p:sp>
            <p:nvSpPr>
              <p:cNvPr id="318719" name="Rectangle 22"/>
              <p:cNvSpPr>
                <a:spLocks noChangeArrowheads="1"/>
              </p:cNvSpPr>
              <p:nvPr/>
            </p:nvSpPr>
            <p:spPr bwMode="auto">
              <a:xfrm>
                <a:off x="0" y="1919"/>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720" name="Rectangle 134"/>
              <p:cNvSpPr>
                <a:spLocks noChangeArrowheads="1"/>
              </p:cNvSpPr>
              <p:nvPr/>
            </p:nvSpPr>
            <p:spPr bwMode="auto">
              <a:xfrm>
                <a:off x="0" y="1919"/>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82" name="Group 137"/>
            <p:cNvGrpSpPr>
              <a:grpSpLocks/>
            </p:cNvGrpSpPr>
            <p:nvPr/>
          </p:nvGrpSpPr>
          <p:grpSpPr bwMode="auto">
            <a:xfrm>
              <a:off x="1095" y="1734"/>
              <a:ext cx="1090" cy="161"/>
              <a:chOff x="912" y="1919"/>
              <a:chExt cx="912" cy="403"/>
            </a:xfrm>
          </p:grpSpPr>
          <p:sp>
            <p:nvSpPr>
              <p:cNvPr id="318717" name="Rectangle 23"/>
              <p:cNvSpPr>
                <a:spLocks noChangeArrowheads="1"/>
              </p:cNvSpPr>
              <p:nvPr/>
            </p:nvSpPr>
            <p:spPr bwMode="auto">
              <a:xfrm>
                <a:off x="912" y="1919"/>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718" name="Rectangle 136"/>
              <p:cNvSpPr>
                <a:spLocks noChangeArrowheads="1"/>
              </p:cNvSpPr>
              <p:nvPr/>
            </p:nvSpPr>
            <p:spPr bwMode="auto">
              <a:xfrm>
                <a:off x="912" y="1919"/>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83" name="Group 139"/>
            <p:cNvGrpSpPr>
              <a:grpSpLocks/>
            </p:cNvGrpSpPr>
            <p:nvPr/>
          </p:nvGrpSpPr>
          <p:grpSpPr bwMode="auto">
            <a:xfrm>
              <a:off x="2185" y="1734"/>
              <a:ext cx="1091" cy="161"/>
              <a:chOff x="1824" y="1919"/>
              <a:chExt cx="912" cy="403"/>
            </a:xfrm>
          </p:grpSpPr>
          <p:sp>
            <p:nvSpPr>
              <p:cNvPr id="318715" name="Rectangle 24"/>
              <p:cNvSpPr>
                <a:spLocks noChangeArrowheads="1"/>
              </p:cNvSpPr>
              <p:nvPr/>
            </p:nvSpPr>
            <p:spPr bwMode="auto">
              <a:xfrm>
                <a:off x="1824" y="1919"/>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1:9-10</a:t>
                </a:r>
                <a:endParaRPr lang="en-US" altLang="zh-CN" sz="1800">
                  <a:solidFill>
                    <a:srgbClr val="FFFFCC"/>
                  </a:solidFill>
                  <a:latin typeface="Arial" charset="0"/>
                  <a:cs typeface="Arial" charset="0"/>
                </a:endParaRPr>
              </a:p>
            </p:txBody>
          </p:sp>
          <p:sp>
            <p:nvSpPr>
              <p:cNvPr id="318716" name="Rectangle 138"/>
              <p:cNvSpPr>
                <a:spLocks noChangeArrowheads="1"/>
              </p:cNvSpPr>
              <p:nvPr/>
            </p:nvSpPr>
            <p:spPr bwMode="auto">
              <a:xfrm>
                <a:off x="1824" y="1919"/>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84" name="Group 141"/>
            <p:cNvGrpSpPr>
              <a:grpSpLocks/>
            </p:cNvGrpSpPr>
            <p:nvPr/>
          </p:nvGrpSpPr>
          <p:grpSpPr bwMode="auto">
            <a:xfrm>
              <a:off x="3276" y="1734"/>
              <a:ext cx="1090" cy="161"/>
              <a:chOff x="2736" y="1919"/>
              <a:chExt cx="912" cy="403"/>
            </a:xfrm>
          </p:grpSpPr>
          <p:sp>
            <p:nvSpPr>
              <p:cNvPr id="318713" name="Rectangle 25"/>
              <p:cNvSpPr>
                <a:spLocks noChangeArrowheads="1"/>
              </p:cNvSpPr>
              <p:nvPr/>
            </p:nvSpPr>
            <p:spPr bwMode="auto">
              <a:xfrm>
                <a:off x="2736" y="1919"/>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714" name="Rectangle 140"/>
              <p:cNvSpPr>
                <a:spLocks noChangeArrowheads="1"/>
              </p:cNvSpPr>
              <p:nvPr/>
            </p:nvSpPr>
            <p:spPr bwMode="auto">
              <a:xfrm>
                <a:off x="2736" y="1919"/>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85" name="Group 143"/>
            <p:cNvGrpSpPr>
              <a:grpSpLocks/>
            </p:cNvGrpSpPr>
            <p:nvPr/>
          </p:nvGrpSpPr>
          <p:grpSpPr bwMode="auto">
            <a:xfrm>
              <a:off x="4366" y="1734"/>
              <a:ext cx="1389" cy="161"/>
              <a:chOff x="3648" y="1919"/>
              <a:chExt cx="1162" cy="403"/>
            </a:xfrm>
          </p:grpSpPr>
          <p:sp>
            <p:nvSpPr>
              <p:cNvPr id="318711" name="Rectangle 26"/>
              <p:cNvSpPr>
                <a:spLocks noChangeArrowheads="1"/>
              </p:cNvSpPr>
              <p:nvPr/>
            </p:nvSpPr>
            <p:spPr bwMode="auto">
              <a:xfrm>
                <a:off x="3648" y="1919"/>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712" name="Rectangle 142"/>
              <p:cNvSpPr>
                <a:spLocks noChangeArrowheads="1"/>
              </p:cNvSpPr>
              <p:nvPr/>
            </p:nvSpPr>
            <p:spPr bwMode="auto">
              <a:xfrm>
                <a:off x="3648" y="1919"/>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86" name="Group 145"/>
            <p:cNvGrpSpPr>
              <a:grpSpLocks/>
            </p:cNvGrpSpPr>
            <p:nvPr/>
          </p:nvGrpSpPr>
          <p:grpSpPr bwMode="auto">
            <a:xfrm>
              <a:off x="5" y="1895"/>
              <a:ext cx="1090" cy="162"/>
              <a:chOff x="0" y="2322"/>
              <a:chExt cx="912" cy="403"/>
            </a:xfrm>
          </p:grpSpPr>
          <p:sp>
            <p:nvSpPr>
              <p:cNvPr id="318709" name="Rectangle 27"/>
              <p:cNvSpPr>
                <a:spLocks noChangeArrowheads="1"/>
              </p:cNvSpPr>
              <p:nvPr/>
            </p:nvSpPr>
            <p:spPr bwMode="auto">
              <a:xfrm>
                <a:off x="0" y="2322"/>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710" name="Rectangle 144"/>
              <p:cNvSpPr>
                <a:spLocks noChangeArrowheads="1"/>
              </p:cNvSpPr>
              <p:nvPr/>
            </p:nvSpPr>
            <p:spPr bwMode="auto">
              <a:xfrm>
                <a:off x="0" y="2322"/>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87" name="Group 147"/>
            <p:cNvGrpSpPr>
              <a:grpSpLocks/>
            </p:cNvGrpSpPr>
            <p:nvPr/>
          </p:nvGrpSpPr>
          <p:grpSpPr bwMode="auto">
            <a:xfrm>
              <a:off x="1095" y="1895"/>
              <a:ext cx="1090" cy="162"/>
              <a:chOff x="912" y="2322"/>
              <a:chExt cx="912" cy="403"/>
            </a:xfrm>
          </p:grpSpPr>
          <p:sp>
            <p:nvSpPr>
              <p:cNvPr id="318707" name="Rectangle 28"/>
              <p:cNvSpPr>
                <a:spLocks noChangeArrowheads="1"/>
              </p:cNvSpPr>
              <p:nvPr/>
            </p:nvSpPr>
            <p:spPr bwMode="auto">
              <a:xfrm>
                <a:off x="912" y="2322"/>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1:11</a:t>
                </a:r>
                <a:endParaRPr lang="en-US" altLang="zh-CN" sz="1800">
                  <a:solidFill>
                    <a:srgbClr val="FFFFCC"/>
                  </a:solidFill>
                  <a:latin typeface="Arial" charset="0"/>
                  <a:cs typeface="Arial" charset="0"/>
                </a:endParaRPr>
              </a:p>
            </p:txBody>
          </p:sp>
          <p:sp>
            <p:nvSpPr>
              <p:cNvPr id="318708" name="Rectangle 146"/>
              <p:cNvSpPr>
                <a:spLocks noChangeArrowheads="1"/>
              </p:cNvSpPr>
              <p:nvPr/>
            </p:nvSpPr>
            <p:spPr bwMode="auto">
              <a:xfrm>
                <a:off x="912" y="2322"/>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88" name="Group 149"/>
            <p:cNvGrpSpPr>
              <a:grpSpLocks/>
            </p:cNvGrpSpPr>
            <p:nvPr/>
          </p:nvGrpSpPr>
          <p:grpSpPr bwMode="auto">
            <a:xfrm>
              <a:off x="2185" y="1895"/>
              <a:ext cx="1091" cy="162"/>
              <a:chOff x="1824" y="2322"/>
              <a:chExt cx="912" cy="403"/>
            </a:xfrm>
          </p:grpSpPr>
          <p:sp>
            <p:nvSpPr>
              <p:cNvPr id="318705" name="Rectangle 29"/>
              <p:cNvSpPr>
                <a:spLocks noChangeArrowheads="1"/>
              </p:cNvSpPr>
              <p:nvPr/>
            </p:nvSpPr>
            <p:spPr bwMode="auto">
              <a:xfrm>
                <a:off x="1824" y="2322"/>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706" name="Rectangle 148"/>
              <p:cNvSpPr>
                <a:spLocks noChangeArrowheads="1"/>
              </p:cNvSpPr>
              <p:nvPr/>
            </p:nvSpPr>
            <p:spPr bwMode="auto">
              <a:xfrm>
                <a:off x="1824" y="2322"/>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89" name="Group 151"/>
            <p:cNvGrpSpPr>
              <a:grpSpLocks/>
            </p:cNvGrpSpPr>
            <p:nvPr/>
          </p:nvGrpSpPr>
          <p:grpSpPr bwMode="auto">
            <a:xfrm>
              <a:off x="3276" y="1895"/>
              <a:ext cx="1090" cy="162"/>
              <a:chOff x="2736" y="2322"/>
              <a:chExt cx="912" cy="403"/>
            </a:xfrm>
          </p:grpSpPr>
          <p:sp>
            <p:nvSpPr>
              <p:cNvPr id="318703" name="Rectangle 30"/>
              <p:cNvSpPr>
                <a:spLocks noChangeArrowheads="1"/>
              </p:cNvSpPr>
              <p:nvPr/>
            </p:nvSpPr>
            <p:spPr bwMode="auto">
              <a:xfrm>
                <a:off x="2736" y="2322"/>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704" name="Rectangle 150"/>
              <p:cNvSpPr>
                <a:spLocks noChangeArrowheads="1"/>
              </p:cNvSpPr>
              <p:nvPr/>
            </p:nvSpPr>
            <p:spPr bwMode="auto">
              <a:xfrm>
                <a:off x="2736" y="2322"/>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90" name="Group 153"/>
            <p:cNvGrpSpPr>
              <a:grpSpLocks/>
            </p:cNvGrpSpPr>
            <p:nvPr/>
          </p:nvGrpSpPr>
          <p:grpSpPr bwMode="auto">
            <a:xfrm>
              <a:off x="4366" y="1895"/>
              <a:ext cx="1389" cy="162"/>
              <a:chOff x="3648" y="2322"/>
              <a:chExt cx="1162" cy="403"/>
            </a:xfrm>
          </p:grpSpPr>
          <p:sp>
            <p:nvSpPr>
              <p:cNvPr id="318701" name="Rectangle 31"/>
              <p:cNvSpPr>
                <a:spLocks noChangeArrowheads="1"/>
              </p:cNvSpPr>
              <p:nvPr/>
            </p:nvSpPr>
            <p:spPr bwMode="auto">
              <a:xfrm>
                <a:off x="3648" y="2322"/>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702" name="Rectangle 152"/>
              <p:cNvSpPr>
                <a:spLocks noChangeArrowheads="1"/>
              </p:cNvSpPr>
              <p:nvPr/>
            </p:nvSpPr>
            <p:spPr bwMode="auto">
              <a:xfrm>
                <a:off x="3648" y="2322"/>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91" name="Group 155"/>
            <p:cNvGrpSpPr>
              <a:grpSpLocks/>
            </p:cNvGrpSpPr>
            <p:nvPr/>
          </p:nvGrpSpPr>
          <p:grpSpPr bwMode="auto">
            <a:xfrm>
              <a:off x="5" y="2057"/>
              <a:ext cx="1090" cy="162"/>
              <a:chOff x="0" y="2725"/>
              <a:chExt cx="912" cy="403"/>
            </a:xfrm>
          </p:grpSpPr>
          <p:sp>
            <p:nvSpPr>
              <p:cNvPr id="318699" name="Rectangle 32"/>
              <p:cNvSpPr>
                <a:spLocks noChangeArrowheads="1"/>
              </p:cNvSpPr>
              <p:nvPr/>
            </p:nvSpPr>
            <p:spPr bwMode="auto">
              <a:xfrm>
                <a:off x="0" y="2725"/>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1:12-14</a:t>
                </a:r>
                <a:endParaRPr lang="en-US" altLang="zh-CN" sz="1800">
                  <a:solidFill>
                    <a:srgbClr val="FFFFCC"/>
                  </a:solidFill>
                  <a:latin typeface="Arial" charset="0"/>
                  <a:cs typeface="Arial" charset="0"/>
                </a:endParaRPr>
              </a:p>
            </p:txBody>
          </p:sp>
          <p:sp>
            <p:nvSpPr>
              <p:cNvPr id="318700" name="Rectangle 154"/>
              <p:cNvSpPr>
                <a:spLocks noChangeArrowheads="1"/>
              </p:cNvSpPr>
              <p:nvPr/>
            </p:nvSpPr>
            <p:spPr bwMode="auto">
              <a:xfrm>
                <a:off x="0" y="2725"/>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92" name="Group 157"/>
            <p:cNvGrpSpPr>
              <a:grpSpLocks/>
            </p:cNvGrpSpPr>
            <p:nvPr/>
          </p:nvGrpSpPr>
          <p:grpSpPr bwMode="auto">
            <a:xfrm>
              <a:off x="1095" y="2057"/>
              <a:ext cx="1090" cy="162"/>
              <a:chOff x="912" y="2725"/>
              <a:chExt cx="912" cy="403"/>
            </a:xfrm>
          </p:grpSpPr>
          <p:sp>
            <p:nvSpPr>
              <p:cNvPr id="318697" name="Rectangle 33"/>
              <p:cNvSpPr>
                <a:spLocks noChangeArrowheads="1"/>
              </p:cNvSpPr>
              <p:nvPr/>
            </p:nvSpPr>
            <p:spPr bwMode="auto">
              <a:xfrm>
                <a:off x="912" y="2725"/>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98" name="Rectangle 156"/>
              <p:cNvSpPr>
                <a:spLocks noChangeArrowheads="1"/>
              </p:cNvSpPr>
              <p:nvPr/>
            </p:nvSpPr>
            <p:spPr bwMode="auto">
              <a:xfrm>
                <a:off x="912" y="2725"/>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93" name="Group 159"/>
            <p:cNvGrpSpPr>
              <a:grpSpLocks/>
            </p:cNvGrpSpPr>
            <p:nvPr/>
          </p:nvGrpSpPr>
          <p:grpSpPr bwMode="auto">
            <a:xfrm>
              <a:off x="2185" y="2057"/>
              <a:ext cx="1091" cy="162"/>
              <a:chOff x="1824" y="2725"/>
              <a:chExt cx="912" cy="403"/>
            </a:xfrm>
          </p:grpSpPr>
          <p:sp>
            <p:nvSpPr>
              <p:cNvPr id="318695" name="Rectangle 34"/>
              <p:cNvSpPr>
                <a:spLocks noChangeArrowheads="1"/>
              </p:cNvSpPr>
              <p:nvPr/>
            </p:nvSpPr>
            <p:spPr bwMode="auto">
              <a:xfrm>
                <a:off x="1824" y="2725"/>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1:15</a:t>
                </a:r>
                <a:endParaRPr lang="en-US" altLang="zh-CN" sz="1800">
                  <a:solidFill>
                    <a:srgbClr val="FFFFCC"/>
                  </a:solidFill>
                  <a:latin typeface="Arial" charset="0"/>
                  <a:cs typeface="Arial" charset="0"/>
                </a:endParaRPr>
              </a:p>
            </p:txBody>
          </p:sp>
          <p:sp>
            <p:nvSpPr>
              <p:cNvPr id="318696" name="Rectangle 158"/>
              <p:cNvSpPr>
                <a:spLocks noChangeArrowheads="1"/>
              </p:cNvSpPr>
              <p:nvPr/>
            </p:nvSpPr>
            <p:spPr bwMode="auto">
              <a:xfrm>
                <a:off x="1824" y="2725"/>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94" name="Group 161"/>
            <p:cNvGrpSpPr>
              <a:grpSpLocks/>
            </p:cNvGrpSpPr>
            <p:nvPr/>
          </p:nvGrpSpPr>
          <p:grpSpPr bwMode="auto">
            <a:xfrm>
              <a:off x="3276" y="2057"/>
              <a:ext cx="1090" cy="162"/>
              <a:chOff x="2736" y="2725"/>
              <a:chExt cx="912" cy="403"/>
            </a:xfrm>
          </p:grpSpPr>
          <p:sp>
            <p:nvSpPr>
              <p:cNvPr id="318693" name="Rectangle 35"/>
              <p:cNvSpPr>
                <a:spLocks noChangeArrowheads="1"/>
              </p:cNvSpPr>
              <p:nvPr/>
            </p:nvSpPr>
            <p:spPr bwMode="auto">
              <a:xfrm>
                <a:off x="2736" y="2725"/>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94" name="Rectangle 160"/>
              <p:cNvSpPr>
                <a:spLocks noChangeArrowheads="1"/>
              </p:cNvSpPr>
              <p:nvPr/>
            </p:nvSpPr>
            <p:spPr bwMode="auto">
              <a:xfrm>
                <a:off x="2736" y="2725"/>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95" name="Group 163"/>
            <p:cNvGrpSpPr>
              <a:grpSpLocks/>
            </p:cNvGrpSpPr>
            <p:nvPr/>
          </p:nvGrpSpPr>
          <p:grpSpPr bwMode="auto">
            <a:xfrm>
              <a:off x="4366" y="2057"/>
              <a:ext cx="1389" cy="162"/>
              <a:chOff x="3648" y="2725"/>
              <a:chExt cx="1162" cy="403"/>
            </a:xfrm>
          </p:grpSpPr>
          <p:sp>
            <p:nvSpPr>
              <p:cNvPr id="318691" name="Rectangle 36"/>
              <p:cNvSpPr>
                <a:spLocks noChangeArrowheads="1"/>
              </p:cNvSpPr>
              <p:nvPr/>
            </p:nvSpPr>
            <p:spPr bwMode="auto">
              <a:xfrm>
                <a:off x="3648" y="2725"/>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92" name="Rectangle 162"/>
              <p:cNvSpPr>
                <a:spLocks noChangeArrowheads="1"/>
              </p:cNvSpPr>
              <p:nvPr/>
            </p:nvSpPr>
            <p:spPr bwMode="auto">
              <a:xfrm>
                <a:off x="3648" y="2725"/>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96" name="Group 165"/>
            <p:cNvGrpSpPr>
              <a:grpSpLocks/>
            </p:cNvGrpSpPr>
            <p:nvPr/>
          </p:nvGrpSpPr>
          <p:grpSpPr bwMode="auto">
            <a:xfrm>
              <a:off x="5" y="2219"/>
              <a:ext cx="1090" cy="161"/>
              <a:chOff x="0" y="3128"/>
              <a:chExt cx="912" cy="403"/>
            </a:xfrm>
          </p:grpSpPr>
          <p:sp>
            <p:nvSpPr>
              <p:cNvPr id="318689" name="Rectangle 37"/>
              <p:cNvSpPr>
                <a:spLocks noChangeArrowheads="1"/>
              </p:cNvSpPr>
              <p:nvPr/>
            </p:nvSpPr>
            <p:spPr bwMode="auto">
              <a:xfrm>
                <a:off x="0" y="3128"/>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1:16-2:1</a:t>
                </a:r>
                <a:endParaRPr lang="en-US" altLang="zh-CN" sz="1800">
                  <a:solidFill>
                    <a:srgbClr val="FFFFCC"/>
                  </a:solidFill>
                  <a:latin typeface="Arial" charset="0"/>
                  <a:cs typeface="Arial" charset="0"/>
                </a:endParaRPr>
              </a:p>
            </p:txBody>
          </p:sp>
          <p:sp>
            <p:nvSpPr>
              <p:cNvPr id="318690" name="Rectangle 164"/>
              <p:cNvSpPr>
                <a:spLocks noChangeArrowheads="1"/>
              </p:cNvSpPr>
              <p:nvPr/>
            </p:nvSpPr>
            <p:spPr bwMode="auto">
              <a:xfrm>
                <a:off x="0" y="3128"/>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97" name="Group 167"/>
            <p:cNvGrpSpPr>
              <a:grpSpLocks/>
            </p:cNvGrpSpPr>
            <p:nvPr/>
          </p:nvGrpSpPr>
          <p:grpSpPr bwMode="auto">
            <a:xfrm>
              <a:off x="1095" y="2219"/>
              <a:ext cx="1090" cy="161"/>
              <a:chOff x="912" y="3128"/>
              <a:chExt cx="912" cy="403"/>
            </a:xfrm>
          </p:grpSpPr>
          <p:sp>
            <p:nvSpPr>
              <p:cNvPr id="318687" name="Rectangle 38"/>
              <p:cNvSpPr>
                <a:spLocks noChangeArrowheads="1"/>
              </p:cNvSpPr>
              <p:nvPr/>
            </p:nvSpPr>
            <p:spPr bwMode="auto">
              <a:xfrm>
                <a:off x="912" y="3128"/>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88" name="Rectangle 166"/>
              <p:cNvSpPr>
                <a:spLocks noChangeArrowheads="1"/>
              </p:cNvSpPr>
              <p:nvPr/>
            </p:nvSpPr>
            <p:spPr bwMode="auto">
              <a:xfrm>
                <a:off x="912" y="3128"/>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98" name="Group 169"/>
            <p:cNvGrpSpPr>
              <a:grpSpLocks/>
            </p:cNvGrpSpPr>
            <p:nvPr/>
          </p:nvGrpSpPr>
          <p:grpSpPr bwMode="auto">
            <a:xfrm>
              <a:off x="2185" y="2219"/>
              <a:ext cx="1091" cy="161"/>
              <a:chOff x="1824" y="3128"/>
              <a:chExt cx="912" cy="403"/>
            </a:xfrm>
          </p:grpSpPr>
          <p:sp>
            <p:nvSpPr>
              <p:cNvPr id="318685" name="Rectangle 39"/>
              <p:cNvSpPr>
                <a:spLocks noChangeArrowheads="1"/>
              </p:cNvSpPr>
              <p:nvPr/>
            </p:nvSpPr>
            <p:spPr bwMode="auto">
              <a:xfrm>
                <a:off x="1824" y="3128"/>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2-2</a:t>
                </a:r>
                <a:endParaRPr lang="en-US" altLang="zh-CN" sz="1800">
                  <a:solidFill>
                    <a:srgbClr val="FFFFCC"/>
                  </a:solidFill>
                  <a:latin typeface="Arial" charset="0"/>
                  <a:cs typeface="Arial" charset="0"/>
                </a:endParaRPr>
              </a:p>
            </p:txBody>
          </p:sp>
          <p:sp>
            <p:nvSpPr>
              <p:cNvPr id="318686" name="Rectangle 168"/>
              <p:cNvSpPr>
                <a:spLocks noChangeArrowheads="1"/>
              </p:cNvSpPr>
              <p:nvPr/>
            </p:nvSpPr>
            <p:spPr bwMode="auto">
              <a:xfrm>
                <a:off x="1824" y="3128"/>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499" name="Group 171"/>
            <p:cNvGrpSpPr>
              <a:grpSpLocks/>
            </p:cNvGrpSpPr>
            <p:nvPr/>
          </p:nvGrpSpPr>
          <p:grpSpPr bwMode="auto">
            <a:xfrm>
              <a:off x="3276" y="2219"/>
              <a:ext cx="1090" cy="161"/>
              <a:chOff x="2736" y="3128"/>
              <a:chExt cx="912" cy="403"/>
            </a:xfrm>
          </p:grpSpPr>
          <p:sp>
            <p:nvSpPr>
              <p:cNvPr id="318683" name="Rectangle 40"/>
              <p:cNvSpPr>
                <a:spLocks noChangeArrowheads="1"/>
              </p:cNvSpPr>
              <p:nvPr/>
            </p:nvSpPr>
            <p:spPr bwMode="auto">
              <a:xfrm>
                <a:off x="2736" y="3128"/>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84" name="Rectangle 170"/>
              <p:cNvSpPr>
                <a:spLocks noChangeArrowheads="1"/>
              </p:cNvSpPr>
              <p:nvPr/>
            </p:nvSpPr>
            <p:spPr bwMode="auto">
              <a:xfrm>
                <a:off x="2736" y="3128"/>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00" name="Group 173"/>
            <p:cNvGrpSpPr>
              <a:grpSpLocks/>
            </p:cNvGrpSpPr>
            <p:nvPr/>
          </p:nvGrpSpPr>
          <p:grpSpPr bwMode="auto">
            <a:xfrm>
              <a:off x="4366" y="2219"/>
              <a:ext cx="1389" cy="161"/>
              <a:chOff x="3648" y="3128"/>
              <a:chExt cx="1162" cy="403"/>
            </a:xfrm>
          </p:grpSpPr>
          <p:sp>
            <p:nvSpPr>
              <p:cNvPr id="318681" name="Rectangle 41"/>
              <p:cNvSpPr>
                <a:spLocks noChangeArrowheads="1"/>
              </p:cNvSpPr>
              <p:nvPr/>
            </p:nvSpPr>
            <p:spPr bwMode="auto">
              <a:xfrm>
                <a:off x="3648" y="3128"/>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82" name="Rectangle 172"/>
              <p:cNvSpPr>
                <a:spLocks noChangeArrowheads="1"/>
              </p:cNvSpPr>
              <p:nvPr/>
            </p:nvSpPr>
            <p:spPr bwMode="auto">
              <a:xfrm>
                <a:off x="3648" y="3128"/>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01" name="Group 175"/>
            <p:cNvGrpSpPr>
              <a:grpSpLocks/>
            </p:cNvGrpSpPr>
            <p:nvPr/>
          </p:nvGrpSpPr>
          <p:grpSpPr bwMode="auto">
            <a:xfrm>
              <a:off x="5" y="2380"/>
              <a:ext cx="1090" cy="162"/>
              <a:chOff x="0" y="3531"/>
              <a:chExt cx="912" cy="403"/>
            </a:xfrm>
          </p:grpSpPr>
          <p:sp>
            <p:nvSpPr>
              <p:cNvPr id="318679" name="Rectangle 42"/>
              <p:cNvSpPr>
                <a:spLocks noChangeArrowheads="1"/>
              </p:cNvSpPr>
              <p:nvPr/>
            </p:nvSpPr>
            <p:spPr bwMode="auto">
              <a:xfrm>
                <a:off x="0" y="3531"/>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2:3-13</a:t>
                </a:r>
                <a:endParaRPr lang="en-US" altLang="zh-CN" sz="1800">
                  <a:solidFill>
                    <a:srgbClr val="FFFFCC"/>
                  </a:solidFill>
                  <a:latin typeface="Arial" charset="0"/>
                  <a:cs typeface="Arial" charset="0"/>
                </a:endParaRPr>
              </a:p>
            </p:txBody>
          </p:sp>
          <p:sp>
            <p:nvSpPr>
              <p:cNvPr id="318680" name="Rectangle 174"/>
              <p:cNvSpPr>
                <a:spLocks noChangeArrowheads="1"/>
              </p:cNvSpPr>
              <p:nvPr/>
            </p:nvSpPr>
            <p:spPr bwMode="auto">
              <a:xfrm>
                <a:off x="0" y="3531"/>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02" name="Group 177"/>
            <p:cNvGrpSpPr>
              <a:grpSpLocks/>
            </p:cNvGrpSpPr>
            <p:nvPr/>
          </p:nvGrpSpPr>
          <p:grpSpPr bwMode="auto">
            <a:xfrm>
              <a:off x="1095" y="2380"/>
              <a:ext cx="1090" cy="162"/>
              <a:chOff x="912" y="3531"/>
              <a:chExt cx="912" cy="403"/>
            </a:xfrm>
          </p:grpSpPr>
          <p:sp>
            <p:nvSpPr>
              <p:cNvPr id="318677" name="Rectangle 43"/>
              <p:cNvSpPr>
                <a:spLocks noChangeArrowheads="1"/>
              </p:cNvSpPr>
              <p:nvPr/>
            </p:nvSpPr>
            <p:spPr bwMode="auto">
              <a:xfrm>
                <a:off x="912" y="3531"/>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78" name="Rectangle 176"/>
              <p:cNvSpPr>
                <a:spLocks noChangeArrowheads="1"/>
              </p:cNvSpPr>
              <p:nvPr/>
            </p:nvSpPr>
            <p:spPr bwMode="auto">
              <a:xfrm>
                <a:off x="912" y="3531"/>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03" name="Group 179"/>
            <p:cNvGrpSpPr>
              <a:grpSpLocks/>
            </p:cNvGrpSpPr>
            <p:nvPr/>
          </p:nvGrpSpPr>
          <p:grpSpPr bwMode="auto">
            <a:xfrm>
              <a:off x="2185" y="2380"/>
              <a:ext cx="1091" cy="162"/>
              <a:chOff x="1824" y="3531"/>
              <a:chExt cx="912" cy="403"/>
            </a:xfrm>
          </p:grpSpPr>
          <p:sp>
            <p:nvSpPr>
              <p:cNvPr id="318675" name="Rectangle 44"/>
              <p:cNvSpPr>
                <a:spLocks noChangeArrowheads="1"/>
              </p:cNvSpPr>
              <p:nvPr/>
            </p:nvSpPr>
            <p:spPr bwMode="auto">
              <a:xfrm>
                <a:off x="1824" y="3531"/>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2:14</a:t>
                </a:r>
                <a:endParaRPr lang="en-US" altLang="zh-CN" sz="1800">
                  <a:solidFill>
                    <a:srgbClr val="FFFFCC"/>
                  </a:solidFill>
                  <a:latin typeface="Arial" charset="0"/>
                  <a:cs typeface="Arial" charset="0"/>
                </a:endParaRPr>
              </a:p>
            </p:txBody>
          </p:sp>
          <p:sp>
            <p:nvSpPr>
              <p:cNvPr id="318676" name="Rectangle 178"/>
              <p:cNvSpPr>
                <a:spLocks noChangeArrowheads="1"/>
              </p:cNvSpPr>
              <p:nvPr/>
            </p:nvSpPr>
            <p:spPr bwMode="auto">
              <a:xfrm>
                <a:off x="1824" y="3531"/>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04" name="Group 181"/>
            <p:cNvGrpSpPr>
              <a:grpSpLocks/>
            </p:cNvGrpSpPr>
            <p:nvPr/>
          </p:nvGrpSpPr>
          <p:grpSpPr bwMode="auto">
            <a:xfrm>
              <a:off x="3276" y="2380"/>
              <a:ext cx="1090" cy="162"/>
              <a:chOff x="2736" y="3531"/>
              <a:chExt cx="912" cy="403"/>
            </a:xfrm>
          </p:grpSpPr>
          <p:sp>
            <p:nvSpPr>
              <p:cNvPr id="318673" name="Rectangle 45"/>
              <p:cNvSpPr>
                <a:spLocks noChangeArrowheads="1"/>
              </p:cNvSpPr>
              <p:nvPr/>
            </p:nvSpPr>
            <p:spPr bwMode="auto">
              <a:xfrm>
                <a:off x="2736" y="3531"/>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74" name="Rectangle 180"/>
              <p:cNvSpPr>
                <a:spLocks noChangeArrowheads="1"/>
              </p:cNvSpPr>
              <p:nvPr/>
            </p:nvSpPr>
            <p:spPr bwMode="auto">
              <a:xfrm>
                <a:off x="2736" y="3531"/>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05" name="Group 183"/>
            <p:cNvGrpSpPr>
              <a:grpSpLocks/>
            </p:cNvGrpSpPr>
            <p:nvPr/>
          </p:nvGrpSpPr>
          <p:grpSpPr bwMode="auto">
            <a:xfrm>
              <a:off x="4366" y="2380"/>
              <a:ext cx="1389" cy="162"/>
              <a:chOff x="3648" y="3531"/>
              <a:chExt cx="1162" cy="403"/>
            </a:xfrm>
          </p:grpSpPr>
          <p:sp>
            <p:nvSpPr>
              <p:cNvPr id="318671" name="Rectangle 46"/>
              <p:cNvSpPr>
                <a:spLocks noChangeArrowheads="1"/>
              </p:cNvSpPr>
              <p:nvPr/>
            </p:nvSpPr>
            <p:spPr bwMode="auto">
              <a:xfrm>
                <a:off x="3648" y="3531"/>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72" name="Rectangle 182"/>
              <p:cNvSpPr>
                <a:spLocks noChangeArrowheads="1"/>
              </p:cNvSpPr>
              <p:nvPr/>
            </p:nvSpPr>
            <p:spPr bwMode="auto">
              <a:xfrm>
                <a:off x="3648" y="3531"/>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06" name="Group 185"/>
            <p:cNvGrpSpPr>
              <a:grpSpLocks/>
            </p:cNvGrpSpPr>
            <p:nvPr/>
          </p:nvGrpSpPr>
          <p:grpSpPr bwMode="auto">
            <a:xfrm>
              <a:off x="5" y="2542"/>
              <a:ext cx="1090" cy="162"/>
              <a:chOff x="0" y="3934"/>
              <a:chExt cx="912" cy="403"/>
            </a:xfrm>
          </p:grpSpPr>
          <p:sp>
            <p:nvSpPr>
              <p:cNvPr id="318669" name="Rectangle 47"/>
              <p:cNvSpPr>
                <a:spLocks noChangeArrowheads="1"/>
              </p:cNvSpPr>
              <p:nvPr/>
            </p:nvSpPr>
            <p:spPr bwMode="auto">
              <a:xfrm>
                <a:off x="0" y="3934"/>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2:15-3:11</a:t>
                </a:r>
                <a:endParaRPr lang="en-US" altLang="zh-CN" sz="1800">
                  <a:solidFill>
                    <a:srgbClr val="FFFFCC"/>
                  </a:solidFill>
                  <a:latin typeface="Arial" charset="0"/>
                  <a:cs typeface="Arial" charset="0"/>
                </a:endParaRPr>
              </a:p>
            </p:txBody>
          </p:sp>
          <p:sp>
            <p:nvSpPr>
              <p:cNvPr id="318670" name="Rectangle 184"/>
              <p:cNvSpPr>
                <a:spLocks noChangeArrowheads="1"/>
              </p:cNvSpPr>
              <p:nvPr/>
            </p:nvSpPr>
            <p:spPr bwMode="auto">
              <a:xfrm>
                <a:off x="0" y="3934"/>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07" name="Group 187"/>
            <p:cNvGrpSpPr>
              <a:grpSpLocks/>
            </p:cNvGrpSpPr>
            <p:nvPr/>
          </p:nvGrpSpPr>
          <p:grpSpPr bwMode="auto">
            <a:xfrm>
              <a:off x="1095" y="2542"/>
              <a:ext cx="1090" cy="162"/>
              <a:chOff x="912" y="3934"/>
              <a:chExt cx="912" cy="403"/>
            </a:xfrm>
          </p:grpSpPr>
          <p:sp>
            <p:nvSpPr>
              <p:cNvPr id="318667" name="Rectangle 48"/>
              <p:cNvSpPr>
                <a:spLocks noChangeArrowheads="1"/>
              </p:cNvSpPr>
              <p:nvPr/>
            </p:nvSpPr>
            <p:spPr bwMode="auto">
              <a:xfrm>
                <a:off x="912" y="3934"/>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68" name="Rectangle 186"/>
              <p:cNvSpPr>
                <a:spLocks noChangeArrowheads="1"/>
              </p:cNvSpPr>
              <p:nvPr/>
            </p:nvSpPr>
            <p:spPr bwMode="auto">
              <a:xfrm>
                <a:off x="912" y="3934"/>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08" name="Group 189"/>
            <p:cNvGrpSpPr>
              <a:grpSpLocks/>
            </p:cNvGrpSpPr>
            <p:nvPr/>
          </p:nvGrpSpPr>
          <p:grpSpPr bwMode="auto">
            <a:xfrm>
              <a:off x="2185" y="2542"/>
              <a:ext cx="1091" cy="162"/>
              <a:chOff x="1824" y="3934"/>
              <a:chExt cx="912" cy="403"/>
            </a:xfrm>
          </p:grpSpPr>
          <p:sp>
            <p:nvSpPr>
              <p:cNvPr id="318665" name="Rectangle 49"/>
              <p:cNvSpPr>
                <a:spLocks noChangeArrowheads="1"/>
              </p:cNvSpPr>
              <p:nvPr/>
            </p:nvSpPr>
            <p:spPr bwMode="auto">
              <a:xfrm>
                <a:off x="1824" y="3934"/>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4:1-15</a:t>
                </a:r>
                <a:endParaRPr lang="en-US" altLang="zh-CN" sz="1800">
                  <a:solidFill>
                    <a:srgbClr val="FFFFCC"/>
                  </a:solidFill>
                  <a:latin typeface="Arial" charset="0"/>
                  <a:cs typeface="Arial" charset="0"/>
                </a:endParaRPr>
              </a:p>
            </p:txBody>
          </p:sp>
          <p:sp>
            <p:nvSpPr>
              <p:cNvPr id="318666" name="Rectangle 188"/>
              <p:cNvSpPr>
                <a:spLocks noChangeArrowheads="1"/>
              </p:cNvSpPr>
              <p:nvPr/>
            </p:nvSpPr>
            <p:spPr bwMode="auto">
              <a:xfrm>
                <a:off x="1824" y="3934"/>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09" name="Group 191"/>
            <p:cNvGrpSpPr>
              <a:grpSpLocks/>
            </p:cNvGrpSpPr>
            <p:nvPr/>
          </p:nvGrpSpPr>
          <p:grpSpPr bwMode="auto">
            <a:xfrm>
              <a:off x="3276" y="2542"/>
              <a:ext cx="1090" cy="162"/>
              <a:chOff x="2736" y="3934"/>
              <a:chExt cx="912" cy="403"/>
            </a:xfrm>
          </p:grpSpPr>
          <p:sp>
            <p:nvSpPr>
              <p:cNvPr id="318663" name="Rectangle 50"/>
              <p:cNvSpPr>
                <a:spLocks noChangeArrowheads="1"/>
              </p:cNvSpPr>
              <p:nvPr/>
            </p:nvSpPr>
            <p:spPr bwMode="auto">
              <a:xfrm>
                <a:off x="2736" y="3934"/>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64" name="Rectangle 190"/>
              <p:cNvSpPr>
                <a:spLocks noChangeArrowheads="1"/>
              </p:cNvSpPr>
              <p:nvPr/>
            </p:nvSpPr>
            <p:spPr bwMode="auto">
              <a:xfrm>
                <a:off x="2736" y="3934"/>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10" name="Group 193"/>
            <p:cNvGrpSpPr>
              <a:grpSpLocks/>
            </p:cNvGrpSpPr>
            <p:nvPr/>
          </p:nvGrpSpPr>
          <p:grpSpPr bwMode="auto">
            <a:xfrm>
              <a:off x="4366" y="2542"/>
              <a:ext cx="1389" cy="162"/>
              <a:chOff x="3648" y="3934"/>
              <a:chExt cx="1162" cy="403"/>
            </a:xfrm>
          </p:grpSpPr>
          <p:sp>
            <p:nvSpPr>
              <p:cNvPr id="318661" name="Rectangle 51"/>
              <p:cNvSpPr>
                <a:spLocks noChangeArrowheads="1"/>
              </p:cNvSpPr>
              <p:nvPr/>
            </p:nvSpPr>
            <p:spPr bwMode="auto">
              <a:xfrm>
                <a:off x="3648" y="3934"/>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62" name="Rectangle 192"/>
              <p:cNvSpPr>
                <a:spLocks noChangeArrowheads="1"/>
              </p:cNvSpPr>
              <p:nvPr/>
            </p:nvSpPr>
            <p:spPr bwMode="auto">
              <a:xfrm>
                <a:off x="3648" y="3934"/>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11" name="Group 195"/>
            <p:cNvGrpSpPr>
              <a:grpSpLocks/>
            </p:cNvGrpSpPr>
            <p:nvPr/>
          </p:nvGrpSpPr>
          <p:grpSpPr bwMode="auto">
            <a:xfrm>
              <a:off x="5" y="2704"/>
              <a:ext cx="1090" cy="161"/>
              <a:chOff x="0" y="4337"/>
              <a:chExt cx="912" cy="403"/>
            </a:xfrm>
          </p:grpSpPr>
          <p:sp>
            <p:nvSpPr>
              <p:cNvPr id="318659" name="Rectangle 52"/>
              <p:cNvSpPr>
                <a:spLocks noChangeArrowheads="1"/>
              </p:cNvSpPr>
              <p:nvPr/>
            </p:nvSpPr>
            <p:spPr bwMode="auto">
              <a:xfrm>
                <a:off x="0" y="4337"/>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4:16</a:t>
                </a:r>
                <a:endParaRPr lang="en-US" altLang="zh-CN" sz="1800">
                  <a:solidFill>
                    <a:srgbClr val="FFFFCC"/>
                  </a:solidFill>
                  <a:latin typeface="Arial" charset="0"/>
                  <a:cs typeface="Arial" charset="0"/>
                </a:endParaRPr>
              </a:p>
            </p:txBody>
          </p:sp>
          <p:sp>
            <p:nvSpPr>
              <p:cNvPr id="318660" name="Rectangle 194"/>
              <p:cNvSpPr>
                <a:spLocks noChangeArrowheads="1"/>
              </p:cNvSpPr>
              <p:nvPr/>
            </p:nvSpPr>
            <p:spPr bwMode="auto">
              <a:xfrm>
                <a:off x="0" y="4337"/>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12" name="Group 197"/>
            <p:cNvGrpSpPr>
              <a:grpSpLocks/>
            </p:cNvGrpSpPr>
            <p:nvPr/>
          </p:nvGrpSpPr>
          <p:grpSpPr bwMode="auto">
            <a:xfrm>
              <a:off x="1095" y="2704"/>
              <a:ext cx="1090" cy="161"/>
              <a:chOff x="912" y="4337"/>
              <a:chExt cx="912" cy="403"/>
            </a:xfrm>
          </p:grpSpPr>
          <p:sp>
            <p:nvSpPr>
              <p:cNvPr id="318657" name="Rectangle 53"/>
              <p:cNvSpPr>
                <a:spLocks noChangeArrowheads="1"/>
              </p:cNvSpPr>
              <p:nvPr/>
            </p:nvSpPr>
            <p:spPr bwMode="auto">
              <a:xfrm>
                <a:off x="912" y="4337"/>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58" name="Rectangle 196"/>
              <p:cNvSpPr>
                <a:spLocks noChangeArrowheads="1"/>
              </p:cNvSpPr>
              <p:nvPr/>
            </p:nvSpPr>
            <p:spPr bwMode="auto">
              <a:xfrm>
                <a:off x="912" y="4337"/>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13" name="Group 199"/>
            <p:cNvGrpSpPr>
              <a:grpSpLocks/>
            </p:cNvGrpSpPr>
            <p:nvPr/>
          </p:nvGrpSpPr>
          <p:grpSpPr bwMode="auto">
            <a:xfrm>
              <a:off x="2185" y="2704"/>
              <a:ext cx="1091" cy="161"/>
              <a:chOff x="1824" y="4337"/>
              <a:chExt cx="912" cy="403"/>
            </a:xfrm>
          </p:grpSpPr>
          <p:sp>
            <p:nvSpPr>
              <p:cNvPr id="318655" name="Rectangle 54"/>
              <p:cNvSpPr>
                <a:spLocks noChangeArrowheads="1"/>
              </p:cNvSpPr>
              <p:nvPr/>
            </p:nvSpPr>
            <p:spPr bwMode="auto">
              <a:xfrm>
                <a:off x="1824" y="4337"/>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5:1a-d</a:t>
                </a:r>
                <a:endParaRPr lang="en-US" altLang="zh-CN" sz="1800">
                  <a:solidFill>
                    <a:srgbClr val="FFFFCC"/>
                  </a:solidFill>
                  <a:latin typeface="Arial" charset="0"/>
                  <a:cs typeface="Arial" charset="0"/>
                </a:endParaRPr>
              </a:p>
            </p:txBody>
          </p:sp>
          <p:sp>
            <p:nvSpPr>
              <p:cNvPr id="318656" name="Rectangle 198"/>
              <p:cNvSpPr>
                <a:spLocks noChangeArrowheads="1"/>
              </p:cNvSpPr>
              <p:nvPr/>
            </p:nvSpPr>
            <p:spPr bwMode="auto">
              <a:xfrm>
                <a:off x="1824" y="4337"/>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14" name="Group 201"/>
            <p:cNvGrpSpPr>
              <a:grpSpLocks/>
            </p:cNvGrpSpPr>
            <p:nvPr/>
          </p:nvGrpSpPr>
          <p:grpSpPr bwMode="auto">
            <a:xfrm>
              <a:off x="3276" y="2704"/>
              <a:ext cx="1090" cy="161"/>
              <a:chOff x="2736" y="4337"/>
              <a:chExt cx="912" cy="403"/>
            </a:xfrm>
          </p:grpSpPr>
          <p:sp>
            <p:nvSpPr>
              <p:cNvPr id="318653" name="Rectangle 55"/>
              <p:cNvSpPr>
                <a:spLocks noChangeArrowheads="1"/>
              </p:cNvSpPr>
              <p:nvPr/>
            </p:nvSpPr>
            <p:spPr bwMode="auto">
              <a:xfrm>
                <a:off x="2736" y="4337"/>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5:1e</a:t>
                </a:r>
                <a:endParaRPr lang="en-US" altLang="zh-CN" sz="1800">
                  <a:solidFill>
                    <a:srgbClr val="FFFFCC"/>
                  </a:solidFill>
                  <a:latin typeface="Arial" charset="0"/>
                  <a:cs typeface="Arial" charset="0"/>
                </a:endParaRPr>
              </a:p>
            </p:txBody>
          </p:sp>
          <p:sp>
            <p:nvSpPr>
              <p:cNvPr id="318654" name="Rectangle 200"/>
              <p:cNvSpPr>
                <a:spLocks noChangeArrowheads="1"/>
              </p:cNvSpPr>
              <p:nvPr/>
            </p:nvSpPr>
            <p:spPr bwMode="auto">
              <a:xfrm>
                <a:off x="2736" y="4337"/>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15" name="Group 203"/>
            <p:cNvGrpSpPr>
              <a:grpSpLocks/>
            </p:cNvGrpSpPr>
            <p:nvPr/>
          </p:nvGrpSpPr>
          <p:grpSpPr bwMode="auto">
            <a:xfrm>
              <a:off x="4366" y="2704"/>
              <a:ext cx="1389" cy="161"/>
              <a:chOff x="3648" y="4337"/>
              <a:chExt cx="1162" cy="403"/>
            </a:xfrm>
          </p:grpSpPr>
          <p:sp>
            <p:nvSpPr>
              <p:cNvPr id="318651" name="Rectangle 56"/>
              <p:cNvSpPr>
                <a:spLocks noChangeArrowheads="1"/>
              </p:cNvSpPr>
              <p:nvPr/>
            </p:nvSpPr>
            <p:spPr bwMode="auto">
              <a:xfrm>
                <a:off x="3648" y="4337"/>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52" name="Rectangle 202"/>
              <p:cNvSpPr>
                <a:spLocks noChangeArrowheads="1"/>
              </p:cNvSpPr>
              <p:nvPr/>
            </p:nvSpPr>
            <p:spPr bwMode="auto">
              <a:xfrm>
                <a:off x="3648" y="4337"/>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16" name="Group 205"/>
            <p:cNvGrpSpPr>
              <a:grpSpLocks/>
            </p:cNvGrpSpPr>
            <p:nvPr/>
          </p:nvGrpSpPr>
          <p:grpSpPr bwMode="auto">
            <a:xfrm>
              <a:off x="5" y="2865"/>
              <a:ext cx="1090" cy="162"/>
              <a:chOff x="0" y="4740"/>
              <a:chExt cx="912" cy="403"/>
            </a:xfrm>
          </p:grpSpPr>
          <p:sp>
            <p:nvSpPr>
              <p:cNvPr id="318649" name="Rectangle 57"/>
              <p:cNvSpPr>
                <a:spLocks noChangeArrowheads="1"/>
              </p:cNvSpPr>
              <p:nvPr/>
            </p:nvSpPr>
            <p:spPr bwMode="auto">
              <a:xfrm>
                <a:off x="0" y="4740"/>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5:2-8</a:t>
                </a:r>
                <a:endParaRPr lang="en-US" altLang="zh-CN" sz="1800">
                  <a:solidFill>
                    <a:srgbClr val="FFFFCC"/>
                  </a:solidFill>
                  <a:latin typeface="Arial" charset="0"/>
                  <a:cs typeface="Arial" charset="0"/>
                </a:endParaRPr>
              </a:p>
            </p:txBody>
          </p:sp>
          <p:sp>
            <p:nvSpPr>
              <p:cNvPr id="318650" name="Rectangle 204"/>
              <p:cNvSpPr>
                <a:spLocks noChangeArrowheads="1"/>
              </p:cNvSpPr>
              <p:nvPr/>
            </p:nvSpPr>
            <p:spPr bwMode="auto">
              <a:xfrm>
                <a:off x="0" y="4740"/>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17" name="Group 207"/>
            <p:cNvGrpSpPr>
              <a:grpSpLocks/>
            </p:cNvGrpSpPr>
            <p:nvPr/>
          </p:nvGrpSpPr>
          <p:grpSpPr bwMode="auto">
            <a:xfrm>
              <a:off x="1095" y="2865"/>
              <a:ext cx="1090" cy="162"/>
              <a:chOff x="912" y="4740"/>
              <a:chExt cx="912" cy="403"/>
            </a:xfrm>
          </p:grpSpPr>
          <p:sp>
            <p:nvSpPr>
              <p:cNvPr id="318647" name="Rectangle 58"/>
              <p:cNvSpPr>
                <a:spLocks noChangeArrowheads="1"/>
              </p:cNvSpPr>
              <p:nvPr/>
            </p:nvSpPr>
            <p:spPr bwMode="auto">
              <a:xfrm>
                <a:off x="912" y="4740"/>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5:9</a:t>
                </a:r>
                <a:endParaRPr lang="en-US" altLang="zh-CN" sz="1800">
                  <a:solidFill>
                    <a:srgbClr val="FFFFCC"/>
                  </a:solidFill>
                  <a:latin typeface="Arial" charset="0"/>
                  <a:cs typeface="Arial" charset="0"/>
                </a:endParaRPr>
              </a:p>
            </p:txBody>
          </p:sp>
          <p:sp>
            <p:nvSpPr>
              <p:cNvPr id="318648" name="Rectangle 206"/>
              <p:cNvSpPr>
                <a:spLocks noChangeArrowheads="1"/>
              </p:cNvSpPr>
              <p:nvPr/>
            </p:nvSpPr>
            <p:spPr bwMode="auto">
              <a:xfrm>
                <a:off x="912" y="4740"/>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18" name="Group 209"/>
            <p:cNvGrpSpPr>
              <a:grpSpLocks/>
            </p:cNvGrpSpPr>
            <p:nvPr/>
          </p:nvGrpSpPr>
          <p:grpSpPr bwMode="auto">
            <a:xfrm>
              <a:off x="2185" y="2865"/>
              <a:ext cx="1091" cy="162"/>
              <a:chOff x="1824" y="4740"/>
              <a:chExt cx="912" cy="403"/>
            </a:xfrm>
          </p:grpSpPr>
          <p:sp>
            <p:nvSpPr>
              <p:cNvPr id="318645" name="Rectangle 59"/>
              <p:cNvSpPr>
                <a:spLocks noChangeArrowheads="1"/>
              </p:cNvSpPr>
              <p:nvPr/>
            </p:nvSpPr>
            <p:spPr bwMode="auto">
              <a:xfrm>
                <a:off x="1824" y="4740"/>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46" name="Rectangle 208"/>
              <p:cNvSpPr>
                <a:spLocks noChangeArrowheads="1"/>
              </p:cNvSpPr>
              <p:nvPr/>
            </p:nvSpPr>
            <p:spPr bwMode="auto">
              <a:xfrm>
                <a:off x="1824" y="4740"/>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19" name="Group 211"/>
            <p:cNvGrpSpPr>
              <a:grpSpLocks/>
            </p:cNvGrpSpPr>
            <p:nvPr/>
          </p:nvGrpSpPr>
          <p:grpSpPr bwMode="auto">
            <a:xfrm>
              <a:off x="3276" y="2865"/>
              <a:ext cx="1090" cy="162"/>
              <a:chOff x="2736" y="4740"/>
              <a:chExt cx="912" cy="403"/>
            </a:xfrm>
          </p:grpSpPr>
          <p:sp>
            <p:nvSpPr>
              <p:cNvPr id="318643" name="Rectangle 60"/>
              <p:cNvSpPr>
                <a:spLocks noChangeArrowheads="1"/>
              </p:cNvSpPr>
              <p:nvPr/>
            </p:nvSpPr>
            <p:spPr bwMode="auto">
              <a:xfrm>
                <a:off x="2736" y="4740"/>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44" name="Rectangle 210"/>
              <p:cNvSpPr>
                <a:spLocks noChangeArrowheads="1"/>
              </p:cNvSpPr>
              <p:nvPr/>
            </p:nvSpPr>
            <p:spPr bwMode="auto">
              <a:xfrm>
                <a:off x="2736" y="4740"/>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20" name="Group 213"/>
            <p:cNvGrpSpPr>
              <a:grpSpLocks/>
            </p:cNvGrpSpPr>
            <p:nvPr/>
          </p:nvGrpSpPr>
          <p:grpSpPr bwMode="auto">
            <a:xfrm>
              <a:off x="4366" y="2865"/>
              <a:ext cx="1389" cy="162"/>
              <a:chOff x="3648" y="4740"/>
              <a:chExt cx="1162" cy="403"/>
            </a:xfrm>
          </p:grpSpPr>
          <p:sp>
            <p:nvSpPr>
              <p:cNvPr id="318641" name="Rectangle 61"/>
              <p:cNvSpPr>
                <a:spLocks noChangeArrowheads="1"/>
              </p:cNvSpPr>
              <p:nvPr/>
            </p:nvSpPr>
            <p:spPr bwMode="auto">
              <a:xfrm>
                <a:off x="3648" y="4740"/>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42" name="Rectangle 212"/>
              <p:cNvSpPr>
                <a:spLocks noChangeArrowheads="1"/>
              </p:cNvSpPr>
              <p:nvPr/>
            </p:nvSpPr>
            <p:spPr bwMode="auto">
              <a:xfrm>
                <a:off x="3648" y="4740"/>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21" name="Group 215"/>
            <p:cNvGrpSpPr>
              <a:grpSpLocks/>
            </p:cNvGrpSpPr>
            <p:nvPr/>
          </p:nvGrpSpPr>
          <p:grpSpPr bwMode="auto">
            <a:xfrm>
              <a:off x="5" y="3027"/>
              <a:ext cx="1090" cy="161"/>
              <a:chOff x="0" y="5143"/>
              <a:chExt cx="912" cy="403"/>
            </a:xfrm>
          </p:grpSpPr>
          <p:sp>
            <p:nvSpPr>
              <p:cNvPr id="318639" name="Rectangle 62"/>
              <p:cNvSpPr>
                <a:spLocks noChangeArrowheads="1"/>
              </p:cNvSpPr>
              <p:nvPr/>
            </p:nvSpPr>
            <p:spPr bwMode="auto">
              <a:xfrm>
                <a:off x="0" y="5143"/>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5:10-16</a:t>
                </a:r>
                <a:endParaRPr lang="en-US" altLang="zh-CN" sz="1800">
                  <a:solidFill>
                    <a:srgbClr val="FFFFCC"/>
                  </a:solidFill>
                  <a:latin typeface="Arial" charset="0"/>
                  <a:cs typeface="Arial" charset="0"/>
                </a:endParaRPr>
              </a:p>
            </p:txBody>
          </p:sp>
          <p:sp>
            <p:nvSpPr>
              <p:cNvPr id="318640" name="Rectangle 214"/>
              <p:cNvSpPr>
                <a:spLocks noChangeArrowheads="1"/>
              </p:cNvSpPr>
              <p:nvPr/>
            </p:nvSpPr>
            <p:spPr bwMode="auto">
              <a:xfrm>
                <a:off x="0" y="5143"/>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22" name="Group 217"/>
            <p:cNvGrpSpPr>
              <a:grpSpLocks/>
            </p:cNvGrpSpPr>
            <p:nvPr/>
          </p:nvGrpSpPr>
          <p:grpSpPr bwMode="auto">
            <a:xfrm>
              <a:off x="1095" y="3027"/>
              <a:ext cx="1090" cy="161"/>
              <a:chOff x="912" y="5143"/>
              <a:chExt cx="912" cy="403"/>
            </a:xfrm>
          </p:grpSpPr>
          <p:sp>
            <p:nvSpPr>
              <p:cNvPr id="318637" name="Rectangle 63"/>
              <p:cNvSpPr>
                <a:spLocks noChangeArrowheads="1"/>
              </p:cNvSpPr>
              <p:nvPr/>
            </p:nvSpPr>
            <p:spPr bwMode="auto">
              <a:xfrm>
                <a:off x="912" y="5143"/>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6:1</a:t>
                </a:r>
                <a:endParaRPr lang="en-US" altLang="zh-CN" sz="1800">
                  <a:solidFill>
                    <a:srgbClr val="FFFFCC"/>
                  </a:solidFill>
                  <a:latin typeface="Arial" charset="0"/>
                  <a:cs typeface="Arial" charset="0"/>
                </a:endParaRPr>
              </a:p>
            </p:txBody>
          </p:sp>
          <p:sp>
            <p:nvSpPr>
              <p:cNvPr id="318638" name="Rectangle 216"/>
              <p:cNvSpPr>
                <a:spLocks noChangeArrowheads="1"/>
              </p:cNvSpPr>
              <p:nvPr/>
            </p:nvSpPr>
            <p:spPr bwMode="auto">
              <a:xfrm>
                <a:off x="912" y="5143"/>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23" name="Group 219"/>
            <p:cNvGrpSpPr>
              <a:grpSpLocks/>
            </p:cNvGrpSpPr>
            <p:nvPr/>
          </p:nvGrpSpPr>
          <p:grpSpPr bwMode="auto">
            <a:xfrm>
              <a:off x="2185" y="3027"/>
              <a:ext cx="1091" cy="161"/>
              <a:chOff x="1824" y="5143"/>
              <a:chExt cx="912" cy="403"/>
            </a:xfrm>
          </p:grpSpPr>
          <p:sp>
            <p:nvSpPr>
              <p:cNvPr id="318635" name="Rectangle 64"/>
              <p:cNvSpPr>
                <a:spLocks noChangeArrowheads="1"/>
              </p:cNvSpPr>
              <p:nvPr/>
            </p:nvSpPr>
            <p:spPr bwMode="auto">
              <a:xfrm>
                <a:off x="1824" y="5143"/>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36" name="Rectangle 218"/>
              <p:cNvSpPr>
                <a:spLocks noChangeArrowheads="1"/>
              </p:cNvSpPr>
              <p:nvPr/>
            </p:nvSpPr>
            <p:spPr bwMode="auto">
              <a:xfrm>
                <a:off x="1824" y="5143"/>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24" name="Group 221"/>
            <p:cNvGrpSpPr>
              <a:grpSpLocks/>
            </p:cNvGrpSpPr>
            <p:nvPr/>
          </p:nvGrpSpPr>
          <p:grpSpPr bwMode="auto">
            <a:xfrm>
              <a:off x="3276" y="3027"/>
              <a:ext cx="1090" cy="161"/>
              <a:chOff x="2736" y="5143"/>
              <a:chExt cx="912" cy="403"/>
            </a:xfrm>
          </p:grpSpPr>
          <p:sp>
            <p:nvSpPr>
              <p:cNvPr id="318633" name="Rectangle 65"/>
              <p:cNvSpPr>
                <a:spLocks noChangeArrowheads="1"/>
              </p:cNvSpPr>
              <p:nvPr/>
            </p:nvSpPr>
            <p:spPr bwMode="auto">
              <a:xfrm>
                <a:off x="2736" y="5143"/>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34" name="Rectangle 220"/>
              <p:cNvSpPr>
                <a:spLocks noChangeArrowheads="1"/>
              </p:cNvSpPr>
              <p:nvPr/>
            </p:nvSpPr>
            <p:spPr bwMode="auto">
              <a:xfrm>
                <a:off x="2736" y="5143"/>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25" name="Group 223"/>
            <p:cNvGrpSpPr>
              <a:grpSpLocks/>
            </p:cNvGrpSpPr>
            <p:nvPr/>
          </p:nvGrpSpPr>
          <p:grpSpPr bwMode="auto">
            <a:xfrm>
              <a:off x="4366" y="3027"/>
              <a:ext cx="1389" cy="161"/>
              <a:chOff x="3648" y="5143"/>
              <a:chExt cx="1162" cy="403"/>
            </a:xfrm>
          </p:grpSpPr>
          <p:sp>
            <p:nvSpPr>
              <p:cNvPr id="318631" name="Rectangle 66"/>
              <p:cNvSpPr>
                <a:spLocks noChangeArrowheads="1"/>
              </p:cNvSpPr>
              <p:nvPr/>
            </p:nvSpPr>
            <p:spPr bwMode="auto">
              <a:xfrm>
                <a:off x="3648" y="5143"/>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32" name="Rectangle 222"/>
              <p:cNvSpPr>
                <a:spLocks noChangeArrowheads="1"/>
              </p:cNvSpPr>
              <p:nvPr/>
            </p:nvSpPr>
            <p:spPr bwMode="auto">
              <a:xfrm>
                <a:off x="3648" y="5143"/>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26" name="Group 225"/>
            <p:cNvGrpSpPr>
              <a:grpSpLocks/>
            </p:cNvGrpSpPr>
            <p:nvPr/>
          </p:nvGrpSpPr>
          <p:grpSpPr bwMode="auto">
            <a:xfrm>
              <a:off x="5" y="3188"/>
              <a:ext cx="1090" cy="162"/>
              <a:chOff x="0" y="5546"/>
              <a:chExt cx="912" cy="403"/>
            </a:xfrm>
          </p:grpSpPr>
          <p:sp>
            <p:nvSpPr>
              <p:cNvPr id="318629" name="Rectangle 67"/>
              <p:cNvSpPr>
                <a:spLocks noChangeArrowheads="1"/>
              </p:cNvSpPr>
              <p:nvPr/>
            </p:nvSpPr>
            <p:spPr bwMode="auto">
              <a:xfrm>
                <a:off x="0" y="5546"/>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6:2-3</a:t>
                </a:r>
                <a:endParaRPr lang="en-US" altLang="zh-CN" sz="1800">
                  <a:solidFill>
                    <a:srgbClr val="FFFFCC"/>
                  </a:solidFill>
                  <a:latin typeface="Arial" charset="0"/>
                  <a:cs typeface="Arial" charset="0"/>
                </a:endParaRPr>
              </a:p>
            </p:txBody>
          </p:sp>
          <p:sp>
            <p:nvSpPr>
              <p:cNvPr id="318630" name="Rectangle 224"/>
              <p:cNvSpPr>
                <a:spLocks noChangeArrowheads="1"/>
              </p:cNvSpPr>
              <p:nvPr/>
            </p:nvSpPr>
            <p:spPr bwMode="auto">
              <a:xfrm>
                <a:off x="0" y="5546"/>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27" name="Group 227"/>
            <p:cNvGrpSpPr>
              <a:grpSpLocks/>
            </p:cNvGrpSpPr>
            <p:nvPr/>
          </p:nvGrpSpPr>
          <p:grpSpPr bwMode="auto">
            <a:xfrm>
              <a:off x="1095" y="3188"/>
              <a:ext cx="1090" cy="162"/>
              <a:chOff x="912" y="5546"/>
              <a:chExt cx="912" cy="403"/>
            </a:xfrm>
          </p:grpSpPr>
          <p:sp>
            <p:nvSpPr>
              <p:cNvPr id="318627" name="Rectangle 68"/>
              <p:cNvSpPr>
                <a:spLocks noChangeArrowheads="1"/>
              </p:cNvSpPr>
              <p:nvPr/>
            </p:nvSpPr>
            <p:spPr bwMode="auto">
              <a:xfrm>
                <a:off x="912" y="5546"/>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28" name="Rectangle 226"/>
              <p:cNvSpPr>
                <a:spLocks noChangeArrowheads="1"/>
              </p:cNvSpPr>
              <p:nvPr/>
            </p:nvSpPr>
            <p:spPr bwMode="auto">
              <a:xfrm>
                <a:off x="912" y="5546"/>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28" name="Group 229"/>
            <p:cNvGrpSpPr>
              <a:grpSpLocks/>
            </p:cNvGrpSpPr>
            <p:nvPr/>
          </p:nvGrpSpPr>
          <p:grpSpPr bwMode="auto">
            <a:xfrm>
              <a:off x="2185" y="3188"/>
              <a:ext cx="1091" cy="162"/>
              <a:chOff x="1824" y="5546"/>
              <a:chExt cx="912" cy="403"/>
            </a:xfrm>
          </p:grpSpPr>
          <p:sp>
            <p:nvSpPr>
              <p:cNvPr id="318625" name="Rectangle 69"/>
              <p:cNvSpPr>
                <a:spLocks noChangeArrowheads="1"/>
              </p:cNvSpPr>
              <p:nvPr/>
            </p:nvSpPr>
            <p:spPr bwMode="auto">
              <a:xfrm>
                <a:off x="1824" y="5546"/>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6:4-9</a:t>
                </a:r>
                <a:endParaRPr lang="en-US" altLang="zh-CN" sz="1800">
                  <a:solidFill>
                    <a:srgbClr val="FFFFCC"/>
                  </a:solidFill>
                  <a:latin typeface="Arial" charset="0"/>
                  <a:cs typeface="Arial" charset="0"/>
                </a:endParaRPr>
              </a:p>
            </p:txBody>
          </p:sp>
          <p:sp>
            <p:nvSpPr>
              <p:cNvPr id="318626" name="Rectangle 228"/>
              <p:cNvSpPr>
                <a:spLocks noChangeArrowheads="1"/>
              </p:cNvSpPr>
              <p:nvPr/>
            </p:nvSpPr>
            <p:spPr bwMode="auto">
              <a:xfrm>
                <a:off x="1824" y="5546"/>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29" name="Group 231"/>
            <p:cNvGrpSpPr>
              <a:grpSpLocks/>
            </p:cNvGrpSpPr>
            <p:nvPr/>
          </p:nvGrpSpPr>
          <p:grpSpPr bwMode="auto">
            <a:xfrm>
              <a:off x="3276" y="3188"/>
              <a:ext cx="1090" cy="162"/>
              <a:chOff x="2736" y="5546"/>
              <a:chExt cx="912" cy="403"/>
            </a:xfrm>
          </p:grpSpPr>
          <p:sp>
            <p:nvSpPr>
              <p:cNvPr id="318623" name="Rectangle 70"/>
              <p:cNvSpPr>
                <a:spLocks noChangeArrowheads="1"/>
              </p:cNvSpPr>
              <p:nvPr/>
            </p:nvSpPr>
            <p:spPr bwMode="auto">
              <a:xfrm>
                <a:off x="2736" y="5546"/>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24" name="Rectangle 230"/>
              <p:cNvSpPr>
                <a:spLocks noChangeArrowheads="1"/>
              </p:cNvSpPr>
              <p:nvPr/>
            </p:nvSpPr>
            <p:spPr bwMode="auto">
              <a:xfrm>
                <a:off x="2736" y="5546"/>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30" name="Group 233"/>
            <p:cNvGrpSpPr>
              <a:grpSpLocks/>
            </p:cNvGrpSpPr>
            <p:nvPr/>
          </p:nvGrpSpPr>
          <p:grpSpPr bwMode="auto">
            <a:xfrm>
              <a:off x="4366" y="3188"/>
              <a:ext cx="1389" cy="162"/>
              <a:chOff x="3648" y="5546"/>
              <a:chExt cx="1162" cy="403"/>
            </a:xfrm>
          </p:grpSpPr>
          <p:sp>
            <p:nvSpPr>
              <p:cNvPr id="318621" name="Rectangle 71"/>
              <p:cNvSpPr>
                <a:spLocks noChangeArrowheads="1"/>
              </p:cNvSpPr>
              <p:nvPr/>
            </p:nvSpPr>
            <p:spPr bwMode="auto">
              <a:xfrm>
                <a:off x="3648" y="5546"/>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22" name="Rectangle 232"/>
              <p:cNvSpPr>
                <a:spLocks noChangeArrowheads="1"/>
              </p:cNvSpPr>
              <p:nvPr/>
            </p:nvSpPr>
            <p:spPr bwMode="auto">
              <a:xfrm>
                <a:off x="3648" y="5546"/>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31" name="Group 235"/>
            <p:cNvGrpSpPr>
              <a:grpSpLocks/>
            </p:cNvGrpSpPr>
            <p:nvPr/>
          </p:nvGrpSpPr>
          <p:grpSpPr bwMode="auto">
            <a:xfrm>
              <a:off x="5" y="3350"/>
              <a:ext cx="1090" cy="162"/>
              <a:chOff x="0" y="5949"/>
              <a:chExt cx="912" cy="403"/>
            </a:xfrm>
          </p:grpSpPr>
          <p:sp>
            <p:nvSpPr>
              <p:cNvPr id="318619" name="Rectangle 72"/>
              <p:cNvSpPr>
                <a:spLocks noChangeArrowheads="1"/>
              </p:cNvSpPr>
              <p:nvPr/>
            </p:nvSpPr>
            <p:spPr bwMode="auto">
              <a:xfrm>
                <a:off x="0" y="5949"/>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20" name="Rectangle 234"/>
              <p:cNvSpPr>
                <a:spLocks noChangeArrowheads="1"/>
              </p:cNvSpPr>
              <p:nvPr/>
            </p:nvSpPr>
            <p:spPr bwMode="auto">
              <a:xfrm>
                <a:off x="0" y="5949"/>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32" name="Group 237"/>
            <p:cNvGrpSpPr>
              <a:grpSpLocks/>
            </p:cNvGrpSpPr>
            <p:nvPr/>
          </p:nvGrpSpPr>
          <p:grpSpPr bwMode="auto">
            <a:xfrm>
              <a:off x="1095" y="3350"/>
              <a:ext cx="1090" cy="162"/>
              <a:chOff x="912" y="5949"/>
              <a:chExt cx="912" cy="403"/>
            </a:xfrm>
          </p:grpSpPr>
          <p:sp>
            <p:nvSpPr>
              <p:cNvPr id="318617" name="Rectangle 73"/>
              <p:cNvSpPr>
                <a:spLocks noChangeArrowheads="1"/>
              </p:cNvSpPr>
              <p:nvPr/>
            </p:nvSpPr>
            <p:spPr bwMode="auto">
              <a:xfrm>
                <a:off x="912" y="5949"/>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6:10</a:t>
                </a:r>
                <a:endParaRPr lang="en-US" altLang="zh-CN" sz="1800">
                  <a:solidFill>
                    <a:srgbClr val="FFFFCC"/>
                  </a:solidFill>
                  <a:latin typeface="Arial" charset="0"/>
                  <a:cs typeface="Arial" charset="0"/>
                </a:endParaRPr>
              </a:p>
            </p:txBody>
          </p:sp>
          <p:sp>
            <p:nvSpPr>
              <p:cNvPr id="318618" name="Rectangle 236"/>
              <p:cNvSpPr>
                <a:spLocks noChangeArrowheads="1"/>
              </p:cNvSpPr>
              <p:nvPr/>
            </p:nvSpPr>
            <p:spPr bwMode="auto">
              <a:xfrm>
                <a:off x="912" y="5949"/>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33" name="Group 239"/>
            <p:cNvGrpSpPr>
              <a:grpSpLocks/>
            </p:cNvGrpSpPr>
            <p:nvPr/>
          </p:nvGrpSpPr>
          <p:grpSpPr bwMode="auto">
            <a:xfrm>
              <a:off x="2185" y="3350"/>
              <a:ext cx="1091" cy="162"/>
              <a:chOff x="1824" y="5949"/>
              <a:chExt cx="912" cy="403"/>
            </a:xfrm>
          </p:grpSpPr>
          <p:sp>
            <p:nvSpPr>
              <p:cNvPr id="318615" name="Rectangle 74"/>
              <p:cNvSpPr>
                <a:spLocks noChangeArrowheads="1"/>
              </p:cNvSpPr>
              <p:nvPr/>
            </p:nvSpPr>
            <p:spPr bwMode="auto">
              <a:xfrm>
                <a:off x="1824" y="5949"/>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16" name="Rectangle 238"/>
              <p:cNvSpPr>
                <a:spLocks noChangeArrowheads="1"/>
              </p:cNvSpPr>
              <p:nvPr/>
            </p:nvSpPr>
            <p:spPr bwMode="auto">
              <a:xfrm>
                <a:off x="1824" y="5949"/>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34" name="Group 241"/>
            <p:cNvGrpSpPr>
              <a:grpSpLocks/>
            </p:cNvGrpSpPr>
            <p:nvPr/>
          </p:nvGrpSpPr>
          <p:grpSpPr bwMode="auto">
            <a:xfrm>
              <a:off x="3276" y="3350"/>
              <a:ext cx="1090" cy="162"/>
              <a:chOff x="2736" y="5949"/>
              <a:chExt cx="912" cy="403"/>
            </a:xfrm>
          </p:grpSpPr>
          <p:sp>
            <p:nvSpPr>
              <p:cNvPr id="318613" name="Rectangle 75"/>
              <p:cNvSpPr>
                <a:spLocks noChangeArrowheads="1"/>
              </p:cNvSpPr>
              <p:nvPr/>
            </p:nvSpPr>
            <p:spPr bwMode="auto">
              <a:xfrm>
                <a:off x="2736" y="5949"/>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14" name="Rectangle 240"/>
              <p:cNvSpPr>
                <a:spLocks noChangeArrowheads="1"/>
              </p:cNvSpPr>
              <p:nvPr/>
            </p:nvSpPr>
            <p:spPr bwMode="auto">
              <a:xfrm>
                <a:off x="2736" y="5949"/>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35" name="Group 243"/>
            <p:cNvGrpSpPr>
              <a:grpSpLocks/>
            </p:cNvGrpSpPr>
            <p:nvPr/>
          </p:nvGrpSpPr>
          <p:grpSpPr bwMode="auto">
            <a:xfrm>
              <a:off x="4366" y="3350"/>
              <a:ext cx="1389" cy="162"/>
              <a:chOff x="3648" y="5949"/>
              <a:chExt cx="1162" cy="403"/>
            </a:xfrm>
          </p:grpSpPr>
          <p:sp>
            <p:nvSpPr>
              <p:cNvPr id="318611" name="Rectangle 76"/>
              <p:cNvSpPr>
                <a:spLocks noChangeArrowheads="1"/>
              </p:cNvSpPr>
              <p:nvPr/>
            </p:nvSpPr>
            <p:spPr bwMode="auto">
              <a:xfrm>
                <a:off x="3648" y="5949"/>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12" name="Rectangle 242"/>
              <p:cNvSpPr>
                <a:spLocks noChangeArrowheads="1"/>
              </p:cNvSpPr>
              <p:nvPr/>
            </p:nvSpPr>
            <p:spPr bwMode="auto">
              <a:xfrm>
                <a:off x="3648" y="5949"/>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36" name="Group 245"/>
            <p:cNvGrpSpPr>
              <a:grpSpLocks/>
            </p:cNvGrpSpPr>
            <p:nvPr/>
          </p:nvGrpSpPr>
          <p:grpSpPr bwMode="auto">
            <a:xfrm>
              <a:off x="5" y="3512"/>
              <a:ext cx="1090" cy="161"/>
              <a:chOff x="0" y="6352"/>
              <a:chExt cx="912" cy="403"/>
            </a:xfrm>
          </p:grpSpPr>
          <p:sp>
            <p:nvSpPr>
              <p:cNvPr id="318609" name="Rectangle 77"/>
              <p:cNvSpPr>
                <a:spLocks noChangeArrowheads="1"/>
              </p:cNvSpPr>
              <p:nvPr/>
            </p:nvSpPr>
            <p:spPr bwMode="auto">
              <a:xfrm>
                <a:off x="0" y="6352"/>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6:11-12</a:t>
                </a:r>
                <a:endParaRPr lang="en-US" altLang="zh-CN" sz="1800">
                  <a:solidFill>
                    <a:srgbClr val="FFFFCC"/>
                  </a:solidFill>
                  <a:latin typeface="Arial" charset="0"/>
                  <a:cs typeface="Arial" charset="0"/>
                </a:endParaRPr>
              </a:p>
            </p:txBody>
          </p:sp>
          <p:sp>
            <p:nvSpPr>
              <p:cNvPr id="318610" name="Rectangle 244"/>
              <p:cNvSpPr>
                <a:spLocks noChangeArrowheads="1"/>
              </p:cNvSpPr>
              <p:nvPr/>
            </p:nvSpPr>
            <p:spPr bwMode="auto">
              <a:xfrm>
                <a:off x="0" y="6352"/>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37" name="Group 247"/>
            <p:cNvGrpSpPr>
              <a:grpSpLocks/>
            </p:cNvGrpSpPr>
            <p:nvPr/>
          </p:nvGrpSpPr>
          <p:grpSpPr bwMode="auto">
            <a:xfrm>
              <a:off x="1095" y="3512"/>
              <a:ext cx="1090" cy="161"/>
              <a:chOff x="912" y="6352"/>
              <a:chExt cx="912" cy="403"/>
            </a:xfrm>
          </p:grpSpPr>
          <p:sp>
            <p:nvSpPr>
              <p:cNvPr id="318607" name="Rectangle 78"/>
              <p:cNvSpPr>
                <a:spLocks noChangeArrowheads="1"/>
              </p:cNvSpPr>
              <p:nvPr/>
            </p:nvSpPr>
            <p:spPr bwMode="auto">
              <a:xfrm>
                <a:off x="912" y="6352"/>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6:13a</a:t>
                </a:r>
                <a:endParaRPr lang="en-US" altLang="zh-CN" sz="1800">
                  <a:solidFill>
                    <a:srgbClr val="FFFFCC"/>
                  </a:solidFill>
                  <a:latin typeface="Arial" charset="0"/>
                  <a:cs typeface="Arial" charset="0"/>
                </a:endParaRPr>
              </a:p>
            </p:txBody>
          </p:sp>
          <p:sp>
            <p:nvSpPr>
              <p:cNvPr id="318608" name="Rectangle 246"/>
              <p:cNvSpPr>
                <a:spLocks noChangeArrowheads="1"/>
              </p:cNvSpPr>
              <p:nvPr/>
            </p:nvSpPr>
            <p:spPr bwMode="auto">
              <a:xfrm>
                <a:off x="912" y="6352"/>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38" name="Group 249"/>
            <p:cNvGrpSpPr>
              <a:grpSpLocks/>
            </p:cNvGrpSpPr>
            <p:nvPr/>
          </p:nvGrpSpPr>
          <p:grpSpPr bwMode="auto">
            <a:xfrm>
              <a:off x="2185" y="3512"/>
              <a:ext cx="1091" cy="161"/>
              <a:chOff x="1824" y="6352"/>
              <a:chExt cx="912" cy="403"/>
            </a:xfrm>
          </p:grpSpPr>
          <p:sp>
            <p:nvSpPr>
              <p:cNvPr id="318605" name="Rectangle 79"/>
              <p:cNvSpPr>
                <a:spLocks noChangeArrowheads="1"/>
              </p:cNvSpPr>
              <p:nvPr/>
            </p:nvSpPr>
            <p:spPr bwMode="auto">
              <a:xfrm>
                <a:off x="1824" y="6352"/>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6:13b-7:9a</a:t>
                </a:r>
                <a:endParaRPr lang="en-US" altLang="zh-CN" sz="1800">
                  <a:solidFill>
                    <a:srgbClr val="FFFFCC"/>
                  </a:solidFill>
                  <a:latin typeface="Arial" charset="0"/>
                  <a:cs typeface="Arial" charset="0"/>
                </a:endParaRPr>
              </a:p>
            </p:txBody>
          </p:sp>
          <p:sp>
            <p:nvSpPr>
              <p:cNvPr id="318606" name="Rectangle 248"/>
              <p:cNvSpPr>
                <a:spLocks noChangeArrowheads="1"/>
              </p:cNvSpPr>
              <p:nvPr/>
            </p:nvSpPr>
            <p:spPr bwMode="auto">
              <a:xfrm>
                <a:off x="1824" y="6352"/>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39" name="Group 251"/>
            <p:cNvGrpSpPr>
              <a:grpSpLocks/>
            </p:cNvGrpSpPr>
            <p:nvPr/>
          </p:nvGrpSpPr>
          <p:grpSpPr bwMode="auto">
            <a:xfrm>
              <a:off x="3276" y="3512"/>
              <a:ext cx="1090" cy="161"/>
              <a:chOff x="2736" y="6352"/>
              <a:chExt cx="912" cy="403"/>
            </a:xfrm>
          </p:grpSpPr>
          <p:sp>
            <p:nvSpPr>
              <p:cNvPr id="318603" name="Rectangle 80"/>
              <p:cNvSpPr>
                <a:spLocks noChangeArrowheads="1"/>
              </p:cNvSpPr>
              <p:nvPr/>
            </p:nvSpPr>
            <p:spPr bwMode="auto">
              <a:xfrm>
                <a:off x="2736" y="6352"/>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04" name="Rectangle 250"/>
              <p:cNvSpPr>
                <a:spLocks noChangeArrowheads="1"/>
              </p:cNvSpPr>
              <p:nvPr/>
            </p:nvSpPr>
            <p:spPr bwMode="auto">
              <a:xfrm>
                <a:off x="2736" y="6352"/>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40" name="Group 253"/>
            <p:cNvGrpSpPr>
              <a:grpSpLocks/>
            </p:cNvGrpSpPr>
            <p:nvPr/>
          </p:nvGrpSpPr>
          <p:grpSpPr bwMode="auto">
            <a:xfrm>
              <a:off x="4366" y="3512"/>
              <a:ext cx="1389" cy="161"/>
              <a:chOff x="3648" y="6352"/>
              <a:chExt cx="1162" cy="403"/>
            </a:xfrm>
          </p:grpSpPr>
          <p:sp>
            <p:nvSpPr>
              <p:cNvPr id="318601" name="Rectangle 81"/>
              <p:cNvSpPr>
                <a:spLocks noChangeArrowheads="1"/>
              </p:cNvSpPr>
              <p:nvPr/>
            </p:nvSpPr>
            <p:spPr bwMode="auto">
              <a:xfrm>
                <a:off x="3648" y="6352"/>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602" name="Rectangle 252"/>
              <p:cNvSpPr>
                <a:spLocks noChangeArrowheads="1"/>
              </p:cNvSpPr>
              <p:nvPr/>
            </p:nvSpPr>
            <p:spPr bwMode="auto">
              <a:xfrm>
                <a:off x="3648" y="6352"/>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41" name="Group 255"/>
            <p:cNvGrpSpPr>
              <a:grpSpLocks/>
            </p:cNvGrpSpPr>
            <p:nvPr/>
          </p:nvGrpSpPr>
          <p:grpSpPr bwMode="auto">
            <a:xfrm>
              <a:off x="5" y="3673"/>
              <a:ext cx="1090" cy="162"/>
              <a:chOff x="0" y="6755"/>
              <a:chExt cx="912" cy="403"/>
            </a:xfrm>
          </p:grpSpPr>
          <p:sp>
            <p:nvSpPr>
              <p:cNvPr id="318599" name="Rectangle 82"/>
              <p:cNvSpPr>
                <a:spLocks noChangeArrowheads="1"/>
              </p:cNvSpPr>
              <p:nvPr/>
            </p:nvSpPr>
            <p:spPr bwMode="auto">
              <a:xfrm>
                <a:off x="0" y="6755"/>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7:9b-8:4</a:t>
                </a:r>
                <a:endParaRPr lang="en-US" altLang="zh-CN" sz="1800">
                  <a:solidFill>
                    <a:srgbClr val="FFFFCC"/>
                  </a:solidFill>
                  <a:latin typeface="Arial" charset="0"/>
                  <a:cs typeface="Arial" charset="0"/>
                </a:endParaRPr>
              </a:p>
            </p:txBody>
          </p:sp>
          <p:sp>
            <p:nvSpPr>
              <p:cNvPr id="318600" name="Rectangle 254"/>
              <p:cNvSpPr>
                <a:spLocks noChangeArrowheads="1"/>
              </p:cNvSpPr>
              <p:nvPr/>
            </p:nvSpPr>
            <p:spPr bwMode="auto">
              <a:xfrm>
                <a:off x="0" y="6755"/>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42" name="Group 257"/>
            <p:cNvGrpSpPr>
              <a:grpSpLocks/>
            </p:cNvGrpSpPr>
            <p:nvPr/>
          </p:nvGrpSpPr>
          <p:grpSpPr bwMode="auto">
            <a:xfrm>
              <a:off x="1095" y="3673"/>
              <a:ext cx="1090" cy="162"/>
              <a:chOff x="912" y="6755"/>
              <a:chExt cx="912" cy="403"/>
            </a:xfrm>
          </p:grpSpPr>
          <p:sp>
            <p:nvSpPr>
              <p:cNvPr id="318597" name="Rectangle 83"/>
              <p:cNvSpPr>
                <a:spLocks noChangeArrowheads="1"/>
              </p:cNvSpPr>
              <p:nvPr/>
            </p:nvSpPr>
            <p:spPr bwMode="auto">
              <a:xfrm>
                <a:off x="912" y="6755"/>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8:5a</a:t>
                </a:r>
                <a:endParaRPr lang="en-US" altLang="zh-CN" sz="1800">
                  <a:solidFill>
                    <a:srgbClr val="FFFFCC"/>
                  </a:solidFill>
                  <a:latin typeface="Arial" charset="0"/>
                  <a:cs typeface="Arial" charset="0"/>
                </a:endParaRPr>
              </a:p>
            </p:txBody>
          </p:sp>
          <p:sp>
            <p:nvSpPr>
              <p:cNvPr id="318598" name="Rectangle 256"/>
              <p:cNvSpPr>
                <a:spLocks noChangeArrowheads="1"/>
              </p:cNvSpPr>
              <p:nvPr/>
            </p:nvSpPr>
            <p:spPr bwMode="auto">
              <a:xfrm>
                <a:off x="912" y="6755"/>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43" name="Group 259"/>
            <p:cNvGrpSpPr>
              <a:grpSpLocks/>
            </p:cNvGrpSpPr>
            <p:nvPr/>
          </p:nvGrpSpPr>
          <p:grpSpPr bwMode="auto">
            <a:xfrm>
              <a:off x="2185" y="3673"/>
              <a:ext cx="1091" cy="162"/>
              <a:chOff x="1824" y="6755"/>
              <a:chExt cx="912" cy="403"/>
            </a:xfrm>
          </p:grpSpPr>
          <p:sp>
            <p:nvSpPr>
              <p:cNvPr id="318595" name="Rectangle 84"/>
              <p:cNvSpPr>
                <a:spLocks noChangeArrowheads="1"/>
              </p:cNvSpPr>
              <p:nvPr/>
            </p:nvSpPr>
            <p:spPr bwMode="auto">
              <a:xfrm>
                <a:off x="1824" y="6755"/>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596" name="Rectangle 258"/>
              <p:cNvSpPr>
                <a:spLocks noChangeArrowheads="1"/>
              </p:cNvSpPr>
              <p:nvPr/>
            </p:nvSpPr>
            <p:spPr bwMode="auto">
              <a:xfrm>
                <a:off x="1824" y="6755"/>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44" name="Group 261"/>
            <p:cNvGrpSpPr>
              <a:grpSpLocks/>
            </p:cNvGrpSpPr>
            <p:nvPr/>
          </p:nvGrpSpPr>
          <p:grpSpPr bwMode="auto">
            <a:xfrm>
              <a:off x="3276" y="3673"/>
              <a:ext cx="1090" cy="162"/>
              <a:chOff x="2736" y="6755"/>
              <a:chExt cx="912" cy="403"/>
            </a:xfrm>
          </p:grpSpPr>
          <p:sp>
            <p:nvSpPr>
              <p:cNvPr id="318593" name="Rectangle 85"/>
              <p:cNvSpPr>
                <a:spLocks noChangeArrowheads="1"/>
              </p:cNvSpPr>
              <p:nvPr/>
            </p:nvSpPr>
            <p:spPr bwMode="auto">
              <a:xfrm>
                <a:off x="2736" y="6755"/>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594" name="Rectangle 260"/>
              <p:cNvSpPr>
                <a:spLocks noChangeArrowheads="1"/>
              </p:cNvSpPr>
              <p:nvPr/>
            </p:nvSpPr>
            <p:spPr bwMode="auto">
              <a:xfrm>
                <a:off x="2736" y="6755"/>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45" name="Group 263"/>
            <p:cNvGrpSpPr>
              <a:grpSpLocks/>
            </p:cNvGrpSpPr>
            <p:nvPr/>
          </p:nvGrpSpPr>
          <p:grpSpPr bwMode="auto">
            <a:xfrm>
              <a:off x="4366" y="3673"/>
              <a:ext cx="1389" cy="162"/>
              <a:chOff x="3648" y="6755"/>
              <a:chExt cx="1162" cy="403"/>
            </a:xfrm>
          </p:grpSpPr>
          <p:sp>
            <p:nvSpPr>
              <p:cNvPr id="318591" name="Rectangle 86"/>
              <p:cNvSpPr>
                <a:spLocks noChangeArrowheads="1"/>
              </p:cNvSpPr>
              <p:nvPr/>
            </p:nvSpPr>
            <p:spPr bwMode="auto">
              <a:xfrm>
                <a:off x="3648" y="6755"/>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592" name="Rectangle 262"/>
              <p:cNvSpPr>
                <a:spLocks noChangeArrowheads="1"/>
              </p:cNvSpPr>
              <p:nvPr/>
            </p:nvSpPr>
            <p:spPr bwMode="auto">
              <a:xfrm>
                <a:off x="3648" y="6755"/>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46" name="Group 265"/>
            <p:cNvGrpSpPr>
              <a:grpSpLocks/>
            </p:cNvGrpSpPr>
            <p:nvPr/>
          </p:nvGrpSpPr>
          <p:grpSpPr bwMode="auto">
            <a:xfrm>
              <a:off x="5" y="3835"/>
              <a:ext cx="1090" cy="162"/>
              <a:chOff x="0" y="7158"/>
              <a:chExt cx="912" cy="403"/>
            </a:xfrm>
          </p:grpSpPr>
          <p:sp>
            <p:nvSpPr>
              <p:cNvPr id="318589" name="Rectangle 87"/>
              <p:cNvSpPr>
                <a:spLocks noChangeArrowheads="1"/>
              </p:cNvSpPr>
              <p:nvPr/>
            </p:nvSpPr>
            <p:spPr bwMode="auto">
              <a:xfrm>
                <a:off x="0" y="7158"/>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8:5b-7</a:t>
                </a:r>
                <a:endParaRPr lang="en-US" altLang="zh-CN" sz="1800">
                  <a:solidFill>
                    <a:srgbClr val="FFFFCC"/>
                  </a:solidFill>
                  <a:latin typeface="Arial" charset="0"/>
                  <a:cs typeface="Arial" charset="0"/>
                </a:endParaRPr>
              </a:p>
            </p:txBody>
          </p:sp>
          <p:sp>
            <p:nvSpPr>
              <p:cNvPr id="318590" name="Rectangle 264"/>
              <p:cNvSpPr>
                <a:spLocks noChangeArrowheads="1"/>
              </p:cNvSpPr>
              <p:nvPr/>
            </p:nvSpPr>
            <p:spPr bwMode="auto">
              <a:xfrm>
                <a:off x="0" y="7158"/>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47" name="Group 267"/>
            <p:cNvGrpSpPr>
              <a:grpSpLocks/>
            </p:cNvGrpSpPr>
            <p:nvPr/>
          </p:nvGrpSpPr>
          <p:grpSpPr bwMode="auto">
            <a:xfrm>
              <a:off x="1095" y="3835"/>
              <a:ext cx="1090" cy="162"/>
              <a:chOff x="912" y="7158"/>
              <a:chExt cx="912" cy="403"/>
            </a:xfrm>
          </p:grpSpPr>
          <p:sp>
            <p:nvSpPr>
              <p:cNvPr id="318587" name="Rectangle 88"/>
              <p:cNvSpPr>
                <a:spLocks noChangeArrowheads="1"/>
              </p:cNvSpPr>
              <p:nvPr/>
            </p:nvSpPr>
            <p:spPr bwMode="auto">
              <a:xfrm>
                <a:off x="912" y="7158"/>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588" name="Rectangle 266"/>
              <p:cNvSpPr>
                <a:spLocks noChangeArrowheads="1"/>
              </p:cNvSpPr>
              <p:nvPr/>
            </p:nvSpPr>
            <p:spPr bwMode="auto">
              <a:xfrm>
                <a:off x="912" y="7158"/>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48" name="Group 269"/>
            <p:cNvGrpSpPr>
              <a:grpSpLocks/>
            </p:cNvGrpSpPr>
            <p:nvPr/>
          </p:nvGrpSpPr>
          <p:grpSpPr bwMode="auto">
            <a:xfrm>
              <a:off x="2185" y="3835"/>
              <a:ext cx="1091" cy="162"/>
              <a:chOff x="1824" y="7158"/>
              <a:chExt cx="912" cy="403"/>
            </a:xfrm>
          </p:grpSpPr>
          <p:sp>
            <p:nvSpPr>
              <p:cNvPr id="318585" name="Rectangle 89"/>
              <p:cNvSpPr>
                <a:spLocks noChangeArrowheads="1"/>
              </p:cNvSpPr>
              <p:nvPr/>
            </p:nvSpPr>
            <p:spPr bwMode="auto">
              <a:xfrm>
                <a:off x="1824" y="7158"/>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586" name="Rectangle 268"/>
              <p:cNvSpPr>
                <a:spLocks noChangeArrowheads="1"/>
              </p:cNvSpPr>
              <p:nvPr/>
            </p:nvSpPr>
            <p:spPr bwMode="auto">
              <a:xfrm>
                <a:off x="1824" y="7158"/>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49" name="Group 271"/>
            <p:cNvGrpSpPr>
              <a:grpSpLocks/>
            </p:cNvGrpSpPr>
            <p:nvPr/>
          </p:nvGrpSpPr>
          <p:grpSpPr bwMode="auto">
            <a:xfrm>
              <a:off x="3276" y="3835"/>
              <a:ext cx="1090" cy="162"/>
              <a:chOff x="2736" y="7158"/>
              <a:chExt cx="912" cy="403"/>
            </a:xfrm>
          </p:grpSpPr>
          <p:sp>
            <p:nvSpPr>
              <p:cNvPr id="318583" name="Rectangle 90"/>
              <p:cNvSpPr>
                <a:spLocks noChangeArrowheads="1"/>
              </p:cNvSpPr>
              <p:nvPr/>
            </p:nvSpPr>
            <p:spPr bwMode="auto">
              <a:xfrm>
                <a:off x="2736" y="7158"/>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584" name="Rectangle 270"/>
              <p:cNvSpPr>
                <a:spLocks noChangeArrowheads="1"/>
              </p:cNvSpPr>
              <p:nvPr/>
            </p:nvSpPr>
            <p:spPr bwMode="auto">
              <a:xfrm>
                <a:off x="2736" y="7158"/>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50" name="Group 273"/>
            <p:cNvGrpSpPr>
              <a:grpSpLocks/>
            </p:cNvGrpSpPr>
            <p:nvPr/>
          </p:nvGrpSpPr>
          <p:grpSpPr bwMode="auto">
            <a:xfrm>
              <a:off x="4366" y="3835"/>
              <a:ext cx="1389" cy="162"/>
              <a:chOff x="3648" y="7158"/>
              <a:chExt cx="1162" cy="403"/>
            </a:xfrm>
          </p:grpSpPr>
          <p:sp>
            <p:nvSpPr>
              <p:cNvPr id="318581" name="Rectangle 91"/>
              <p:cNvSpPr>
                <a:spLocks noChangeArrowheads="1"/>
              </p:cNvSpPr>
              <p:nvPr/>
            </p:nvSpPr>
            <p:spPr bwMode="auto">
              <a:xfrm>
                <a:off x="3648" y="7158"/>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8:8-9</a:t>
                </a:r>
                <a:endParaRPr lang="en-US" altLang="zh-CN" sz="1800">
                  <a:solidFill>
                    <a:srgbClr val="FFFFCC"/>
                  </a:solidFill>
                  <a:latin typeface="Arial" charset="0"/>
                  <a:cs typeface="Arial" charset="0"/>
                </a:endParaRPr>
              </a:p>
            </p:txBody>
          </p:sp>
          <p:sp>
            <p:nvSpPr>
              <p:cNvPr id="318582" name="Rectangle 272"/>
              <p:cNvSpPr>
                <a:spLocks noChangeArrowheads="1"/>
              </p:cNvSpPr>
              <p:nvPr/>
            </p:nvSpPr>
            <p:spPr bwMode="auto">
              <a:xfrm>
                <a:off x="3648" y="7158"/>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51" name="Group 275"/>
            <p:cNvGrpSpPr>
              <a:grpSpLocks/>
            </p:cNvGrpSpPr>
            <p:nvPr/>
          </p:nvGrpSpPr>
          <p:grpSpPr bwMode="auto">
            <a:xfrm>
              <a:off x="5" y="3997"/>
              <a:ext cx="1090" cy="161"/>
              <a:chOff x="0" y="7561"/>
              <a:chExt cx="912" cy="403"/>
            </a:xfrm>
          </p:grpSpPr>
          <p:sp>
            <p:nvSpPr>
              <p:cNvPr id="318579" name="Rectangle 92"/>
              <p:cNvSpPr>
                <a:spLocks noChangeArrowheads="1"/>
              </p:cNvSpPr>
              <p:nvPr/>
            </p:nvSpPr>
            <p:spPr bwMode="auto">
              <a:xfrm>
                <a:off x="0" y="7561"/>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8:10-12</a:t>
                </a:r>
                <a:endParaRPr lang="en-US" altLang="zh-CN" sz="1800">
                  <a:solidFill>
                    <a:srgbClr val="FFFFCC"/>
                  </a:solidFill>
                  <a:latin typeface="Arial" charset="0"/>
                  <a:cs typeface="Arial" charset="0"/>
                </a:endParaRPr>
              </a:p>
            </p:txBody>
          </p:sp>
          <p:sp>
            <p:nvSpPr>
              <p:cNvPr id="318580" name="Rectangle 274"/>
              <p:cNvSpPr>
                <a:spLocks noChangeArrowheads="1"/>
              </p:cNvSpPr>
              <p:nvPr/>
            </p:nvSpPr>
            <p:spPr bwMode="auto">
              <a:xfrm>
                <a:off x="0" y="7561"/>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52" name="Group 277"/>
            <p:cNvGrpSpPr>
              <a:grpSpLocks/>
            </p:cNvGrpSpPr>
            <p:nvPr/>
          </p:nvGrpSpPr>
          <p:grpSpPr bwMode="auto">
            <a:xfrm>
              <a:off x="1095" y="3997"/>
              <a:ext cx="1090" cy="161"/>
              <a:chOff x="912" y="7561"/>
              <a:chExt cx="912" cy="403"/>
            </a:xfrm>
          </p:grpSpPr>
          <p:sp>
            <p:nvSpPr>
              <p:cNvPr id="318577" name="Rectangle 93"/>
              <p:cNvSpPr>
                <a:spLocks noChangeArrowheads="1"/>
              </p:cNvSpPr>
              <p:nvPr/>
            </p:nvSpPr>
            <p:spPr bwMode="auto">
              <a:xfrm>
                <a:off x="912" y="7561"/>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578" name="Rectangle 276"/>
              <p:cNvSpPr>
                <a:spLocks noChangeArrowheads="1"/>
              </p:cNvSpPr>
              <p:nvPr/>
            </p:nvSpPr>
            <p:spPr bwMode="auto">
              <a:xfrm>
                <a:off x="912" y="7561"/>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53" name="Group 279"/>
            <p:cNvGrpSpPr>
              <a:grpSpLocks/>
            </p:cNvGrpSpPr>
            <p:nvPr/>
          </p:nvGrpSpPr>
          <p:grpSpPr bwMode="auto">
            <a:xfrm>
              <a:off x="2185" y="3997"/>
              <a:ext cx="1091" cy="161"/>
              <a:chOff x="1824" y="7561"/>
              <a:chExt cx="912" cy="403"/>
            </a:xfrm>
          </p:grpSpPr>
          <p:sp>
            <p:nvSpPr>
              <p:cNvPr id="318575" name="Rectangle 94"/>
              <p:cNvSpPr>
                <a:spLocks noChangeArrowheads="1"/>
              </p:cNvSpPr>
              <p:nvPr/>
            </p:nvSpPr>
            <p:spPr bwMode="auto">
              <a:xfrm>
                <a:off x="1824" y="7561"/>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8:13</a:t>
                </a:r>
                <a:endParaRPr lang="en-US" altLang="zh-CN" sz="1800">
                  <a:solidFill>
                    <a:srgbClr val="FFFFCC"/>
                  </a:solidFill>
                  <a:latin typeface="Arial" charset="0"/>
                  <a:cs typeface="Arial" charset="0"/>
                </a:endParaRPr>
              </a:p>
            </p:txBody>
          </p:sp>
          <p:sp>
            <p:nvSpPr>
              <p:cNvPr id="318576" name="Rectangle 278"/>
              <p:cNvSpPr>
                <a:spLocks noChangeArrowheads="1"/>
              </p:cNvSpPr>
              <p:nvPr/>
            </p:nvSpPr>
            <p:spPr bwMode="auto">
              <a:xfrm>
                <a:off x="1824" y="7561"/>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54" name="Group 281"/>
            <p:cNvGrpSpPr>
              <a:grpSpLocks/>
            </p:cNvGrpSpPr>
            <p:nvPr/>
          </p:nvGrpSpPr>
          <p:grpSpPr bwMode="auto">
            <a:xfrm>
              <a:off x="3276" y="3997"/>
              <a:ext cx="1090" cy="161"/>
              <a:chOff x="2736" y="7561"/>
              <a:chExt cx="912" cy="403"/>
            </a:xfrm>
          </p:grpSpPr>
          <p:sp>
            <p:nvSpPr>
              <p:cNvPr id="318573" name="Rectangle 95"/>
              <p:cNvSpPr>
                <a:spLocks noChangeArrowheads="1"/>
              </p:cNvSpPr>
              <p:nvPr/>
            </p:nvSpPr>
            <p:spPr bwMode="auto">
              <a:xfrm>
                <a:off x="2736" y="7561"/>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574" name="Rectangle 280"/>
              <p:cNvSpPr>
                <a:spLocks noChangeArrowheads="1"/>
              </p:cNvSpPr>
              <p:nvPr/>
            </p:nvSpPr>
            <p:spPr bwMode="auto">
              <a:xfrm>
                <a:off x="2736" y="7561"/>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55" name="Group 283"/>
            <p:cNvGrpSpPr>
              <a:grpSpLocks/>
            </p:cNvGrpSpPr>
            <p:nvPr/>
          </p:nvGrpSpPr>
          <p:grpSpPr bwMode="auto">
            <a:xfrm>
              <a:off x="4366" y="3997"/>
              <a:ext cx="1389" cy="161"/>
              <a:chOff x="3648" y="7561"/>
              <a:chExt cx="1162" cy="403"/>
            </a:xfrm>
          </p:grpSpPr>
          <p:sp>
            <p:nvSpPr>
              <p:cNvPr id="318571" name="Rectangle 96"/>
              <p:cNvSpPr>
                <a:spLocks noChangeArrowheads="1"/>
              </p:cNvSpPr>
              <p:nvPr/>
            </p:nvSpPr>
            <p:spPr bwMode="auto">
              <a:xfrm>
                <a:off x="3648" y="7561"/>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572" name="Rectangle 282"/>
              <p:cNvSpPr>
                <a:spLocks noChangeArrowheads="1"/>
              </p:cNvSpPr>
              <p:nvPr/>
            </p:nvSpPr>
            <p:spPr bwMode="auto">
              <a:xfrm>
                <a:off x="3648" y="7561"/>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56" name="Group 285"/>
            <p:cNvGrpSpPr>
              <a:grpSpLocks/>
            </p:cNvGrpSpPr>
            <p:nvPr/>
          </p:nvGrpSpPr>
          <p:grpSpPr bwMode="auto">
            <a:xfrm>
              <a:off x="5" y="4158"/>
              <a:ext cx="1090" cy="162"/>
              <a:chOff x="0" y="7964"/>
              <a:chExt cx="912" cy="403"/>
            </a:xfrm>
          </p:grpSpPr>
          <p:sp>
            <p:nvSpPr>
              <p:cNvPr id="318569" name="Rectangle 97"/>
              <p:cNvSpPr>
                <a:spLocks noChangeArrowheads="1"/>
              </p:cNvSpPr>
              <p:nvPr/>
            </p:nvSpPr>
            <p:spPr bwMode="auto">
              <a:xfrm>
                <a:off x="0" y="7964"/>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8:14</a:t>
                </a:r>
                <a:endParaRPr lang="en-US" altLang="zh-CN" sz="1800">
                  <a:solidFill>
                    <a:srgbClr val="FFFFCC"/>
                  </a:solidFill>
                  <a:latin typeface="Arial" charset="0"/>
                  <a:cs typeface="Arial" charset="0"/>
                </a:endParaRPr>
              </a:p>
            </p:txBody>
          </p:sp>
          <p:sp>
            <p:nvSpPr>
              <p:cNvPr id="318570" name="Rectangle 284"/>
              <p:cNvSpPr>
                <a:spLocks noChangeArrowheads="1"/>
              </p:cNvSpPr>
              <p:nvPr/>
            </p:nvSpPr>
            <p:spPr bwMode="auto">
              <a:xfrm>
                <a:off x="0" y="7964"/>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57" name="Group 287"/>
            <p:cNvGrpSpPr>
              <a:grpSpLocks/>
            </p:cNvGrpSpPr>
            <p:nvPr/>
          </p:nvGrpSpPr>
          <p:grpSpPr bwMode="auto">
            <a:xfrm>
              <a:off x="1095" y="4158"/>
              <a:ext cx="1090" cy="162"/>
              <a:chOff x="912" y="7964"/>
              <a:chExt cx="912" cy="403"/>
            </a:xfrm>
          </p:grpSpPr>
          <p:sp>
            <p:nvSpPr>
              <p:cNvPr id="318567" name="Rectangle 98"/>
              <p:cNvSpPr>
                <a:spLocks noChangeArrowheads="1"/>
              </p:cNvSpPr>
              <p:nvPr/>
            </p:nvSpPr>
            <p:spPr bwMode="auto">
              <a:xfrm>
                <a:off x="912" y="7964"/>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568" name="Rectangle 286"/>
              <p:cNvSpPr>
                <a:spLocks noChangeArrowheads="1"/>
              </p:cNvSpPr>
              <p:nvPr/>
            </p:nvSpPr>
            <p:spPr bwMode="auto">
              <a:xfrm>
                <a:off x="912" y="7964"/>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58" name="Group 289"/>
            <p:cNvGrpSpPr>
              <a:grpSpLocks/>
            </p:cNvGrpSpPr>
            <p:nvPr/>
          </p:nvGrpSpPr>
          <p:grpSpPr bwMode="auto">
            <a:xfrm>
              <a:off x="2185" y="4158"/>
              <a:ext cx="1091" cy="162"/>
              <a:chOff x="1824" y="7964"/>
              <a:chExt cx="912" cy="403"/>
            </a:xfrm>
          </p:grpSpPr>
          <p:sp>
            <p:nvSpPr>
              <p:cNvPr id="318565" name="Rectangle 99"/>
              <p:cNvSpPr>
                <a:spLocks noChangeArrowheads="1"/>
              </p:cNvSpPr>
              <p:nvPr/>
            </p:nvSpPr>
            <p:spPr bwMode="auto">
              <a:xfrm>
                <a:off x="1824" y="7964"/>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566" name="Rectangle 288"/>
              <p:cNvSpPr>
                <a:spLocks noChangeArrowheads="1"/>
              </p:cNvSpPr>
              <p:nvPr/>
            </p:nvSpPr>
            <p:spPr bwMode="auto">
              <a:xfrm>
                <a:off x="1824" y="7964"/>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59" name="Group 291"/>
            <p:cNvGrpSpPr>
              <a:grpSpLocks/>
            </p:cNvGrpSpPr>
            <p:nvPr/>
          </p:nvGrpSpPr>
          <p:grpSpPr bwMode="auto">
            <a:xfrm>
              <a:off x="3276" y="4158"/>
              <a:ext cx="1090" cy="162"/>
              <a:chOff x="2736" y="7964"/>
              <a:chExt cx="912" cy="403"/>
            </a:xfrm>
          </p:grpSpPr>
          <p:sp>
            <p:nvSpPr>
              <p:cNvPr id="318563" name="Rectangle 100"/>
              <p:cNvSpPr>
                <a:spLocks noChangeArrowheads="1"/>
              </p:cNvSpPr>
              <p:nvPr/>
            </p:nvSpPr>
            <p:spPr bwMode="auto">
              <a:xfrm>
                <a:off x="2736" y="7964"/>
                <a:ext cx="91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564" name="Rectangle 290"/>
              <p:cNvSpPr>
                <a:spLocks noChangeArrowheads="1"/>
              </p:cNvSpPr>
              <p:nvPr/>
            </p:nvSpPr>
            <p:spPr bwMode="auto">
              <a:xfrm>
                <a:off x="2736" y="7964"/>
                <a:ext cx="91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nvGrpSpPr>
            <p:cNvPr id="318560" name="Group 293"/>
            <p:cNvGrpSpPr>
              <a:grpSpLocks/>
            </p:cNvGrpSpPr>
            <p:nvPr/>
          </p:nvGrpSpPr>
          <p:grpSpPr bwMode="auto">
            <a:xfrm>
              <a:off x="4366" y="4158"/>
              <a:ext cx="1389" cy="162"/>
              <a:chOff x="3648" y="7964"/>
              <a:chExt cx="1162" cy="403"/>
            </a:xfrm>
          </p:grpSpPr>
          <p:sp>
            <p:nvSpPr>
              <p:cNvPr id="318561" name="Rectangle 101"/>
              <p:cNvSpPr>
                <a:spLocks noChangeArrowheads="1"/>
              </p:cNvSpPr>
              <p:nvPr/>
            </p:nvSpPr>
            <p:spPr bwMode="auto">
              <a:xfrm>
                <a:off x="3648" y="7964"/>
                <a:ext cx="116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anchor="ctr" anchorCtr="1"/>
              <a:lstStyle/>
              <a:p>
                <a:pPr algn="ctr" eaLnBrk="1" hangingPunct="1"/>
                <a:r>
                  <a:rPr lang="en-US" altLang="zh-CN" sz="1800">
                    <a:solidFill>
                      <a:srgbClr val="FFFFCC"/>
                    </a:solidFill>
                    <a:latin typeface="Arial" charset="0"/>
                    <a:cs typeface="Times New Roman" charset="0"/>
                  </a:rPr>
                  <a:t> </a:t>
                </a:r>
              </a:p>
              <a:p>
                <a:pPr algn="ctr"/>
                <a:endParaRPr lang="en-US" sz="1800">
                  <a:solidFill>
                    <a:srgbClr val="FFFFCC"/>
                  </a:solidFill>
                  <a:latin typeface="Arial" charset="0"/>
                  <a:cs typeface="Arial" charset="0"/>
                </a:endParaRPr>
              </a:p>
            </p:txBody>
          </p:sp>
          <p:sp>
            <p:nvSpPr>
              <p:cNvPr id="318562" name="Rectangle 292"/>
              <p:cNvSpPr>
                <a:spLocks noChangeArrowheads="1"/>
              </p:cNvSpPr>
              <p:nvPr/>
            </p:nvSpPr>
            <p:spPr bwMode="auto">
              <a:xfrm>
                <a:off x="3648" y="7964"/>
                <a:ext cx="1162" cy="40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endParaRPr lang="en-US" sz="2000">
                  <a:solidFill>
                    <a:srgbClr val="FFFFCC"/>
                  </a:solidFill>
                  <a:latin typeface="Arial" charset="0"/>
                  <a:cs typeface="Arial"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8705" name="Rectangle 3"/>
          <p:cNvSpPr>
            <a:spLocks noGrp="1" noChangeArrowheads="1"/>
          </p:cNvSpPr>
          <p:nvPr>
            <p:ph type="body" sz="half" idx="1"/>
          </p:nvPr>
        </p:nvSpPr>
        <p:spPr>
          <a:xfrm>
            <a:off x="0" y="685800"/>
            <a:ext cx="8915400" cy="1447800"/>
          </a:xfrm>
          <a:solidFill>
            <a:schemeClr val="tx1"/>
          </a:solidFill>
        </p:spPr>
        <p:txBody>
          <a:bodyPr/>
          <a:lstStyle/>
          <a:p>
            <a:pPr marL="0" indent="0" algn="ctr">
              <a:lnSpc>
                <a:spcPct val="90000"/>
              </a:lnSpc>
              <a:buFontTx/>
              <a:buNone/>
            </a:pPr>
            <a:r>
              <a:rPr kumimoji="0" lang="zh-CN" altLang="en-US" sz="3000" b="1">
                <a:solidFill>
                  <a:schemeClr val="bg1"/>
                </a:solidFill>
                <a:latin typeface="ＭＳ Ｐゴシック" charset="0"/>
                <a:cs typeface="ＭＳ Ｐゴシック" charset="0"/>
              </a:rPr>
              <a:t>在整本圣经中，雅歌是其中拥有最多解释的一本。事实上，它是中世纪被研究最多的书！下面大概总结了几种观点</a:t>
            </a:r>
            <a:r>
              <a:rPr kumimoji="0" lang="zh-CN" altLang="en-US" sz="3000" b="1">
                <a:solidFill>
                  <a:schemeClr val="bg1"/>
                </a:solidFill>
                <a:latin typeface="Arial Narrow" charset="0"/>
                <a:ea typeface="SimSun" charset="0"/>
                <a:cs typeface="SimSun" charset="0"/>
              </a:rPr>
              <a:t>：</a:t>
            </a:r>
            <a:endParaRPr kumimoji="0" lang="en-US" altLang="zh-CN" sz="3000" b="1">
              <a:solidFill>
                <a:schemeClr val="bg1"/>
              </a:solidFill>
              <a:latin typeface="Arial Narrow" charset="0"/>
              <a:ea typeface="SimSun" charset="0"/>
              <a:cs typeface="SimSun" charset="0"/>
            </a:endParaRPr>
          </a:p>
          <a:p>
            <a:pPr marL="0" indent="0" algn="ctr">
              <a:lnSpc>
                <a:spcPct val="90000"/>
              </a:lnSpc>
              <a:buFontTx/>
              <a:buNone/>
            </a:pPr>
            <a:endParaRPr kumimoji="0" lang="en-US" altLang="zh-CN" sz="2400" b="1">
              <a:solidFill>
                <a:schemeClr val="bg1"/>
              </a:solidFill>
              <a:latin typeface="Arial Narrow" charset="0"/>
              <a:ea typeface="SimSun" charset="0"/>
              <a:cs typeface="SimSun" charset="0"/>
            </a:endParaRPr>
          </a:p>
          <a:p>
            <a:pPr marL="0" indent="0" algn="ctr">
              <a:lnSpc>
                <a:spcPct val="90000"/>
              </a:lnSpc>
              <a:buFontTx/>
              <a:buNone/>
            </a:pPr>
            <a:endParaRPr kumimoji="0" lang="en-US" altLang="zh-CN" sz="2400" b="1">
              <a:solidFill>
                <a:schemeClr val="bg1"/>
              </a:solidFill>
              <a:latin typeface="Arial Narrow" charset="0"/>
              <a:ea typeface="SimSun" charset="0"/>
              <a:cs typeface="SimSun" charset="0"/>
            </a:endParaRPr>
          </a:p>
        </p:txBody>
      </p:sp>
      <p:sp>
        <p:nvSpPr>
          <p:cNvPr id="328706" name="Rectangle 2"/>
          <p:cNvSpPr>
            <a:spLocks noGrp="1" noChangeArrowheads="1"/>
          </p:cNvSpPr>
          <p:nvPr>
            <p:ph type="title"/>
          </p:nvPr>
        </p:nvSpPr>
        <p:spPr>
          <a:xfrm>
            <a:off x="2057400" y="0"/>
            <a:ext cx="5029200" cy="533400"/>
          </a:xfrm>
        </p:spPr>
        <p:txBody>
          <a:bodyPr anchor="ctr" anchorCtr="1"/>
          <a:lstStyle/>
          <a:p>
            <a:pPr algn="ctr"/>
            <a:r>
              <a:rPr lang="zh-CN" altLang="en-US" b="1" i="0">
                <a:latin typeface="Arial Black" charset="0"/>
                <a:cs typeface="ＭＳ Ｐゴシック" charset="0"/>
              </a:rPr>
              <a:t>特点</a:t>
            </a:r>
            <a:endParaRPr lang="en-US" altLang="zh-CN" b="1" i="0">
              <a:latin typeface="Arial Black" charset="0"/>
              <a:cs typeface="ＭＳ Ｐゴシック" charset="0"/>
            </a:endParaRPr>
          </a:p>
        </p:txBody>
      </p:sp>
      <p:sp>
        <p:nvSpPr>
          <p:cNvPr id="29701" name="Rectangle 5"/>
          <p:cNvSpPr>
            <a:spLocks noGrp="1" noChangeArrowheads="1"/>
          </p:cNvSpPr>
          <p:nvPr>
            <p:ph type="body" sz="half" idx="2"/>
          </p:nvPr>
        </p:nvSpPr>
        <p:spPr>
          <a:xfrm>
            <a:off x="228600" y="2362200"/>
            <a:ext cx="8686800" cy="3352800"/>
          </a:xfrm>
        </p:spPr>
        <p:txBody>
          <a:bodyPr/>
          <a:lstStyle/>
          <a:p>
            <a:pPr marL="457200" indent="-457200">
              <a:buFontTx/>
              <a:buNone/>
            </a:pPr>
            <a:r>
              <a:rPr kumimoji="0" lang="en-US" altLang="zh-CN" sz="2900" b="1">
                <a:latin typeface="ＭＳ Ｐゴシック" charset="0"/>
                <a:cs typeface="ＭＳ Ｐゴシック" charset="0"/>
              </a:rPr>
              <a:t>1.	</a:t>
            </a:r>
            <a:r>
              <a:rPr kumimoji="0" lang="zh-CN" altLang="en-US" sz="2900" b="1" u="sng">
                <a:latin typeface="ＭＳ Ｐゴシック" charset="0"/>
                <a:cs typeface="ＭＳ Ｐゴシック" charset="0"/>
              </a:rPr>
              <a:t>寓言观点</a:t>
            </a:r>
            <a:r>
              <a:rPr kumimoji="0" lang="zh-CN" altLang="en-US" sz="2900" b="1">
                <a:latin typeface="ＭＳ Ｐゴシック" charset="0"/>
                <a:cs typeface="ＭＳ Ｐゴシック" charset="0"/>
              </a:rPr>
              <a:t>认为此书是没有历史环境的（人爱），此书只涉及圣爱。然而所有的寓言都是推测得出的，而不是基于文本的，导致太多过激。</a:t>
            </a:r>
            <a:endParaRPr kumimoji="0" lang="en-US" altLang="zh-CN" sz="2900" b="1">
              <a:latin typeface="ＭＳ Ｐゴシック" charset="0"/>
              <a:cs typeface="ＭＳ Ｐゴシック" charset="0"/>
            </a:endParaRPr>
          </a:p>
          <a:p>
            <a:pPr marL="457200" indent="-457200">
              <a:buFontTx/>
              <a:buNone/>
            </a:pPr>
            <a:r>
              <a:rPr kumimoji="0" lang="en-US" altLang="zh-CN" sz="2900" b="1">
                <a:latin typeface="ＭＳ Ｐゴシック" charset="0"/>
                <a:cs typeface="ＭＳ Ｐゴシック" charset="0"/>
              </a:rPr>
              <a:t>	</a:t>
            </a:r>
            <a:r>
              <a:rPr kumimoji="0" lang="zh-CN" altLang="en-US" sz="2900" b="1">
                <a:latin typeface="ＭＳ Ｐゴシック" charset="0"/>
                <a:cs typeface="ＭＳ Ｐゴシック" charset="0"/>
              </a:rPr>
              <a:t>在中世纪寓言观点十分盛行，对此书的评论远胜于其他书卷。</a:t>
            </a:r>
            <a:endParaRPr kumimoji="0" lang="en-US" altLang="zh-CN" sz="2900" b="1">
              <a:latin typeface="ＭＳ Ｐゴシック" charset="0"/>
              <a:cs typeface="ＭＳ Ｐゴシック" charset="0"/>
            </a:endParaRPr>
          </a:p>
          <a:p>
            <a:pPr marL="457200" indent="-457200">
              <a:buFontTx/>
              <a:buNone/>
            </a:pPr>
            <a:endParaRPr kumimoji="0" lang="en-US" altLang="zh-CN" b="1">
              <a:latin typeface="Arial Narrow" charset="0"/>
              <a:ea typeface="SimSun" charset="0"/>
              <a:cs typeface="SimSun" charset="0"/>
            </a:endParaRPr>
          </a:p>
        </p:txBody>
      </p:sp>
      <p:sp>
        <p:nvSpPr>
          <p:cNvPr id="328708"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rgbClr val="FFFFCC"/>
                </a:solidFill>
                <a:ea typeface="ＭＳ Ｐゴシック" charset="0"/>
                <a:cs typeface="ＭＳ Ｐゴシック" charset="0"/>
              </a:rPr>
              <a:t>428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701">
                                            <p:txEl>
                                              <p:pRg st="0" end="0"/>
                                            </p:txEl>
                                          </p:spTgt>
                                        </p:tgtEl>
                                        <p:attrNameLst>
                                          <p:attrName>style.visibility</p:attrName>
                                        </p:attrNameLst>
                                      </p:cBhvr>
                                      <p:to>
                                        <p:strVal val="visible"/>
                                      </p:to>
                                    </p:set>
                                    <p:animEffect transition="in" filter="box(in)">
                                      <p:cBhvr>
                                        <p:cTn id="7" dur="500"/>
                                        <p:tgtEl>
                                          <p:spTgt spid="2970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9701">
                                            <p:txEl>
                                              <p:pRg st="1" end="1"/>
                                            </p:txEl>
                                          </p:spTgt>
                                        </p:tgtEl>
                                        <p:attrNameLst>
                                          <p:attrName>style.visibility</p:attrName>
                                        </p:attrNameLst>
                                      </p:cBhvr>
                                      <p:to>
                                        <p:strVal val="visible"/>
                                      </p:to>
                                    </p:set>
                                    <p:animEffect transition="in" filter="box(in)">
                                      <p:cBhvr>
                                        <p:cTn id="12" dur="500"/>
                                        <p:tgtEl>
                                          <p:spTgt spid="2970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0753" name="Rectangle 2"/>
          <p:cNvSpPr>
            <a:spLocks noGrp="1" noChangeArrowheads="1"/>
          </p:cNvSpPr>
          <p:nvPr>
            <p:ph type="body" sz="half" idx="1"/>
          </p:nvPr>
        </p:nvSpPr>
        <p:spPr>
          <a:xfrm>
            <a:off x="152400" y="685800"/>
            <a:ext cx="8991600" cy="1371600"/>
          </a:xfrm>
          <a:solidFill>
            <a:schemeClr val="tx1"/>
          </a:solidFill>
        </p:spPr>
        <p:txBody>
          <a:bodyPr/>
          <a:lstStyle/>
          <a:p>
            <a:pPr marL="0" indent="0" algn="ctr">
              <a:lnSpc>
                <a:spcPct val="90000"/>
              </a:lnSpc>
              <a:buFontTx/>
              <a:buNone/>
            </a:pPr>
            <a:r>
              <a:rPr kumimoji="0" lang="zh-CN" altLang="en-US" sz="3000" b="1">
                <a:solidFill>
                  <a:schemeClr val="bg1"/>
                </a:solidFill>
                <a:latin typeface="ＭＳ Ｐゴシック" charset="0"/>
                <a:cs typeface="ＭＳ Ｐゴシック" charset="0"/>
              </a:rPr>
              <a:t>在整本圣经中，雅歌是其中拥有最多解释的一本。事实上，它是中世纪被研究最多的书！下面大概总结了几种观点</a:t>
            </a:r>
            <a:r>
              <a:rPr kumimoji="0" lang="zh-CN" altLang="en-US" sz="3000" b="1">
                <a:solidFill>
                  <a:schemeClr val="bg1"/>
                </a:solidFill>
                <a:latin typeface="Arial Narrow" charset="0"/>
                <a:ea typeface="SimSun" charset="0"/>
                <a:cs typeface="SimSun" charset="0"/>
              </a:rPr>
              <a:t>：</a:t>
            </a:r>
            <a:endParaRPr kumimoji="0" lang="en-US" altLang="zh-CN" sz="3000" b="1">
              <a:solidFill>
                <a:schemeClr val="bg1"/>
              </a:solidFill>
              <a:latin typeface="Arial Narrow" charset="0"/>
              <a:ea typeface="SimSun" charset="0"/>
              <a:cs typeface="SimSun" charset="0"/>
            </a:endParaRPr>
          </a:p>
        </p:txBody>
      </p:sp>
      <p:sp>
        <p:nvSpPr>
          <p:cNvPr id="330754" name="Rectangle 3"/>
          <p:cNvSpPr>
            <a:spLocks noGrp="1" noChangeArrowheads="1"/>
          </p:cNvSpPr>
          <p:nvPr>
            <p:ph type="title"/>
          </p:nvPr>
        </p:nvSpPr>
        <p:spPr>
          <a:xfrm>
            <a:off x="2057400" y="0"/>
            <a:ext cx="5029200" cy="533400"/>
          </a:xfrm>
        </p:spPr>
        <p:txBody>
          <a:bodyPr anchor="ctr" anchorCtr="1"/>
          <a:lstStyle/>
          <a:p>
            <a:pPr algn="ctr"/>
            <a:r>
              <a:rPr lang="zh-CN" altLang="en-US" b="1" i="0">
                <a:latin typeface="Arial Black" charset="0"/>
                <a:cs typeface="ＭＳ Ｐゴシック" charset="0"/>
              </a:rPr>
              <a:t>特点</a:t>
            </a:r>
            <a:endParaRPr lang="en-US" altLang="zh-CN" b="1" i="0">
              <a:latin typeface="Arial Black" charset="0"/>
              <a:cs typeface="ＭＳ Ｐゴシック" charset="0"/>
            </a:endParaRPr>
          </a:p>
        </p:txBody>
      </p:sp>
      <p:sp>
        <p:nvSpPr>
          <p:cNvPr id="32772" name="Rectangle 4"/>
          <p:cNvSpPr>
            <a:spLocks noGrp="1" noChangeArrowheads="1"/>
          </p:cNvSpPr>
          <p:nvPr>
            <p:ph type="body" sz="half" idx="2"/>
          </p:nvPr>
        </p:nvSpPr>
        <p:spPr>
          <a:xfrm>
            <a:off x="304800" y="2438400"/>
            <a:ext cx="8610600" cy="3505200"/>
          </a:xfrm>
        </p:spPr>
        <p:txBody>
          <a:bodyPr/>
          <a:lstStyle/>
          <a:p>
            <a:pPr marL="533400" indent="-533400">
              <a:lnSpc>
                <a:spcPct val="90000"/>
              </a:lnSpc>
              <a:buFontTx/>
              <a:buNone/>
            </a:pPr>
            <a:r>
              <a:rPr kumimoji="0" lang="en-US" altLang="zh-CN" b="1">
                <a:latin typeface="Arial Narrow" charset="0"/>
                <a:ea typeface="SimSun" charset="0"/>
                <a:cs typeface="SimSun" charset="0"/>
              </a:rPr>
              <a:t>2.	</a:t>
            </a:r>
            <a:r>
              <a:rPr kumimoji="0" lang="zh-CN" altLang="en-US" sz="2900" b="1" u="sng">
                <a:latin typeface="ＭＳ Ｐゴシック" charset="0"/>
                <a:cs typeface="ＭＳ Ｐゴシック" charset="0"/>
              </a:rPr>
              <a:t>类型观点</a:t>
            </a:r>
            <a:r>
              <a:rPr kumimoji="0" lang="zh-CN" altLang="en-US" sz="2900" b="1">
                <a:latin typeface="ＭＳ Ｐゴシック" charset="0"/>
                <a:cs typeface="ＭＳ Ｐゴシック" charset="0"/>
              </a:rPr>
              <a:t>认为此书是有历史环境的（人爱），视人爱为圣爱的一种。此观点包含几种关系：神和以色列，神和教会，基督和教会，基督和个人。</a:t>
            </a:r>
            <a:endParaRPr kumimoji="0" lang="en-US" altLang="zh-CN" sz="2900" b="1">
              <a:latin typeface="ＭＳ Ｐゴシック" charset="0"/>
              <a:cs typeface="ＭＳ Ｐゴシック" charset="0"/>
            </a:endParaRPr>
          </a:p>
          <a:p>
            <a:pPr marL="533400" indent="-533400">
              <a:lnSpc>
                <a:spcPct val="90000"/>
              </a:lnSpc>
              <a:buFontTx/>
              <a:buNone/>
            </a:pPr>
            <a:r>
              <a:rPr kumimoji="0" lang="en-US" altLang="zh-CN" b="1">
                <a:latin typeface="Arial Narrow" charset="0"/>
                <a:ea typeface="SimSun" charset="0"/>
                <a:cs typeface="SimSun" charset="0"/>
              </a:rPr>
              <a:t>	</a:t>
            </a:r>
            <a:r>
              <a:rPr kumimoji="0" lang="zh-CN" altLang="en-US" sz="2900" b="1">
                <a:latin typeface="ＭＳ Ｐゴシック" charset="0"/>
                <a:cs typeface="ＭＳ Ｐゴシック" charset="0"/>
              </a:rPr>
              <a:t>此观点也是靠推测得出，缺乏来自此书自己本身以及新约的支持。</a:t>
            </a:r>
            <a:endParaRPr kumimoji="0" lang="en-US" altLang="zh-CN" sz="2900" b="1">
              <a:latin typeface="ＭＳ Ｐゴシック" charset="0"/>
              <a:cs typeface="ＭＳ Ｐゴシック" charset="0"/>
            </a:endParaRPr>
          </a:p>
        </p:txBody>
      </p:sp>
      <p:sp>
        <p:nvSpPr>
          <p:cNvPr id="330756" name="Text Box 5"/>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rgbClr val="FFFFCC"/>
                </a:solidFill>
                <a:ea typeface="ＭＳ Ｐゴシック" charset="0"/>
                <a:cs typeface="ＭＳ Ｐゴシック" charset="0"/>
              </a:rPr>
              <a:t>429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2772">
                                            <p:txEl>
                                              <p:pRg st="0" end="0"/>
                                            </p:txEl>
                                          </p:spTgt>
                                        </p:tgtEl>
                                        <p:attrNameLst>
                                          <p:attrName>style.visibility</p:attrName>
                                        </p:attrNameLst>
                                      </p:cBhvr>
                                      <p:to>
                                        <p:strVal val="visible"/>
                                      </p:to>
                                    </p:set>
                                    <p:animEffect transition="in" filter="box(in)">
                                      <p:cBhvr>
                                        <p:cTn id="7" dur="500"/>
                                        <p:tgtEl>
                                          <p:spTgt spid="3277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2772">
                                            <p:txEl>
                                              <p:pRg st="1" end="1"/>
                                            </p:txEl>
                                          </p:spTgt>
                                        </p:tgtEl>
                                        <p:attrNameLst>
                                          <p:attrName>style.visibility</p:attrName>
                                        </p:attrNameLst>
                                      </p:cBhvr>
                                      <p:to>
                                        <p:strVal val="visible"/>
                                      </p:to>
                                    </p:set>
                                    <p:animEffect transition="in" filter="box(in)">
                                      <p:cBhvr>
                                        <p:cTn id="12" dur="500"/>
                                        <p:tgtEl>
                                          <p:spTgt spid="3277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2801" name="Rectangle 2"/>
          <p:cNvSpPr>
            <a:spLocks noGrp="1" noChangeArrowheads="1"/>
          </p:cNvSpPr>
          <p:nvPr>
            <p:ph type="body" sz="half" idx="1"/>
          </p:nvPr>
        </p:nvSpPr>
        <p:spPr>
          <a:xfrm>
            <a:off x="152400" y="609600"/>
            <a:ext cx="8915400" cy="1295400"/>
          </a:xfrm>
          <a:solidFill>
            <a:schemeClr val="tx1"/>
          </a:solidFill>
        </p:spPr>
        <p:txBody>
          <a:bodyPr/>
          <a:lstStyle/>
          <a:p>
            <a:pPr marL="0" indent="0" algn="ctr">
              <a:lnSpc>
                <a:spcPct val="90000"/>
              </a:lnSpc>
              <a:buFontTx/>
              <a:buNone/>
            </a:pPr>
            <a:r>
              <a:rPr kumimoji="0" lang="zh-CN" altLang="en-US" sz="3000" b="1">
                <a:solidFill>
                  <a:schemeClr val="bg1"/>
                </a:solidFill>
                <a:latin typeface="ＭＳ Ｐゴシック" charset="0"/>
                <a:cs typeface="ＭＳ Ｐゴシック" charset="0"/>
              </a:rPr>
              <a:t>在整本圣经中，雅歌是其中拥有最多解释的一本。事实上，它是中世纪被研究最多的书！下面大概总结了几种观点</a:t>
            </a:r>
            <a:r>
              <a:rPr kumimoji="0" lang="zh-CN" altLang="en-US" sz="3000" b="1">
                <a:solidFill>
                  <a:schemeClr val="bg1"/>
                </a:solidFill>
                <a:latin typeface="Arial Narrow" charset="0"/>
                <a:ea typeface="SimSun" charset="0"/>
                <a:cs typeface="SimSun" charset="0"/>
              </a:rPr>
              <a:t>：</a:t>
            </a:r>
            <a:endParaRPr kumimoji="0" lang="en-US" altLang="zh-CN" sz="3000" b="1">
              <a:solidFill>
                <a:schemeClr val="bg1"/>
              </a:solidFill>
              <a:latin typeface="Arial Narrow" charset="0"/>
              <a:ea typeface="SimSun" charset="0"/>
              <a:cs typeface="SimSun" charset="0"/>
            </a:endParaRPr>
          </a:p>
        </p:txBody>
      </p:sp>
      <p:sp>
        <p:nvSpPr>
          <p:cNvPr id="332802" name="Rectangle 3"/>
          <p:cNvSpPr>
            <a:spLocks noGrp="1" noChangeArrowheads="1"/>
          </p:cNvSpPr>
          <p:nvPr>
            <p:ph type="title"/>
          </p:nvPr>
        </p:nvSpPr>
        <p:spPr>
          <a:xfrm>
            <a:off x="2057400" y="0"/>
            <a:ext cx="5029200" cy="533400"/>
          </a:xfrm>
        </p:spPr>
        <p:txBody>
          <a:bodyPr anchor="ctr" anchorCtr="1"/>
          <a:lstStyle/>
          <a:p>
            <a:pPr algn="ctr"/>
            <a:r>
              <a:rPr lang="zh-CN" altLang="en-US" b="1" i="0">
                <a:latin typeface="Arial Black" charset="0"/>
                <a:cs typeface="ＭＳ Ｐゴシック" charset="0"/>
              </a:rPr>
              <a:t>特点</a:t>
            </a:r>
            <a:endParaRPr lang="en-US" altLang="zh-CN" b="1" i="0">
              <a:latin typeface="Arial Black" charset="0"/>
              <a:cs typeface="ＭＳ Ｐゴシック" charset="0"/>
            </a:endParaRPr>
          </a:p>
        </p:txBody>
      </p:sp>
      <p:sp>
        <p:nvSpPr>
          <p:cNvPr id="33796" name="Rectangle 4"/>
          <p:cNvSpPr>
            <a:spLocks noGrp="1" noChangeArrowheads="1"/>
          </p:cNvSpPr>
          <p:nvPr>
            <p:ph type="body" sz="half" idx="2"/>
          </p:nvPr>
        </p:nvSpPr>
        <p:spPr>
          <a:xfrm>
            <a:off x="304800" y="2133600"/>
            <a:ext cx="8610600" cy="3733800"/>
          </a:xfrm>
        </p:spPr>
        <p:txBody>
          <a:bodyPr/>
          <a:lstStyle/>
          <a:p>
            <a:pPr marL="533400" indent="-533400">
              <a:lnSpc>
                <a:spcPct val="90000"/>
              </a:lnSpc>
              <a:buFontTx/>
              <a:buNone/>
            </a:pPr>
            <a:r>
              <a:rPr kumimoji="0" lang="en-US" altLang="zh-CN" b="1">
                <a:latin typeface="Arial Narrow" charset="0"/>
                <a:ea typeface="SimSun" charset="0"/>
                <a:cs typeface="SimSun" charset="0"/>
              </a:rPr>
              <a:t>3.	</a:t>
            </a:r>
            <a:r>
              <a:rPr kumimoji="0" lang="zh-CN" altLang="en-US" b="1" u="sng">
                <a:latin typeface="ＭＳ Ｐゴシック" charset="0"/>
                <a:cs typeface="ＭＳ Ｐゴシック" charset="0"/>
              </a:rPr>
              <a:t>文字观点</a:t>
            </a:r>
            <a:r>
              <a:rPr kumimoji="0" lang="zh-CN" altLang="en-US" b="1">
                <a:latin typeface="ＭＳ Ｐゴシック" charset="0"/>
                <a:cs typeface="ＭＳ Ｐゴシック" charset="0"/>
              </a:rPr>
              <a:t>视此书是由历史环境的，描述人爱，并无其他深层含义。</a:t>
            </a:r>
            <a:endParaRPr kumimoji="0" lang="en-US" altLang="zh-CN" b="1">
              <a:latin typeface="ＭＳ Ｐゴシック" charset="0"/>
              <a:cs typeface="ＭＳ Ｐゴシック" charset="0"/>
            </a:endParaRPr>
          </a:p>
          <a:p>
            <a:pPr marL="533400" indent="-533400">
              <a:lnSpc>
                <a:spcPct val="90000"/>
              </a:lnSpc>
              <a:buFontTx/>
              <a:buNone/>
            </a:pPr>
            <a:r>
              <a:rPr kumimoji="0" lang="en-US" altLang="zh-CN" b="1">
                <a:latin typeface="ＭＳ Ｐゴシック" charset="0"/>
                <a:cs typeface="ＭＳ Ｐゴシック" charset="0"/>
              </a:rPr>
              <a:t>	a.	</a:t>
            </a:r>
            <a:r>
              <a:rPr kumimoji="0" lang="zh-CN" altLang="en-US" b="1">
                <a:latin typeface="ＭＳ Ｐゴシック" charset="0"/>
                <a:cs typeface="ＭＳ Ｐゴシック" charset="0"/>
              </a:rPr>
              <a:t>乡村婚礼歌曲理论</a:t>
            </a:r>
            <a:r>
              <a:rPr kumimoji="0" lang="en-US" altLang="zh-CN" b="1">
                <a:latin typeface="ＭＳ Ｐゴシック" charset="0"/>
                <a:cs typeface="ＭＳ Ｐゴシック" charset="0"/>
              </a:rPr>
              <a:t> </a:t>
            </a:r>
          </a:p>
          <a:p>
            <a:pPr marL="533400" indent="-533400">
              <a:lnSpc>
                <a:spcPct val="90000"/>
              </a:lnSpc>
              <a:buFontTx/>
              <a:buNone/>
            </a:pPr>
            <a:r>
              <a:rPr kumimoji="0" lang="en-US" altLang="zh-CN" b="1">
                <a:latin typeface="ＭＳ Ｐゴシック" charset="0"/>
                <a:cs typeface="ＭＳ Ｐゴシック" charset="0"/>
              </a:rPr>
              <a:t>	b.	</a:t>
            </a:r>
            <a:r>
              <a:rPr kumimoji="0" lang="zh-CN" altLang="en-US" b="1">
                <a:latin typeface="ＭＳ Ｐゴシック" charset="0"/>
                <a:cs typeface="ＭＳ Ｐゴシック" charset="0"/>
              </a:rPr>
              <a:t>人类学理论</a:t>
            </a:r>
            <a:r>
              <a:rPr kumimoji="0" lang="en-US" altLang="zh-CN" b="1">
                <a:latin typeface="ＭＳ Ｐゴシック" charset="0"/>
                <a:cs typeface="ＭＳ Ｐゴシック" charset="0"/>
              </a:rPr>
              <a:t>.</a:t>
            </a:r>
          </a:p>
          <a:p>
            <a:pPr marL="533400" indent="-533400">
              <a:lnSpc>
                <a:spcPct val="90000"/>
              </a:lnSpc>
              <a:buFontTx/>
              <a:buNone/>
            </a:pPr>
            <a:r>
              <a:rPr kumimoji="0" lang="en-US" altLang="zh-CN" b="1">
                <a:latin typeface="ＭＳ Ｐゴシック" charset="0"/>
                <a:cs typeface="ＭＳ Ｐゴシック" charset="0"/>
              </a:rPr>
              <a:t>	c.	</a:t>
            </a:r>
            <a:r>
              <a:rPr kumimoji="0" lang="zh-CN" altLang="en-US" b="1">
                <a:latin typeface="ＭＳ Ｐゴシック" charset="0"/>
                <a:cs typeface="ＭＳ Ｐゴシック" charset="0"/>
              </a:rPr>
              <a:t>葬礼爱宴理论</a:t>
            </a:r>
            <a:r>
              <a:rPr kumimoji="0" lang="en-US" altLang="zh-CN" b="1">
                <a:latin typeface="ＭＳ Ｐゴシック" charset="0"/>
                <a:cs typeface="ＭＳ Ｐゴシック" charset="0"/>
              </a:rPr>
              <a:t>. </a:t>
            </a:r>
          </a:p>
          <a:p>
            <a:pPr marL="533400" indent="-533400">
              <a:lnSpc>
                <a:spcPct val="90000"/>
              </a:lnSpc>
              <a:buFontTx/>
              <a:buNone/>
            </a:pPr>
            <a:r>
              <a:rPr kumimoji="0" lang="en-US" altLang="zh-CN" b="1">
                <a:latin typeface="ＭＳ Ｐゴシック" charset="0"/>
                <a:cs typeface="ＭＳ Ｐゴシック" charset="0"/>
              </a:rPr>
              <a:t>	d.	</a:t>
            </a:r>
            <a:r>
              <a:rPr kumimoji="0" lang="zh-CN" altLang="en-US" b="1">
                <a:latin typeface="ＭＳ Ｐゴシック" charset="0"/>
                <a:cs typeface="ＭＳ Ｐゴシック" charset="0"/>
              </a:rPr>
              <a:t>戏剧理论</a:t>
            </a:r>
            <a:r>
              <a:rPr kumimoji="0" lang="en-US" altLang="zh-CN" b="1">
                <a:latin typeface="ＭＳ Ｐゴシック" charset="0"/>
                <a:cs typeface="ＭＳ Ｐゴシック" charset="0"/>
              </a:rPr>
              <a:t>. </a:t>
            </a:r>
          </a:p>
          <a:p>
            <a:pPr marL="533400" indent="-533400">
              <a:lnSpc>
                <a:spcPct val="90000"/>
              </a:lnSpc>
              <a:buFontTx/>
              <a:buNone/>
            </a:pPr>
            <a:r>
              <a:rPr kumimoji="0" lang="en-US" altLang="zh-CN" b="1">
                <a:latin typeface="ＭＳ Ｐゴシック" charset="0"/>
                <a:cs typeface="ＭＳ Ｐゴシック" charset="0"/>
              </a:rPr>
              <a:t>	e.	</a:t>
            </a:r>
            <a:r>
              <a:rPr kumimoji="0" lang="zh-CN" altLang="en-US" b="1">
                <a:latin typeface="ＭＳ Ｐゴシック" charset="0"/>
                <a:cs typeface="ＭＳ Ｐゴシック" charset="0"/>
              </a:rPr>
              <a:t>婚姻爱情理论</a:t>
            </a:r>
            <a:r>
              <a:rPr kumimoji="0" lang="en-US" altLang="zh-CN" b="1">
                <a:latin typeface="ＭＳ Ｐゴシック" charset="0"/>
                <a:cs typeface="ＭＳ Ｐゴシック" charset="0"/>
              </a:rPr>
              <a:t>.</a:t>
            </a:r>
          </a:p>
          <a:p>
            <a:pPr marL="533400" indent="-533400">
              <a:lnSpc>
                <a:spcPct val="90000"/>
              </a:lnSpc>
              <a:buFontTx/>
              <a:buNone/>
            </a:pPr>
            <a:r>
              <a:rPr kumimoji="0" lang="en-US" altLang="zh-CN" b="1">
                <a:latin typeface="ＭＳ Ｐゴシック" charset="0"/>
                <a:cs typeface="ＭＳ Ｐゴシック" charset="0"/>
              </a:rPr>
              <a:t>	f.	</a:t>
            </a:r>
            <a:r>
              <a:rPr kumimoji="0" lang="zh-CN" altLang="en-US" b="1">
                <a:latin typeface="ＭＳ Ｐゴシック" charset="0"/>
                <a:cs typeface="ＭＳ Ｐゴシック" charset="0"/>
              </a:rPr>
              <a:t>婚姻性理论</a:t>
            </a:r>
            <a:r>
              <a:rPr kumimoji="0" lang="en-US" altLang="zh-CN" b="1">
                <a:latin typeface="ＭＳ Ｐゴシック" charset="0"/>
                <a:cs typeface="ＭＳ Ｐゴシック" charset="0"/>
              </a:rPr>
              <a:t>. </a:t>
            </a:r>
          </a:p>
        </p:txBody>
      </p:sp>
      <p:sp>
        <p:nvSpPr>
          <p:cNvPr id="332804" name="Text Box 5"/>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rgbClr val="FFFFCC"/>
                </a:solidFill>
                <a:ea typeface="ＭＳ Ｐゴシック" charset="0"/>
                <a:cs typeface="ＭＳ Ｐゴシック" charset="0"/>
              </a:rPr>
              <a:t>429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796">
                                            <p:txEl>
                                              <p:pRg st="0" end="0"/>
                                            </p:txEl>
                                          </p:spTgt>
                                        </p:tgtEl>
                                        <p:attrNameLst>
                                          <p:attrName>style.visibility</p:attrName>
                                        </p:attrNameLst>
                                      </p:cBhvr>
                                      <p:to>
                                        <p:strVal val="visible"/>
                                      </p:to>
                                    </p:set>
                                    <p:animEffect transition="in" filter="box(in)">
                                      <p:cBhvr>
                                        <p:cTn id="7" dur="500"/>
                                        <p:tgtEl>
                                          <p:spTgt spid="3379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3796">
                                            <p:txEl>
                                              <p:pRg st="1" end="1"/>
                                            </p:txEl>
                                          </p:spTgt>
                                        </p:tgtEl>
                                        <p:attrNameLst>
                                          <p:attrName>style.visibility</p:attrName>
                                        </p:attrNameLst>
                                      </p:cBhvr>
                                      <p:to>
                                        <p:strVal val="visible"/>
                                      </p:to>
                                    </p:set>
                                    <p:animEffect transition="in" filter="box(in)">
                                      <p:cBhvr>
                                        <p:cTn id="12" dur="500"/>
                                        <p:tgtEl>
                                          <p:spTgt spid="3379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3796">
                                            <p:txEl>
                                              <p:pRg st="2" end="2"/>
                                            </p:txEl>
                                          </p:spTgt>
                                        </p:tgtEl>
                                        <p:attrNameLst>
                                          <p:attrName>style.visibility</p:attrName>
                                        </p:attrNameLst>
                                      </p:cBhvr>
                                      <p:to>
                                        <p:strVal val="visible"/>
                                      </p:to>
                                    </p:set>
                                    <p:animEffect transition="in" filter="box(in)">
                                      <p:cBhvr>
                                        <p:cTn id="17" dur="500"/>
                                        <p:tgtEl>
                                          <p:spTgt spid="3379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3796">
                                            <p:txEl>
                                              <p:pRg st="3" end="3"/>
                                            </p:txEl>
                                          </p:spTgt>
                                        </p:tgtEl>
                                        <p:attrNameLst>
                                          <p:attrName>style.visibility</p:attrName>
                                        </p:attrNameLst>
                                      </p:cBhvr>
                                      <p:to>
                                        <p:strVal val="visible"/>
                                      </p:to>
                                    </p:set>
                                    <p:animEffect transition="in" filter="box(in)">
                                      <p:cBhvr>
                                        <p:cTn id="22" dur="500"/>
                                        <p:tgtEl>
                                          <p:spTgt spid="3379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3796">
                                            <p:txEl>
                                              <p:pRg st="4" end="4"/>
                                            </p:txEl>
                                          </p:spTgt>
                                        </p:tgtEl>
                                        <p:attrNameLst>
                                          <p:attrName>style.visibility</p:attrName>
                                        </p:attrNameLst>
                                      </p:cBhvr>
                                      <p:to>
                                        <p:strVal val="visible"/>
                                      </p:to>
                                    </p:set>
                                    <p:animEffect transition="in" filter="box(in)">
                                      <p:cBhvr>
                                        <p:cTn id="27" dur="500"/>
                                        <p:tgtEl>
                                          <p:spTgt spid="3379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3796">
                                            <p:txEl>
                                              <p:pRg st="5" end="5"/>
                                            </p:txEl>
                                          </p:spTgt>
                                        </p:tgtEl>
                                        <p:attrNameLst>
                                          <p:attrName>style.visibility</p:attrName>
                                        </p:attrNameLst>
                                      </p:cBhvr>
                                      <p:to>
                                        <p:strVal val="visible"/>
                                      </p:to>
                                    </p:set>
                                    <p:animEffect transition="in" filter="box(in)">
                                      <p:cBhvr>
                                        <p:cTn id="32" dur="500"/>
                                        <p:tgtEl>
                                          <p:spTgt spid="33796">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3796">
                                            <p:txEl>
                                              <p:pRg st="6" end="6"/>
                                            </p:txEl>
                                          </p:spTgt>
                                        </p:tgtEl>
                                        <p:attrNameLst>
                                          <p:attrName>style.visibility</p:attrName>
                                        </p:attrNameLst>
                                      </p:cBhvr>
                                      <p:to>
                                        <p:strVal val="visible"/>
                                      </p:to>
                                    </p:set>
                                    <p:animEffect transition="in" filter="box(in)">
                                      <p:cBhvr>
                                        <p:cTn id="37" dur="500"/>
                                        <p:tgtEl>
                                          <p:spTgt spid="3379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79A2D7A4-16B1-6237-F375-BC69814E0CDE}"/>
            </a:ext>
          </a:extLst>
        </p:cNvPr>
        <p:cNvGrpSpPr/>
        <p:nvPr/>
      </p:nvGrpSpPr>
      <p:grpSpPr>
        <a:xfrm>
          <a:off x="0" y="0"/>
          <a:ext cx="0" cy="0"/>
          <a:chOff x="0" y="0"/>
          <a:chExt cx="0" cy="0"/>
        </a:xfrm>
      </p:grpSpPr>
      <p:sp>
        <p:nvSpPr>
          <p:cNvPr id="332801" name="Rectangle 2">
            <a:extLst>
              <a:ext uri="{FF2B5EF4-FFF2-40B4-BE49-F238E27FC236}">
                <a16:creationId xmlns:a16="http://schemas.microsoft.com/office/drawing/2014/main" id="{2B19787A-145E-0660-205B-CB424FD900C8}"/>
              </a:ext>
            </a:extLst>
          </p:cNvPr>
          <p:cNvSpPr>
            <a:spLocks noGrp="1" noChangeArrowheads="1"/>
          </p:cNvSpPr>
          <p:nvPr>
            <p:ph type="body" sz="half" idx="1"/>
          </p:nvPr>
        </p:nvSpPr>
        <p:spPr>
          <a:xfrm>
            <a:off x="152400" y="609600"/>
            <a:ext cx="8915400" cy="1295400"/>
          </a:xfrm>
          <a:solidFill>
            <a:schemeClr val="tx1"/>
          </a:solidFill>
        </p:spPr>
        <p:txBody>
          <a:bodyPr/>
          <a:lstStyle/>
          <a:p>
            <a:pPr marL="0" indent="0" algn="ctr">
              <a:lnSpc>
                <a:spcPct val="90000"/>
              </a:lnSpc>
              <a:buFontTx/>
              <a:buNone/>
            </a:pPr>
            <a:r>
              <a:rPr kumimoji="0" lang="zh-CN" altLang="en-US" sz="3000" b="1">
                <a:solidFill>
                  <a:schemeClr val="bg1"/>
                </a:solidFill>
                <a:latin typeface="ＭＳ Ｐゴシック" charset="0"/>
                <a:cs typeface="ＭＳ Ｐゴシック" charset="0"/>
              </a:rPr>
              <a:t>在整本圣经中，雅歌是其中拥有最多解释的一本。事实上，它是中世纪被研究最多的书！下面大概总结了几种观点</a:t>
            </a:r>
            <a:r>
              <a:rPr kumimoji="0" lang="zh-CN" altLang="en-US" sz="3000" b="1">
                <a:solidFill>
                  <a:schemeClr val="bg1"/>
                </a:solidFill>
                <a:latin typeface="Arial Narrow" charset="0"/>
                <a:ea typeface="SimSun" charset="0"/>
                <a:cs typeface="SimSun" charset="0"/>
              </a:rPr>
              <a:t>：</a:t>
            </a:r>
            <a:endParaRPr kumimoji="0" lang="en-US" altLang="zh-CN" sz="3000" b="1">
              <a:solidFill>
                <a:schemeClr val="bg1"/>
              </a:solidFill>
              <a:latin typeface="Arial Narrow" charset="0"/>
              <a:ea typeface="SimSun" charset="0"/>
              <a:cs typeface="SimSun" charset="0"/>
            </a:endParaRPr>
          </a:p>
        </p:txBody>
      </p:sp>
      <p:sp>
        <p:nvSpPr>
          <p:cNvPr id="332802" name="Rectangle 3">
            <a:extLst>
              <a:ext uri="{FF2B5EF4-FFF2-40B4-BE49-F238E27FC236}">
                <a16:creationId xmlns:a16="http://schemas.microsoft.com/office/drawing/2014/main" id="{87B6D316-4381-48B0-703E-A6F6F4FB89C0}"/>
              </a:ext>
            </a:extLst>
          </p:cNvPr>
          <p:cNvSpPr>
            <a:spLocks noGrp="1" noChangeArrowheads="1"/>
          </p:cNvSpPr>
          <p:nvPr>
            <p:ph type="title"/>
          </p:nvPr>
        </p:nvSpPr>
        <p:spPr>
          <a:xfrm>
            <a:off x="2057400" y="0"/>
            <a:ext cx="5029200" cy="533400"/>
          </a:xfrm>
        </p:spPr>
        <p:txBody>
          <a:bodyPr anchor="ctr" anchorCtr="1"/>
          <a:lstStyle/>
          <a:p>
            <a:pPr algn="ctr"/>
            <a:r>
              <a:rPr lang="zh-CN" altLang="en-US" b="1" i="0">
                <a:latin typeface="Arial Black" charset="0"/>
                <a:cs typeface="ＭＳ Ｐゴシック" charset="0"/>
              </a:rPr>
              <a:t>特点</a:t>
            </a:r>
            <a:endParaRPr lang="en-US" altLang="zh-CN" b="1" i="0">
              <a:latin typeface="Arial Black" charset="0"/>
              <a:cs typeface="ＭＳ Ｐゴシック" charset="0"/>
            </a:endParaRPr>
          </a:p>
        </p:txBody>
      </p:sp>
      <p:sp>
        <p:nvSpPr>
          <p:cNvPr id="33796" name="Rectangle 4">
            <a:extLst>
              <a:ext uri="{FF2B5EF4-FFF2-40B4-BE49-F238E27FC236}">
                <a16:creationId xmlns:a16="http://schemas.microsoft.com/office/drawing/2014/main" id="{9ECBD80C-8224-AB0C-7D76-D25CDDA980DC}"/>
              </a:ext>
            </a:extLst>
          </p:cNvPr>
          <p:cNvSpPr>
            <a:spLocks noGrp="1" noChangeArrowheads="1"/>
          </p:cNvSpPr>
          <p:nvPr>
            <p:ph type="body" sz="half" idx="2"/>
          </p:nvPr>
        </p:nvSpPr>
        <p:spPr>
          <a:xfrm>
            <a:off x="304800" y="2133600"/>
            <a:ext cx="8610600" cy="3733800"/>
          </a:xfrm>
        </p:spPr>
        <p:txBody>
          <a:bodyPr/>
          <a:lstStyle/>
          <a:p>
            <a:pPr marL="533400" indent="-533400">
              <a:lnSpc>
                <a:spcPct val="90000"/>
              </a:lnSpc>
              <a:buFontTx/>
              <a:buNone/>
            </a:pPr>
            <a:r>
              <a:rPr kumimoji="0" lang="en-US" altLang="zh-CN" b="1">
                <a:latin typeface="Arial Narrow" charset="0"/>
                <a:ea typeface="SimSun" charset="0"/>
                <a:cs typeface="SimSun" charset="0"/>
              </a:rPr>
              <a:t>3.	</a:t>
            </a:r>
            <a:r>
              <a:rPr kumimoji="0" lang="zh-CN" altLang="en-US" b="1" u="sng">
                <a:latin typeface="ＭＳ Ｐゴシック" charset="0"/>
                <a:cs typeface="ＭＳ Ｐゴシック" charset="0"/>
              </a:rPr>
              <a:t>文字观点</a:t>
            </a:r>
            <a:r>
              <a:rPr kumimoji="0" lang="zh-CN" altLang="en-US" b="1">
                <a:latin typeface="ＭＳ Ｐゴシック" charset="0"/>
                <a:cs typeface="ＭＳ Ｐゴシック" charset="0"/>
              </a:rPr>
              <a:t>视此书是由历史环境的，描述人爱，并无其他深层含义。</a:t>
            </a:r>
            <a:endParaRPr kumimoji="0" lang="en-US" altLang="zh-CN" b="1">
              <a:latin typeface="ＭＳ Ｐゴシック" charset="0"/>
              <a:cs typeface="ＭＳ Ｐゴシック" charset="0"/>
            </a:endParaRPr>
          </a:p>
          <a:p>
            <a:pPr marL="533400" indent="-533400">
              <a:lnSpc>
                <a:spcPct val="90000"/>
              </a:lnSpc>
              <a:buFontTx/>
              <a:buNone/>
            </a:pPr>
            <a:r>
              <a:rPr kumimoji="0" lang="en-US" altLang="zh-CN" b="1">
                <a:latin typeface="ＭＳ Ｐゴシック" charset="0"/>
                <a:cs typeface="ＭＳ Ｐゴシック" charset="0"/>
              </a:rPr>
              <a:t>	a.	</a:t>
            </a:r>
            <a:r>
              <a:rPr kumimoji="0" lang="zh-CN" altLang="en-US" b="1">
                <a:latin typeface="ＭＳ Ｐゴシック" charset="0"/>
                <a:cs typeface="ＭＳ Ｐゴシック" charset="0"/>
              </a:rPr>
              <a:t>乡村婚礼歌曲理论</a:t>
            </a:r>
            <a:r>
              <a:rPr kumimoji="0" lang="en-US" altLang="zh-CN" b="1">
                <a:latin typeface="ＭＳ Ｐゴシック" charset="0"/>
                <a:cs typeface="ＭＳ Ｐゴシック" charset="0"/>
              </a:rPr>
              <a:t> </a:t>
            </a:r>
          </a:p>
          <a:p>
            <a:pPr marL="533400" indent="-533400">
              <a:lnSpc>
                <a:spcPct val="90000"/>
              </a:lnSpc>
              <a:buFontTx/>
              <a:buNone/>
            </a:pPr>
            <a:r>
              <a:rPr kumimoji="0" lang="en-US" altLang="zh-CN" b="1">
                <a:latin typeface="ＭＳ Ｐゴシック" charset="0"/>
                <a:cs typeface="ＭＳ Ｐゴシック" charset="0"/>
              </a:rPr>
              <a:t>	b.	</a:t>
            </a:r>
            <a:r>
              <a:rPr kumimoji="0" lang="zh-CN" altLang="en-US" b="1">
                <a:latin typeface="ＭＳ Ｐゴシック" charset="0"/>
                <a:cs typeface="ＭＳ Ｐゴシック" charset="0"/>
              </a:rPr>
              <a:t>人类学理论</a:t>
            </a:r>
            <a:r>
              <a:rPr kumimoji="0" lang="en-US" altLang="zh-CN" b="1">
                <a:latin typeface="ＭＳ Ｐゴシック" charset="0"/>
                <a:cs typeface="ＭＳ Ｐゴシック" charset="0"/>
              </a:rPr>
              <a:t>.</a:t>
            </a:r>
          </a:p>
          <a:p>
            <a:pPr marL="533400" indent="-533400">
              <a:lnSpc>
                <a:spcPct val="90000"/>
              </a:lnSpc>
              <a:buFontTx/>
              <a:buNone/>
            </a:pPr>
            <a:r>
              <a:rPr kumimoji="0" lang="en-US" altLang="zh-CN" b="1">
                <a:latin typeface="ＭＳ Ｐゴシック" charset="0"/>
                <a:cs typeface="ＭＳ Ｐゴシック" charset="0"/>
              </a:rPr>
              <a:t>	c.	</a:t>
            </a:r>
            <a:r>
              <a:rPr kumimoji="0" lang="zh-CN" altLang="en-US" b="1">
                <a:latin typeface="ＭＳ Ｐゴシック" charset="0"/>
                <a:cs typeface="ＭＳ Ｐゴシック" charset="0"/>
              </a:rPr>
              <a:t>葬礼爱宴理论</a:t>
            </a:r>
            <a:r>
              <a:rPr kumimoji="0" lang="en-US" altLang="zh-CN" b="1">
                <a:latin typeface="ＭＳ Ｐゴシック" charset="0"/>
                <a:cs typeface="ＭＳ Ｐゴシック" charset="0"/>
              </a:rPr>
              <a:t>. </a:t>
            </a:r>
          </a:p>
          <a:p>
            <a:pPr marL="533400" indent="-533400">
              <a:lnSpc>
                <a:spcPct val="90000"/>
              </a:lnSpc>
              <a:buFontTx/>
              <a:buNone/>
            </a:pPr>
            <a:r>
              <a:rPr kumimoji="0" lang="en-US" altLang="zh-CN" b="1">
                <a:latin typeface="ＭＳ Ｐゴシック" charset="0"/>
                <a:cs typeface="ＭＳ Ｐゴシック" charset="0"/>
              </a:rPr>
              <a:t>	d.	</a:t>
            </a:r>
            <a:r>
              <a:rPr kumimoji="0" lang="zh-CN" altLang="en-US" b="1">
                <a:latin typeface="ＭＳ Ｐゴシック" charset="0"/>
                <a:cs typeface="ＭＳ Ｐゴシック" charset="0"/>
              </a:rPr>
              <a:t>戏剧理论</a:t>
            </a:r>
            <a:r>
              <a:rPr kumimoji="0" lang="en-US" altLang="zh-CN" b="1">
                <a:latin typeface="ＭＳ Ｐゴシック" charset="0"/>
                <a:cs typeface="ＭＳ Ｐゴシック" charset="0"/>
              </a:rPr>
              <a:t>. </a:t>
            </a:r>
          </a:p>
          <a:p>
            <a:pPr marL="533400" indent="-533400">
              <a:lnSpc>
                <a:spcPct val="90000"/>
              </a:lnSpc>
              <a:buFontTx/>
              <a:buNone/>
            </a:pPr>
            <a:r>
              <a:rPr kumimoji="0" lang="en-US" altLang="zh-CN" b="1">
                <a:latin typeface="ＭＳ Ｐゴシック" charset="0"/>
                <a:cs typeface="ＭＳ Ｐゴシック" charset="0"/>
              </a:rPr>
              <a:t>	e.	</a:t>
            </a:r>
            <a:r>
              <a:rPr kumimoji="0" lang="zh-CN" altLang="en-US" b="1">
                <a:latin typeface="ＭＳ Ｐゴシック" charset="0"/>
                <a:cs typeface="ＭＳ Ｐゴシック" charset="0"/>
              </a:rPr>
              <a:t>婚姻爱情理论</a:t>
            </a:r>
            <a:r>
              <a:rPr kumimoji="0" lang="en-US" altLang="zh-CN" b="1">
                <a:latin typeface="ＭＳ Ｐゴシック" charset="0"/>
                <a:cs typeface="ＭＳ Ｐゴシック" charset="0"/>
              </a:rPr>
              <a:t>.</a:t>
            </a:r>
          </a:p>
          <a:p>
            <a:pPr marL="533400" indent="-533400">
              <a:lnSpc>
                <a:spcPct val="90000"/>
              </a:lnSpc>
              <a:buFontTx/>
              <a:buNone/>
            </a:pPr>
            <a:r>
              <a:rPr kumimoji="0" lang="en-US" altLang="zh-CN" b="1">
                <a:latin typeface="ＭＳ Ｐゴシック" charset="0"/>
                <a:cs typeface="ＭＳ Ｐゴシック" charset="0"/>
              </a:rPr>
              <a:t>	f.	</a:t>
            </a:r>
            <a:r>
              <a:rPr kumimoji="0" lang="zh-CN" altLang="en-US" b="1">
                <a:latin typeface="ＭＳ Ｐゴシック" charset="0"/>
                <a:cs typeface="ＭＳ Ｐゴシック" charset="0"/>
              </a:rPr>
              <a:t>婚姻性理论</a:t>
            </a:r>
            <a:r>
              <a:rPr kumimoji="0" lang="en-US" altLang="zh-CN" b="1">
                <a:latin typeface="ＭＳ Ｐゴシック" charset="0"/>
                <a:cs typeface="ＭＳ Ｐゴシック" charset="0"/>
              </a:rPr>
              <a:t>. </a:t>
            </a:r>
          </a:p>
        </p:txBody>
      </p:sp>
      <p:sp>
        <p:nvSpPr>
          <p:cNvPr id="332804" name="Text Box 5">
            <a:extLst>
              <a:ext uri="{FF2B5EF4-FFF2-40B4-BE49-F238E27FC236}">
                <a16:creationId xmlns:a16="http://schemas.microsoft.com/office/drawing/2014/main" id="{C0FE2907-87E7-8A6B-F13D-5F6DC9582040}"/>
              </a:ext>
            </a:extLst>
          </p:cNvPr>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rgbClr val="FFFFCC"/>
                </a:solidFill>
                <a:ea typeface="ＭＳ Ｐゴシック" charset="0"/>
                <a:cs typeface="ＭＳ Ｐゴシック" charset="0"/>
              </a:rPr>
              <a:t>429</a:t>
            </a:r>
          </a:p>
        </p:txBody>
      </p:sp>
      <p:sp>
        <p:nvSpPr>
          <p:cNvPr id="33798" name="Text Box 6">
            <a:extLst>
              <a:ext uri="{FF2B5EF4-FFF2-40B4-BE49-F238E27FC236}">
                <a16:creationId xmlns:a16="http://schemas.microsoft.com/office/drawing/2014/main" id="{56F05211-8E1F-5ECC-5311-CB58921E86C1}"/>
              </a:ext>
            </a:extLst>
          </p:cNvPr>
          <p:cNvSpPr txBox="1">
            <a:spLocks noChangeArrowheads="1"/>
          </p:cNvSpPr>
          <p:nvPr/>
        </p:nvSpPr>
        <p:spPr bwMode="auto">
          <a:xfrm rot="600000">
            <a:off x="254000" y="3602038"/>
            <a:ext cx="8602663" cy="1346200"/>
          </a:xfrm>
          <a:prstGeom prst="rect">
            <a:avLst/>
          </a:prstGeom>
          <a:solidFill>
            <a:schemeClr val="tx2"/>
          </a:solidFill>
          <a:ln w="12700">
            <a:solidFill>
              <a:schemeClr val="bg1"/>
            </a:solidFill>
            <a:miter lim="800000"/>
            <a:headEnd type="none" w="sm" len="sm"/>
            <a:tailEnd type="none" w="sm" len="sm"/>
          </a:ln>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lnSpc>
                <a:spcPct val="90000"/>
              </a:lnSpc>
              <a:spcBef>
                <a:spcPct val="20000"/>
              </a:spcBef>
              <a:buClr>
                <a:srgbClr val="FFCC66"/>
              </a:buClr>
            </a:pPr>
            <a:r>
              <a:rPr kumimoji="0" lang="zh-CN" altLang="en-US" sz="3000" b="1">
                <a:solidFill>
                  <a:srgbClr val="000000"/>
                </a:solidFill>
                <a:latin typeface="ＭＳ Ｐゴシック" charset="0"/>
                <a:ea typeface="ＭＳ Ｐゴシック" charset="0"/>
                <a:cs typeface="ＭＳ Ｐゴシック" charset="0"/>
              </a:rPr>
              <a:t>雅歌自然意义上描述了一段婚爱的对话，从而鼓励赞美自己配偶的独特。此观点获得事实的支持：整本书是一段对话以及婚爱发展的流动轨迹。</a:t>
            </a:r>
            <a:endParaRPr kumimoji="0" lang="en-US" altLang="zh-CN" sz="3000" b="1">
              <a:solidFill>
                <a:srgbClr val="000000"/>
              </a:solidFill>
              <a:latin typeface="ＭＳ Ｐゴシック" charset="0"/>
              <a:ea typeface="ＭＳ Ｐゴシック" charset="0"/>
              <a:cs typeface="ＭＳ Ｐゴシック" charset="0"/>
            </a:endParaRPr>
          </a:p>
        </p:txBody>
      </p:sp>
    </p:spTree>
    <p:extLst>
      <p:ext uri="{BB962C8B-B14F-4D97-AF65-F5344CB8AC3E}">
        <p14:creationId xmlns:p14="http://schemas.microsoft.com/office/powerpoint/2010/main" val="16170107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3798"/>
                                        </p:tgtEl>
                                        <p:attrNameLst>
                                          <p:attrName>style.visibility</p:attrName>
                                        </p:attrNameLst>
                                      </p:cBhvr>
                                      <p:to>
                                        <p:strVal val="visible"/>
                                      </p:to>
                                    </p:set>
                                    <p:anim calcmode="lin" valueType="num">
                                      <p:cBhvr>
                                        <p:cTn id="7" dur="1000" fill="hold"/>
                                        <p:tgtEl>
                                          <p:spTgt spid="33798"/>
                                        </p:tgtEl>
                                        <p:attrNameLst>
                                          <p:attrName>ppt_w</p:attrName>
                                        </p:attrNameLst>
                                      </p:cBhvr>
                                      <p:tavLst>
                                        <p:tav tm="0">
                                          <p:val>
                                            <p:fltVal val="0"/>
                                          </p:val>
                                        </p:tav>
                                        <p:tav tm="100000">
                                          <p:val>
                                            <p:strVal val="#ppt_w"/>
                                          </p:val>
                                        </p:tav>
                                      </p:tavLst>
                                    </p:anim>
                                    <p:anim calcmode="lin" valueType="num">
                                      <p:cBhvr>
                                        <p:cTn id="8" dur="1000" fill="hold"/>
                                        <p:tgtEl>
                                          <p:spTgt spid="33798"/>
                                        </p:tgtEl>
                                        <p:attrNameLst>
                                          <p:attrName>ppt_h</p:attrName>
                                        </p:attrNameLst>
                                      </p:cBhvr>
                                      <p:tavLst>
                                        <p:tav tm="0">
                                          <p:val>
                                            <p:fltVal val="0"/>
                                          </p:val>
                                        </p:tav>
                                        <p:tav tm="100000">
                                          <p:val>
                                            <p:strVal val="#ppt_h"/>
                                          </p:val>
                                        </p:tav>
                                      </p:tavLst>
                                    </p:anim>
                                    <p:anim calcmode="lin" valueType="num">
                                      <p:cBhvr>
                                        <p:cTn id="9" dur="1000" fill="hold"/>
                                        <p:tgtEl>
                                          <p:spTgt spid="3379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79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5556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我属我的良人，</a:t>
            </a:r>
          </a:p>
          <a:p>
            <a:pPr defTabSz="457200">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他也恋慕我。</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雅歌 </a:t>
            </a:r>
            <a:r>
              <a:rPr lang="en-US" sz="4000" b="1" dirty="0">
                <a:solidFill>
                  <a:srgbClr val="FFFFFF"/>
                </a:solidFill>
                <a:effectLst>
                  <a:glow rad="127000">
                    <a:srgbClr val="000000"/>
                  </a:glow>
                </a:effectLst>
                <a:latin typeface="Arial" charset="0"/>
                <a:ea typeface="ＭＳ Ｐゴシック" charset="0"/>
                <a:cs typeface="ＭＳ Ｐゴシック" charset="0"/>
              </a:rPr>
              <a:t>7:10)</a:t>
            </a:r>
          </a:p>
          <a:p>
            <a:pPr defTabSz="457200">
              <a:defRPr/>
            </a:pP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雅歌</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0351"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425</a:t>
            </a:r>
          </a:p>
        </p:txBody>
      </p:sp>
    </p:spTree>
    <p:extLst>
      <p:ext uri="{BB962C8B-B14F-4D97-AF65-F5344CB8AC3E}">
        <p14:creationId xmlns:p14="http://schemas.microsoft.com/office/powerpoint/2010/main" val="92059682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34849" name="Picture 8" descr="Flowers 204"/>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850" name="Rectangle 3"/>
          <p:cNvSpPr>
            <a:spLocks noGrp="1" noChangeArrowheads="1"/>
          </p:cNvSpPr>
          <p:nvPr>
            <p:ph type="title"/>
          </p:nvPr>
        </p:nvSpPr>
        <p:spPr>
          <a:xfrm>
            <a:off x="1828800" y="0"/>
            <a:ext cx="5257800" cy="914400"/>
          </a:xfrm>
        </p:spPr>
        <p:txBody>
          <a:bodyPr anchor="ctr" anchorCtr="1"/>
          <a:lstStyle/>
          <a:p>
            <a:pPr algn="ctr"/>
            <a:r>
              <a:rPr lang="zh-CN" altLang="en-US" b="1" i="0">
                <a:latin typeface="ＭＳ Ｐゴシック" charset="0"/>
                <a:cs typeface="ＭＳ Ｐゴシック" charset="0"/>
              </a:rPr>
              <a:t>特点</a:t>
            </a:r>
            <a:endParaRPr lang="en-US" altLang="zh-CN" b="1" i="0">
              <a:latin typeface="ＭＳ Ｐゴシック" charset="0"/>
              <a:cs typeface="ＭＳ Ｐゴシック" charset="0"/>
            </a:endParaRPr>
          </a:p>
        </p:txBody>
      </p:sp>
      <p:sp>
        <p:nvSpPr>
          <p:cNvPr id="34820" name="Rectangle 4"/>
          <p:cNvSpPr>
            <a:spLocks noGrp="1" noChangeArrowheads="1"/>
          </p:cNvSpPr>
          <p:nvPr>
            <p:ph type="body" sz="half" idx="2"/>
          </p:nvPr>
        </p:nvSpPr>
        <p:spPr>
          <a:xfrm>
            <a:off x="304800" y="990600"/>
            <a:ext cx="8991600" cy="609600"/>
          </a:xfrm>
        </p:spPr>
        <p:txBody>
          <a:bodyPr/>
          <a:lstStyle/>
          <a:p>
            <a:pPr marL="533400" indent="-533400" algn="just">
              <a:buFontTx/>
              <a:buNone/>
              <a:defRPr/>
            </a:pPr>
            <a:r>
              <a:rPr kumimoji="0" lang="en-US" altLang="zh-CN" sz="4000" b="1" dirty="0">
                <a:effectLst>
                  <a:outerShdw blurRad="38100" dist="38100" dir="2700000" algn="tl">
                    <a:srgbClr val="000000">
                      <a:alpha val="43137"/>
                    </a:srgbClr>
                  </a:outerShdw>
                </a:effectLst>
                <a:latin typeface="ＭＳ Ｐゴシック"/>
                <a:ea typeface="ＭＳ Ｐゴシック"/>
                <a:cs typeface="ＭＳ Ｐゴシック"/>
              </a:rPr>
              <a:t>G.	</a:t>
            </a:r>
            <a:r>
              <a:rPr kumimoji="0" lang="zh-CN" altLang="en-US" sz="4000" b="1" dirty="0">
                <a:effectLst>
                  <a:outerShdw blurRad="38100" dist="38100" dir="2700000" algn="tl">
                    <a:srgbClr val="000000">
                      <a:alpha val="43137"/>
                    </a:srgbClr>
                  </a:outerShdw>
                </a:effectLst>
                <a:latin typeface="ＭＳ Ｐゴシック"/>
                <a:ea typeface="ＭＳ Ｐゴシック"/>
                <a:cs typeface="ＭＳ Ｐゴシック"/>
              </a:rPr>
              <a:t>为什么此卷书有这么多版本的解释</a:t>
            </a:r>
            <a:r>
              <a:rPr kumimoji="0" lang="en-US" altLang="zh-CN" sz="4000" b="1" dirty="0">
                <a:effectLst>
                  <a:outerShdw blurRad="38100" dist="38100" dir="2700000" algn="tl">
                    <a:srgbClr val="000000">
                      <a:alpha val="43137"/>
                    </a:srgbClr>
                  </a:outerShdw>
                </a:effectLst>
                <a:latin typeface="ＭＳ Ｐゴシック"/>
                <a:ea typeface="ＭＳ Ｐゴシック"/>
                <a:cs typeface="ＭＳ Ｐゴシック"/>
              </a:rPr>
              <a:t>?</a:t>
            </a:r>
            <a:r>
              <a:rPr kumimoji="0" lang="en-US" altLang="zh-CN" sz="3200" b="1" dirty="0">
                <a:effectLst>
                  <a:outerShdw blurRad="38100" dist="38100" dir="2700000" algn="tl">
                    <a:srgbClr val="000000">
                      <a:alpha val="43137"/>
                    </a:srgbClr>
                  </a:outerShdw>
                </a:effectLst>
                <a:latin typeface="Arial" charset="0"/>
                <a:ea typeface="SimSun" charset="0"/>
                <a:cs typeface="SimSun" charset="0"/>
              </a:rPr>
              <a:t> </a:t>
            </a:r>
          </a:p>
        </p:txBody>
      </p:sp>
      <p:sp>
        <p:nvSpPr>
          <p:cNvPr id="334852" name="Text Box 5"/>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rgbClr val="FFFFCC"/>
                </a:solidFill>
                <a:latin typeface="Arial" charset="0"/>
                <a:cs typeface="Arial" charset="0"/>
              </a:rPr>
              <a:t>430</a:t>
            </a:r>
          </a:p>
        </p:txBody>
      </p:sp>
      <p:sp>
        <p:nvSpPr>
          <p:cNvPr id="34825" name="Rectangle 9"/>
          <p:cNvSpPr>
            <a:spLocks noChangeArrowheads="1"/>
          </p:cNvSpPr>
          <p:nvPr/>
        </p:nvSpPr>
        <p:spPr bwMode="auto">
          <a:xfrm>
            <a:off x="762000" y="1981200"/>
            <a:ext cx="7924800" cy="4038600"/>
          </a:xfrm>
          <a:prstGeom prst="rect">
            <a:avLst/>
          </a:prstGeom>
          <a:noFill/>
          <a:ln w="9525">
            <a:noFill/>
            <a:miter lim="800000"/>
            <a:headEnd/>
            <a:tailEnd/>
          </a:ln>
        </p:spPr>
        <p:txBody>
          <a:bodyPr lIns="92075" tIns="46038" rIns="92075" bIns="46038"/>
          <a:lstStyle/>
          <a:p>
            <a:pPr marL="533400" indent="-533400">
              <a:lnSpc>
                <a:spcPct val="90000"/>
              </a:lnSpc>
              <a:spcBef>
                <a:spcPct val="20000"/>
              </a:spcBef>
              <a:buClr>
                <a:srgbClr val="FFCC66"/>
              </a:buClr>
              <a:buFontTx/>
              <a:buAutoNum type="arabicPeriod"/>
              <a:defRPr/>
            </a:pPr>
            <a:r>
              <a:rPr lang="zh-CN" altLang="en-US" sz="3600" dirty="0">
                <a:latin typeface="ＭＳ Ｐゴシック"/>
                <a:ea typeface="ＭＳ Ｐゴシック"/>
                <a:cs typeface="ＭＳ Ｐゴシック"/>
              </a:rPr>
              <a:t>结构欠缺</a:t>
            </a:r>
            <a:endParaRPr lang="en-US" altLang="zh-CN" sz="3600" dirty="0">
              <a:latin typeface="ＭＳ Ｐゴシック"/>
              <a:ea typeface="ＭＳ Ｐゴシック"/>
              <a:cs typeface="ＭＳ Ｐゴシック"/>
            </a:endParaRPr>
          </a:p>
          <a:p>
            <a:pPr marL="533400" indent="-533400">
              <a:lnSpc>
                <a:spcPct val="90000"/>
              </a:lnSpc>
              <a:spcBef>
                <a:spcPct val="20000"/>
              </a:spcBef>
              <a:buClr>
                <a:srgbClr val="FFCC66"/>
              </a:buClr>
              <a:buFontTx/>
              <a:buAutoNum type="arabicPeriod"/>
              <a:defRPr/>
            </a:pPr>
            <a:r>
              <a:rPr lang="zh-CN" altLang="en-US" sz="3600" b="1" dirty="0">
                <a:solidFill>
                  <a:srgbClr val="FFFFCC"/>
                </a:solidFill>
                <a:effectLst>
                  <a:outerShdw blurRad="38100" dist="38100" dir="2700000" algn="tl">
                    <a:srgbClr val="000000">
                      <a:alpha val="43137"/>
                    </a:srgbClr>
                  </a:outerShdw>
                </a:effectLst>
                <a:latin typeface="ＭＳ Ｐゴシック"/>
                <a:ea typeface="ＭＳ Ｐゴシック"/>
                <a:cs typeface="ＭＳ Ｐゴシック"/>
              </a:rPr>
              <a:t>很难决定书中有多少个人物以及是谁在说话。</a:t>
            </a:r>
            <a:endParaRPr lang="en-US" altLang="zh-CN" sz="3600" b="1" dirty="0">
              <a:solidFill>
                <a:srgbClr val="FFFFCC"/>
              </a:solidFill>
              <a:effectLst>
                <a:outerShdw blurRad="38100" dist="38100" dir="2700000" algn="tl">
                  <a:srgbClr val="000000">
                    <a:alpha val="43137"/>
                  </a:srgbClr>
                </a:outerShdw>
              </a:effectLst>
              <a:latin typeface="ＭＳ Ｐゴシック"/>
              <a:ea typeface="ＭＳ Ｐゴシック"/>
              <a:cs typeface="ＭＳ Ｐゴシック"/>
            </a:endParaRPr>
          </a:p>
          <a:p>
            <a:pPr marL="533400" indent="-533400">
              <a:lnSpc>
                <a:spcPct val="90000"/>
              </a:lnSpc>
              <a:spcBef>
                <a:spcPct val="20000"/>
              </a:spcBef>
              <a:buClr>
                <a:srgbClr val="FFCC66"/>
              </a:buClr>
              <a:buFontTx/>
              <a:buAutoNum type="arabicPeriod"/>
              <a:defRPr/>
            </a:pPr>
            <a:r>
              <a:rPr lang="zh-CN" altLang="en-US" sz="3600" b="1" dirty="0">
                <a:solidFill>
                  <a:srgbClr val="FFFFCC"/>
                </a:solidFill>
                <a:effectLst>
                  <a:outerShdw blurRad="38100" dist="38100" dir="2700000" algn="tl">
                    <a:srgbClr val="000000">
                      <a:alpha val="43137"/>
                    </a:srgbClr>
                  </a:outerShdw>
                </a:effectLst>
                <a:latin typeface="ＭＳ Ｐゴシック"/>
                <a:ea typeface="ＭＳ Ｐゴシック"/>
                <a:cs typeface="ＭＳ Ｐゴシック"/>
              </a:rPr>
              <a:t>解释者想要尝试将它和性爱联系起来时，会觉得尴尬。</a:t>
            </a:r>
            <a:endParaRPr lang="en-US" altLang="zh-CN" sz="3600" b="1" dirty="0">
              <a:solidFill>
                <a:srgbClr val="FFFFCC"/>
              </a:solidFill>
              <a:effectLst>
                <a:outerShdw blurRad="38100" dist="38100" dir="2700000" algn="tl">
                  <a:srgbClr val="000000">
                    <a:alpha val="43137"/>
                  </a:srgbClr>
                </a:outerShdw>
              </a:effectLst>
              <a:latin typeface="ＭＳ Ｐゴシック"/>
              <a:ea typeface="ＭＳ Ｐゴシック"/>
              <a:cs typeface="ＭＳ Ｐゴシック"/>
            </a:endParaRPr>
          </a:p>
          <a:p>
            <a:pPr marL="533400" indent="-533400">
              <a:lnSpc>
                <a:spcPct val="90000"/>
              </a:lnSpc>
              <a:spcBef>
                <a:spcPct val="20000"/>
              </a:spcBef>
              <a:buClr>
                <a:srgbClr val="FFCC66"/>
              </a:buClr>
              <a:buFontTx/>
              <a:buAutoNum type="arabicPeriod"/>
              <a:defRPr/>
            </a:pPr>
            <a:r>
              <a:rPr lang="zh-CN" altLang="en-US" sz="3600" b="1" dirty="0">
                <a:solidFill>
                  <a:srgbClr val="FFFFCC"/>
                </a:solidFill>
                <a:effectLst>
                  <a:outerShdw blurRad="38100" dist="38100" dir="2700000" algn="tl">
                    <a:srgbClr val="000000">
                      <a:alpha val="43137"/>
                    </a:srgbClr>
                  </a:outerShdw>
                </a:effectLst>
                <a:latin typeface="ＭＳ Ｐゴシック"/>
                <a:ea typeface="ＭＳ Ｐゴシック"/>
                <a:cs typeface="ＭＳ Ｐゴシック"/>
              </a:rPr>
              <a:t>象征性的语言总是不易解释。</a:t>
            </a:r>
            <a:endParaRPr lang="en-US" altLang="zh-CN" sz="3600" b="1" dirty="0">
              <a:solidFill>
                <a:srgbClr val="FFFFCC"/>
              </a:solidFill>
              <a:effectLst>
                <a:outerShdw blurRad="38100" dist="38100" dir="2700000" algn="tl">
                  <a:srgbClr val="000000">
                    <a:alpha val="43137"/>
                  </a:srgbClr>
                </a:outerShdw>
              </a:effectLst>
              <a:latin typeface="ＭＳ Ｐゴシック"/>
              <a:ea typeface="ＭＳ Ｐゴシック"/>
              <a:cs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4820">
                                            <p:txEl>
                                              <p:pRg st="0" end="0"/>
                                            </p:txEl>
                                          </p:spTgt>
                                        </p:tgtEl>
                                        <p:attrNameLst>
                                          <p:attrName>style.visibility</p:attrName>
                                        </p:attrNameLst>
                                      </p:cBhvr>
                                      <p:to>
                                        <p:strVal val="visible"/>
                                      </p:to>
                                    </p:set>
                                    <p:anim calcmode="lin" valueType="num">
                                      <p:cBhvr additive="base">
                                        <p:cTn id="7" dur="500" fill="hold"/>
                                        <p:tgtEl>
                                          <p:spTgt spid="348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4825">
                                            <p:txEl>
                                              <p:pRg st="0" end="0"/>
                                            </p:txEl>
                                          </p:spTgt>
                                        </p:tgtEl>
                                        <p:attrNameLst>
                                          <p:attrName>style.visibility</p:attrName>
                                        </p:attrNameLst>
                                      </p:cBhvr>
                                      <p:to>
                                        <p:strVal val="visible"/>
                                      </p:to>
                                    </p:set>
                                    <p:anim calcmode="lin" valueType="num">
                                      <p:cBhvr additive="base">
                                        <p:cTn id="13" dur="500" fill="hold"/>
                                        <p:tgtEl>
                                          <p:spTgt spid="3482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2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4825">
                                            <p:txEl>
                                              <p:pRg st="1" end="1"/>
                                            </p:txEl>
                                          </p:spTgt>
                                        </p:tgtEl>
                                        <p:attrNameLst>
                                          <p:attrName>style.visibility</p:attrName>
                                        </p:attrNameLst>
                                      </p:cBhvr>
                                      <p:to>
                                        <p:strVal val="visible"/>
                                      </p:to>
                                    </p:set>
                                    <p:anim calcmode="lin" valueType="num">
                                      <p:cBhvr additive="base">
                                        <p:cTn id="19" dur="500" fill="hold"/>
                                        <p:tgtEl>
                                          <p:spTgt spid="3482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82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4825">
                                            <p:txEl>
                                              <p:pRg st="2" end="2"/>
                                            </p:txEl>
                                          </p:spTgt>
                                        </p:tgtEl>
                                        <p:attrNameLst>
                                          <p:attrName>style.visibility</p:attrName>
                                        </p:attrNameLst>
                                      </p:cBhvr>
                                      <p:to>
                                        <p:strVal val="visible"/>
                                      </p:to>
                                    </p:set>
                                    <p:anim calcmode="lin" valueType="num">
                                      <p:cBhvr additive="base">
                                        <p:cTn id="25" dur="500" fill="hold"/>
                                        <p:tgtEl>
                                          <p:spTgt spid="3482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82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34825">
                                            <p:txEl>
                                              <p:pRg st="3" end="3"/>
                                            </p:txEl>
                                          </p:spTgt>
                                        </p:tgtEl>
                                        <p:attrNameLst>
                                          <p:attrName>style.visibility</p:attrName>
                                        </p:attrNameLst>
                                      </p:cBhvr>
                                      <p:to>
                                        <p:strVal val="visible"/>
                                      </p:to>
                                    </p:set>
                                    <p:anim calcmode="lin" valueType="num">
                                      <p:cBhvr additive="base">
                                        <p:cTn id="31" dur="500" fill="hold"/>
                                        <p:tgtEl>
                                          <p:spTgt spid="3482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825">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build="p" autoUpdateAnimBg="0"/>
      <p:bldP spid="34825"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2"/>
          <p:cNvSpPr>
            <a:spLocks noGrp="1" noChangeArrowheads="1"/>
          </p:cNvSpPr>
          <p:nvPr>
            <p:ph type="title"/>
          </p:nvPr>
        </p:nvSpPr>
        <p:spPr>
          <a:xfrm>
            <a:off x="2057400" y="228600"/>
            <a:ext cx="5029200" cy="533400"/>
          </a:xfrm>
        </p:spPr>
        <p:txBody>
          <a:bodyPr anchor="ctr" anchorCtr="1"/>
          <a:lstStyle/>
          <a:p>
            <a:pPr algn="ctr"/>
            <a:r>
              <a:rPr lang="zh-CN" altLang="en-US" b="1" i="0">
                <a:latin typeface="Arial Black" charset="0"/>
                <a:cs typeface="ＭＳ Ｐゴシック" charset="0"/>
              </a:rPr>
              <a:t>大纲</a:t>
            </a:r>
            <a:endParaRPr lang="en-US" b="1" i="0">
              <a:latin typeface="Arial Black" charset="0"/>
              <a:cs typeface="ＭＳ Ｐゴシック" charset="0"/>
            </a:endParaRPr>
          </a:p>
        </p:txBody>
      </p:sp>
      <p:sp>
        <p:nvSpPr>
          <p:cNvPr id="344066" name="Text Box 3"/>
          <p:cNvSpPr txBox="1">
            <a:spLocks noChangeArrowheads="1"/>
          </p:cNvSpPr>
          <p:nvPr/>
        </p:nvSpPr>
        <p:spPr bwMode="auto">
          <a:xfrm>
            <a:off x="7772400" y="76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rPr>
              <a:t>430-432</a:t>
            </a:r>
          </a:p>
        </p:txBody>
      </p:sp>
      <p:sp>
        <p:nvSpPr>
          <p:cNvPr id="38916" name="Text Box 4"/>
          <p:cNvSpPr txBox="1">
            <a:spLocks noChangeArrowheads="1"/>
          </p:cNvSpPr>
          <p:nvPr/>
        </p:nvSpPr>
        <p:spPr bwMode="auto">
          <a:xfrm>
            <a:off x="342900" y="1066800"/>
            <a:ext cx="8458200" cy="1430338"/>
          </a:xfrm>
          <a:prstGeom prst="rect">
            <a:avLst/>
          </a:prstGeom>
          <a:solidFill>
            <a:srgbClr val="FFFFFF"/>
          </a:solidFill>
          <a:ln w="9525">
            <a:solidFill>
              <a:srgbClr val="000000"/>
            </a:solidFill>
            <a:miter lim="800000"/>
            <a:headEnd/>
            <a:tailEnd/>
          </a:ln>
        </p:spPr>
        <p:txBody>
          <a:bodyPr>
            <a:spAutoFit/>
          </a:bodyPr>
          <a:lstStyle>
            <a:lvl1pPr marL="571500" indent="-571500">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571500" marR="0" lvl="0" indent="-571500" algn="ctr" defTabSz="914400" rtl="0" eaLnBrk="0" fontAlgn="base" latinLnBrk="0" hangingPunct="0">
              <a:lnSpc>
                <a:spcPct val="90000"/>
              </a:lnSpc>
              <a:spcBef>
                <a:spcPct val="0"/>
              </a:spcBef>
              <a:spcAft>
                <a:spcPct val="0"/>
              </a:spcAft>
              <a:buClrTx/>
              <a:buSzTx/>
              <a:buFontTx/>
              <a:buAutoNum type="romanUcPeriod"/>
              <a:tabLst/>
              <a:defRPr/>
            </a:pPr>
            <a:r>
              <a:rPr kumimoji="0" lang="en-US" altLang="zh-CN" sz="3200" b="1" i="0" u="none" strike="noStrike" kern="1200" cap="none" spc="0" normalizeH="0" baseline="0" noProof="0">
                <a:ln>
                  <a:noFill/>
                </a:ln>
                <a:solidFill>
                  <a:srgbClr val="000000"/>
                </a:solidFill>
                <a:effectLst/>
                <a:uLnTx/>
                <a:uFillTx/>
                <a:latin typeface="Arial" charset="0"/>
                <a:ea typeface="SimSun" charset="0"/>
                <a:cs typeface="SimSun" charset="0"/>
              </a:rPr>
              <a:t>(1:1–5:1) </a:t>
            </a:r>
            <a:r>
              <a:rPr kumimoji="0" lang="zh-CN" altLang="en-US" sz="3200" b="1" i="0" u="none" strike="noStrike" kern="1200" cap="none" spc="0" normalizeH="0" baseline="0" noProof="0">
                <a:ln>
                  <a:noFill/>
                </a:ln>
                <a:solidFill>
                  <a:srgbClr val="000000"/>
                </a:solidFill>
                <a:effectLst/>
                <a:uLnTx/>
                <a:uFillTx/>
                <a:latin typeface="ＭＳ Ｐゴシック" charset="0"/>
                <a:ea typeface="ＭＳ Ｐゴシック" charset="0"/>
                <a:cs typeface="ＭＳ Ｐゴシック" charset="0"/>
              </a:rPr>
              <a:t>所罗门和书拉密女的关系从开始的求爱到后来的结婚，树立了一个婚前性约束的好榜样</a:t>
            </a:r>
            <a:endParaRPr kumimoji="0" lang="en-US" altLang="zh-CN" sz="3200" b="1"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38917" name="Text Box 5"/>
          <p:cNvSpPr txBox="1">
            <a:spLocks noChangeArrowheads="1"/>
          </p:cNvSpPr>
          <p:nvPr/>
        </p:nvSpPr>
        <p:spPr bwMode="auto">
          <a:xfrm>
            <a:off x="304800" y="3524250"/>
            <a:ext cx="8458200" cy="1570038"/>
          </a:xfrm>
          <a:prstGeom prst="rect">
            <a:avLst/>
          </a:prstGeom>
          <a:solidFill>
            <a:srgbClr val="FFFFFF"/>
          </a:solidFill>
          <a:ln w="9525">
            <a:solidFill>
              <a:srgbClr val="000000"/>
            </a:solidFill>
            <a:miter lim="800000"/>
            <a:headEnd/>
            <a:tailEnd/>
          </a:ln>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000000"/>
                </a:solidFill>
                <a:effectLst/>
                <a:uLnTx/>
                <a:uFillTx/>
                <a:latin typeface="ＭＳ Ｐゴシック" charset="0"/>
                <a:ea typeface="ＭＳ Ｐゴシック" charset="0"/>
                <a:cs typeface="ＭＳ Ｐゴシック" charset="0"/>
              </a:rPr>
              <a:t>II. (5:2–8:14) </a:t>
            </a:r>
            <a:r>
              <a:rPr kumimoji="0" lang="zh-CN" altLang="en-US" sz="3200" b="1" i="0" u="none" strike="noStrike" kern="1200" cap="none" spc="0" normalizeH="0" baseline="0" noProof="0">
                <a:ln>
                  <a:noFill/>
                </a:ln>
                <a:solidFill>
                  <a:srgbClr val="000000"/>
                </a:solidFill>
                <a:effectLst/>
                <a:uLnTx/>
                <a:uFillTx/>
                <a:latin typeface="ＭＳ Ｐゴシック" charset="0"/>
                <a:ea typeface="ＭＳ Ｐゴシック" charset="0"/>
                <a:cs typeface="ＭＳ Ｐゴシック" charset="0"/>
              </a:rPr>
              <a:t>丈夫和妻子之间的爱情在经历各种不同的情况后而变得成熟，因此可以看到婚姻成长中所需要的努力</a:t>
            </a:r>
            <a:r>
              <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rPr>
              <a:t>。</a:t>
            </a:r>
            <a:endPar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endParaRPr>
          </a:p>
        </p:txBody>
      </p:sp>
    </p:spTree>
    <p:extLst>
      <p:ext uri="{BB962C8B-B14F-4D97-AF65-F5344CB8AC3E}">
        <p14:creationId xmlns:p14="http://schemas.microsoft.com/office/powerpoint/2010/main" val="1899047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additive="base">
                                        <p:cTn id="7" dur="500" fill="hold"/>
                                        <p:tgtEl>
                                          <p:spTgt spid="38916"/>
                                        </p:tgtEl>
                                        <p:attrNameLst>
                                          <p:attrName>ppt_x</p:attrName>
                                        </p:attrNameLst>
                                      </p:cBhvr>
                                      <p:tavLst>
                                        <p:tav tm="0">
                                          <p:val>
                                            <p:strVal val="1+#ppt_w/2"/>
                                          </p:val>
                                        </p:tav>
                                        <p:tav tm="100000">
                                          <p:val>
                                            <p:strVal val="#ppt_x"/>
                                          </p:val>
                                        </p:tav>
                                      </p:tavLst>
                                    </p:anim>
                                    <p:anim calcmode="lin" valueType="num">
                                      <p:cBhvr additive="base">
                                        <p:cTn id="8" dur="500" fill="hold"/>
                                        <p:tgtEl>
                                          <p:spTgt spid="3891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38917"/>
                                        </p:tgtEl>
                                        <p:attrNameLst>
                                          <p:attrName>style.visibility</p:attrName>
                                        </p:attrNameLst>
                                      </p:cBhvr>
                                      <p:to>
                                        <p:strVal val="visible"/>
                                      </p:to>
                                    </p:set>
                                    <p:anim calcmode="lin" valueType="num">
                                      <p:cBhvr additive="base">
                                        <p:cTn id="13" dur="500" fill="hold"/>
                                        <p:tgtEl>
                                          <p:spTgt spid="38917"/>
                                        </p:tgtEl>
                                        <p:attrNameLst>
                                          <p:attrName>ppt_x</p:attrName>
                                        </p:attrNameLst>
                                      </p:cBhvr>
                                      <p:tavLst>
                                        <p:tav tm="0">
                                          <p:val>
                                            <p:strVal val="1+#ppt_w/2"/>
                                          </p:val>
                                        </p:tav>
                                        <p:tav tm="100000">
                                          <p:val>
                                            <p:strVal val="#ppt_x"/>
                                          </p:val>
                                        </p:tav>
                                      </p:tavLst>
                                    </p:anim>
                                    <p:anim calcmode="lin" valueType="num">
                                      <p:cBhvr additive="base">
                                        <p:cTn id="14" dur="500" fill="hold"/>
                                        <p:tgtEl>
                                          <p:spTgt spid="389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autoUpdateAnimBg="0"/>
      <p:bldP spid="38917"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idx="4294967295"/>
          </p:nvPr>
        </p:nvSpPr>
        <p:spPr>
          <a:xfrm>
            <a:off x="0" y="0"/>
            <a:ext cx="2743200" cy="3886200"/>
          </a:xfrm>
        </p:spPr>
        <p:txBody>
          <a:bodyPr/>
          <a:lstStyle/>
          <a:p>
            <a:pPr algn="l"/>
            <a:r>
              <a:rPr lang="ja-JP" altLang="en-US" sz="6000" b="1" dirty="0">
                <a:solidFill>
                  <a:srgbClr val="FFFFFF"/>
                </a:solidFill>
                <a:latin typeface="Times New Roman" charset="0"/>
                <a:ea typeface="MS PGothic" charset="0"/>
                <a:cs typeface="MS PGothic" charset="0"/>
              </a:rPr>
              <a:t>我们</a:t>
            </a:r>
            <a:br>
              <a:rPr lang="en-US" altLang="ja-JP" sz="6000" b="1" dirty="0">
                <a:solidFill>
                  <a:srgbClr val="FFFFFF"/>
                </a:solidFill>
                <a:latin typeface="Times New Roman" charset="0"/>
                <a:ea typeface="MS PGothic" charset="0"/>
                <a:cs typeface="MS PGothic" charset="0"/>
              </a:rPr>
            </a:br>
            <a:r>
              <a:rPr lang="ja-JP" altLang="en-US" sz="6000" b="1" dirty="0">
                <a:solidFill>
                  <a:srgbClr val="FFFFFF"/>
                </a:solidFill>
                <a:latin typeface="Times New Roman" charset="0"/>
                <a:ea typeface="MS PGothic" charset="0"/>
                <a:cs typeface="MS PGothic" charset="0"/>
              </a:rPr>
              <a:t>是性动物</a:t>
            </a:r>
            <a:r>
              <a:rPr lang="en-US" altLang="ja-JP" sz="6000" b="1" dirty="0">
                <a:solidFill>
                  <a:srgbClr val="FFFFFF"/>
                </a:solidFill>
                <a:latin typeface="Times New Roman" charset="0"/>
                <a:ea typeface="MS PGothic" charset="0"/>
                <a:cs typeface="MS PGothic" charset="0"/>
              </a:rPr>
              <a:t>!</a:t>
            </a:r>
            <a:endParaRPr lang="en-US" altLang="zh-CN" sz="6000" b="1" dirty="0">
              <a:solidFill>
                <a:srgbClr val="FFFFFF"/>
              </a:solidFill>
              <a:latin typeface="Times New Roman" charset="0"/>
              <a:ea typeface="MS PGothic" charset="0"/>
              <a:cs typeface="MS PGothic" charset="0"/>
            </a:endParaRPr>
          </a:p>
        </p:txBody>
      </p:sp>
      <p:pic>
        <p:nvPicPr>
          <p:cNvPr id="326658" name="Picture 4" descr="SongHonest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613025" y="-1524000"/>
            <a:ext cx="6530975" cy="838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59" name="Text Box 5"/>
          <p:cNvSpPr txBox="1">
            <a:spLocks noChangeArrowheads="1"/>
          </p:cNvSpPr>
          <p:nvPr/>
        </p:nvSpPr>
        <p:spPr bwMode="auto">
          <a:xfrm>
            <a:off x="0" y="5791200"/>
            <a:ext cx="9144000" cy="107791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r>
              <a:rPr kumimoji="0" lang="ja-JP" altLang="en-US" sz="3200" b="1">
                <a:solidFill>
                  <a:schemeClr val="bg1"/>
                </a:solidFill>
              </a:rPr>
              <a:t>“牧师，我想让你知道</a:t>
            </a:r>
            <a:r>
              <a:rPr kumimoji="0" lang="zh-CN" altLang="en-US" sz="3200" b="1">
                <a:solidFill>
                  <a:schemeClr val="bg1"/>
                </a:solidFill>
              </a:rPr>
              <a:t>，小组学习真的</a:t>
            </a:r>
            <a:endParaRPr kumimoji="0" lang="en-US" altLang="zh-CN" sz="3200" b="1">
              <a:solidFill>
                <a:schemeClr val="bg1"/>
              </a:solidFill>
            </a:endParaRPr>
          </a:p>
          <a:p>
            <a:pPr algn="ctr"/>
            <a:r>
              <a:rPr kumimoji="0" lang="zh-CN" altLang="en-US" sz="3200" b="1">
                <a:solidFill>
                  <a:schemeClr val="bg1"/>
                </a:solidFill>
              </a:rPr>
              <a:t>对我的生活影响巨大。</a:t>
            </a:r>
            <a:r>
              <a:rPr kumimoji="0" lang="en-US" altLang="ja-JP" sz="3200" b="1">
                <a:solidFill>
                  <a:schemeClr val="bg1"/>
                </a:solidFill>
              </a:rPr>
              <a:t>”</a:t>
            </a:r>
            <a:r>
              <a:rPr kumimoji="0" lang="en-US" altLang="ja-JP" sz="3200">
                <a:solidFill>
                  <a:schemeClr val="bg1"/>
                </a:solidFill>
              </a:rPr>
              <a:t> </a:t>
            </a:r>
            <a:endParaRPr kumimoji="0" lang="en-US" altLang="zh-CN" sz="3200">
              <a:solidFill>
                <a:schemeClr val="bg1"/>
              </a:solidFill>
            </a:endParaRPr>
          </a:p>
        </p:txBody>
      </p:sp>
      <p:sp>
        <p:nvSpPr>
          <p:cNvPr id="326660" name="Text Box 6"/>
          <p:cNvSpPr txBox="1">
            <a:spLocks noChangeArrowheads="1"/>
          </p:cNvSpPr>
          <p:nvPr/>
        </p:nvSpPr>
        <p:spPr bwMode="auto">
          <a:xfrm>
            <a:off x="7010400" y="1871663"/>
            <a:ext cx="1143000" cy="992187"/>
          </a:xfrm>
          <a:prstGeom prst="rect">
            <a:avLst/>
          </a:prstGeom>
          <a:solidFill>
            <a:srgbClr val="EBE7A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zh-CN" altLang="en-US" sz="1900" b="1" dirty="0">
                <a:solidFill>
                  <a:schemeClr val="bg1"/>
                </a:solidFill>
              </a:rPr>
              <a:t>来这只为遇到女人</a:t>
            </a:r>
            <a:endParaRPr kumimoji="0" lang="en-US" altLang="ja-JP" sz="1900" b="1" dirty="0">
              <a:solidFill>
                <a:schemeClr val="bg1"/>
              </a:solidFill>
            </a:endParaRPr>
          </a:p>
          <a:p>
            <a:pPr algn="ctr">
              <a:spcBef>
                <a:spcPct val="50000"/>
              </a:spcBef>
            </a:pPr>
            <a:r>
              <a:rPr kumimoji="0" lang="en-US" altLang="zh-CN" sz="100" b="1"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728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kumimoji="0" lang="zh-CN" altLang="en-US" sz="3600" b="1" dirty="0">
                <a:effectLst>
                  <a:glow rad="228600">
                    <a:schemeClr val="tx1"/>
                  </a:glow>
                </a:effectLst>
                <a:ea typeface="ＭＳ Ｐゴシック" pitchFamily="-108" charset="-128"/>
              </a:rPr>
              <a:t>美国最高法院对婚姻重新定义</a:t>
            </a:r>
            <a:r>
              <a:rPr kumimoji="0" lang="en-US" sz="3600" b="1" dirty="0">
                <a:effectLst>
                  <a:glow rad="228600">
                    <a:schemeClr val="tx1"/>
                  </a:glow>
                </a:effectLst>
                <a:ea typeface="ＭＳ Ｐゴシック" pitchFamily="-108" charset="-128"/>
              </a:rPr>
              <a:t> </a:t>
            </a:r>
            <a:br>
              <a:rPr kumimoji="0" lang="en-US" sz="3600" b="1" dirty="0">
                <a:effectLst>
                  <a:glow rad="228600">
                    <a:schemeClr val="tx1"/>
                  </a:glow>
                </a:effectLst>
                <a:ea typeface="ＭＳ Ｐゴシック" pitchFamily="-108" charset="-128"/>
              </a:rPr>
            </a:br>
            <a:r>
              <a:rPr kumimoji="0" lang="en-US" sz="3600" b="1" dirty="0">
                <a:effectLst>
                  <a:glow rad="228600">
                    <a:schemeClr val="tx1"/>
                  </a:glow>
                </a:effectLst>
                <a:ea typeface="ＭＳ Ｐゴシック" pitchFamily="-108" charset="-128"/>
              </a:rPr>
              <a:t>2015</a:t>
            </a:r>
            <a:r>
              <a:rPr kumimoji="0" lang="zh-CN" altLang="en-US" sz="3600" b="1" dirty="0">
                <a:effectLst>
                  <a:glow rad="228600">
                    <a:schemeClr val="tx1"/>
                  </a:glow>
                </a:effectLst>
                <a:ea typeface="ＭＳ Ｐゴシック" pitchFamily="-108" charset="-128"/>
              </a:rPr>
              <a:t>年</a:t>
            </a:r>
            <a:r>
              <a:rPr kumimoji="0" lang="en-US" altLang="zh-CN" sz="3600" b="1" dirty="0">
                <a:effectLst>
                  <a:glow rad="228600">
                    <a:schemeClr val="tx1"/>
                  </a:glow>
                </a:effectLst>
                <a:ea typeface="ＭＳ Ｐゴシック" pitchFamily="-108" charset="-128"/>
              </a:rPr>
              <a:t>6</a:t>
            </a:r>
            <a:r>
              <a:rPr kumimoji="0" lang="zh-CN" altLang="en-US" sz="3600" b="1" dirty="0">
                <a:effectLst>
                  <a:glow rad="228600">
                    <a:schemeClr val="tx1"/>
                  </a:glow>
                </a:effectLst>
                <a:ea typeface="ＭＳ Ｐゴシック" pitchFamily="-108" charset="-128"/>
              </a:rPr>
              <a:t>月</a:t>
            </a:r>
            <a:r>
              <a:rPr kumimoji="0" lang="en-US" altLang="zh-CN" sz="3600" b="1" dirty="0">
                <a:effectLst>
                  <a:glow rad="228600">
                    <a:schemeClr val="tx1"/>
                  </a:glow>
                </a:effectLst>
                <a:ea typeface="ＭＳ Ｐゴシック" pitchFamily="-108" charset="-128"/>
              </a:rPr>
              <a:t>26</a:t>
            </a:r>
            <a:r>
              <a:rPr kumimoji="0" lang="zh-CN" altLang="en-US" sz="3600" b="1" dirty="0">
                <a:effectLst>
                  <a:glow rad="228600">
                    <a:schemeClr val="tx1"/>
                  </a:glow>
                </a:effectLst>
                <a:ea typeface="ＭＳ Ｐゴシック" pitchFamily="-108" charset="-128"/>
              </a:rPr>
              <a:t>日</a:t>
            </a:r>
            <a:endParaRPr kumimoji="0" lang="en-US" sz="3600" b="1" dirty="0">
              <a:effectLst>
                <a:glow rad="228600">
                  <a:schemeClr val="tx1"/>
                </a:glow>
              </a:effectLst>
              <a:ea typeface="ＭＳ Ｐゴシック" pitchFamily="-108" charset="-128"/>
            </a:endParaRPr>
          </a:p>
        </p:txBody>
      </p:sp>
      <p:pic>
        <p:nvPicPr>
          <p:cNvPr id="2652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97000"/>
            <a:ext cx="91313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5900" y="0"/>
            <a:ext cx="8688345" cy="6858000"/>
          </a:xfrm>
          <a:prstGeom prst="rect">
            <a:avLst/>
          </a:prstGeom>
        </p:spPr>
      </p:pic>
      <p:sp>
        <p:nvSpPr>
          <p:cNvPr id="2" name="Title 1"/>
          <p:cNvSpPr>
            <a:spLocks noGrp="1"/>
          </p:cNvSpPr>
          <p:nvPr>
            <p:ph type="title"/>
          </p:nvPr>
        </p:nvSpPr>
        <p:spPr>
          <a:xfrm>
            <a:off x="38100" y="5711727"/>
            <a:ext cx="9070975" cy="1143000"/>
          </a:xfrm>
        </p:spPr>
        <p:txBody>
          <a:bodyPr/>
          <a:lstStyle/>
          <a:p>
            <a:r>
              <a:rPr lang="zh-CN" altLang="en-US" sz="3600" b="1" dirty="0">
                <a:effectLst>
                  <a:glow rad="228600">
                    <a:schemeClr val="tx1"/>
                  </a:glow>
                </a:effectLst>
              </a:rPr>
              <a:t>决定前</a:t>
            </a:r>
            <a:endParaRPr lang="en-US" sz="3600" b="1" dirty="0">
              <a:effectLst>
                <a:glow rad="228600">
                  <a:schemeClr val="tx1"/>
                </a:glow>
              </a:effectLst>
            </a:endParaRPr>
          </a:p>
        </p:txBody>
      </p:sp>
      <p:sp>
        <p:nvSpPr>
          <p:cNvPr id="5" name="Text Box 4"/>
          <p:cNvSpPr txBox="1">
            <a:spLocks noChangeArrowheads="1"/>
          </p:cNvSpPr>
          <p:nvPr/>
        </p:nvSpPr>
        <p:spPr bwMode="auto">
          <a:xfrm>
            <a:off x="6813550" y="736600"/>
            <a:ext cx="1873250" cy="461665"/>
          </a:xfrm>
          <a:prstGeom prst="rect">
            <a:avLst/>
          </a:prstGeom>
          <a:solidFill>
            <a:schemeClr val="bg1">
              <a:lumMod val="85000"/>
            </a:schemeClr>
          </a:solidFill>
          <a:ln>
            <a:noFill/>
          </a:ln>
        </p:spPr>
        <p:txBody>
          <a:bodyPr wrap="square">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defTabSz="457200" eaLnBrk="1" hangingPunct="1"/>
            <a:r>
              <a:rPr kumimoji="0" lang="zh-TW" altLang="en-US" dirty="0">
                <a:solidFill>
                  <a:srgbClr val="000000"/>
                </a:solidFill>
                <a:latin typeface="Arial"/>
                <a:cs typeface="Arial"/>
              </a:rPr>
              <a:t>不合法</a:t>
            </a:r>
          </a:p>
        </p:txBody>
      </p:sp>
      <p:sp>
        <p:nvSpPr>
          <p:cNvPr id="6" name="Text Box 4"/>
          <p:cNvSpPr txBox="1">
            <a:spLocks noChangeArrowheads="1"/>
          </p:cNvSpPr>
          <p:nvPr/>
        </p:nvSpPr>
        <p:spPr bwMode="auto">
          <a:xfrm>
            <a:off x="4407716" y="736600"/>
            <a:ext cx="2064832" cy="461665"/>
          </a:xfrm>
          <a:prstGeom prst="rect">
            <a:avLst/>
          </a:prstGeom>
          <a:solidFill>
            <a:schemeClr val="bg1">
              <a:lumMod val="85000"/>
            </a:schemeClr>
          </a:solidFill>
          <a:ln>
            <a:noFill/>
          </a:ln>
        </p:spPr>
        <p:txBody>
          <a:bodyPr wrap="square">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defTabSz="457200" eaLnBrk="1" hangingPunct="1"/>
            <a:r>
              <a:rPr kumimoji="0" lang="zh-TW" altLang="en-US" dirty="0">
                <a:solidFill>
                  <a:srgbClr val="000000"/>
                </a:solidFill>
                <a:latin typeface="Arial"/>
                <a:cs typeface="Arial"/>
              </a:rPr>
              <a:t> 中间地带</a:t>
            </a:r>
            <a:endParaRPr kumimoji="0" lang="ja-JP" altLang="en-US" dirty="0">
              <a:solidFill>
                <a:srgbClr val="000000"/>
              </a:solidFill>
              <a:latin typeface="Arial"/>
              <a:cs typeface="Arial"/>
            </a:endParaRPr>
          </a:p>
        </p:txBody>
      </p:sp>
      <p:sp>
        <p:nvSpPr>
          <p:cNvPr id="7" name="Text Box 4"/>
          <p:cNvSpPr txBox="1">
            <a:spLocks noChangeArrowheads="1"/>
          </p:cNvSpPr>
          <p:nvPr/>
        </p:nvSpPr>
        <p:spPr bwMode="auto">
          <a:xfrm>
            <a:off x="2868960" y="736600"/>
            <a:ext cx="1234391" cy="457200"/>
          </a:xfrm>
          <a:prstGeom prst="rect">
            <a:avLst/>
          </a:prstGeom>
          <a:solidFill>
            <a:schemeClr val="bg1">
              <a:lumMod val="85000"/>
            </a:schemeClr>
          </a:solidFill>
          <a:ln>
            <a:noFill/>
          </a:ln>
        </p:spPr>
        <p:txBody>
          <a:bodyPr wrap="square">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defTabSz="457200" eaLnBrk="1" hangingPunct="1"/>
            <a:r>
              <a:rPr kumimoji="0" lang="zh-TW" altLang="en-US" dirty="0">
                <a:solidFill>
                  <a:srgbClr val="000000"/>
                </a:solidFill>
                <a:latin typeface="Arial"/>
                <a:cs typeface="Arial"/>
              </a:rPr>
              <a:t>合法</a:t>
            </a:r>
            <a:endParaRPr kumimoji="0" lang="ja-JP" altLang="en-US" dirty="0">
              <a:solidFill>
                <a:srgbClr val="000000"/>
              </a:solidFill>
              <a:latin typeface="Arial"/>
              <a:cs typeface="Arial"/>
            </a:endParaRPr>
          </a:p>
        </p:txBody>
      </p:sp>
      <p:sp>
        <p:nvSpPr>
          <p:cNvPr id="8" name="Text Box 4"/>
          <p:cNvSpPr txBox="1">
            <a:spLocks noChangeArrowheads="1"/>
          </p:cNvSpPr>
          <p:nvPr/>
        </p:nvSpPr>
        <p:spPr bwMode="auto">
          <a:xfrm>
            <a:off x="215900" y="76200"/>
            <a:ext cx="8601419" cy="707886"/>
          </a:xfrm>
          <a:prstGeom prst="rect">
            <a:avLst/>
          </a:prstGeom>
          <a:solidFill>
            <a:schemeClr val="bg1">
              <a:lumMod val="85000"/>
            </a:schemeClr>
          </a:solidFill>
          <a:ln>
            <a:noFill/>
          </a:ln>
        </p:spPr>
        <p:txBody>
          <a:bodyPr wrap="square">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defTabSz="457200" eaLnBrk="1" hangingPunct="1"/>
            <a:r>
              <a:rPr kumimoji="0" lang="zh-TW" altLang="en-US" sz="4000" b="1" dirty="0">
                <a:solidFill>
                  <a:srgbClr val="000000"/>
                </a:solidFill>
                <a:latin typeface="Arial"/>
                <a:cs typeface="Arial"/>
              </a:rPr>
              <a:t>美国的同性婚姻</a:t>
            </a:r>
          </a:p>
        </p:txBody>
      </p:sp>
    </p:spTree>
    <p:extLst>
      <p:ext uri="{BB962C8B-B14F-4D97-AF65-F5344CB8AC3E}">
        <p14:creationId xmlns:p14="http://schemas.microsoft.com/office/powerpoint/2010/main" val="22875994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649" t="13135" r="9412" b="10895"/>
          <a:stretch/>
        </p:blipFill>
        <p:spPr>
          <a:xfrm>
            <a:off x="0" y="0"/>
            <a:ext cx="9105900" cy="6813550"/>
          </a:xfrm>
          <a:prstGeom prst="rect">
            <a:avLst/>
          </a:prstGeom>
        </p:spPr>
      </p:pic>
      <p:sp>
        <p:nvSpPr>
          <p:cNvPr id="2" name="Title 1"/>
          <p:cNvSpPr>
            <a:spLocks noGrp="1"/>
          </p:cNvSpPr>
          <p:nvPr>
            <p:ph type="title"/>
          </p:nvPr>
        </p:nvSpPr>
        <p:spPr/>
        <p:txBody>
          <a:bodyPr/>
          <a:lstStyle/>
          <a:p>
            <a:r>
              <a:rPr lang="zh-CN" altLang="en-US" sz="3600" b="1" dirty="0">
                <a:effectLst>
                  <a:glow rad="228600">
                    <a:schemeClr val="tx1"/>
                  </a:glow>
                </a:effectLst>
              </a:rPr>
              <a:t>决定后</a:t>
            </a:r>
            <a:endParaRPr lang="en-US" sz="3600" b="1" dirty="0">
              <a:effectLst>
                <a:glow rad="228600">
                  <a:schemeClr val="tx1"/>
                </a:glow>
              </a:effectLst>
            </a:endParaRPr>
          </a:p>
        </p:txBody>
      </p:sp>
    </p:spTree>
    <p:extLst>
      <p:ext uri="{BB962C8B-B14F-4D97-AF65-F5344CB8AC3E}">
        <p14:creationId xmlns:p14="http://schemas.microsoft.com/office/powerpoint/2010/main" val="23271100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kumimoji="0" lang="zh-CN" altLang="en-US" sz="3600" b="1" dirty="0">
                <a:effectLst>
                  <a:glow rad="228600">
                    <a:schemeClr val="tx1"/>
                  </a:glow>
                </a:effectLst>
                <a:ea typeface="ＭＳ Ｐゴシック" pitchFamily="-108" charset="-128"/>
              </a:rPr>
              <a:t>美国最高法院对婚姻重新定义</a:t>
            </a:r>
            <a:r>
              <a:rPr kumimoji="0" lang="en-US" altLang="zh-CN" sz="3600" b="1" dirty="0">
                <a:effectLst>
                  <a:glow rad="228600">
                    <a:schemeClr val="tx1"/>
                  </a:glow>
                </a:effectLst>
                <a:ea typeface="ＭＳ Ｐゴシック" pitchFamily="-108" charset="-128"/>
              </a:rPr>
              <a:t> </a:t>
            </a:r>
            <a:br>
              <a:rPr kumimoji="0" lang="en-US" altLang="zh-CN" sz="3600" b="1" dirty="0">
                <a:effectLst>
                  <a:glow rad="228600">
                    <a:schemeClr val="tx1"/>
                  </a:glow>
                </a:effectLst>
                <a:ea typeface="ＭＳ Ｐゴシック" pitchFamily="-108" charset="-128"/>
              </a:rPr>
            </a:br>
            <a:r>
              <a:rPr kumimoji="0" lang="en-US" altLang="zh-CN" sz="3600" b="1" dirty="0">
                <a:effectLst>
                  <a:glow rad="228600">
                    <a:schemeClr val="tx1"/>
                  </a:glow>
                </a:effectLst>
                <a:ea typeface="ＭＳ Ｐゴシック" pitchFamily="-108" charset="-128"/>
              </a:rPr>
              <a:t>2015</a:t>
            </a:r>
            <a:r>
              <a:rPr kumimoji="0" lang="zh-CN" altLang="en-US" sz="3600" b="1" dirty="0">
                <a:effectLst>
                  <a:glow rad="228600">
                    <a:schemeClr val="tx1"/>
                  </a:glow>
                </a:effectLst>
                <a:ea typeface="ＭＳ Ｐゴシック" pitchFamily="-108" charset="-128"/>
              </a:rPr>
              <a:t>年</a:t>
            </a:r>
            <a:r>
              <a:rPr kumimoji="0" lang="en-US" altLang="zh-CN" sz="3600" b="1" dirty="0">
                <a:effectLst>
                  <a:glow rad="228600">
                    <a:schemeClr val="tx1"/>
                  </a:glow>
                </a:effectLst>
                <a:ea typeface="ＭＳ Ｐゴシック" pitchFamily="-108" charset="-128"/>
              </a:rPr>
              <a:t>6</a:t>
            </a:r>
            <a:r>
              <a:rPr kumimoji="0" lang="zh-CN" altLang="en-US" sz="3600" b="1" dirty="0">
                <a:effectLst>
                  <a:glow rad="228600">
                    <a:schemeClr val="tx1"/>
                  </a:glow>
                </a:effectLst>
                <a:ea typeface="ＭＳ Ｐゴシック" pitchFamily="-108" charset="-128"/>
              </a:rPr>
              <a:t>月</a:t>
            </a:r>
            <a:r>
              <a:rPr kumimoji="0" lang="en-US" altLang="zh-CN" sz="3600" b="1" dirty="0">
                <a:effectLst>
                  <a:glow rad="228600">
                    <a:schemeClr val="tx1"/>
                  </a:glow>
                </a:effectLst>
                <a:ea typeface="ＭＳ Ｐゴシック" pitchFamily="-108" charset="-128"/>
              </a:rPr>
              <a:t>26</a:t>
            </a:r>
            <a:r>
              <a:rPr kumimoji="0" lang="zh-CN" altLang="en-US" sz="3600" b="1" dirty="0">
                <a:effectLst>
                  <a:glow rad="228600">
                    <a:schemeClr val="tx1"/>
                  </a:glow>
                </a:effectLst>
                <a:ea typeface="ＭＳ Ｐゴシック" pitchFamily="-108" charset="-128"/>
              </a:rPr>
              <a:t>日</a:t>
            </a:r>
            <a:endParaRPr kumimoji="0" lang="en-US" sz="3600" b="1" dirty="0">
              <a:effectLst>
                <a:glow rad="228600">
                  <a:schemeClr val="tx1"/>
                </a:glow>
              </a:effectLst>
              <a:ea typeface="ＭＳ Ｐゴシック" pitchFamily="-108" charset="-128"/>
            </a:endParaRPr>
          </a:p>
        </p:txBody>
      </p:sp>
      <p:pic>
        <p:nvPicPr>
          <p:cNvPr id="26829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35138"/>
            <a:ext cx="9221788"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kumimoji="0" lang="zh-CN" altLang="en-US" sz="3600" b="1" dirty="0">
                <a:effectLst>
                  <a:glow rad="228600">
                    <a:schemeClr val="tx1"/>
                  </a:glow>
                </a:effectLst>
                <a:ea typeface="ＭＳ Ｐゴシック" pitchFamily="-108" charset="-128"/>
              </a:rPr>
              <a:t>美国最高法院对婚姻重新定义</a:t>
            </a:r>
            <a:r>
              <a:rPr kumimoji="0" lang="en-US" altLang="zh-CN" sz="3600" b="1" dirty="0">
                <a:effectLst>
                  <a:glow rad="228600">
                    <a:schemeClr val="tx1"/>
                  </a:glow>
                </a:effectLst>
                <a:ea typeface="ＭＳ Ｐゴシック" pitchFamily="-108" charset="-128"/>
              </a:rPr>
              <a:t> </a:t>
            </a:r>
            <a:br>
              <a:rPr kumimoji="0" lang="en-US" altLang="zh-CN" sz="3600" b="1" dirty="0">
                <a:effectLst>
                  <a:glow rad="228600">
                    <a:schemeClr val="tx1"/>
                  </a:glow>
                </a:effectLst>
                <a:ea typeface="ＭＳ Ｐゴシック" pitchFamily="-108" charset="-128"/>
              </a:rPr>
            </a:br>
            <a:r>
              <a:rPr kumimoji="0" lang="en-US" altLang="zh-CN" sz="3600" b="1" dirty="0">
                <a:effectLst>
                  <a:glow rad="228600">
                    <a:schemeClr val="tx1"/>
                  </a:glow>
                </a:effectLst>
                <a:ea typeface="ＭＳ Ｐゴシック" pitchFamily="-108" charset="-128"/>
              </a:rPr>
              <a:t>2015</a:t>
            </a:r>
            <a:r>
              <a:rPr kumimoji="0" lang="zh-CN" altLang="en-US" sz="3600" b="1" dirty="0">
                <a:effectLst>
                  <a:glow rad="228600">
                    <a:schemeClr val="tx1"/>
                  </a:glow>
                </a:effectLst>
                <a:ea typeface="ＭＳ Ｐゴシック" pitchFamily="-108" charset="-128"/>
              </a:rPr>
              <a:t>年</a:t>
            </a:r>
            <a:r>
              <a:rPr kumimoji="0" lang="en-US" altLang="zh-CN" sz="3600" b="1" dirty="0">
                <a:effectLst>
                  <a:glow rad="228600">
                    <a:schemeClr val="tx1"/>
                  </a:glow>
                </a:effectLst>
                <a:ea typeface="ＭＳ Ｐゴシック" pitchFamily="-108" charset="-128"/>
              </a:rPr>
              <a:t>6</a:t>
            </a:r>
            <a:r>
              <a:rPr kumimoji="0" lang="zh-CN" altLang="en-US" sz="3600" b="1" dirty="0">
                <a:effectLst>
                  <a:glow rad="228600">
                    <a:schemeClr val="tx1"/>
                  </a:glow>
                </a:effectLst>
                <a:ea typeface="ＭＳ Ｐゴシック" pitchFamily="-108" charset="-128"/>
              </a:rPr>
              <a:t>月</a:t>
            </a:r>
            <a:r>
              <a:rPr kumimoji="0" lang="en-US" altLang="zh-CN" sz="3600" b="1" dirty="0">
                <a:effectLst>
                  <a:glow rad="228600">
                    <a:schemeClr val="tx1"/>
                  </a:glow>
                </a:effectLst>
                <a:ea typeface="ＭＳ Ｐゴシック" pitchFamily="-108" charset="-128"/>
              </a:rPr>
              <a:t>26</a:t>
            </a:r>
            <a:r>
              <a:rPr kumimoji="0" lang="zh-CN" altLang="en-US" sz="3600" b="1" dirty="0">
                <a:effectLst>
                  <a:glow rad="228600">
                    <a:schemeClr val="tx1"/>
                  </a:glow>
                </a:effectLst>
                <a:ea typeface="ＭＳ Ｐゴシック" pitchFamily="-108" charset="-128"/>
              </a:rPr>
              <a:t>日</a:t>
            </a:r>
            <a:endParaRPr kumimoji="0" lang="en-US" sz="3600" b="1" dirty="0">
              <a:effectLst>
                <a:glow rad="228600">
                  <a:schemeClr val="tx1"/>
                </a:glow>
              </a:effectLst>
              <a:ea typeface="ＭＳ Ｐゴシック" pitchFamily="-108" charset="-128"/>
            </a:endParaRPr>
          </a:p>
        </p:txBody>
      </p:sp>
      <p:pic>
        <p:nvPicPr>
          <p:cNvPr id="26931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192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715740"/>
            <a:ext cx="9070975" cy="4708979"/>
          </a:xfrm>
        </p:spPr>
        <p:txBody>
          <a:bodyPr/>
          <a:lstStyle/>
          <a:p>
            <a:pPr>
              <a:defRPr/>
            </a:pPr>
            <a:r>
              <a:rPr kumimoji="0" lang="zh-CN" altLang="en-US" sz="13800" b="1" dirty="0">
                <a:effectLst>
                  <a:glow rad="228600">
                    <a:schemeClr val="tx1"/>
                  </a:glow>
                </a:effectLst>
                <a:ea typeface="ＭＳ Ｐゴシック" pitchFamily="-108" charset="-128"/>
              </a:rPr>
              <a:t>影响</a:t>
            </a:r>
            <a:endParaRPr kumimoji="0" lang="en-US" sz="13800" b="1" dirty="0">
              <a:effectLst>
                <a:glow rad="228600">
                  <a:schemeClr val="tx1"/>
                </a:glow>
              </a:effectLst>
              <a:ea typeface="ＭＳ Ｐゴシック" pitchFamily="-108"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3" descr="Screen Shot 2015-07-03 at 7.15.17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58888"/>
            <a:ext cx="9144000" cy="559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 y="-9980"/>
            <a:ext cx="9070975" cy="1269311"/>
          </a:xfrm>
        </p:spPr>
        <p:txBody>
          <a:bodyPr/>
          <a:lstStyle/>
          <a:p>
            <a:pPr>
              <a:defRPr/>
            </a:pPr>
            <a:r>
              <a:rPr kumimoji="0" lang="zh-CN" altLang="en-US" sz="4000" b="1" dirty="0">
                <a:effectLst>
                  <a:glow rad="228600">
                    <a:schemeClr val="tx1"/>
                  </a:glow>
                </a:effectLst>
                <a:ea typeface="ＭＳ Ｐゴシック" pitchFamily="-108" charset="-128"/>
              </a:rPr>
              <a:t>婚姻的</a:t>
            </a:r>
            <a:r>
              <a:rPr kumimoji="0" lang="en-US" sz="4000" b="1" dirty="0">
                <a:effectLst>
                  <a:glow rad="228600">
                    <a:schemeClr val="tx1"/>
                  </a:glow>
                </a:effectLst>
                <a:ea typeface="ＭＳ Ｐゴシック" pitchFamily="-108" charset="-128"/>
              </a:rPr>
              <a:t>重新定义</a:t>
            </a:r>
            <a:r>
              <a:rPr kumimoji="0" lang="zh-CN" altLang="en-US" sz="4000" b="1" dirty="0">
                <a:effectLst>
                  <a:glow rad="228600">
                    <a:schemeClr val="tx1"/>
                  </a:glow>
                </a:effectLst>
                <a:ea typeface="ＭＳ Ｐゴシック" pitchFamily="-108" charset="-128"/>
              </a:rPr>
              <a:t>可以</a:t>
            </a:r>
            <a:r>
              <a:rPr kumimoji="0" lang="en-US" sz="4000" b="1" dirty="0">
                <a:effectLst>
                  <a:glow rad="228600">
                    <a:schemeClr val="tx1"/>
                  </a:glow>
                </a:effectLst>
                <a:ea typeface="ＭＳ Ｐゴシック" pitchFamily="-108" charset="-128"/>
              </a:rPr>
              <a:t>多离谱?</a:t>
            </a:r>
          </a:p>
        </p:txBody>
      </p:sp>
      <p:sp>
        <p:nvSpPr>
          <p:cNvPr id="3" name="矩形 2"/>
          <p:cNvSpPr/>
          <p:nvPr/>
        </p:nvSpPr>
        <p:spPr>
          <a:xfrm>
            <a:off x="0" y="2057400"/>
            <a:ext cx="6934200" cy="1200328"/>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wrap="square">
            <a:spAutoFit/>
          </a:bodyPr>
          <a:lstStyle/>
          <a:p>
            <a:pPr>
              <a:defRPr/>
            </a:pPr>
            <a:r>
              <a:rPr lang="zh-CN" altLang="en-US" dirty="0">
                <a:solidFill>
                  <a:srgbClr val="000000"/>
                </a:solidFill>
              </a:rPr>
              <a:t>在美国最高法院裁决同性婚姻是合法后，美国佛罗里达州的一名男子在脸谱网上发布消息，表示想与自己养的狗狗结婚，结果遭到老板解雇。</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79"/>
            <a:ext cx="8236820" cy="1331147"/>
          </a:xfrm>
          <a:solidFill>
            <a:schemeClr val="tx1"/>
          </a:solidFill>
        </p:spPr>
        <p:txBody>
          <a:bodyPr/>
          <a:lstStyle/>
          <a:p>
            <a:r>
              <a:rPr lang="en-US" sz="4000" b="1" dirty="0" err="1">
                <a:solidFill>
                  <a:schemeClr val="lt1"/>
                </a:solidFill>
              </a:rPr>
              <a:t>信息声明</a:t>
            </a:r>
            <a:r>
              <a:rPr lang="en-US" sz="4000" b="1" dirty="0">
                <a:solidFill>
                  <a:schemeClr val="lt1"/>
                </a:solidFill>
              </a:rPr>
              <a:t> </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2702108"/>
            <a:ext cx="8336595" cy="3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zh-CN" altLang="en-US" b="1" dirty="0">
                <a:solidFill>
                  <a:prstClr val="white"/>
                </a:solidFill>
                <a:effectLst>
                  <a:glow rad="101600">
                    <a:prstClr val="black">
                      <a:alpha val="99000"/>
                    </a:prstClr>
                  </a:glow>
                </a:effectLst>
              </a:rPr>
              <a:t>对神掌权的顺服带来婚姻之</a:t>
            </a:r>
            <a:r>
              <a:rPr lang="zh-CN" altLang="en-US" b="1" dirty="0">
                <a:solidFill>
                  <a:srgbClr val="FFFF00"/>
                </a:solidFill>
                <a:effectLst>
                  <a:glow rad="101600">
                    <a:prstClr val="black">
                      <a:alpha val="99000"/>
                    </a:prstClr>
                  </a:glow>
                </a:effectLst>
              </a:rPr>
              <a:t>爱</a:t>
            </a:r>
            <a:r>
              <a:rPr lang="zh-CN" altLang="en-US" b="1" dirty="0">
                <a:solidFill>
                  <a:prstClr val="white"/>
                </a:solidFill>
                <a:effectLst>
                  <a:glow rad="101600">
                    <a:prstClr val="black">
                      <a:alpha val="99000"/>
                    </a:prstClr>
                  </a:glow>
                </a:effectLst>
              </a:rPr>
              <a:t>的最高境界。</a:t>
            </a:r>
            <a:endParaRPr lang="en-US" b="1" dirty="0">
              <a:solidFill>
                <a:prstClr val="white"/>
              </a:solidFill>
              <a:effectLst>
                <a:glow rad="101600">
                  <a:prstClr val="black">
                    <a:alpha val="99000"/>
                  </a:prstClr>
                </a:glow>
              </a:effectLst>
            </a:endParaRP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
        <p:nvSpPr>
          <p:cNvPr id="6" name="Rectangle 2">
            <a:extLst>
              <a:ext uri="{FF2B5EF4-FFF2-40B4-BE49-F238E27FC236}">
                <a16:creationId xmlns:a16="http://schemas.microsoft.com/office/drawing/2014/main" id="{51FFDA4F-167E-8543-991B-89292988DAA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雅歌</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0958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12900"/>
            <a:ext cx="76200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 y="-9979"/>
            <a:ext cx="9105900" cy="1838780"/>
          </a:xfrm>
        </p:spPr>
        <p:txBody>
          <a:bodyPr/>
          <a:lstStyle/>
          <a:p>
            <a:pPr>
              <a:defRPr/>
            </a:pPr>
            <a:r>
              <a:rPr kumimoji="0" lang="en-US" sz="3200" b="1" dirty="0">
                <a:effectLst>
                  <a:glow rad="228600">
                    <a:schemeClr val="tx1"/>
                  </a:glow>
                </a:effectLst>
                <a:ea typeface="ＭＳ Ｐゴシック" pitchFamily="-108" charset="-128"/>
              </a:rPr>
              <a:t>“</a:t>
            </a:r>
            <a:r>
              <a:rPr kumimoji="0" lang="zh-CN" altLang="en-US" sz="3200" dirty="0">
                <a:ea typeface="ＭＳ Ｐゴシック" pitchFamily="-108" charset="-128"/>
              </a:rPr>
              <a:t>如果你爱你的狗狗，那么与狗狗结婚和与同性结婚又有什么不同</a:t>
            </a:r>
            <a:r>
              <a:rPr kumimoji="0" lang="en-US" altLang="zh-CN" sz="3200" dirty="0">
                <a:ea typeface="ＭＳ Ｐゴシック" pitchFamily="-108" charset="-128"/>
              </a:rPr>
              <a:t>?</a:t>
            </a:r>
            <a:r>
              <a:rPr kumimoji="0" lang="zh-CN" altLang="en-US" sz="3200" dirty="0">
                <a:ea typeface="ＭＳ Ｐゴシック" pitchFamily="-108" charset="-128"/>
              </a:rPr>
              <a:t>我爱我的狗狗</a:t>
            </a:r>
            <a:r>
              <a:rPr kumimoji="0" lang="en-US" altLang="zh-CN" sz="3200" dirty="0">
                <a:ea typeface="ＭＳ Ｐゴシック" pitchFamily="-108" charset="-128"/>
              </a:rPr>
              <a:t>Rocco,</a:t>
            </a:r>
            <a:r>
              <a:rPr kumimoji="0" lang="zh-CN" altLang="en-US" sz="3200" dirty="0">
                <a:ea typeface="ＭＳ Ｐゴシック" pitchFamily="-108" charset="-128"/>
              </a:rPr>
              <a:t>他也爱我。希望有一天我们可以结婚。”</a:t>
            </a:r>
            <a:endParaRPr kumimoji="0" lang="en-US" sz="3200" b="1" dirty="0">
              <a:effectLst>
                <a:glow rad="228600">
                  <a:schemeClr val="tx1"/>
                </a:glow>
              </a:effectLst>
              <a:ea typeface="ＭＳ Ｐゴシック" pitchFamily="-108" charset="-128"/>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kumimoji="0" lang="zh-CN" altLang="en-US" sz="3600" b="1" dirty="0">
                <a:effectLst>
                  <a:glow rad="228600">
                    <a:schemeClr val="tx1"/>
                  </a:glow>
                </a:effectLst>
                <a:ea typeface="ＭＳ Ｐゴシック" pitchFamily="-108" charset="-128"/>
              </a:rPr>
              <a:t>美国最高法院对婚姻重新定义</a:t>
            </a:r>
            <a:r>
              <a:rPr kumimoji="0" lang="en-US" altLang="zh-CN" sz="3600" b="1" dirty="0">
                <a:effectLst>
                  <a:glow rad="228600">
                    <a:schemeClr val="tx1"/>
                  </a:glow>
                </a:effectLst>
                <a:ea typeface="ＭＳ Ｐゴシック" pitchFamily="-108" charset="-128"/>
              </a:rPr>
              <a:t> </a:t>
            </a:r>
            <a:br>
              <a:rPr kumimoji="0" lang="en-US" altLang="zh-CN" sz="3600" b="1" dirty="0">
                <a:effectLst>
                  <a:glow rad="228600">
                    <a:schemeClr val="tx1"/>
                  </a:glow>
                </a:effectLst>
                <a:ea typeface="ＭＳ Ｐゴシック" pitchFamily="-108" charset="-128"/>
              </a:rPr>
            </a:br>
            <a:r>
              <a:rPr kumimoji="0" lang="en-US" altLang="zh-CN" sz="3600" b="1" dirty="0">
                <a:effectLst>
                  <a:glow rad="228600">
                    <a:schemeClr val="tx1"/>
                  </a:glow>
                </a:effectLst>
                <a:ea typeface="ＭＳ Ｐゴシック" pitchFamily="-108" charset="-128"/>
              </a:rPr>
              <a:t>2015</a:t>
            </a:r>
            <a:r>
              <a:rPr kumimoji="0" lang="zh-CN" altLang="en-US" sz="3600" b="1" dirty="0">
                <a:effectLst>
                  <a:glow rad="228600">
                    <a:schemeClr val="tx1"/>
                  </a:glow>
                </a:effectLst>
                <a:ea typeface="ＭＳ Ｐゴシック" pitchFamily="-108" charset="-128"/>
              </a:rPr>
              <a:t>年</a:t>
            </a:r>
            <a:r>
              <a:rPr kumimoji="0" lang="en-US" altLang="zh-CN" sz="3600" b="1" dirty="0">
                <a:effectLst>
                  <a:glow rad="228600">
                    <a:schemeClr val="tx1"/>
                  </a:glow>
                </a:effectLst>
                <a:ea typeface="ＭＳ Ｐゴシック" pitchFamily="-108" charset="-128"/>
              </a:rPr>
              <a:t>6</a:t>
            </a:r>
            <a:r>
              <a:rPr kumimoji="0" lang="zh-CN" altLang="en-US" sz="3600" b="1" dirty="0">
                <a:effectLst>
                  <a:glow rad="228600">
                    <a:schemeClr val="tx1"/>
                  </a:glow>
                </a:effectLst>
                <a:ea typeface="ＭＳ Ｐゴシック" pitchFamily="-108" charset="-128"/>
              </a:rPr>
              <a:t>月</a:t>
            </a:r>
            <a:r>
              <a:rPr kumimoji="0" lang="en-US" altLang="zh-CN" sz="3600" b="1" dirty="0">
                <a:effectLst>
                  <a:glow rad="228600">
                    <a:schemeClr val="tx1"/>
                  </a:glow>
                </a:effectLst>
                <a:ea typeface="ＭＳ Ｐゴシック" pitchFamily="-108" charset="-128"/>
              </a:rPr>
              <a:t>26</a:t>
            </a:r>
            <a:r>
              <a:rPr kumimoji="0" lang="zh-CN" altLang="en-US" sz="3600" b="1" dirty="0">
                <a:effectLst>
                  <a:glow rad="228600">
                    <a:schemeClr val="tx1"/>
                  </a:glow>
                </a:effectLst>
                <a:ea typeface="ＭＳ Ｐゴシック" pitchFamily="-108" charset="-128"/>
              </a:rPr>
              <a:t>日</a:t>
            </a:r>
            <a:endParaRPr kumimoji="0" lang="en-US" sz="3600" b="1" dirty="0">
              <a:effectLst>
                <a:glow rad="228600">
                  <a:schemeClr val="tx1"/>
                </a:glow>
              </a:effectLst>
              <a:ea typeface="ＭＳ Ｐゴシック" pitchFamily="-108" charset="-128"/>
            </a:endParaRPr>
          </a:p>
        </p:txBody>
      </p:sp>
      <p:pic>
        <p:nvPicPr>
          <p:cNvPr id="275458" name="Picture 2" descr="Screen Shot 2015-07-03 at 7.04.00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79563"/>
            <a:ext cx="9144000"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59" name="矩形 3"/>
          <p:cNvSpPr>
            <a:spLocks noChangeArrowheads="1"/>
          </p:cNvSpPr>
          <p:nvPr/>
        </p:nvSpPr>
        <p:spPr bwMode="auto">
          <a:xfrm>
            <a:off x="6705600" y="2743200"/>
            <a:ext cx="2438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dirty="0"/>
              <a:t>尽管最高法院已经做出裁定，但是地方官员拖拽他们的脚步。</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4000" b="1" dirty="0">
                <a:effectLst>
                  <a:glow rad="228600">
                    <a:schemeClr val="tx1"/>
                  </a:glow>
                </a:effectLst>
              </a:rPr>
              <a:t>我们如何回应这</a:t>
            </a:r>
            <a:r>
              <a:rPr lang="en-US" altLang="zh-TW" sz="4000" dirty="0"/>
              <a:t>5∶4</a:t>
            </a:r>
            <a:r>
              <a:rPr lang="zh-TW" altLang="en-US" sz="4000" dirty="0"/>
              <a:t>的票数</a:t>
            </a:r>
            <a:r>
              <a:rPr lang="en-US" sz="4000" b="1" dirty="0">
                <a:effectLst>
                  <a:glow rad="228600">
                    <a:schemeClr val="tx1"/>
                  </a:glow>
                </a:effectLst>
              </a:rPr>
              <a:t>?</a:t>
            </a:r>
          </a:p>
        </p:txBody>
      </p:sp>
      <p:pic>
        <p:nvPicPr>
          <p:cNvPr id="4" name="Picture 3"/>
          <p:cNvPicPr>
            <a:picLocks noChangeAspect="1"/>
          </p:cNvPicPr>
          <p:nvPr/>
        </p:nvPicPr>
        <p:blipFill>
          <a:blip r:embed="rId3"/>
          <a:stretch>
            <a:fillRect/>
          </a:stretch>
        </p:blipFill>
        <p:spPr>
          <a:xfrm>
            <a:off x="183052" y="1440489"/>
            <a:ext cx="8769174" cy="4932660"/>
          </a:xfrm>
          <a:prstGeom prst="rect">
            <a:avLst/>
          </a:prstGeom>
        </p:spPr>
      </p:pic>
      <p:sp>
        <p:nvSpPr>
          <p:cNvPr id="5" name="矩形 2"/>
          <p:cNvSpPr/>
          <p:nvPr/>
        </p:nvSpPr>
        <p:spPr>
          <a:xfrm>
            <a:off x="183052" y="4025520"/>
            <a:ext cx="8769174" cy="1569660"/>
          </a:xfrm>
          <a:prstGeom prst="rect">
            <a:avLst/>
          </a:prstGeom>
          <a:solidFill>
            <a:srgbClr val="FFE8F5"/>
          </a:solidFill>
          <a:ln>
            <a:solidFill>
              <a:srgbClr val="FFFFFF"/>
            </a:solidFill>
          </a:ln>
        </p:spPr>
        <p:style>
          <a:lnRef idx="2">
            <a:schemeClr val="accent2"/>
          </a:lnRef>
          <a:fillRef idx="1">
            <a:schemeClr val="lt1"/>
          </a:fillRef>
          <a:effectRef idx="0">
            <a:schemeClr val="accent2"/>
          </a:effectRef>
          <a:fontRef idx="minor">
            <a:schemeClr val="dk1"/>
          </a:fontRef>
        </p:style>
        <p:txBody>
          <a:bodyPr wrap="square">
            <a:spAutoFit/>
          </a:bodyPr>
          <a:lstStyle/>
          <a:p>
            <a:pPr defTabSz="457200" eaLnBrk="1" hangingPunct="1">
              <a:defRPr/>
            </a:pPr>
            <a:r>
              <a:rPr lang="zh-CN" altLang="de-DE" sz="3200" b="1" dirty="0">
                <a:solidFill>
                  <a:srgbClr val="800000"/>
                </a:solidFill>
                <a:cs typeface="Times New Roman"/>
              </a:rPr>
              <a:t>就最高法院裁定同性婚姻合法一事，</a:t>
            </a:r>
          </a:p>
          <a:p>
            <a:pPr defTabSz="457200" eaLnBrk="1" hangingPunct="1">
              <a:defRPr/>
            </a:pPr>
            <a:r>
              <a:rPr lang="zh-CN" altLang="de-DE" sz="3200" b="1" dirty="0">
                <a:solidFill>
                  <a:srgbClr val="800000"/>
                </a:solidFill>
                <a:cs typeface="Times New Roman"/>
              </a:rPr>
              <a:t>美国达拉斯神学院做出回应。</a:t>
            </a:r>
          </a:p>
          <a:p>
            <a:pPr algn="r" defTabSz="457200" eaLnBrk="1" hangingPunct="1">
              <a:defRPr/>
            </a:pPr>
            <a:r>
              <a:rPr lang="zh-CN" altLang="de-DE" sz="3200" b="1" dirty="0">
                <a:solidFill>
                  <a:srgbClr val="800000"/>
                </a:solidFill>
                <a:cs typeface="Times New Roman"/>
              </a:rPr>
              <a:t>                          </a:t>
            </a:r>
            <a:r>
              <a:rPr lang="de-DE" altLang="zh-CN" sz="3200" b="1" dirty="0">
                <a:solidFill>
                  <a:srgbClr val="800000"/>
                </a:solidFill>
                <a:cs typeface="Times New Roman"/>
              </a:rPr>
              <a:t>Mark L. Bailey </a:t>
            </a:r>
            <a:r>
              <a:rPr lang="zh-CN" altLang="de-DE" sz="3200" b="1" dirty="0">
                <a:solidFill>
                  <a:srgbClr val="800000"/>
                </a:solidFill>
                <a:cs typeface="Times New Roman"/>
              </a:rPr>
              <a:t>博士</a:t>
            </a:r>
          </a:p>
        </p:txBody>
      </p:sp>
    </p:spTree>
    <p:extLst>
      <p:ext uri="{BB962C8B-B14F-4D97-AF65-F5344CB8AC3E}">
        <p14:creationId xmlns:p14="http://schemas.microsoft.com/office/powerpoint/2010/main" val="29474216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808264"/>
          </a:xfrm>
        </p:spPr>
        <p:txBody>
          <a:bodyPr/>
          <a:lstStyle/>
          <a:p>
            <a:pPr>
              <a:defRPr/>
            </a:pPr>
            <a:r>
              <a:rPr kumimoji="0" lang="en-US" sz="3600" b="1" dirty="0" err="1">
                <a:effectLst>
                  <a:glow rad="228600">
                    <a:schemeClr val="tx1"/>
                  </a:glow>
                </a:effectLst>
                <a:latin typeface="ＭＳ Ｐゴシック"/>
                <a:ea typeface="ＭＳ Ｐゴシック"/>
                <a:cs typeface="ＭＳ Ｐゴシック"/>
              </a:rPr>
              <a:t>我们可以说“不”吗</a:t>
            </a:r>
            <a:r>
              <a:rPr kumimoji="0" lang="en-US" sz="3600" b="1" dirty="0">
                <a:effectLst>
                  <a:glow rad="228600">
                    <a:schemeClr val="tx1"/>
                  </a:glow>
                </a:effectLst>
                <a:latin typeface="ＭＳ Ｐゴシック"/>
                <a:ea typeface="ＭＳ Ｐゴシック"/>
                <a:cs typeface="ＭＳ Ｐゴシック"/>
              </a:rPr>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1440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445000" y="2994025"/>
            <a:ext cx="3849688"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38099" y="4108449"/>
            <a:ext cx="4642758" cy="2132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b="1" dirty="0">
                <a:solidFill>
                  <a:srgbClr val="FFFFFF"/>
                </a:solidFill>
                <a:effectLst>
                  <a:glow rad="228600">
                    <a:srgbClr val="000000"/>
                  </a:glow>
                </a:effectLst>
              </a:rPr>
              <a:t>罚款</a:t>
            </a:r>
            <a:r>
              <a:rPr lang="en-US" b="1" dirty="0">
                <a:solidFill>
                  <a:srgbClr val="FFFFFF"/>
                </a:solidFill>
                <a:effectLst>
                  <a:glow rad="228600">
                    <a:srgbClr val="000000"/>
                  </a:glow>
                </a:effectLst>
              </a:rPr>
              <a:t>135,000</a:t>
            </a:r>
            <a:r>
              <a:rPr lang="zh-CN" altLang="en-US" b="1" dirty="0">
                <a:solidFill>
                  <a:srgbClr val="FFFFFF"/>
                </a:solidFill>
                <a:effectLst>
                  <a:glow rad="228600">
                    <a:srgbClr val="000000"/>
                  </a:glow>
                </a:effectLst>
              </a:rPr>
              <a:t>美金</a:t>
            </a:r>
            <a:r>
              <a:rPr lang="en-US" b="1" dirty="0">
                <a:solidFill>
                  <a:srgbClr val="FFFFFF"/>
                </a:solidFill>
                <a:effectLst>
                  <a:glow rad="228600">
                    <a:srgbClr val="000000"/>
                  </a:glow>
                </a:effectLst>
              </a:rPr>
              <a:t> </a:t>
            </a:r>
          </a:p>
        </p:txBody>
      </p:sp>
      <p:sp>
        <p:nvSpPr>
          <p:cNvPr id="8" name="矩形 2"/>
          <p:cNvSpPr/>
          <p:nvPr/>
        </p:nvSpPr>
        <p:spPr>
          <a:xfrm>
            <a:off x="5239100" y="1031185"/>
            <a:ext cx="3869975" cy="539999"/>
          </a:xfrm>
          <a:prstGeom prst="rect">
            <a:avLst/>
          </a:prstGeom>
          <a:solidFill>
            <a:srgbClr val="800000"/>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zh-TW" altLang="en-US" b="1" dirty="0">
                <a:solidFill>
                  <a:schemeClr val="bg1"/>
                </a:solidFill>
                <a:latin typeface="Arial"/>
                <a:cs typeface="Arial"/>
              </a:rPr>
              <a:t>爆炸新闻</a:t>
            </a:r>
          </a:p>
        </p:txBody>
      </p:sp>
      <p:sp>
        <p:nvSpPr>
          <p:cNvPr id="9" name="矩形 6"/>
          <p:cNvSpPr/>
          <p:nvPr/>
        </p:nvSpPr>
        <p:spPr>
          <a:xfrm>
            <a:off x="4343400" y="1600200"/>
            <a:ext cx="4800600" cy="1479480"/>
          </a:xfrm>
          <a:prstGeom prst="rect">
            <a:avLst/>
          </a:prstGeom>
          <a:solidFill>
            <a:srgbClr val="000000"/>
          </a:solidFill>
          <a:ln>
            <a:noFill/>
          </a:ln>
        </p:spPr>
        <p:txBody>
          <a:bodyPr vert="horz" wrap="square" lIns="91440" tIns="45720" rIns="91440" bIns="45720" numCol="1" anchor="ctr" anchorCtr="0" compatLnSpc="1">
            <a:prstTxWarp prst="textNoShape">
              <a:avLst/>
            </a:prstTxWarp>
          </a:bodyPr>
          <a:lstStyle/>
          <a:p>
            <a:pPr algn="ctr" eaLnBrk="0" hangingPunct="0"/>
            <a:r>
              <a:rPr lang="zh-CN" altLang="en-US" sz="2400" b="1" dirty="0">
                <a:solidFill>
                  <a:srgbClr val="FFFFFF"/>
                </a:solidFill>
                <a:effectLst/>
                <a:latin typeface="Arial"/>
                <a:ea typeface="ＭＳ Ｐゴシック" pitchFamily="-108" charset="-128"/>
                <a:cs typeface="Arial"/>
              </a:rPr>
              <a:t>华盛顿法院判决斯图兹曼</a:t>
            </a:r>
            <a:r>
              <a:rPr lang="en-US" altLang="zh-CN" sz="2400" b="1" dirty="0">
                <a:solidFill>
                  <a:srgbClr val="FFFFFF"/>
                </a:solidFill>
                <a:effectLst/>
                <a:latin typeface="Arial"/>
                <a:ea typeface="ＭＳ Ｐゴシック" pitchFamily="-108" charset="-128"/>
                <a:cs typeface="Arial"/>
              </a:rPr>
              <a:t>(</a:t>
            </a:r>
            <a:r>
              <a:rPr lang="en-US" altLang="zh-CN" sz="2400" b="1" dirty="0" err="1">
                <a:solidFill>
                  <a:srgbClr val="FFFFFF"/>
                </a:solidFill>
                <a:effectLst/>
                <a:latin typeface="Arial"/>
                <a:ea typeface="ＭＳ Ｐゴシック" pitchFamily="-108" charset="-128"/>
                <a:cs typeface="Arial"/>
              </a:rPr>
              <a:t>Barronelle</a:t>
            </a:r>
            <a:r>
              <a:rPr lang="en-US" altLang="zh-CN" sz="2400" b="1" dirty="0">
                <a:solidFill>
                  <a:srgbClr val="FFFFFF"/>
                </a:solidFill>
                <a:effectLst/>
                <a:latin typeface="Arial"/>
                <a:ea typeface="ＭＳ Ｐゴシック" pitchFamily="-108" charset="-128"/>
                <a:cs typeface="Arial"/>
              </a:rPr>
              <a:t> </a:t>
            </a:r>
            <a:r>
              <a:rPr lang="en-US" altLang="zh-CN" sz="2400" b="1" dirty="0" err="1">
                <a:solidFill>
                  <a:srgbClr val="FFFFFF"/>
                </a:solidFill>
                <a:effectLst/>
                <a:latin typeface="Arial"/>
                <a:ea typeface="ＭＳ Ｐゴシック" pitchFamily="-108" charset="-128"/>
                <a:cs typeface="Arial"/>
              </a:rPr>
              <a:t>Stutzman</a:t>
            </a:r>
            <a:r>
              <a:rPr lang="en-US" altLang="zh-CN" sz="2400" b="1" dirty="0">
                <a:solidFill>
                  <a:srgbClr val="FFFFFF"/>
                </a:solidFill>
                <a:effectLst/>
                <a:latin typeface="Arial"/>
                <a:ea typeface="ＭＳ Ｐゴシック" pitchFamily="-108" charset="-128"/>
                <a:cs typeface="Arial"/>
              </a:rPr>
              <a:t>)</a:t>
            </a:r>
            <a:r>
              <a:rPr lang="zh-CN" altLang="en-US" sz="2400" b="1" dirty="0">
                <a:solidFill>
                  <a:srgbClr val="FFFFFF"/>
                </a:solidFill>
                <a:effectLst/>
                <a:latin typeface="Arial"/>
                <a:ea typeface="ＭＳ Ｐゴシック" pitchFamily="-108" charset="-128"/>
                <a:cs typeface="Arial"/>
              </a:rPr>
              <a:t>违反保护消费者和禁止歧视的法律</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808264"/>
          </a:xfrm>
        </p:spPr>
        <p:txBody>
          <a:bodyPr/>
          <a:lstStyle/>
          <a:p>
            <a:pPr>
              <a:defRPr/>
            </a:pPr>
            <a:r>
              <a:rPr kumimoji="0" lang="en-US" sz="3600" b="1" dirty="0">
                <a:effectLst>
                  <a:glow rad="228600">
                    <a:schemeClr val="tx1"/>
                  </a:glow>
                </a:effectLst>
                <a:ea typeface="ＭＳ Ｐゴシック" pitchFamily="-108" charset="-128"/>
              </a:rPr>
              <a:t>我们可以帮助吗?</a:t>
            </a:r>
          </a:p>
        </p:txBody>
      </p:sp>
      <p:pic>
        <p:nvPicPr>
          <p:cNvPr id="28160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1176338"/>
            <a:ext cx="9144000" cy="570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152400" y="1295400"/>
            <a:ext cx="8839200" cy="648000"/>
          </a:xfrm>
          <a:prstGeom prst="rect">
            <a:avLst/>
          </a:prstGeom>
          <a:solidFill>
            <a:schemeClr val="bg1"/>
          </a:solidFill>
        </p:spPr>
        <p:txBody>
          <a:bodyPr wrap="square">
            <a:spAutoFit/>
          </a:bodyPr>
          <a:lstStyle/>
          <a:p>
            <a:pPr>
              <a:defRPr/>
            </a:pPr>
            <a:r>
              <a:rPr lang="zh-CN" altLang="zh-CN" dirty="0"/>
              <a:t> </a:t>
            </a:r>
            <a:r>
              <a:rPr lang="zh-CN" altLang="en-US" dirty="0"/>
              <a:t> </a:t>
            </a:r>
            <a:r>
              <a:rPr lang="zh-CN" altLang="en-US" sz="2800" dirty="0"/>
              <a:t>   </a:t>
            </a:r>
            <a:r>
              <a:rPr lang="zh-CN" altLang="en-US" sz="3000" dirty="0">
                <a:solidFill>
                  <a:schemeClr val="accent1">
                    <a:lumMod val="50000"/>
                  </a:schemeClr>
                </a:solidFill>
              </a:rPr>
              <a:t>帮帮</a:t>
            </a:r>
            <a:r>
              <a:rPr lang="zh-TW" altLang="en-US" sz="3000" dirty="0">
                <a:solidFill>
                  <a:schemeClr val="accent1">
                    <a:lumMod val="50000"/>
                  </a:schemeClr>
                </a:solidFill>
              </a:rPr>
              <a:t>斯图兹曼</a:t>
            </a:r>
            <a:r>
              <a:rPr lang="zh-CN" altLang="zh-TW" sz="3000" dirty="0">
                <a:solidFill>
                  <a:schemeClr val="accent1">
                    <a:lumMod val="50000"/>
                  </a:schemeClr>
                </a:solidFill>
              </a:rPr>
              <a:t>！</a:t>
            </a:r>
            <a:r>
              <a:rPr lang="zh-CN" altLang="en-US" sz="3000" dirty="0">
                <a:solidFill>
                  <a:schemeClr val="accent1">
                    <a:lumMod val="50000"/>
                  </a:schemeClr>
                </a:solidFill>
              </a:rPr>
              <a:t>（阿琳花店</a:t>
            </a:r>
            <a:r>
              <a:rPr lang="en-US" altLang="zh-CN" sz="3000" dirty="0">
                <a:solidFill>
                  <a:schemeClr val="accent1">
                    <a:lumMod val="50000"/>
                  </a:schemeClr>
                </a:solidFill>
              </a:rPr>
              <a:t>Arlene‘s Flowers</a:t>
            </a:r>
            <a:r>
              <a:rPr lang="zh-CN" altLang="en-US" sz="2800" dirty="0">
                <a:solidFill>
                  <a:schemeClr val="accent1">
                    <a:lumMod val="50000"/>
                  </a:schemeClr>
                </a:solidFill>
              </a:rPr>
              <a:t>）</a:t>
            </a:r>
            <a:endParaRPr lang="en-US" altLang="zh-CN" sz="2800" dirty="0">
              <a:solidFill>
                <a:schemeClr val="accent1">
                  <a:lumMod val="50000"/>
                </a:schemeClr>
              </a:solidFill>
            </a:endParaRPr>
          </a:p>
        </p:txBody>
      </p:sp>
      <p:grpSp>
        <p:nvGrpSpPr>
          <p:cNvPr id="4" name="Group 3"/>
          <p:cNvGrpSpPr/>
          <p:nvPr/>
        </p:nvGrpSpPr>
        <p:grpSpPr>
          <a:xfrm>
            <a:off x="5372504" y="2197100"/>
            <a:ext cx="3695296" cy="4813300"/>
            <a:chOff x="5448704" y="2120900"/>
            <a:chExt cx="3695296" cy="481330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48704" y="2120900"/>
              <a:ext cx="3695296"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05" name="矩形 3"/>
            <p:cNvSpPr>
              <a:spLocks noChangeArrowheads="1"/>
            </p:cNvSpPr>
            <p:nvPr/>
          </p:nvSpPr>
          <p:spPr bwMode="auto">
            <a:xfrm>
              <a:off x="5818187" y="4724400"/>
              <a:ext cx="3124200" cy="461963"/>
            </a:xfrm>
            <a:prstGeom prst="rect">
              <a:avLst/>
            </a:prstGeom>
            <a:solidFill>
              <a:srgbClr val="EEA017"/>
            </a:solidFill>
            <a:ln w="9525">
              <a:solidFill>
                <a:srgbClr val="FF9933"/>
              </a:solidFill>
              <a:miter lim="800000"/>
              <a:headEnd/>
              <a:tailEnd/>
            </a:ln>
          </p:spPr>
          <p:txBody>
            <a:bodyPr>
              <a:spAutoFit/>
            </a:bodyPr>
            <a:lstStyle/>
            <a:p>
              <a:pPr algn="ctr"/>
              <a:r>
                <a:rPr lang="zh-CN" altLang="en-US" dirty="0">
                  <a:solidFill>
                    <a:schemeClr val="bg1"/>
                  </a:solidFill>
                </a:rPr>
                <a:t>立刻捐助</a:t>
              </a:r>
            </a:p>
          </p:txBody>
        </p:sp>
      </p:grpSp>
      <p:sp>
        <p:nvSpPr>
          <p:cNvPr id="9" name="矩形 3"/>
          <p:cNvSpPr>
            <a:spLocks noChangeArrowheads="1"/>
          </p:cNvSpPr>
          <p:nvPr/>
        </p:nvSpPr>
        <p:spPr bwMode="auto">
          <a:xfrm>
            <a:off x="6324600" y="4191000"/>
            <a:ext cx="2389187" cy="461963"/>
          </a:xfrm>
          <a:prstGeom prst="rect">
            <a:avLst/>
          </a:prstGeom>
          <a:solidFill>
            <a:srgbClr val="EEA017"/>
          </a:solidFill>
          <a:ln w="9525">
            <a:solidFill>
              <a:srgbClr val="FF9933"/>
            </a:solidFill>
            <a:miter lim="800000"/>
            <a:headEnd/>
            <a:tailEnd/>
          </a:ln>
        </p:spPr>
        <p:txBody>
          <a:bodyPr wrap="square">
            <a:spAutoFit/>
          </a:bodyPr>
          <a:lstStyle/>
          <a:p>
            <a:pPr algn="ctr"/>
            <a:r>
              <a:rPr lang="zh-CN" altLang="en-US" dirty="0">
                <a:solidFill>
                  <a:schemeClr val="bg1"/>
                </a:solidFill>
              </a:rPr>
              <a:t>立刻捐助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kumimoji="0" lang="en-US" sz="4000" b="1" dirty="0">
                <a:effectLst>
                  <a:glow rad="228600">
                    <a:schemeClr val="tx1"/>
                  </a:glow>
                </a:effectLst>
                <a:ea typeface="ＭＳ Ｐゴシック" pitchFamily="-108" charset="-128"/>
              </a:rPr>
              <a:t>其他案例</a:t>
            </a:r>
          </a:p>
        </p:txBody>
      </p:sp>
      <p:pic>
        <p:nvPicPr>
          <p:cNvPr id="28365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57688" y="1323975"/>
            <a:ext cx="4751387"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65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87450"/>
            <a:ext cx="5527675"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2"/>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065463" y="952500"/>
            <a:ext cx="6078537"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5807075" cy="6813550"/>
          </a:xfrm>
        </p:spPr>
        <p:txBody>
          <a:bodyPr/>
          <a:lstStyle/>
          <a:p>
            <a:pPr>
              <a:defRPr/>
            </a:pPr>
            <a:r>
              <a:rPr kumimoji="0" lang="en-US" sz="4000" b="1" dirty="0">
                <a:effectLst>
                  <a:glow rad="228600">
                    <a:schemeClr val="tx1"/>
                  </a:glow>
                </a:effectLst>
                <a:latin typeface="ＭＳ Ｐゴシック"/>
                <a:ea typeface="ＭＳ Ｐゴシック"/>
                <a:cs typeface="ＭＳ Ｐゴシック"/>
              </a:rPr>
              <a:t>“你最好</a:t>
            </a:r>
            <a:r>
              <a:rPr kumimoji="0" lang="zh-CN" altLang="en-US" sz="4000" b="1" dirty="0">
                <a:effectLst>
                  <a:glow rad="228600">
                    <a:schemeClr val="tx1"/>
                  </a:glow>
                </a:effectLst>
                <a:latin typeface="ＭＳ Ｐゴシック"/>
                <a:ea typeface="ＭＳ Ｐゴシック"/>
                <a:cs typeface="ＭＳ Ｐゴシック"/>
              </a:rPr>
              <a:t>已经预备好，或者赶紧</a:t>
            </a:r>
            <a:r>
              <a:rPr kumimoji="0" lang="en-US" sz="4000" b="1" dirty="0">
                <a:effectLst>
                  <a:glow rad="228600">
                    <a:schemeClr val="tx1"/>
                  </a:glow>
                </a:effectLst>
                <a:latin typeface="ＭＳ Ｐゴシック"/>
                <a:ea typeface="ＭＳ Ｐゴシック"/>
                <a:cs typeface="ＭＳ Ｐゴシック"/>
              </a:rPr>
              <a:t>预备起来</a:t>
            </a:r>
            <a:r>
              <a:rPr kumimoji="0" lang="zh-CN" altLang="en-US" sz="4000" b="1" dirty="0">
                <a:effectLst>
                  <a:glow rad="228600">
                    <a:schemeClr val="tx1"/>
                  </a:glow>
                </a:effectLst>
                <a:latin typeface="ＭＳ Ｐゴシック"/>
                <a:ea typeface="ＭＳ Ｐゴシック"/>
                <a:cs typeface="ＭＳ Ｐゴシック"/>
              </a:rPr>
              <a:t>，基督徒将会因为坚持自己的立场而备受</a:t>
            </a:r>
            <a:r>
              <a:rPr kumimoji="0" lang="en-US" sz="4000" b="1" dirty="0">
                <a:effectLst>
                  <a:glow rad="228600">
                    <a:schemeClr val="tx1"/>
                  </a:glow>
                </a:effectLst>
                <a:latin typeface="ＭＳ Ｐゴシック"/>
                <a:ea typeface="ＭＳ Ｐゴシック"/>
                <a:cs typeface="ＭＳ Ｐゴシック"/>
              </a:rPr>
              <a:t>迫害</a:t>
            </a:r>
            <a:r>
              <a:rPr kumimoji="0" lang="zh-CN" altLang="en-US" sz="4000" b="1" dirty="0">
                <a:effectLst>
                  <a:glow rad="228600">
                    <a:schemeClr val="tx1"/>
                  </a:glow>
                </a:effectLst>
                <a:latin typeface="ＭＳ Ｐゴシック"/>
                <a:ea typeface="ＭＳ Ｐゴシック"/>
                <a:cs typeface="ＭＳ Ｐゴシック"/>
              </a:rPr>
              <a:t>”</a:t>
            </a:r>
            <a:br>
              <a:rPr kumimoji="0" lang="en-US" sz="4000" b="1" dirty="0">
                <a:effectLst>
                  <a:glow rad="228600">
                    <a:schemeClr val="tx1"/>
                  </a:glow>
                </a:effectLst>
                <a:latin typeface="ＭＳ Ｐゴシック"/>
                <a:ea typeface="ＭＳ Ｐゴシック"/>
                <a:cs typeface="ＭＳ Ｐゴシック"/>
              </a:rPr>
            </a:br>
            <a:br>
              <a:rPr kumimoji="0" lang="en-US" sz="4000" b="1" dirty="0">
                <a:effectLst>
                  <a:glow rad="228600">
                    <a:schemeClr val="tx1"/>
                  </a:glow>
                </a:effectLst>
                <a:ea typeface="ＭＳ Ｐゴシック" pitchFamily="-108" charset="-128"/>
              </a:rPr>
            </a:br>
            <a:r>
              <a:rPr kumimoji="0" lang="en-US" sz="4000" b="1" dirty="0">
                <a:effectLst>
                  <a:glow rad="228600">
                    <a:schemeClr val="tx1"/>
                  </a:glow>
                </a:effectLst>
                <a:ea typeface="ＭＳ Ｐゴシック" pitchFamily="-108" charset="-128"/>
              </a:rPr>
              <a:t>Rev. Franklin Graham</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44450"/>
            <a:ext cx="3779967" cy="1414244"/>
          </a:xfrm>
        </p:spPr>
        <p:txBody>
          <a:bodyPr/>
          <a:lstStyle/>
          <a:p>
            <a:pPr>
              <a:defRPr/>
            </a:pPr>
            <a:r>
              <a:rPr kumimoji="0" lang="en-US" sz="3600" b="1" dirty="0">
                <a:effectLst>
                  <a:glow rad="228600">
                    <a:schemeClr val="tx1"/>
                  </a:glow>
                </a:effectLst>
                <a:ea typeface="ＭＳ Ｐゴシック" pitchFamily="-108" charset="-128"/>
              </a:rPr>
              <a:t>Kim Davis </a:t>
            </a:r>
            <a:br>
              <a:rPr kumimoji="0" lang="en-US" sz="3600" b="1" dirty="0">
                <a:effectLst>
                  <a:glow rad="228600">
                    <a:schemeClr val="tx1"/>
                  </a:glow>
                </a:effectLst>
                <a:ea typeface="ＭＳ Ｐゴシック" pitchFamily="-108" charset="-128"/>
              </a:rPr>
            </a:br>
            <a:r>
              <a:rPr kumimoji="0" lang="en-US" sz="3600" b="1" dirty="0">
                <a:effectLst>
                  <a:glow rad="228600">
                    <a:schemeClr val="tx1"/>
                  </a:glow>
                </a:effectLst>
                <a:ea typeface="ＭＳ Ｐゴシック" pitchFamily="-108" charset="-128"/>
              </a:rPr>
              <a:t>( 2015</a:t>
            </a:r>
            <a:r>
              <a:rPr kumimoji="0" lang="zh-CN" altLang="en-US" sz="3600" b="1" dirty="0">
                <a:effectLst>
                  <a:glow rad="228600">
                    <a:schemeClr val="tx1"/>
                  </a:glow>
                </a:effectLst>
                <a:ea typeface="ＭＳ Ｐゴシック" pitchFamily="-108" charset="-128"/>
              </a:rPr>
              <a:t>年</a:t>
            </a:r>
            <a:r>
              <a:rPr kumimoji="0" lang="en-US" altLang="zh-CN" sz="3600" b="1" dirty="0">
                <a:effectLst>
                  <a:glow rad="228600">
                    <a:schemeClr val="tx1"/>
                  </a:glow>
                </a:effectLst>
                <a:ea typeface="ＭＳ Ｐゴシック" pitchFamily="-108" charset="-128"/>
              </a:rPr>
              <a:t>9</a:t>
            </a:r>
            <a:r>
              <a:rPr kumimoji="0" lang="zh-CN" altLang="en-US" sz="3600" b="1" dirty="0">
                <a:effectLst>
                  <a:glow rad="228600">
                    <a:schemeClr val="tx1"/>
                  </a:glow>
                </a:effectLst>
                <a:ea typeface="ＭＳ Ｐゴシック" pitchFamily="-108" charset="-128"/>
              </a:rPr>
              <a:t>月</a:t>
            </a:r>
            <a:r>
              <a:rPr kumimoji="0" lang="en-US" altLang="zh-CN" sz="3600" b="1" dirty="0">
                <a:effectLst>
                  <a:glow rad="228600">
                    <a:schemeClr val="tx1"/>
                  </a:glow>
                </a:effectLst>
                <a:ea typeface="ＭＳ Ｐゴシック" pitchFamily="-108" charset="-128"/>
              </a:rPr>
              <a:t>1</a:t>
            </a:r>
            <a:r>
              <a:rPr kumimoji="0" lang="zh-CN" altLang="en-US" sz="3600" b="1" dirty="0">
                <a:effectLst>
                  <a:glow rad="228600">
                    <a:schemeClr val="tx1"/>
                  </a:glow>
                </a:effectLst>
                <a:ea typeface="ＭＳ Ｐゴシック" pitchFamily="-108" charset="-128"/>
              </a:rPr>
              <a:t>日</a:t>
            </a:r>
            <a:r>
              <a:rPr kumimoji="0" lang="en-US" sz="3600" b="1" dirty="0">
                <a:effectLst>
                  <a:glow rad="228600">
                    <a:schemeClr val="tx1"/>
                  </a:glow>
                </a:effectLst>
                <a:ea typeface="ＭＳ Ｐゴシック" pitchFamily="-108" charset="-128"/>
              </a:rPr>
              <a:t>)</a:t>
            </a:r>
          </a:p>
        </p:txBody>
      </p:sp>
      <p:pic>
        <p:nvPicPr>
          <p:cNvPr id="285698" name="Picture 2"/>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114925"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69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35450" y="4130675"/>
            <a:ext cx="4414838"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70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37250" y="1690688"/>
            <a:ext cx="2713038"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570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419600"/>
            <a:ext cx="43561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kumimoji="0" lang="zh-CN" altLang="en-US" sz="4000" b="1" dirty="0">
                <a:effectLst>
                  <a:glow rad="228600">
                    <a:schemeClr val="tx1"/>
                  </a:glow>
                </a:effectLst>
                <a:ea typeface="ＭＳ Ｐゴシック" pitchFamily="-108" charset="-128"/>
              </a:rPr>
              <a:t>以赛亚书</a:t>
            </a:r>
            <a:r>
              <a:rPr kumimoji="0" lang="en-US" sz="4000" b="1" dirty="0">
                <a:effectLst>
                  <a:glow rad="228600">
                    <a:schemeClr val="tx1"/>
                  </a:glow>
                </a:effectLst>
                <a:ea typeface="ＭＳ Ｐゴシック" pitchFamily="-108" charset="-128"/>
              </a:rPr>
              <a:t> 5:20 </a:t>
            </a:r>
            <a:r>
              <a:rPr kumimoji="0" lang="zh-CN" altLang="en-US" sz="3200" b="1" dirty="0">
                <a:effectLst>
                  <a:glow rad="228600">
                    <a:schemeClr val="tx1"/>
                  </a:glow>
                </a:effectLst>
                <a:ea typeface="ＭＳ Ｐゴシック" pitchFamily="-108" charset="-128"/>
              </a:rPr>
              <a:t>（</a:t>
            </a:r>
            <a:r>
              <a:rPr kumimoji="0" lang="en-US" altLang="zh-CN" sz="3200" b="1" dirty="0">
                <a:effectLst>
                  <a:glow rad="228600">
                    <a:schemeClr val="tx1"/>
                  </a:glow>
                </a:effectLst>
                <a:ea typeface="ＭＳ Ｐゴシック" pitchFamily="-108" charset="-128"/>
              </a:rPr>
              <a:t>CNV</a:t>
            </a:r>
            <a:r>
              <a:rPr kumimoji="0" lang="zh-CN" altLang="en-US" sz="3200" b="1" dirty="0">
                <a:effectLst>
                  <a:glow rad="228600">
                    <a:schemeClr val="tx1"/>
                  </a:glow>
                </a:effectLst>
                <a:ea typeface="ＭＳ Ｐゴシック" pitchFamily="-108" charset="-128"/>
              </a:rPr>
              <a:t>）</a:t>
            </a:r>
            <a:endParaRPr kumimoji="0" lang="en-US" sz="4000" b="1" dirty="0">
              <a:effectLst>
                <a:glow rad="228600">
                  <a:schemeClr val="tx1"/>
                </a:glow>
              </a:effectLst>
              <a:ea typeface="ＭＳ Ｐゴシック" pitchFamily="-108" charset="-128"/>
            </a:endParaRPr>
          </a:p>
        </p:txBody>
      </p:sp>
      <p:sp>
        <p:nvSpPr>
          <p:cNvPr id="3" name="Title 1"/>
          <p:cNvSpPr txBox="1">
            <a:spLocks/>
          </p:cNvSpPr>
          <p:nvPr/>
        </p:nvSpPr>
        <p:spPr bwMode="auto">
          <a:xfrm>
            <a:off x="38100" y="1844849"/>
            <a:ext cx="9070975" cy="3652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000" dirty="0"/>
              <a:t>“那些称恶为善，称善为恶，以暗为光，以光为暗，以苦为甜，以甜为苦的人，有祸了！”</a:t>
            </a:r>
            <a:endParaRPr lang="en-US" sz="4000" b="1" dirty="0">
              <a:solidFill>
                <a:srgbClr val="FFFFFF"/>
              </a:solidFill>
              <a:effectLst>
                <a:glow rad="228600">
                  <a:srgbClr val="000000"/>
                </a:glow>
              </a:effectLs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7613" y="1349375"/>
            <a:ext cx="7002462"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5285"/>
            <a:ext cx="9144000" cy="2064015"/>
          </a:xfrm>
        </p:spPr>
        <p:txBody>
          <a:bodyPr anchor="t"/>
          <a:lstStyle/>
          <a:p>
            <a:pPr>
              <a:defRPr/>
            </a:pPr>
            <a:r>
              <a:rPr kumimoji="0" lang="zh-CN" altLang="en-US" sz="5400" dirty="0">
                <a:ea typeface="ＭＳ Ｐゴシック" pitchFamily="-108" charset="-128"/>
              </a:rPr>
              <a:t>为什么常识不再寻常</a:t>
            </a:r>
            <a:r>
              <a:rPr kumimoji="0" lang="en-US" sz="5400" b="1" dirty="0">
                <a:effectLst>
                  <a:glow rad="228600">
                    <a:schemeClr val="tx1"/>
                  </a:glow>
                </a:effectLst>
                <a:ea typeface="ＭＳ Ｐゴシック" pitchFamily="-108" charset="-128"/>
              </a:rPr>
              <a:t>?</a:t>
            </a:r>
          </a:p>
        </p:txBody>
      </p:sp>
      <p:sp>
        <p:nvSpPr>
          <p:cNvPr id="3" name="Title 1"/>
          <p:cNvSpPr txBox="1">
            <a:spLocks/>
          </p:cNvSpPr>
          <p:nvPr/>
        </p:nvSpPr>
        <p:spPr bwMode="auto">
          <a:xfrm>
            <a:off x="1093664" y="5027729"/>
            <a:ext cx="7285212" cy="184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b="1" dirty="0">
                <a:solidFill>
                  <a:srgbClr val="FFFFFF"/>
                </a:solidFill>
                <a:effectLst>
                  <a:glow rad="228600">
                    <a:srgbClr val="000000"/>
                  </a:glow>
                </a:effectLst>
              </a:rPr>
              <a:t>我们缺乏把根基</a:t>
            </a:r>
            <a:endParaRPr lang="en-US" altLang="zh-CN" sz="5400" b="1" dirty="0">
              <a:solidFill>
                <a:srgbClr val="FFFFFF"/>
              </a:solidFill>
              <a:effectLst>
                <a:glow rad="228600">
                  <a:srgbClr val="000000"/>
                </a:glow>
              </a:effectLst>
            </a:endParaRPr>
          </a:p>
          <a:p>
            <a:pPr defTabSz="457200">
              <a:defRPr/>
            </a:pPr>
            <a:r>
              <a:rPr lang="zh-CN" altLang="en-US" sz="5400" b="1" dirty="0">
                <a:solidFill>
                  <a:srgbClr val="FFFFFF"/>
                </a:solidFill>
                <a:effectLst>
                  <a:glow rad="228600">
                    <a:srgbClr val="000000"/>
                  </a:glow>
                </a:effectLst>
              </a:rPr>
              <a:t>建立在经文上</a:t>
            </a:r>
            <a:endParaRPr lang="en-US" sz="5400" b="1" dirty="0">
              <a:solidFill>
                <a:srgbClr val="FFFFFF"/>
              </a:solidFill>
              <a:effectLst>
                <a:glow rad="228600">
                  <a:srgbClr val="000000"/>
                </a:glow>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kern="0" dirty="0">
                <a:solidFill>
                  <a:srgbClr val="FFFFFF"/>
                </a:solidFill>
                <a:effectLst>
                  <a:glow rad="127000">
                    <a:srgbClr val="000000"/>
                  </a:glow>
                </a:effectLst>
                <a:latin typeface="Arial" charset="0"/>
                <a:ea typeface="ＭＳ Ｐゴシック" charset="0"/>
                <a:cs typeface="ＭＳ Ｐゴシック" charset="0"/>
              </a:rPr>
              <a:t>所罗门和他的书拉密女妻子</a:t>
            </a:r>
          </a:p>
          <a:p>
            <a:pPr>
              <a:defRPr/>
            </a:pPr>
            <a:r>
              <a:rPr lang="zh-CN" altLang="en-US" sz="3200" b="1" kern="0" dirty="0">
                <a:solidFill>
                  <a:srgbClr val="FFFFFF"/>
                </a:solidFill>
                <a:effectLst>
                  <a:glow rad="127000">
                    <a:srgbClr val="000000"/>
                  </a:glow>
                </a:effectLst>
                <a:latin typeface="Arial" charset="0"/>
                <a:ea typeface="ＭＳ Ｐゴシック" charset="0"/>
                <a:cs typeface="ＭＳ Ｐゴシック" charset="0"/>
              </a:rPr>
              <a:t>之间的</a:t>
            </a:r>
            <a:r>
              <a:rPr lang="zh-CN" altLang="en-US" sz="3200" b="1" kern="0" dirty="0">
                <a:solidFill>
                  <a:srgbClr val="FFFF00"/>
                </a:solidFill>
                <a:effectLst>
                  <a:glow rad="127000">
                    <a:srgbClr val="000000"/>
                  </a:glow>
                </a:effectLst>
                <a:latin typeface="Arial" charset="0"/>
                <a:ea typeface="ＭＳ Ｐゴシック" charset="0"/>
                <a:cs typeface="ＭＳ Ｐゴシック" charset="0"/>
              </a:rPr>
              <a:t>爱</a:t>
            </a:r>
            <a:r>
              <a:rPr lang="zh-CN" altLang="en-US" sz="3200" b="1" kern="0" dirty="0">
                <a:solidFill>
                  <a:srgbClr val="FFFFFF"/>
                </a:solidFill>
                <a:effectLst>
                  <a:glow rad="127000">
                    <a:srgbClr val="000000"/>
                  </a:glow>
                </a:effectLst>
                <a:latin typeface="Arial" charset="0"/>
                <a:ea typeface="ＭＳ Ｐゴシック" charset="0"/>
                <a:cs typeface="ＭＳ Ｐゴシック" charset="0"/>
              </a:rPr>
              <a:t>情故事描绘了</a:t>
            </a:r>
          </a:p>
          <a:p>
            <a:pPr>
              <a:defRPr/>
            </a:pPr>
            <a:r>
              <a:rPr lang="zh-CN" altLang="en-US" sz="3200" b="1" kern="0" dirty="0">
                <a:solidFill>
                  <a:srgbClr val="FFFFFF"/>
                </a:solidFill>
                <a:effectLst>
                  <a:glow rad="127000">
                    <a:srgbClr val="000000"/>
                  </a:glow>
                </a:effectLst>
                <a:latin typeface="Arial" charset="0"/>
                <a:ea typeface="ＭＳ Ｐゴシック" charset="0"/>
                <a:cs typeface="ＭＳ Ｐゴシック" charset="0"/>
              </a:rPr>
              <a:t>从求爱到坚固婚爱的过程。</a:t>
            </a:r>
          </a:p>
          <a:p>
            <a:pPr>
              <a:defRPr/>
            </a:pPr>
            <a:r>
              <a:rPr lang="zh-CN" altLang="en-US" sz="3200" b="1" kern="0" dirty="0">
                <a:solidFill>
                  <a:srgbClr val="FFFFFF"/>
                </a:solidFill>
                <a:effectLst>
                  <a:glow rad="127000">
                    <a:srgbClr val="000000"/>
                  </a:glow>
                </a:effectLst>
                <a:latin typeface="Arial" charset="0"/>
                <a:ea typeface="ＭＳ Ｐゴシック" charset="0"/>
                <a:cs typeface="ＭＳ Ｐゴシック" charset="0"/>
              </a:rPr>
              <a:t>不论在婚前性约束方面，</a:t>
            </a:r>
          </a:p>
          <a:p>
            <a:pPr>
              <a:defRPr/>
            </a:pPr>
            <a:r>
              <a:rPr lang="zh-CN" altLang="en-US" sz="3200" b="1" kern="0" dirty="0">
                <a:solidFill>
                  <a:srgbClr val="FFFFFF"/>
                </a:solidFill>
                <a:effectLst>
                  <a:glow rad="127000">
                    <a:srgbClr val="000000"/>
                  </a:glow>
                </a:effectLst>
                <a:latin typeface="Arial" charset="0"/>
                <a:ea typeface="ＭＳ Ｐゴシック" charset="0"/>
                <a:cs typeface="ＭＳ Ｐゴシック" charset="0"/>
              </a:rPr>
              <a:t>还是在婚姻成长中所需的努力方面，都树立了一个良好的榜样。</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dirty="0">
                <a:solidFill>
                  <a:srgbClr val="FFFFFF"/>
                </a:solidFill>
                <a:latin typeface="Arial"/>
                <a:cs typeface="Arial"/>
              </a:rPr>
              <a:t>雅歌</a:t>
            </a:r>
            <a:br>
              <a:rPr lang="en-US" sz="3600" b="1">
                <a:solidFill>
                  <a:srgbClr val="FFFFFF"/>
                </a:solidFill>
                <a:latin typeface="Arial"/>
                <a:cs typeface="Arial"/>
              </a:rPr>
            </a:br>
            <a:r>
              <a:rPr lang="zh-CN" altLang="en-US" sz="3600" b="1">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425</a:t>
            </a:r>
          </a:p>
          <a:p>
            <a:pPr algn="ctr" eaLnBrk="1" hangingPunct="1">
              <a:defRPr/>
            </a:pPr>
            <a:r>
              <a:rPr lang="en-US" altLang="zh-CN" b="1" kern="0" dirty="0">
                <a:solidFill>
                  <a:srgbClr val="000000"/>
                </a:solidFill>
                <a:cs typeface="MS PGothic" charset="0"/>
              </a:rPr>
              <a:t>346</a:t>
            </a:r>
          </a:p>
        </p:txBody>
      </p:sp>
    </p:spTree>
    <p:extLst>
      <p:ext uri="{BB962C8B-B14F-4D97-AF65-F5344CB8AC3E}">
        <p14:creationId xmlns:p14="http://schemas.microsoft.com/office/powerpoint/2010/main" val="3909518792"/>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雅歌</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作个有爱心的人</a:t>
            </a:r>
            <a:r>
              <a:rPr lang="ko-KR" altLang="en-US" sz="8000" b="1" dirty="0">
                <a:effectLst>
                  <a:glow rad="127000">
                    <a:schemeClr val="tx1"/>
                  </a:glow>
                </a:effectLst>
                <a:latin typeface="Arial" charset="0"/>
                <a:ea typeface="ＭＳ Ｐゴシック" charset="0"/>
                <a:cs typeface="ＭＳ Ｐゴシック" charset="0"/>
              </a:rPr>
              <a:t> </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424087335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44450"/>
            <a:ext cx="9144001" cy="6881139"/>
          </a:xfrm>
          <a:prstGeom prst="rect">
            <a:avLst/>
          </a:prstGeom>
        </p:spPr>
      </p:pic>
      <p:sp>
        <p:nvSpPr>
          <p:cNvPr id="2" name="Title 1"/>
          <p:cNvSpPr>
            <a:spLocks noGrp="1"/>
          </p:cNvSpPr>
          <p:nvPr>
            <p:ph type="title"/>
          </p:nvPr>
        </p:nvSpPr>
        <p:spPr/>
        <p:txBody>
          <a:bodyPr/>
          <a:lstStyle/>
          <a:p>
            <a:r>
              <a:rPr lang="zh-CN" altLang="en-US" sz="4800" b="1" dirty="0">
                <a:effectLst>
                  <a:glow rad="228600">
                    <a:schemeClr val="tx1"/>
                  </a:glow>
                </a:effectLst>
                <a:latin typeface="Arial" panose="020B0604020202020204" pitchFamily="34" charset="0"/>
                <a:cs typeface="Arial" panose="020B0604020202020204" pitchFamily="34" charset="0"/>
              </a:rPr>
              <a:t>婚姻正遭受攻击。</a:t>
            </a:r>
            <a:endParaRPr lang="en-US" sz="4800" b="1" dirty="0">
              <a:effectLst>
                <a:glow rad="2286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20548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kumimoji="0" lang="zh-CN" altLang="en-US" sz="3600" b="1" dirty="0">
                <a:effectLst>
                  <a:glow rad="228600">
                    <a:schemeClr val="tx1"/>
                  </a:glow>
                </a:effectLst>
                <a:ea typeface="ＭＳ Ｐゴシック" pitchFamily="-108" charset="-128"/>
              </a:rPr>
              <a:t>美国最高法院对婚姻重新定义</a:t>
            </a:r>
            <a:r>
              <a:rPr kumimoji="0" lang="en-US" sz="3600" b="1" dirty="0">
                <a:effectLst>
                  <a:glow rad="228600">
                    <a:schemeClr val="tx1"/>
                  </a:glow>
                </a:effectLst>
                <a:ea typeface="ＭＳ Ｐゴシック" pitchFamily="-108" charset="-128"/>
              </a:rPr>
              <a:t> </a:t>
            </a:r>
            <a:br>
              <a:rPr kumimoji="0" lang="en-US" sz="3600" b="1" dirty="0">
                <a:effectLst>
                  <a:glow rad="228600">
                    <a:schemeClr val="tx1"/>
                  </a:glow>
                </a:effectLst>
                <a:ea typeface="ＭＳ Ｐゴシック" pitchFamily="-108" charset="-128"/>
              </a:rPr>
            </a:br>
            <a:r>
              <a:rPr kumimoji="0" lang="en-US" sz="3600" b="1" dirty="0">
                <a:effectLst>
                  <a:glow rad="228600">
                    <a:schemeClr val="tx1"/>
                  </a:glow>
                </a:effectLst>
                <a:ea typeface="ＭＳ Ｐゴシック" pitchFamily="-108" charset="-128"/>
              </a:rPr>
              <a:t>2015</a:t>
            </a:r>
            <a:r>
              <a:rPr kumimoji="0" lang="zh-CN" altLang="en-US" sz="3600" b="1" dirty="0">
                <a:effectLst>
                  <a:glow rad="228600">
                    <a:schemeClr val="tx1"/>
                  </a:glow>
                </a:effectLst>
                <a:ea typeface="ＭＳ Ｐゴシック" pitchFamily="-108" charset="-128"/>
              </a:rPr>
              <a:t>年</a:t>
            </a:r>
            <a:r>
              <a:rPr kumimoji="0" lang="en-US" altLang="zh-CN" sz="3600" b="1" dirty="0">
                <a:effectLst>
                  <a:glow rad="228600">
                    <a:schemeClr val="tx1"/>
                  </a:glow>
                </a:effectLst>
                <a:ea typeface="ＭＳ Ｐゴシック" pitchFamily="-108" charset="-128"/>
              </a:rPr>
              <a:t>6</a:t>
            </a:r>
            <a:r>
              <a:rPr kumimoji="0" lang="zh-CN" altLang="en-US" sz="3600" b="1" dirty="0">
                <a:effectLst>
                  <a:glow rad="228600">
                    <a:schemeClr val="tx1"/>
                  </a:glow>
                </a:effectLst>
                <a:ea typeface="ＭＳ Ｐゴシック" pitchFamily="-108" charset="-128"/>
              </a:rPr>
              <a:t>月</a:t>
            </a:r>
            <a:r>
              <a:rPr kumimoji="0" lang="en-US" altLang="zh-CN" sz="3600" b="1" dirty="0">
                <a:effectLst>
                  <a:glow rad="228600">
                    <a:schemeClr val="tx1"/>
                  </a:glow>
                </a:effectLst>
                <a:ea typeface="ＭＳ Ｐゴシック" pitchFamily="-108" charset="-128"/>
              </a:rPr>
              <a:t>26</a:t>
            </a:r>
            <a:r>
              <a:rPr kumimoji="0" lang="zh-CN" altLang="en-US" sz="3600" b="1" dirty="0">
                <a:effectLst>
                  <a:glow rad="228600">
                    <a:schemeClr val="tx1"/>
                  </a:glow>
                </a:effectLst>
                <a:ea typeface="ＭＳ Ｐゴシック" pitchFamily="-108" charset="-128"/>
              </a:rPr>
              <a:t>日</a:t>
            </a:r>
            <a:endParaRPr kumimoji="0" lang="en-US" sz="3600" b="1" dirty="0">
              <a:effectLst>
                <a:glow rad="228600">
                  <a:schemeClr val="tx1"/>
                </a:glow>
              </a:effectLst>
              <a:ea typeface="ＭＳ Ｐゴシック" pitchFamily="-108" charset="-128"/>
            </a:endParaRPr>
          </a:p>
        </p:txBody>
      </p:sp>
      <p:pic>
        <p:nvPicPr>
          <p:cNvPr id="2652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97000"/>
            <a:ext cx="91313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67692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5900" y="0"/>
            <a:ext cx="8688345" cy="6858000"/>
          </a:xfrm>
          <a:prstGeom prst="rect">
            <a:avLst/>
          </a:prstGeom>
        </p:spPr>
      </p:pic>
      <p:sp>
        <p:nvSpPr>
          <p:cNvPr id="2" name="Title 1"/>
          <p:cNvSpPr>
            <a:spLocks noGrp="1"/>
          </p:cNvSpPr>
          <p:nvPr>
            <p:ph type="title"/>
          </p:nvPr>
        </p:nvSpPr>
        <p:spPr>
          <a:xfrm>
            <a:off x="38100" y="5711727"/>
            <a:ext cx="9070975" cy="1143000"/>
          </a:xfrm>
        </p:spPr>
        <p:txBody>
          <a:bodyPr/>
          <a:lstStyle/>
          <a:p>
            <a:r>
              <a:rPr lang="zh-CN" altLang="en-US" sz="3600" b="1" dirty="0">
                <a:effectLst>
                  <a:glow rad="228600">
                    <a:schemeClr val="tx1"/>
                  </a:glow>
                </a:effectLst>
              </a:rPr>
              <a:t>决定前</a:t>
            </a:r>
            <a:endParaRPr lang="en-US" sz="3600" b="1" dirty="0">
              <a:effectLst>
                <a:glow rad="228600">
                  <a:schemeClr val="tx1"/>
                </a:glow>
              </a:effectLst>
            </a:endParaRPr>
          </a:p>
        </p:txBody>
      </p:sp>
      <p:sp>
        <p:nvSpPr>
          <p:cNvPr id="5" name="Text Box 4"/>
          <p:cNvSpPr txBox="1">
            <a:spLocks noChangeArrowheads="1"/>
          </p:cNvSpPr>
          <p:nvPr/>
        </p:nvSpPr>
        <p:spPr bwMode="auto">
          <a:xfrm>
            <a:off x="6813550" y="736600"/>
            <a:ext cx="1873250" cy="461665"/>
          </a:xfrm>
          <a:prstGeom prst="rect">
            <a:avLst/>
          </a:prstGeom>
          <a:solidFill>
            <a:schemeClr val="bg1">
              <a:lumMod val="85000"/>
            </a:schemeClr>
          </a:solidFill>
          <a:ln>
            <a:noFill/>
          </a:ln>
        </p:spPr>
        <p:txBody>
          <a:bodyPr wrap="square">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TW" altLang="en-US" sz="2400" b="0" i="0" u="none" strike="noStrike" kern="1200" cap="none" spc="0" normalizeH="0" baseline="0" noProof="0" dirty="0">
                <a:ln>
                  <a:noFill/>
                </a:ln>
                <a:solidFill>
                  <a:srgbClr val="000000"/>
                </a:solidFill>
                <a:effectLst/>
                <a:uLnTx/>
                <a:uFillTx/>
                <a:latin typeface="Arial"/>
                <a:ea typeface="MS PGothic" charset="0"/>
                <a:cs typeface="Arial"/>
              </a:rPr>
              <a:t>不合法</a:t>
            </a:r>
          </a:p>
        </p:txBody>
      </p:sp>
      <p:sp>
        <p:nvSpPr>
          <p:cNvPr id="6" name="Text Box 4"/>
          <p:cNvSpPr txBox="1">
            <a:spLocks noChangeArrowheads="1"/>
          </p:cNvSpPr>
          <p:nvPr/>
        </p:nvSpPr>
        <p:spPr bwMode="auto">
          <a:xfrm>
            <a:off x="4407716" y="736600"/>
            <a:ext cx="2064832" cy="461665"/>
          </a:xfrm>
          <a:prstGeom prst="rect">
            <a:avLst/>
          </a:prstGeom>
          <a:solidFill>
            <a:schemeClr val="bg1">
              <a:lumMod val="85000"/>
            </a:schemeClr>
          </a:solidFill>
          <a:ln>
            <a:noFill/>
          </a:ln>
        </p:spPr>
        <p:txBody>
          <a:bodyPr wrap="square">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TW" altLang="en-US" sz="2400" b="0" i="0" u="none" strike="noStrike" kern="1200" cap="none" spc="0" normalizeH="0" baseline="0" noProof="0" dirty="0">
                <a:ln>
                  <a:noFill/>
                </a:ln>
                <a:solidFill>
                  <a:srgbClr val="000000"/>
                </a:solidFill>
                <a:effectLst/>
                <a:uLnTx/>
                <a:uFillTx/>
                <a:latin typeface="Arial"/>
                <a:ea typeface="MS PGothic" charset="0"/>
                <a:cs typeface="Arial"/>
              </a:rPr>
              <a:t> 中间地带</a:t>
            </a:r>
            <a:endParaRPr kumimoji="0" lang="ja-JP" altLang="en-US" sz="24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7" name="Text Box 4"/>
          <p:cNvSpPr txBox="1">
            <a:spLocks noChangeArrowheads="1"/>
          </p:cNvSpPr>
          <p:nvPr/>
        </p:nvSpPr>
        <p:spPr bwMode="auto">
          <a:xfrm>
            <a:off x="2868960" y="736600"/>
            <a:ext cx="1234391" cy="457200"/>
          </a:xfrm>
          <a:prstGeom prst="rect">
            <a:avLst/>
          </a:prstGeom>
          <a:solidFill>
            <a:schemeClr val="bg1">
              <a:lumMod val="85000"/>
            </a:schemeClr>
          </a:solidFill>
          <a:ln>
            <a:noFill/>
          </a:ln>
        </p:spPr>
        <p:txBody>
          <a:bodyPr wrap="square">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TW" altLang="en-US" sz="2400" b="0" i="0" u="none" strike="noStrike" kern="1200" cap="none" spc="0" normalizeH="0" baseline="0" noProof="0" dirty="0">
                <a:ln>
                  <a:noFill/>
                </a:ln>
                <a:solidFill>
                  <a:srgbClr val="000000"/>
                </a:solidFill>
                <a:effectLst/>
                <a:uLnTx/>
                <a:uFillTx/>
                <a:latin typeface="Arial"/>
                <a:ea typeface="MS PGothic" charset="0"/>
                <a:cs typeface="Arial"/>
              </a:rPr>
              <a:t>合法</a:t>
            </a:r>
            <a:endParaRPr kumimoji="0" lang="ja-JP" altLang="en-US" sz="2400" b="0" i="0" u="none" strike="noStrike" kern="1200" cap="none" spc="0" normalizeH="0" baseline="0" noProof="0" dirty="0">
              <a:ln>
                <a:noFill/>
              </a:ln>
              <a:solidFill>
                <a:srgbClr val="000000"/>
              </a:solidFill>
              <a:effectLst/>
              <a:uLnTx/>
              <a:uFillTx/>
              <a:latin typeface="Arial"/>
              <a:ea typeface="MS PGothic" charset="0"/>
              <a:cs typeface="Arial"/>
            </a:endParaRPr>
          </a:p>
        </p:txBody>
      </p:sp>
      <p:sp>
        <p:nvSpPr>
          <p:cNvPr id="8" name="Text Box 4"/>
          <p:cNvSpPr txBox="1">
            <a:spLocks noChangeArrowheads="1"/>
          </p:cNvSpPr>
          <p:nvPr/>
        </p:nvSpPr>
        <p:spPr bwMode="auto">
          <a:xfrm>
            <a:off x="215900" y="76200"/>
            <a:ext cx="8601419" cy="707886"/>
          </a:xfrm>
          <a:prstGeom prst="rect">
            <a:avLst/>
          </a:prstGeom>
          <a:solidFill>
            <a:schemeClr val="bg1">
              <a:lumMod val="85000"/>
            </a:schemeClr>
          </a:solidFill>
          <a:ln>
            <a:noFill/>
          </a:ln>
        </p:spPr>
        <p:txBody>
          <a:bodyPr wrap="square">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TW" altLang="en-US" sz="4000" b="1" i="0" u="none" strike="noStrike" kern="1200" cap="none" spc="0" normalizeH="0" baseline="0" noProof="0" dirty="0">
                <a:ln>
                  <a:noFill/>
                </a:ln>
                <a:solidFill>
                  <a:srgbClr val="000000"/>
                </a:solidFill>
                <a:effectLst/>
                <a:uLnTx/>
                <a:uFillTx/>
                <a:latin typeface="Arial"/>
                <a:ea typeface="MS PGothic" charset="0"/>
                <a:cs typeface="Arial"/>
              </a:rPr>
              <a:t>美国的同性婚姻</a:t>
            </a:r>
          </a:p>
        </p:txBody>
      </p:sp>
    </p:spTree>
    <p:extLst>
      <p:ext uri="{BB962C8B-B14F-4D97-AF65-F5344CB8AC3E}">
        <p14:creationId xmlns:p14="http://schemas.microsoft.com/office/powerpoint/2010/main" val="27209560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1649" t="13135" r="9412" b="10895"/>
          <a:stretch/>
        </p:blipFill>
        <p:spPr>
          <a:xfrm>
            <a:off x="0" y="0"/>
            <a:ext cx="9105900" cy="6813550"/>
          </a:xfrm>
          <a:prstGeom prst="rect">
            <a:avLst/>
          </a:prstGeom>
        </p:spPr>
      </p:pic>
      <p:sp>
        <p:nvSpPr>
          <p:cNvPr id="2" name="Title 1"/>
          <p:cNvSpPr>
            <a:spLocks noGrp="1"/>
          </p:cNvSpPr>
          <p:nvPr>
            <p:ph type="title"/>
          </p:nvPr>
        </p:nvSpPr>
        <p:spPr/>
        <p:txBody>
          <a:bodyPr/>
          <a:lstStyle/>
          <a:p>
            <a:r>
              <a:rPr lang="zh-CN" altLang="en-US" sz="3600" b="1" dirty="0">
                <a:effectLst>
                  <a:glow rad="228600">
                    <a:schemeClr val="tx1"/>
                  </a:glow>
                </a:effectLst>
              </a:rPr>
              <a:t>决定后</a:t>
            </a:r>
            <a:endParaRPr lang="en-US" sz="3600" b="1" dirty="0">
              <a:effectLst>
                <a:glow rad="228600">
                  <a:schemeClr val="tx1"/>
                </a:glow>
              </a:effectLst>
            </a:endParaRPr>
          </a:p>
        </p:txBody>
      </p:sp>
    </p:spTree>
    <p:extLst>
      <p:ext uri="{BB962C8B-B14F-4D97-AF65-F5344CB8AC3E}">
        <p14:creationId xmlns:p14="http://schemas.microsoft.com/office/powerpoint/2010/main" val="25847028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kumimoji="0" lang="zh-CN" altLang="en-US" sz="3600" b="1" dirty="0">
                <a:effectLst>
                  <a:glow rad="228600">
                    <a:schemeClr val="tx1"/>
                  </a:glow>
                </a:effectLst>
                <a:ea typeface="ＭＳ Ｐゴシック" pitchFamily="-108" charset="-128"/>
              </a:rPr>
              <a:t>美国最高法院对婚姻重新定义</a:t>
            </a:r>
            <a:r>
              <a:rPr kumimoji="0" lang="en-US" altLang="zh-CN" sz="3600" b="1" dirty="0">
                <a:effectLst>
                  <a:glow rad="228600">
                    <a:schemeClr val="tx1"/>
                  </a:glow>
                </a:effectLst>
                <a:ea typeface="ＭＳ Ｐゴシック" pitchFamily="-108" charset="-128"/>
              </a:rPr>
              <a:t> </a:t>
            </a:r>
            <a:br>
              <a:rPr kumimoji="0" lang="en-US" altLang="zh-CN" sz="3600" b="1" dirty="0">
                <a:effectLst>
                  <a:glow rad="228600">
                    <a:schemeClr val="tx1"/>
                  </a:glow>
                </a:effectLst>
                <a:ea typeface="ＭＳ Ｐゴシック" pitchFamily="-108" charset="-128"/>
              </a:rPr>
            </a:br>
            <a:r>
              <a:rPr kumimoji="0" lang="en-US" altLang="zh-CN" sz="3600" b="1" dirty="0">
                <a:effectLst>
                  <a:glow rad="228600">
                    <a:schemeClr val="tx1"/>
                  </a:glow>
                </a:effectLst>
                <a:ea typeface="ＭＳ Ｐゴシック" pitchFamily="-108" charset="-128"/>
              </a:rPr>
              <a:t>2015</a:t>
            </a:r>
            <a:r>
              <a:rPr kumimoji="0" lang="zh-CN" altLang="en-US" sz="3600" b="1" dirty="0">
                <a:effectLst>
                  <a:glow rad="228600">
                    <a:schemeClr val="tx1"/>
                  </a:glow>
                </a:effectLst>
                <a:ea typeface="ＭＳ Ｐゴシック" pitchFamily="-108" charset="-128"/>
              </a:rPr>
              <a:t>年</a:t>
            </a:r>
            <a:r>
              <a:rPr kumimoji="0" lang="en-US" altLang="zh-CN" sz="3600" b="1" dirty="0">
                <a:effectLst>
                  <a:glow rad="228600">
                    <a:schemeClr val="tx1"/>
                  </a:glow>
                </a:effectLst>
                <a:ea typeface="ＭＳ Ｐゴシック" pitchFamily="-108" charset="-128"/>
              </a:rPr>
              <a:t>6</a:t>
            </a:r>
            <a:r>
              <a:rPr kumimoji="0" lang="zh-CN" altLang="en-US" sz="3600" b="1" dirty="0">
                <a:effectLst>
                  <a:glow rad="228600">
                    <a:schemeClr val="tx1"/>
                  </a:glow>
                </a:effectLst>
                <a:ea typeface="ＭＳ Ｐゴシック" pitchFamily="-108" charset="-128"/>
              </a:rPr>
              <a:t>月</a:t>
            </a:r>
            <a:r>
              <a:rPr kumimoji="0" lang="en-US" altLang="zh-CN" sz="3600" b="1" dirty="0">
                <a:effectLst>
                  <a:glow rad="228600">
                    <a:schemeClr val="tx1"/>
                  </a:glow>
                </a:effectLst>
                <a:ea typeface="ＭＳ Ｐゴシック" pitchFamily="-108" charset="-128"/>
              </a:rPr>
              <a:t>26</a:t>
            </a:r>
            <a:r>
              <a:rPr kumimoji="0" lang="zh-CN" altLang="en-US" sz="3600" b="1" dirty="0">
                <a:effectLst>
                  <a:glow rad="228600">
                    <a:schemeClr val="tx1"/>
                  </a:glow>
                </a:effectLst>
                <a:ea typeface="ＭＳ Ｐゴシック" pitchFamily="-108" charset="-128"/>
              </a:rPr>
              <a:t>日</a:t>
            </a:r>
            <a:endParaRPr kumimoji="0" lang="en-US" sz="3600" b="1" dirty="0">
              <a:effectLst>
                <a:glow rad="228600">
                  <a:schemeClr val="tx1"/>
                </a:glow>
              </a:effectLst>
              <a:ea typeface="ＭＳ Ｐゴシック" pitchFamily="-108" charset="-128"/>
            </a:endParaRPr>
          </a:p>
        </p:txBody>
      </p:sp>
      <p:pic>
        <p:nvPicPr>
          <p:cNvPr id="26829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35138"/>
            <a:ext cx="9221788"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08243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kumimoji="0" lang="zh-CN" altLang="en-US" sz="3600" b="1" dirty="0">
                <a:effectLst>
                  <a:glow rad="228600">
                    <a:schemeClr val="tx1"/>
                  </a:glow>
                </a:effectLst>
                <a:ea typeface="ＭＳ Ｐゴシック" pitchFamily="-108" charset="-128"/>
              </a:rPr>
              <a:t>美国最高法院对婚姻重新定义</a:t>
            </a:r>
            <a:r>
              <a:rPr kumimoji="0" lang="en-US" altLang="zh-CN" sz="3600" b="1" dirty="0">
                <a:effectLst>
                  <a:glow rad="228600">
                    <a:schemeClr val="tx1"/>
                  </a:glow>
                </a:effectLst>
                <a:ea typeface="ＭＳ Ｐゴシック" pitchFamily="-108" charset="-128"/>
              </a:rPr>
              <a:t> </a:t>
            </a:r>
            <a:br>
              <a:rPr kumimoji="0" lang="en-US" altLang="zh-CN" sz="3600" b="1" dirty="0">
                <a:effectLst>
                  <a:glow rad="228600">
                    <a:schemeClr val="tx1"/>
                  </a:glow>
                </a:effectLst>
                <a:ea typeface="ＭＳ Ｐゴシック" pitchFamily="-108" charset="-128"/>
              </a:rPr>
            </a:br>
            <a:r>
              <a:rPr kumimoji="0" lang="en-US" altLang="zh-CN" sz="3600" b="1" dirty="0">
                <a:effectLst>
                  <a:glow rad="228600">
                    <a:schemeClr val="tx1"/>
                  </a:glow>
                </a:effectLst>
                <a:ea typeface="ＭＳ Ｐゴシック" pitchFamily="-108" charset="-128"/>
              </a:rPr>
              <a:t>2015</a:t>
            </a:r>
            <a:r>
              <a:rPr kumimoji="0" lang="zh-CN" altLang="en-US" sz="3600" b="1" dirty="0">
                <a:effectLst>
                  <a:glow rad="228600">
                    <a:schemeClr val="tx1"/>
                  </a:glow>
                </a:effectLst>
                <a:ea typeface="ＭＳ Ｐゴシック" pitchFamily="-108" charset="-128"/>
              </a:rPr>
              <a:t>年</a:t>
            </a:r>
            <a:r>
              <a:rPr kumimoji="0" lang="en-US" altLang="zh-CN" sz="3600" b="1" dirty="0">
                <a:effectLst>
                  <a:glow rad="228600">
                    <a:schemeClr val="tx1"/>
                  </a:glow>
                </a:effectLst>
                <a:ea typeface="ＭＳ Ｐゴシック" pitchFamily="-108" charset="-128"/>
              </a:rPr>
              <a:t>6</a:t>
            </a:r>
            <a:r>
              <a:rPr kumimoji="0" lang="zh-CN" altLang="en-US" sz="3600" b="1" dirty="0">
                <a:effectLst>
                  <a:glow rad="228600">
                    <a:schemeClr val="tx1"/>
                  </a:glow>
                </a:effectLst>
                <a:ea typeface="ＭＳ Ｐゴシック" pitchFamily="-108" charset="-128"/>
              </a:rPr>
              <a:t>月</a:t>
            </a:r>
            <a:r>
              <a:rPr kumimoji="0" lang="en-US" altLang="zh-CN" sz="3600" b="1" dirty="0">
                <a:effectLst>
                  <a:glow rad="228600">
                    <a:schemeClr val="tx1"/>
                  </a:glow>
                </a:effectLst>
                <a:ea typeface="ＭＳ Ｐゴシック" pitchFamily="-108" charset="-128"/>
              </a:rPr>
              <a:t>26</a:t>
            </a:r>
            <a:r>
              <a:rPr kumimoji="0" lang="zh-CN" altLang="en-US" sz="3600" b="1" dirty="0">
                <a:effectLst>
                  <a:glow rad="228600">
                    <a:schemeClr val="tx1"/>
                  </a:glow>
                </a:effectLst>
                <a:ea typeface="ＭＳ Ｐゴシック" pitchFamily="-108" charset="-128"/>
              </a:rPr>
              <a:t>日</a:t>
            </a:r>
            <a:endParaRPr kumimoji="0" lang="en-US" sz="3600" b="1" dirty="0">
              <a:effectLst>
                <a:glow rad="228600">
                  <a:schemeClr val="tx1"/>
                </a:glow>
              </a:effectLst>
              <a:ea typeface="ＭＳ Ｐゴシック" pitchFamily="-108" charset="-128"/>
            </a:endParaRPr>
          </a:p>
        </p:txBody>
      </p:sp>
      <p:pic>
        <p:nvPicPr>
          <p:cNvPr id="26931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192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81446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63181"/>
            <a:ext cx="9144000" cy="54864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0"/>
            <a:ext cx="9143999" cy="10801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它会在哪里停止？</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5570529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184588" y="232008"/>
            <a:ext cx="3959412" cy="223921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Bill Cosby</a:t>
            </a:r>
            <a:br>
              <a:rPr lang="en-US"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比尔</a:t>
            </a:r>
            <a:r>
              <a:rPr lang="en-US" altLang="zh-CN" sz="54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科斯比</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2784985"/>
            <a:ext cx="9144000" cy="4386780"/>
          </a:xfrm>
          <a:prstGeom prst="rect">
            <a:avLst/>
          </a:prstGeom>
        </p:spPr>
      </p:pic>
      <p:pic>
        <p:nvPicPr>
          <p:cNvPr id="2" name="Picture 1"/>
          <p:cNvPicPr>
            <a:picLocks noChangeAspect="1"/>
          </p:cNvPicPr>
          <p:nvPr/>
        </p:nvPicPr>
        <p:blipFill>
          <a:blip r:embed="rId4"/>
          <a:stretch>
            <a:fillRect/>
          </a:stretch>
        </p:blipFill>
        <p:spPr>
          <a:xfrm>
            <a:off x="0" y="0"/>
            <a:ext cx="5080000" cy="3352800"/>
          </a:xfrm>
          <a:prstGeom prst="rect">
            <a:avLst/>
          </a:prstGeom>
        </p:spPr>
      </p:pic>
      <p:sp>
        <p:nvSpPr>
          <p:cNvPr id="6" name="TextBox 5">
            <a:extLst>
              <a:ext uri="{FF2B5EF4-FFF2-40B4-BE49-F238E27FC236}">
                <a16:creationId xmlns:a16="http://schemas.microsoft.com/office/drawing/2014/main" id="{CC8C8F81-4E61-CC17-2AC3-1402A9E38D58}"/>
              </a:ext>
            </a:extLst>
          </p:cNvPr>
          <p:cNvSpPr txBox="1"/>
          <p:nvPr/>
        </p:nvSpPr>
        <p:spPr>
          <a:xfrm>
            <a:off x="3505200" y="5418289"/>
            <a:ext cx="2362200" cy="461665"/>
          </a:xfrm>
          <a:prstGeom prst="rect">
            <a:avLst/>
          </a:prstGeom>
          <a:noFill/>
        </p:spPr>
        <p:txBody>
          <a:bodyPr wrap="square">
            <a:spAutoFit/>
          </a:bodyPr>
          <a:lstStyle/>
          <a:p>
            <a:r>
              <a:rPr lang="zh-CN" altLang="en-US" dirty="0"/>
              <a:t>“</a:t>
            </a:r>
            <a:r>
              <a:rPr lang="en-US" altLang="zh-CN" dirty="0"/>
              <a:t>#</a:t>
            </a:r>
            <a:r>
              <a:rPr lang="en-US" dirty="0"/>
              <a:t>MeToo”</a:t>
            </a:r>
            <a:r>
              <a:rPr lang="zh-CN" altLang="en-US" dirty="0"/>
              <a:t>运动</a:t>
            </a:r>
            <a:endParaRPr lang="en-US" dirty="0"/>
          </a:p>
        </p:txBody>
      </p:sp>
    </p:spTree>
    <p:extLst>
      <p:ext uri="{BB962C8B-B14F-4D97-AF65-F5344CB8AC3E}">
        <p14:creationId xmlns:p14="http://schemas.microsoft.com/office/powerpoint/2010/main" val="32412342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143000"/>
            <a:ext cx="9144000" cy="5715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比尔</a:t>
            </a:r>
            <a:r>
              <a:rPr lang="en-US" altLang="zh-CN" sz="54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海伯斯</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12176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err="1">
                <a:solidFill>
                  <a:schemeClr val="lt1"/>
                </a:solidFil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婚姻是丈夫与妻子之间无条件的约，但它仍要求婚前的节制与婚后的</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努力</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经营。</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347a</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雅歌</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4956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8-11 at 4.47.18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78045"/>
            <a:ext cx="9144000" cy="469392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0416" y="0"/>
            <a:ext cx="4574232" cy="6858000"/>
          </a:xfrm>
          <a:prstGeom prst="rect">
            <a:avLst/>
          </a:prstGeom>
        </p:spPr>
      </p:pic>
      <p:sp>
        <p:nvSpPr>
          <p:cNvPr id="900098" name="Rectangle 2"/>
          <p:cNvSpPr>
            <a:spLocks noGrp="1" noChangeArrowheads="1"/>
          </p:cNvSpPr>
          <p:nvPr>
            <p:ph type="ctrTitle"/>
          </p:nvPr>
        </p:nvSpPr>
        <p:spPr>
          <a:xfrm>
            <a:off x="254000" y="232008"/>
            <a:ext cx="8890000" cy="769349"/>
          </a:xfrm>
          <a:effectLst>
            <a:outerShdw blurRad="63500" dist="35921" dir="2700000" algn="ctr" rotWithShape="0">
              <a:schemeClr val="tx2">
                <a:alpha val="74998"/>
              </a:schemeClr>
            </a:outerShdw>
          </a:effectLst>
        </p:spPr>
        <p:txBody>
          <a:bodyPr/>
          <a:lstStyle/>
          <a:p>
            <a:pPr algn="l">
              <a:defRPr/>
            </a:pPr>
            <a:r>
              <a:rPr lang="zh-CN" altLang="en-US" sz="5400" b="1" dirty="0">
                <a:effectLst>
                  <a:glow rad="127000">
                    <a:schemeClr val="tx1"/>
                  </a:glow>
                </a:effectLst>
                <a:latin typeface="Arial" charset="0"/>
                <a:ea typeface="ＭＳ Ｐゴシック" charset="0"/>
                <a:cs typeface="ＭＳ Ｐゴシック" charset="0"/>
              </a:rPr>
              <a:t>比尔</a:t>
            </a:r>
            <a:r>
              <a:rPr lang="en-US" altLang="zh-CN" sz="5400" b="1" dirty="0">
                <a:effectLst>
                  <a:glow rad="127000">
                    <a:schemeClr val="tx1"/>
                  </a:glow>
                </a:effectLst>
                <a:latin typeface="Arial" charset="0"/>
                <a:ea typeface="ＭＳ Ｐゴシック" charset="0"/>
                <a:cs typeface="ＭＳ Ｐゴシック" charset="0"/>
              </a:rPr>
              <a:t>·</a:t>
            </a:r>
            <a:r>
              <a:rPr lang="zh-CN" altLang="en-US" sz="5400" b="1" dirty="0">
                <a:effectLst>
                  <a:glow rad="127000">
                    <a:schemeClr val="tx1"/>
                  </a:glow>
                </a:effectLst>
                <a:latin typeface="Arial" charset="0"/>
                <a:ea typeface="ＭＳ Ｐゴシック" charset="0"/>
                <a:cs typeface="ＭＳ Ｐゴシック" charset="0"/>
              </a:rPr>
              <a:t>海伯斯</a:t>
            </a:r>
            <a:endParaRPr lang="en-US" sz="5400" b="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0" y="6066659"/>
            <a:ext cx="8890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帕特</a:t>
            </a:r>
            <a:r>
              <a:rPr lang="en-US" altLang="zh-CN" sz="5400" b="1" dirty="0">
                <a:solidFill>
                  <a:srgbClr val="FFFFFF"/>
                </a:solidFill>
                <a:effectLst>
                  <a:glow rad="127000">
                    <a:srgbClr val="000000"/>
                  </a:glow>
                </a:effectLst>
                <a:latin typeface="Arial" charset="0"/>
                <a:ea typeface="ＭＳ Ｐゴシック" charset="0"/>
                <a:cs typeface="ＭＳ Ｐゴシック" charset="0"/>
              </a:rPr>
              <a:t>·</a:t>
            </a:r>
            <a:r>
              <a:rPr lang="zh-CN" altLang="en-US" sz="5400" b="1" dirty="0">
                <a:solidFill>
                  <a:srgbClr val="FFFFFF"/>
                </a:solidFill>
                <a:effectLst>
                  <a:glow rad="127000">
                    <a:srgbClr val="000000"/>
                  </a:glow>
                </a:effectLst>
                <a:latin typeface="Arial" charset="0"/>
                <a:ea typeface="ＭＳ Ｐゴシック" charset="0"/>
                <a:cs typeface="ＭＳ Ｐゴシック" charset="0"/>
              </a:rPr>
              <a:t>巴拉诺夫斯基</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938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Bill Hybels</a:t>
            </a:r>
          </a:p>
        </p:txBody>
      </p:sp>
      <p:pic>
        <p:nvPicPr>
          <p:cNvPr id="2" name="Picture 1"/>
          <p:cNvPicPr>
            <a:picLocks noChangeAspect="1"/>
          </p:cNvPicPr>
          <p:nvPr/>
        </p:nvPicPr>
        <p:blipFill>
          <a:blip r:embed="rId3"/>
          <a:stretch>
            <a:fillRect/>
          </a:stretch>
        </p:blipFill>
        <p:spPr>
          <a:xfrm>
            <a:off x="381000" y="279400"/>
            <a:ext cx="8382000" cy="6286500"/>
          </a:xfrm>
          <a:prstGeom prst="rect">
            <a:avLst/>
          </a:prstGeom>
        </p:spPr>
      </p:pic>
    </p:spTree>
    <p:extLst>
      <p:ext uri="{BB962C8B-B14F-4D97-AF65-F5344CB8AC3E}">
        <p14:creationId xmlns:p14="http://schemas.microsoft.com/office/powerpoint/2010/main" val="35382783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z="4000" b="1" dirty="0" err="1">
                <a:effectLst>
                  <a:glow rad="228600">
                    <a:schemeClr val="tx1"/>
                  </a:glow>
                </a:effectLst>
              </a:rPr>
              <a:t>耶利米</a:t>
            </a:r>
            <a:r>
              <a:rPr lang="en-US" sz="4000" b="1" dirty="0">
                <a:effectLst>
                  <a:glow rad="228600">
                    <a:schemeClr val="tx1"/>
                  </a:glow>
                </a:effectLst>
              </a:rPr>
              <a:t> 5:20 </a:t>
            </a:r>
            <a:r>
              <a:rPr lang="en-US" sz="3200" b="1" dirty="0">
                <a:effectLst>
                  <a:glow rad="228600">
                    <a:schemeClr val="tx1"/>
                  </a:glow>
                </a:effectLst>
              </a:rPr>
              <a:t>CNV</a:t>
            </a:r>
            <a:endParaRPr lang="en-US" sz="4000" b="1" dirty="0">
              <a:effectLst>
                <a:glow rad="228600">
                  <a:schemeClr val="tx1"/>
                </a:glow>
              </a:effectLst>
            </a:endParaRPr>
          </a:p>
        </p:txBody>
      </p:sp>
      <p:sp>
        <p:nvSpPr>
          <p:cNvPr id="3" name="Title 1"/>
          <p:cNvSpPr txBox="1">
            <a:spLocks/>
          </p:cNvSpPr>
          <p:nvPr/>
        </p:nvSpPr>
        <p:spPr bwMode="auto">
          <a:xfrm>
            <a:off x="457201" y="1844849"/>
            <a:ext cx="8229600" cy="36528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ko-KR" altLang="en-US" dirty="0" err="1"/>
              <a:t>那些称恶为善，称善为恶</a:t>
            </a:r>
            <a:r>
              <a:rPr lang="ko-KR" altLang="en-US" dirty="0"/>
              <a:t>，</a:t>
            </a:r>
            <a:endParaRPr lang="en-US" altLang="ko-KR" dirty="0"/>
          </a:p>
          <a:p>
            <a:r>
              <a:rPr lang="ko-KR" altLang="en-US" dirty="0" err="1"/>
              <a:t>以暗为光，以光为暗</a:t>
            </a:r>
            <a:r>
              <a:rPr lang="ko-KR" altLang="en-US" dirty="0"/>
              <a:t>，</a:t>
            </a:r>
          </a:p>
          <a:p>
            <a:r>
              <a:rPr lang="ko-KR" altLang="en-US" dirty="0" err="1"/>
              <a:t>以苦为甜，以甜为苦的人</a:t>
            </a:r>
            <a:r>
              <a:rPr lang="ko-KR" altLang="en-US" dirty="0"/>
              <a:t>，</a:t>
            </a:r>
            <a:endParaRPr lang="en-US" altLang="ko-KR" dirty="0"/>
          </a:p>
          <a:p>
            <a:r>
              <a:rPr lang="ko-KR" altLang="en-US" dirty="0" err="1"/>
              <a:t>有祸了</a:t>
            </a:r>
            <a:r>
              <a:rPr lang="ko-KR" altLang="en-US" dirty="0"/>
              <a:t>！</a:t>
            </a:r>
          </a:p>
        </p:txBody>
      </p:sp>
    </p:spTree>
    <p:extLst>
      <p:ext uri="{BB962C8B-B14F-4D97-AF65-F5344CB8AC3E}">
        <p14:creationId xmlns:p14="http://schemas.microsoft.com/office/powerpoint/2010/main" val="42649993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4"/>
          <p:cNvSpPr>
            <a:spLocks noChangeArrowheads="1"/>
          </p:cNvSpPr>
          <p:nvPr/>
        </p:nvSpPr>
        <p:spPr bwMode="auto">
          <a:xfrm>
            <a:off x="1938338" y="1476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endParaRPr lang="en-US">
              <a:solidFill>
                <a:srgbClr val="FFFFCC"/>
              </a:solidFill>
              <a:ea typeface="ＭＳ Ｐゴシック" charset="0"/>
              <a:cs typeface="ＭＳ Ｐゴシック" charset="0"/>
            </a:endParaRPr>
          </a:p>
        </p:txBody>
      </p:sp>
      <p:pic>
        <p:nvPicPr>
          <p:cNvPr id="291842" name="Picture 3"/>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75" y="76200"/>
            <a:ext cx="5508625"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91843" name="Rectangle 5"/>
          <p:cNvSpPr>
            <a:spLocks noGrp="1" noChangeArrowheads="1"/>
          </p:cNvSpPr>
          <p:nvPr>
            <p:ph type="ctrTitle"/>
          </p:nvPr>
        </p:nvSpPr>
        <p:spPr>
          <a:xfrm>
            <a:off x="2286000" y="228600"/>
            <a:ext cx="4876800" cy="1676400"/>
          </a:xfrm>
          <a:solidFill>
            <a:schemeClr val="bg1"/>
          </a:solidFill>
        </p:spPr>
        <p:txBody>
          <a:bodyPr anchor="ctr" anchorCtr="1"/>
          <a:lstStyle/>
          <a:p>
            <a:pPr algn="ctr"/>
            <a:r>
              <a:rPr lang="zh-CN" altLang="en-US" sz="4800" b="1" i="0">
                <a:latin typeface="Arial Black" charset="0"/>
                <a:cs typeface="ＭＳ Ｐゴシック" charset="0"/>
              </a:rPr>
              <a:t>所罗门的雅歌</a:t>
            </a:r>
            <a:endParaRPr lang="en-US" sz="4800" b="1" i="0">
              <a:latin typeface="Arial Black" charset="0"/>
              <a:cs typeface="ＭＳ Ｐゴシック" charset="0"/>
            </a:endParaRPr>
          </a:p>
        </p:txBody>
      </p:sp>
      <p:sp>
        <p:nvSpPr>
          <p:cNvPr id="291844" name="Rectangle 6"/>
          <p:cNvSpPr>
            <a:spLocks noGrp="1" noChangeArrowheads="1"/>
          </p:cNvSpPr>
          <p:nvPr>
            <p:ph type="subTitle" idx="1"/>
          </p:nvPr>
        </p:nvSpPr>
        <p:spPr>
          <a:xfrm>
            <a:off x="5791200" y="5105400"/>
            <a:ext cx="3200400" cy="1752600"/>
          </a:xfrm>
          <a:solidFill>
            <a:schemeClr val="bg1"/>
          </a:solidFill>
        </p:spPr>
        <p:txBody>
          <a:bodyPr anchor="ctr" anchorCtr="1"/>
          <a:lstStyle/>
          <a:p>
            <a:r>
              <a:rPr kumimoji="0" lang="zh-CN" altLang="en-US" sz="3600" b="1">
                <a:solidFill>
                  <a:srgbClr val="FFFFFF"/>
                </a:solidFill>
                <a:latin typeface="Arial Black" charset="0"/>
                <a:cs typeface="ＭＳ Ｐゴシック" charset="0"/>
              </a:rPr>
              <a:t>婚爱的对话</a:t>
            </a:r>
            <a:endParaRPr kumimoji="0" lang="en-US" sz="3600" b="1">
              <a:solidFill>
                <a:srgbClr val="FFFFFF"/>
              </a:solidFill>
              <a:latin typeface="Arial Black" charset="0"/>
              <a:cs typeface="ＭＳ Ｐゴシック" charset="0"/>
            </a:endParaRPr>
          </a:p>
        </p:txBody>
      </p:sp>
    </p:spTree>
  </p:cSld>
  <p:clrMapOvr>
    <a:overrideClrMapping bg1="dk2" tx1="lt1" bg2="dk1"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2"/>
        </a:solidFill>
        <a:effectLst/>
      </p:bgPr>
    </p:bg>
    <p:spTree>
      <p:nvGrpSpPr>
        <p:cNvPr id="1" name=""/>
        <p:cNvGrpSpPr/>
        <p:nvPr/>
      </p:nvGrpSpPr>
      <p:grpSpPr>
        <a:xfrm>
          <a:off x="0" y="0"/>
          <a:ext cx="0" cy="0"/>
          <a:chOff x="0" y="0"/>
          <a:chExt cx="0" cy="0"/>
        </a:xfrm>
      </p:grpSpPr>
      <p:pic>
        <p:nvPicPr>
          <p:cNvPr id="295938" name="Picture 7" descr="lov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763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WordArt 8"/>
          <p:cNvSpPr>
            <a:spLocks noChangeArrowheads="1" noChangeShapeType="1" noTextEdit="1"/>
          </p:cNvSpPr>
          <p:nvPr/>
        </p:nvSpPr>
        <p:spPr bwMode="auto">
          <a:xfrm>
            <a:off x="1052513" y="-533400"/>
            <a:ext cx="7177087" cy="5410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urveUp">
              <a:avLst>
                <a:gd name="adj" fmla="val 40356"/>
              </a:avLst>
            </a:prstTxWarp>
          </a:bodyPr>
          <a:lstStyle/>
          <a:p>
            <a:r>
              <a:rPr lang="zh-TW" altLang="en-US" sz="3600" kern="10" dirty="0">
                <a:ln w="12700">
                  <a:solidFill>
                    <a:srgbClr val="000000"/>
                  </a:solidFill>
                  <a:round/>
                  <a:headEnd/>
                  <a:tailEnd/>
                </a:ln>
                <a:solidFill>
                  <a:srgbClr val="FFFFCC"/>
                </a:solidFill>
                <a:effectLst>
                  <a:outerShdw blurRad="63500" dist="46662" dir="2115817" algn="ctr" rotWithShape="0">
                    <a:srgbClr val="000000">
                      <a:alpha val="79999"/>
                    </a:srgbClr>
                  </a:outerShdw>
                </a:effectLst>
                <a:latin typeface="Arial Black"/>
                <a:ea typeface="Arial Black"/>
                <a:cs typeface="Arial Black"/>
              </a:rPr>
              <a:t>爱</a:t>
            </a:r>
            <a:endParaRPr lang="en-US" sz="3600" kern="10" dirty="0">
              <a:ln w="12700">
                <a:solidFill>
                  <a:srgbClr val="000000"/>
                </a:solidFill>
                <a:round/>
                <a:headEnd/>
                <a:tailEnd/>
              </a:ln>
              <a:solidFill>
                <a:srgbClr val="FFFFCC"/>
              </a:solidFill>
              <a:effectLst>
                <a:outerShdw blurRad="63500" dist="46662" dir="2115817" algn="ctr" rotWithShape="0">
                  <a:srgbClr val="000000">
                    <a:alpha val="79999"/>
                  </a:srgbClr>
                </a:outerShdw>
              </a:effectLst>
              <a:latin typeface="Arial Black"/>
              <a:ea typeface="Arial Black"/>
              <a:cs typeface="Arial Black"/>
            </a:endParaRPr>
          </a:p>
        </p:txBody>
      </p:sp>
      <p:sp>
        <p:nvSpPr>
          <p:cNvPr id="295940" name="Text Box 5"/>
          <p:cNvSpPr txBox="1">
            <a:spLocks noChangeArrowheads="1"/>
          </p:cNvSpPr>
          <p:nvPr/>
        </p:nvSpPr>
        <p:spPr bwMode="auto">
          <a:xfrm>
            <a:off x="8229600" y="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t>425</a:t>
            </a:r>
          </a:p>
        </p:txBody>
      </p:sp>
      <p:sp>
        <p:nvSpPr>
          <p:cNvPr id="295941" name="Rectangle 10"/>
          <p:cNvSpPr>
            <a:spLocks noChangeArrowheads="1"/>
          </p:cNvSpPr>
          <p:nvPr/>
        </p:nvSpPr>
        <p:spPr bwMode="auto">
          <a:xfrm>
            <a:off x="2286000" y="76200"/>
            <a:ext cx="4038600" cy="838200"/>
          </a:xfrm>
          <a:prstGeom prst="rect">
            <a:avLst/>
          </a:prstGeom>
          <a:noFill/>
          <a:ln>
            <a:noFill/>
          </a:ln>
          <a:effectLst>
            <a:outerShdw dist="107763"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a:r>
              <a:rPr lang="zh-CN" altLang="en-US" sz="4400" b="1" u="sng"/>
              <a:t>钥字</a:t>
            </a:r>
            <a:endParaRPr lang="ja-JP" altLang="en-US" sz="4400" b="1" u="sng"/>
          </a:p>
        </p:txBody>
      </p:sp>
      <p:sp>
        <p:nvSpPr>
          <p:cNvPr id="10251" name="Rectangle 11"/>
          <p:cNvSpPr>
            <a:spLocks noChangeArrowheads="1"/>
          </p:cNvSpPr>
          <p:nvPr/>
        </p:nvSpPr>
        <p:spPr bwMode="auto">
          <a:xfrm>
            <a:off x="685800" y="4800600"/>
            <a:ext cx="7848600" cy="2057400"/>
          </a:xfrm>
          <a:prstGeom prst="rect">
            <a:avLst/>
          </a:prstGeom>
          <a:noFill/>
          <a:ln w="9525">
            <a:noFill/>
            <a:miter lim="800000"/>
            <a:headEnd/>
            <a:tailEnd/>
          </a:ln>
          <a:effectLst>
            <a:outerShdw dist="107763" dir="2700000" algn="ctr" rotWithShape="0">
              <a:schemeClr val="bg1"/>
            </a:outerShdw>
          </a:effectLst>
        </p:spPr>
        <p:txBody>
          <a:bodyPr lIns="92075" tIns="46038" rIns="92075" bIns="46038"/>
          <a:lstStyle/>
          <a:p>
            <a:pPr algn="ctr">
              <a:defRPr/>
            </a:pPr>
            <a:r>
              <a:rPr lang="zh-CN" altLang="en-US" sz="3600" b="1" u="sng" dirty="0">
                <a:latin typeface="ＭＳ Ｐゴシック"/>
                <a:ea typeface="ＭＳ Ｐゴシック"/>
                <a:cs typeface="ＭＳ Ｐゴシック"/>
              </a:rPr>
              <a:t>钥句</a:t>
            </a:r>
            <a:endParaRPr lang="ja-JP" altLang="en-US" sz="3600" b="1" u="sng" dirty="0">
              <a:latin typeface="ＭＳ Ｐゴシック"/>
              <a:ea typeface="ＭＳ Ｐゴシック"/>
              <a:cs typeface="ＭＳ Ｐゴシック"/>
            </a:endParaRPr>
          </a:p>
          <a:p>
            <a:pPr algn="ctr">
              <a:spcBef>
                <a:spcPct val="20000"/>
              </a:spcBef>
              <a:buClr>
                <a:schemeClr val="tx2"/>
              </a:buClr>
              <a:defRPr/>
            </a:pPr>
            <a:r>
              <a:rPr lang="en-US" altLang="zh-CN" sz="3600" b="1" dirty="0">
                <a:solidFill>
                  <a:srgbClr val="FFFFCC"/>
                </a:solidFill>
                <a:latin typeface="ＭＳ Ｐゴシック"/>
                <a:ea typeface="ＭＳ Ｐゴシック"/>
                <a:cs typeface="ＭＳ Ｐゴシック"/>
              </a:rPr>
              <a:t>“</a:t>
            </a:r>
            <a:r>
              <a:rPr lang="zh-CN" altLang="en-US" sz="3600" b="1" dirty="0">
                <a:solidFill>
                  <a:srgbClr val="FFFFCC"/>
                </a:solidFill>
                <a:latin typeface="ＭＳ Ｐゴシック"/>
                <a:ea typeface="ＭＳ Ｐゴシック"/>
                <a:cs typeface="ＭＳ Ｐゴシック"/>
              </a:rPr>
              <a:t>我属我的良人，他也恋慕我。</a:t>
            </a:r>
            <a:r>
              <a:rPr lang="en-US" altLang="zh-CN" sz="3600" b="1" dirty="0">
                <a:solidFill>
                  <a:srgbClr val="FFFFCC"/>
                </a:solidFill>
                <a:latin typeface="ＭＳ Ｐゴシック"/>
                <a:ea typeface="ＭＳ Ｐゴシック"/>
                <a:cs typeface="ＭＳ Ｐゴシック"/>
              </a:rPr>
              <a:t>” </a:t>
            </a:r>
          </a:p>
          <a:p>
            <a:pPr algn="ctr">
              <a:spcBef>
                <a:spcPct val="20000"/>
              </a:spcBef>
              <a:buClr>
                <a:schemeClr val="tx2"/>
              </a:buClr>
              <a:defRPr/>
            </a:pPr>
            <a:r>
              <a:rPr lang="en-US" altLang="zh-CN" sz="3600" dirty="0">
                <a:latin typeface="ＭＳ Ｐゴシック"/>
                <a:ea typeface="ＭＳ Ｐゴシック"/>
                <a:cs typeface="ＭＳ Ｐゴシック"/>
              </a:rPr>
              <a:t>(</a:t>
            </a:r>
            <a:r>
              <a:rPr lang="ja-JP" altLang="en-US" sz="3600" b="1" dirty="0">
                <a:solidFill>
                  <a:srgbClr val="FFFFCC"/>
                </a:solidFill>
                <a:effectLst>
                  <a:outerShdw blurRad="38100" dist="38100" dir="2700000" algn="tl">
                    <a:srgbClr val="000000"/>
                  </a:outerShdw>
                </a:effectLst>
                <a:latin typeface="ＭＳ Ｐゴシック"/>
                <a:ea typeface="ＭＳ Ｐゴシック"/>
                <a:cs typeface="ＭＳ Ｐゴシック"/>
              </a:rPr>
              <a:t>雅歌 </a:t>
            </a:r>
            <a:r>
              <a:rPr lang="en-US" altLang="zh-CN" sz="3600" dirty="0">
                <a:latin typeface="ＭＳ Ｐゴシック"/>
                <a:ea typeface="ＭＳ Ｐゴシック"/>
                <a:cs typeface="ＭＳ Ｐゴシック"/>
              </a:rPr>
              <a:t>7:10)</a:t>
            </a:r>
            <a:r>
              <a:rPr lang="zh-CN" altLang="en-US" sz="3600" dirty="0">
                <a:latin typeface="ＭＳ Ｐゴシック"/>
                <a:ea typeface="ＭＳ Ｐゴシック"/>
                <a:cs typeface="ＭＳ Ｐゴシック"/>
              </a:rPr>
              <a:t> </a:t>
            </a:r>
            <a:r>
              <a:rPr lang="en-US" altLang="zh-CN" sz="3600" dirty="0">
                <a:latin typeface="ＭＳ Ｐゴシック"/>
                <a:ea typeface="ＭＳ Ｐゴシック"/>
                <a:cs typeface="ＭＳ Ｐゴシック"/>
              </a:rPr>
              <a:t>CNV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248"/>
                                        </p:tgtEl>
                                        <p:attrNameLst>
                                          <p:attrName>style.visibility</p:attrName>
                                        </p:attrNameLst>
                                      </p:cBhvr>
                                      <p:to>
                                        <p:strVal val="visible"/>
                                      </p:to>
                                    </p:set>
                                    <p:animEffect transition="in" filter="wipe(down)">
                                      <p:cBhvr>
                                        <p:cTn id="7" dur="580">
                                          <p:stCondLst>
                                            <p:cond delay="0"/>
                                          </p:stCondLst>
                                        </p:cTn>
                                        <p:tgtEl>
                                          <p:spTgt spid="10248"/>
                                        </p:tgtEl>
                                      </p:cBhvr>
                                    </p:animEffect>
                                    <p:anim calcmode="lin" valueType="num">
                                      <p:cBhvr>
                                        <p:cTn id="8" dur="1822" tmFilter="0,0; 0.14,0.36; 0.43,0.73; 0.71,0.91; 1.0,1.0">
                                          <p:stCondLst>
                                            <p:cond delay="0"/>
                                          </p:stCondLst>
                                        </p:cTn>
                                        <p:tgtEl>
                                          <p:spTgt spid="1024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4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4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4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48"/>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48"/>
                                        </p:tgtEl>
                                      </p:cBhvr>
                                      <p:to x="100000" y="60000"/>
                                    </p:animScale>
                                    <p:animScale>
                                      <p:cBhvr>
                                        <p:cTn id="14" dur="166" decel="50000">
                                          <p:stCondLst>
                                            <p:cond delay="676"/>
                                          </p:stCondLst>
                                        </p:cTn>
                                        <p:tgtEl>
                                          <p:spTgt spid="10248"/>
                                        </p:tgtEl>
                                      </p:cBhvr>
                                      <p:to x="100000" y="100000"/>
                                    </p:animScale>
                                    <p:animScale>
                                      <p:cBhvr>
                                        <p:cTn id="15" dur="26">
                                          <p:stCondLst>
                                            <p:cond delay="1312"/>
                                          </p:stCondLst>
                                        </p:cTn>
                                        <p:tgtEl>
                                          <p:spTgt spid="10248"/>
                                        </p:tgtEl>
                                      </p:cBhvr>
                                      <p:to x="100000" y="80000"/>
                                    </p:animScale>
                                    <p:animScale>
                                      <p:cBhvr>
                                        <p:cTn id="16" dur="166" decel="50000">
                                          <p:stCondLst>
                                            <p:cond delay="1338"/>
                                          </p:stCondLst>
                                        </p:cTn>
                                        <p:tgtEl>
                                          <p:spTgt spid="10248"/>
                                        </p:tgtEl>
                                      </p:cBhvr>
                                      <p:to x="100000" y="100000"/>
                                    </p:animScale>
                                    <p:animScale>
                                      <p:cBhvr>
                                        <p:cTn id="17" dur="26">
                                          <p:stCondLst>
                                            <p:cond delay="1642"/>
                                          </p:stCondLst>
                                        </p:cTn>
                                        <p:tgtEl>
                                          <p:spTgt spid="10248"/>
                                        </p:tgtEl>
                                      </p:cBhvr>
                                      <p:to x="100000" y="90000"/>
                                    </p:animScale>
                                    <p:animScale>
                                      <p:cBhvr>
                                        <p:cTn id="18" dur="166" decel="50000">
                                          <p:stCondLst>
                                            <p:cond delay="1668"/>
                                          </p:stCondLst>
                                        </p:cTn>
                                        <p:tgtEl>
                                          <p:spTgt spid="10248"/>
                                        </p:tgtEl>
                                      </p:cBhvr>
                                      <p:to x="100000" y="100000"/>
                                    </p:animScale>
                                    <p:animScale>
                                      <p:cBhvr>
                                        <p:cTn id="19" dur="26">
                                          <p:stCondLst>
                                            <p:cond delay="1808"/>
                                          </p:stCondLst>
                                        </p:cTn>
                                        <p:tgtEl>
                                          <p:spTgt spid="10248"/>
                                        </p:tgtEl>
                                      </p:cBhvr>
                                      <p:to x="100000" y="95000"/>
                                    </p:animScale>
                                    <p:animScale>
                                      <p:cBhvr>
                                        <p:cTn id="20" dur="166" decel="50000">
                                          <p:stCondLst>
                                            <p:cond delay="1834"/>
                                          </p:stCondLst>
                                        </p:cTn>
                                        <p:tgtEl>
                                          <p:spTgt spid="102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雅歌</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作个有爱心的人</a:t>
            </a:r>
            <a:r>
              <a:rPr lang="ko-KR" altLang="en-US" sz="8000" b="1" dirty="0">
                <a:effectLst>
                  <a:glow rad="127000">
                    <a:schemeClr val="tx1"/>
                  </a:glow>
                </a:effectLst>
                <a:latin typeface="Arial" charset="0"/>
                <a:ea typeface="ＭＳ Ｐゴシック" charset="0"/>
                <a:cs typeface="ＭＳ Ｐゴシック" charset="0"/>
              </a:rPr>
              <a:t> </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281464846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9793" name="Picture 4" descr="Fruitboo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65088"/>
            <a:ext cx="9142412"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ctrTitle"/>
          </p:nvPr>
        </p:nvSpPr>
        <p:spPr>
          <a:xfrm>
            <a:off x="980" y="-54660"/>
            <a:ext cx="9143020" cy="1384624"/>
          </a:xfrm>
        </p:spPr>
        <p:txBody>
          <a:bodyPr anchor="ctr"/>
          <a:lstStyle/>
          <a:p>
            <a:pPr algn="ctr">
              <a:lnSpc>
                <a:spcPct val="90000"/>
              </a:lnSpc>
              <a:defRPr/>
            </a:pPr>
            <a:r>
              <a:rPr lang="zh-CN" altLang="en-US" dirty="0">
                <a:effectLst>
                  <a:glow rad="279400">
                    <a:schemeClr val="bg1">
                      <a:alpha val="91000"/>
                    </a:schemeClr>
                  </a:glow>
                </a:effectLst>
                <a:latin typeface="Arial" charset="0"/>
                <a:cs typeface="ＭＳ Ｐゴシック" charset="0"/>
              </a:rPr>
              <a:t>我们对性的好奇</a:t>
            </a:r>
            <a:br>
              <a:rPr lang="zh-CN" altLang="en-US" dirty="0">
                <a:effectLst>
                  <a:glow rad="279400">
                    <a:schemeClr val="bg1">
                      <a:alpha val="91000"/>
                    </a:schemeClr>
                  </a:glow>
                </a:effectLst>
                <a:latin typeface="Arial" charset="0"/>
                <a:cs typeface="ＭＳ Ｐゴシック" charset="0"/>
              </a:rPr>
            </a:br>
            <a:r>
              <a:rPr lang="zh-CN" altLang="en-US" dirty="0">
                <a:effectLst>
                  <a:glow rad="279400">
                    <a:schemeClr val="bg1">
                      <a:alpha val="91000"/>
                    </a:schemeClr>
                  </a:glow>
                </a:effectLst>
                <a:latin typeface="Arial" charset="0"/>
                <a:cs typeface="ＭＳ Ｐゴシック" charset="0"/>
              </a:rPr>
              <a:t>从小就自然具有</a:t>
            </a:r>
            <a:endParaRPr lang="en-US" dirty="0">
              <a:effectLst>
                <a:glow rad="279400">
                  <a:schemeClr val="bg1">
                    <a:alpha val="91000"/>
                  </a:schemeClr>
                </a:glow>
              </a:effectLst>
              <a:latin typeface="Arial" charset="0"/>
              <a:cs typeface="ＭＳ Ｐゴシック" charset="0"/>
            </a:endParaRPr>
          </a:p>
        </p:txBody>
      </p:sp>
      <p:sp>
        <p:nvSpPr>
          <p:cNvPr id="100355" name="Rectangle 3"/>
          <p:cNvSpPr>
            <a:spLocks noGrp="1" noChangeArrowheads="1"/>
          </p:cNvSpPr>
          <p:nvPr>
            <p:ph type="subTitle" idx="1"/>
          </p:nvPr>
        </p:nvSpPr>
        <p:spPr>
          <a:xfrm>
            <a:off x="2590801" y="4900497"/>
            <a:ext cx="6455410" cy="1717867"/>
          </a:xfrm>
        </p:spPr>
        <p:txBody>
          <a:bodyPr/>
          <a:lstStyle/>
          <a:p>
            <a:pPr>
              <a:defRPr/>
            </a:pPr>
            <a:r>
              <a:rPr kumimoji="0" lang="zh-CN" altLang="en-US" sz="3600" dirty="0">
                <a:effectLst>
                  <a:glow rad="279400">
                    <a:schemeClr val="bg1">
                      <a:alpha val="91000"/>
                    </a:schemeClr>
                  </a:glow>
                </a:effectLst>
                <a:latin typeface="Arial" charset="0"/>
                <a:cs typeface="ＭＳ Ｐゴシック" charset="0"/>
              </a:rPr>
              <a:t>然而，传统的犹太教不允许男子阅读雅歌书，直到他们三十岁才可以。</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035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55" descr="Landscape 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xfrm>
            <a:off x="2971800" y="0"/>
            <a:ext cx="3124200" cy="457200"/>
          </a:xfrm>
        </p:spPr>
        <p:txBody>
          <a:bodyPr lIns="0" tIns="0" rIns="0" bIns="0" anchor="ctr" anchorCtr="1"/>
          <a:lstStyle/>
          <a:p>
            <a:pPr>
              <a:defRPr/>
            </a:pPr>
            <a:r>
              <a:rPr lang="zh-CN" altLang="en-US" b="1" i="0" dirty="0">
                <a:solidFill>
                  <a:srgbClr val="FFFFFF"/>
                </a:solidFill>
                <a:latin typeface="Arial Black" charset="0"/>
                <a:ea typeface="ＭＳ Ｐゴシック" charset="0"/>
                <a:cs typeface="ＭＳ Ｐゴシック" charset="0"/>
              </a:rPr>
              <a:t>概述</a:t>
            </a:r>
            <a:endParaRPr lang="ja-JP" altLang="en-US" b="1" i="0" dirty="0">
              <a:effectLst>
                <a:outerShdw blurRad="38100" dist="38100" dir="2700000" algn="tl">
                  <a:srgbClr val="FFFFFF"/>
                </a:outerShdw>
              </a:effectLst>
              <a:latin typeface="Times New Roman" charset="0"/>
              <a:ea typeface="MS PGothic" charset="0"/>
              <a:cs typeface="MS PGothic" charset="0"/>
            </a:endParaRPr>
          </a:p>
        </p:txBody>
      </p:sp>
      <p:sp>
        <p:nvSpPr>
          <p:cNvPr id="293891" name="Text Box 3"/>
          <p:cNvSpPr txBox="1">
            <a:spLocks noChangeArrowheads="1"/>
          </p:cNvSpPr>
          <p:nvPr/>
        </p:nvSpPr>
        <p:spPr bwMode="auto">
          <a:xfrm>
            <a:off x="8229600" y="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Times New Roman" charset="0"/>
                <a:ea typeface="MS PGothic" charset="0"/>
              </a:rPr>
              <a:t>425</a:t>
            </a:r>
          </a:p>
        </p:txBody>
      </p:sp>
      <p:grpSp>
        <p:nvGrpSpPr>
          <p:cNvPr id="293892" name="Group 154"/>
          <p:cNvGrpSpPr>
            <a:grpSpLocks/>
          </p:cNvGrpSpPr>
          <p:nvPr/>
        </p:nvGrpSpPr>
        <p:grpSpPr bwMode="auto">
          <a:xfrm>
            <a:off x="-228600" y="533400"/>
            <a:ext cx="9445625" cy="6359525"/>
            <a:chOff x="-144" y="432"/>
            <a:chExt cx="5950" cy="3910"/>
          </a:xfrm>
        </p:grpSpPr>
        <p:grpSp>
          <p:nvGrpSpPr>
            <p:cNvPr id="293893" name="Group 61"/>
            <p:cNvGrpSpPr>
              <a:grpSpLocks/>
            </p:cNvGrpSpPr>
            <p:nvPr/>
          </p:nvGrpSpPr>
          <p:grpSpPr bwMode="auto">
            <a:xfrm>
              <a:off x="0" y="432"/>
              <a:ext cx="5806" cy="338"/>
              <a:chOff x="0" y="0"/>
              <a:chExt cx="4731" cy="653"/>
            </a:xfrm>
          </p:grpSpPr>
          <p:sp>
            <p:nvSpPr>
              <p:cNvPr id="294026" name="Rectangle 4"/>
              <p:cNvSpPr>
                <a:spLocks noChangeArrowheads="1"/>
              </p:cNvSpPr>
              <p:nvPr/>
            </p:nvSpPr>
            <p:spPr bwMode="auto">
              <a:xfrm>
                <a:off x="0" y="0"/>
                <a:ext cx="4699" cy="653"/>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FFFF"/>
                    </a:solidFill>
                    <a:effectLst/>
                    <a:uLnTx/>
                    <a:uFillTx/>
                    <a:latin typeface="ＭＳ Ｐゴシック" charset="0"/>
                    <a:ea typeface="ＭＳ Ｐゴシック" charset="0"/>
                    <a:cs typeface="ＭＳ Ｐゴシック" charset="0"/>
                  </a:rPr>
                  <a:t>婚恋的对话</a:t>
                </a:r>
              </a:p>
            </p:txBody>
          </p:sp>
          <p:sp>
            <p:nvSpPr>
              <p:cNvPr id="294027" name="Rectangle 60"/>
              <p:cNvSpPr>
                <a:spLocks noChangeArrowheads="1"/>
              </p:cNvSpPr>
              <p:nvPr/>
            </p:nvSpPr>
            <p:spPr bwMode="auto">
              <a:xfrm>
                <a:off x="0" y="0"/>
                <a:ext cx="4731" cy="65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894" name="Group 63"/>
            <p:cNvGrpSpPr>
              <a:grpSpLocks/>
            </p:cNvGrpSpPr>
            <p:nvPr/>
          </p:nvGrpSpPr>
          <p:grpSpPr bwMode="auto">
            <a:xfrm>
              <a:off x="0" y="770"/>
              <a:ext cx="2784" cy="318"/>
              <a:chOff x="0" y="653"/>
              <a:chExt cx="2269" cy="615"/>
            </a:xfrm>
          </p:grpSpPr>
          <p:sp>
            <p:nvSpPr>
              <p:cNvPr id="294024" name="Rectangle 6"/>
              <p:cNvSpPr>
                <a:spLocks noChangeArrowheads="1"/>
              </p:cNvSpPr>
              <p:nvPr/>
            </p:nvSpPr>
            <p:spPr bwMode="auto">
              <a:xfrm>
                <a:off x="32" y="653"/>
                <a:ext cx="2205"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CC"/>
                    </a:solidFill>
                    <a:effectLst/>
                    <a:uLnTx/>
                    <a:uFillTx/>
                    <a:latin typeface="Times New Roman" charset="0"/>
                    <a:ea typeface="MS PGothic" charset="0"/>
                  </a:rPr>
                  <a:t>从追求到婚礼</a:t>
                </a:r>
                <a:endParaRPr kumimoji="0" lang="ja-JP" altLang="en-US" sz="3200" b="1" i="0" u="none" strike="noStrike" kern="1200" cap="none" spc="0" normalizeH="0" baseline="0" noProof="0">
                  <a:ln>
                    <a:noFill/>
                  </a:ln>
                  <a:solidFill>
                    <a:srgbClr val="FFFFCC"/>
                  </a:solidFill>
                  <a:effectLst/>
                  <a:uLnTx/>
                  <a:uFillTx/>
                  <a:latin typeface="Times New Roman" charset="0"/>
                  <a:ea typeface="MS PGothic" charset="0"/>
                </a:endParaRPr>
              </a:p>
            </p:txBody>
          </p:sp>
          <p:sp>
            <p:nvSpPr>
              <p:cNvPr id="294025" name="Rectangle 62"/>
              <p:cNvSpPr>
                <a:spLocks noChangeArrowheads="1"/>
              </p:cNvSpPr>
              <p:nvPr/>
            </p:nvSpPr>
            <p:spPr bwMode="auto">
              <a:xfrm>
                <a:off x="0" y="653"/>
                <a:ext cx="2269"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895" name="Group 65"/>
            <p:cNvGrpSpPr>
              <a:grpSpLocks/>
            </p:cNvGrpSpPr>
            <p:nvPr/>
          </p:nvGrpSpPr>
          <p:grpSpPr bwMode="auto">
            <a:xfrm>
              <a:off x="2784" y="770"/>
              <a:ext cx="3022" cy="318"/>
              <a:chOff x="2269" y="653"/>
              <a:chExt cx="2462" cy="615"/>
            </a:xfrm>
          </p:grpSpPr>
          <p:sp>
            <p:nvSpPr>
              <p:cNvPr id="294022" name="Rectangle 7"/>
              <p:cNvSpPr>
                <a:spLocks noChangeArrowheads="1"/>
              </p:cNvSpPr>
              <p:nvPr/>
            </p:nvSpPr>
            <p:spPr bwMode="auto">
              <a:xfrm>
                <a:off x="2301" y="653"/>
                <a:ext cx="2398"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CC"/>
                    </a:solidFill>
                    <a:effectLst/>
                    <a:uLnTx/>
                    <a:uFillTx/>
                    <a:latin typeface="Times New Roman" charset="0"/>
                    <a:ea typeface="MS PGothic" charset="0"/>
                  </a:rPr>
                  <a:t>在</a:t>
                </a:r>
                <a:r>
                  <a:rPr kumimoji="0" lang="ja-JP" altLang="en-US" sz="3200" b="1" i="0" u="none" strike="noStrike" kern="1200" cap="none" spc="0" normalizeH="0" baseline="0" noProof="0">
                    <a:ln>
                      <a:noFill/>
                    </a:ln>
                    <a:solidFill>
                      <a:srgbClr val="FFFFCC"/>
                    </a:solidFill>
                    <a:effectLst/>
                    <a:uLnTx/>
                    <a:uFillTx/>
                    <a:latin typeface="Times New Roman" charset="0"/>
                    <a:ea typeface="MS PGothic" charset="0"/>
                  </a:rPr>
                  <a:t>婚姻</a:t>
                </a:r>
                <a:r>
                  <a:rPr kumimoji="0" lang="zh-CN" altLang="en-US" sz="3200" b="1" i="0" u="none" strike="noStrike" kern="1200" cap="none" spc="0" normalizeH="0" baseline="0" noProof="0">
                    <a:ln>
                      <a:noFill/>
                    </a:ln>
                    <a:solidFill>
                      <a:srgbClr val="FFFFCC"/>
                    </a:solidFill>
                    <a:effectLst/>
                    <a:uLnTx/>
                    <a:uFillTx/>
                    <a:latin typeface="Times New Roman" charset="0"/>
                    <a:ea typeface="MS PGothic" charset="0"/>
                  </a:rPr>
                  <a:t>中成长</a:t>
                </a:r>
                <a:endParaRPr kumimoji="0" lang="ja-JP" altLang="en-US" sz="3200" b="1" i="0" u="none" strike="noStrike" kern="1200" cap="none" spc="0" normalizeH="0" baseline="0" noProof="0">
                  <a:ln>
                    <a:noFill/>
                  </a:ln>
                  <a:solidFill>
                    <a:srgbClr val="FFFFCC"/>
                  </a:solidFill>
                  <a:effectLst/>
                  <a:uLnTx/>
                  <a:uFillTx/>
                  <a:latin typeface="Times New Roman" charset="0"/>
                  <a:ea typeface="MS PGothic" charset="0"/>
                </a:endParaRPr>
              </a:p>
            </p:txBody>
          </p:sp>
          <p:sp>
            <p:nvSpPr>
              <p:cNvPr id="294023" name="Rectangle 64"/>
              <p:cNvSpPr>
                <a:spLocks noChangeArrowheads="1"/>
              </p:cNvSpPr>
              <p:nvPr/>
            </p:nvSpPr>
            <p:spPr bwMode="auto">
              <a:xfrm>
                <a:off x="2269" y="653"/>
                <a:ext cx="2462"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896" name="Group 67"/>
            <p:cNvGrpSpPr>
              <a:grpSpLocks/>
            </p:cNvGrpSpPr>
            <p:nvPr/>
          </p:nvGrpSpPr>
          <p:grpSpPr bwMode="auto">
            <a:xfrm>
              <a:off x="0" y="1088"/>
              <a:ext cx="2784" cy="319"/>
              <a:chOff x="0" y="1268"/>
              <a:chExt cx="2269" cy="615"/>
            </a:xfrm>
          </p:grpSpPr>
          <p:sp>
            <p:nvSpPr>
              <p:cNvPr id="294020" name="Rectangle 9"/>
              <p:cNvSpPr>
                <a:spLocks noChangeArrowheads="1"/>
              </p:cNvSpPr>
              <p:nvPr/>
            </p:nvSpPr>
            <p:spPr bwMode="auto">
              <a:xfrm>
                <a:off x="32" y="1268"/>
                <a:ext cx="2205"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CC"/>
                    </a:solidFill>
                    <a:effectLst/>
                    <a:uLnTx/>
                    <a:uFillTx/>
                    <a:latin typeface="Arial Narrow" charset="0"/>
                    <a:ea typeface="SimSun" charset="0"/>
                    <a:cs typeface="SimSun" charset="0"/>
                  </a:rPr>
                  <a:t> 1:1–5:1</a:t>
                </a:r>
              </a:p>
            </p:txBody>
          </p:sp>
          <p:sp>
            <p:nvSpPr>
              <p:cNvPr id="294021" name="Rectangle 66"/>
              <p:cNvSpPr>
                <a:spLocks noChangeArrowheads="1"/>
              </p:cNvSpPr>
              <p:nvPr/>
            </p:nvSpPr>
            <p:spPr bwMode="auto">
              <a:xfrm>
                <a:off x="0" y="1268"/>
                <a:ext cx="2269"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897" name="Group 69"/>
            <p:cNvGrpSpPr>
              <a:grpSpLocks/>
            </p:cNvGrpSpPr>
            <p:nvPr/>
          </p:nvGrpSpPr>
          <p:grpSpPr bwMode="auto">
            <a:xfrm>
              <a:off x="2784" y="1088"/>
              <a:ext cx="3022" cy="319"/>
              <a:chOff x="2269" y="1268"/>
              <a:chExt cx="2462" cy="615"/>
            </a:xfrm>
          </p:grpSpPr>
          <p:sp>
            <p:nvSpPr>
              <p:cNvPr id="294018" name="Rectangle 10"/>
              <p:cNvSpPr>
                <a:spLocks noChangeArrowheads="1"/>
              </p:cNvSpPr>
              <p:nvPr/>
            </p:nvSpPr>
            <p:spPr bwMode="auto">
              <a:xfrm>
                <a:off x="2301" y="1268"/>
                <a:ext cx="2398"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CC"/>
                    </a:solidFill>
                    <a:effectLst/>
                    <a:uLnTx/>
                    <a:uFillTx/>
                    <a:latin typeface="Arial Narrow" charset="0"/>
                    <a:ea typeface="SimSun" charset="0"/>
                    <a:cs typeface="SimSun" charset="0"/>
                  </a:rPr>
                  <a:t> 5:2–8:14</a:t>
                </a:r>
              </a:p>
            </p:txBody>
          </p:sp>
          <p:sp>
            <p:nvSpPr>
              <p:cNvPr id="294019" name="Rectangle 68"/>
              <p:cNvSpPr>
                <a:spLocks noChangeArrowheads="1"/>
              </p:cNvSpPr>
              <p:nvPr/>
            </p:nvSpPr>
            <p:spPr bwMode="auto">
              <a:xfrm>
                <a:off x="2269" y="1268"/>
                <a:ext cx="2462"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898" name="Group 71"/>
            <p:cNvGrpSpPr>
              <a:grpSpLocks/>
            </p:cNvGrpSpPr>
            <p:nvPr/>
          </p:nvGrpSpPr>
          <p:grpSpPr bwMode="auto">
            <a:xfrm>
              <a:off x="0" y="1407"/>
              <a:ext cx="2784" cy="318"/>
              <a:chOff x="0" y="1883"/>
              <a:chExt cx="2269" cy="615"/>
            </a:xfrm>
          </p:grpSpPr>
          <p:sp>
            <p:nvSpPr>
              <p:cNvPr id="294016" name="Rectangle 12"/>
              <p:cNvSpPr>
                <a:spLocks noChangeArrowheads="1"/>
              </p:cNvSpPr>
              <p:nvPr/>
            </p:nvSpPr>
            <p:spPr bwMode="auto">
              <a:xfrm>
                <a:off x="32" y="1883"/>
                <a:ext cx="2205"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a:ln>
                      <a:noFill/>
                    </a:ln>
                    <a:solidFill>
                      <a:srgbClr val="FFFFCC"/>
                    </a:solidFill>
                    <a:effectLst/>
                    <a:uLnTx/>
                    <a:uFillTx/>
                    <a:latin typeface="Arial Narrow" charset="0"/>
                    <a:ea typeface="SimSun" charset="0"/>
                    <a:cs typeface="SimSun" charset="0"/>
                  </a:rPr>
                  <a:t> </a:t>
                </a:r>
                <a:r>
                  <a:rPr kumimoji="0" lang="ja-JP" altLang="en-US" sz="3200" b="0" i="0" u="none" strike="noStrike" kern="1200" cap="none" spc="0" normalizeH="0" baseline="0" noProof="0">
                    <a:ln>
                      <a:noFill/>
                    </a:ln>
                    <a:solidFill>
                      <a:srgbClr val="FFFFCC"/>
                    </a:solidFill>
                    <a:effectLst/>
                    <a:uLnTx/>
                    <a:uFillTx/>
                    <a:latin typeface="Times New Roman" charset="0"/>
                    <a:ea typeface="MS PGothic" charset="0"/>
                  </a:rPr>
                  <a:t> </a:t>
                </a:r>
                <a:r>
                  <a:rPr kumimoji="0" lang="zh-CN" altLang="en-US" sz="3200" b="1" i="0" u="none" strike="noStrike" kern="1200" cap="none" spc="0" normalizeH="0" baseline="0" noProof="0">
                    <a:ln>
                      <a:noFill/>
                    </a:ln>
                    <a:solidFill>
                      <a:srgbClr val="FFFFCC"/>
                    </a:solidFill>
                    <a:effectLst/>
                    <a:uLnTx/>
                    <a:uFillTx/>
                    <a:latin typeface="Times New Roman" charset="0"/>
                    <a:ea typeface="MS PGothic" charset="0"/>
                  </a:rPr>
                  <a:t>爱的开始</a:t>
                </a:r>
                <a:endParaRPr kumimoji="0" lang="ja-JP" altLang="en-US" sz="3200" b="1" i="0" u="none" strike="noStrike" kern="1200" cap="none" spc="0" normalizeH="0" baseline="0" noProof="0">
                  <a:ln>
                    <a:noFill/>
                  </a:ln>
                  <a:solidFill>
                    <a:srgbClr val="FFFFCC"/>
                  </a:solidFill>
                  <a:effectLst/>
                  <a:uLnTx/>
                  <a:uFillTx/>
                  <a:latin typeface="Times New Roman" charset="0"/>
                  <a:ea typeface="MS PGothic" charset="0"/>
                </a:endParaRPr>
              </a:p>
            </p:txBody>
          </p:sp>
          <p:sp>
            <p:nvSpPr>
              <p:cNvPr id="294017" name="Rectangle 70"/>
              <p:cNvSpPr>
                <a:spLocks noChangeArrowheads="1"/>
              </p:cNvSpPr>
              <p:nvPr/>
            </p:nvSpPr>
            <p:spPr bwMode="auto">
              <a:xfrm>
                <a:off x="0" y="1883"/>
                <a:ext cx="2269"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899" name="Group 73"/>
            <p:cNvGrpSpPr>
              <a:grpSpLocks/>
            </p:cNvGrpSpPr>
            <p:nvPr/>
          </p:nvGrpSpPr>
          <p:grpSpPr bwMode="auto">
            <a:xfrm>
              <a:off x="2784" y="1407"/>
              <a:ext cx="3022" cy="318"/>
              <a:chOff x="2269" y="1883"/>
              <a:chExt cx="2462" cy="615"/>
            </a:xfrm>
          </p:grpSpPr>
          <p:sp>
            <p:nvSpPr>
              <p:cNvPr id="294014" name="Rectangle 13"/>
              <p:cNvSpPr>
                <a:spLocks noChangeArrowheads="1"/>
              </p:cNvSpPr>
              <p:nvPr/>
            </p:nvSpPr>
            <p:spPr bwMode="auto">
              <a:xfrm>
                <a:off x="2301" y="1883"/>
                <a:ext cx="2398"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a:ln>
                      <a:noFill/>
                    </a:ln>
                    <a:solidFill>
                      <a:srgbClr val="FFFFCC"/>
                    </a:solidFill>
                    <a:effectLst/>
                    <a:uLnTx/>
                    <a:uFillTx/>
                    <a:latin typeface="Times New Roman" charset="0"/>
                    <a:ea typeface="MS PGothic" charset="0"/>
                  </a:rPr>
                  <a:t>爱的增长</a:t>
                </a:r>
                <a:endParaRPr kumimoji="0" lang="ja-JP" altLang="en-US" sz="3200" b="1" i="0" u="none" strike="noStrike" kern="1200" cap="none" spc="0" normalizeH="0" baseline="0" noProof="0">
                  <a:ln>
                    <a:noFill/>
                  </a:ln>
                  <a:solidFill>
                    <a:srgbClr val="FFFFCC"/>
                  </a:solidFill>
                  <a:effectLst/>
                  <a:uLnTx/>
                  <a:uFillTx/>
                  <a:latin typeface="Times New Roman" charset="0"/>
                  <a:ea typeface="MS PGothic" charset="0"/>
                </a:endParaRPr>
              </a:p>
            </p:txBody>
          </p:sp>
          <p:sp>
            <p:nvSpPr>
              <p:cNvPr id="294015" name="Rectangle 72"/>
              <p:cNvSpPr>
                <a:spLocks noChangeArrowheads="1"/>
              </p:cNvSpPr>
              <p:nvPr/>
            </p:nvSpPr>
            <p:spPr bwMode="auto">
              <a:xfrm>
                <a:off x="2269" y="1883"/>
                <a:ext cx="2462"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00" name="Group 75"/>
            <p:cNvGrpSpPr>
              <a:grpSpLocks/>
            </p:cNvGrpSpPr>
            <p:nvPr/>
          </p:nvGrpSpPr>
          <p:grpSpPr bwMode="auto">
            <a:xfrm>
              <a:off x="-144" y="1725"/>
              <a:ext cx="2976" cy="373"/>
              <a:chOff x="-117" y="2498"/>
              <a:chExt cx="2425" cy="721"/>
            </a:xfrm>
          </p:grpSpPr>
          <p:sp>
            <p:nvSpPr>
              <p:cNvPr id="294012" name="Rectangle 15"/>
              <p:cNvSpPr>
                <a:spLocks noChangeArrowheads="1"/>
              </p:cNvSpPr>
              <p:nvPr/>
            </p:nvSpPr>
            <p:spPr bwMode="auto">
              <a:xfrm>
                <a:off x="-117" y="2498"/>
                <a:ext cx="2425"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r>
                  <a:rPr kumimoji="0" lang="ja-JP" altLang="en-US" sz="2400" b="0" i="0" u="none" strike="noStrike" kern="1200" cap="none" spc="0" normalizeH="0" baseline="0" noProof="0">
                    <a:ln>
                      <a:noFill/>
                    </a:ln>
                    <a:solidFill>
                      <a:srgbClr val="FFFFCC"/>
                    </a:solidFill>
                    <a:effectLst/>
                    <a:uLnTx/>
                    <a:uFillTx/>
                    <a:latin typeface="Times New Roman" charset="0"/>
                    <a:ea typeface="MS PGothic" charset="0"/>
                  </a:rPr>
                  <a:t> </a:t>
                </a:r>
                <a:r>
                  <a:rPr kumimoji="0" lang="ja-JP" altLang="en-US" sz="2400" b="1" i="0" u="none" strike="noStrike" kern="1200" cap="none" spc="0" normalizeH="0" baseline="0" noProof="0">
                    <a:ln>
                      <a:noFill/>
                    </a:ln>
                    <a:solidFill>
                      <a:srgbClr val="FFFFCC"/>
                    </a:solidFill>
                    <a:effectLst/>
                    <a:uLnTx/>
                    <a:uFillTx/>
                    <a:latin typeface="Times New Roman" charset="0"/>
                    <a:ea typeface="MS PGothic" charset="0"/>
                  </a:rPr>
                  <a:t>自私的爱</a:t>
                </a:r>
                <a:endPar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CC"/>
                    </a:solidFill>
                    <a:effectLst/>
                    <a:uLnTx/>
                    <a:uFillTx/>
                    <a:latin typeface="Arial Narrow" charset="0"/>
                    <a:ea typeface="SimSun" charset="0"/>
                    <a:cs typeface="SimSun" charset="0"/>
                  </a:rPr>
                  <a:t>“</a:t>
                </a:r>
                <a:r>
                  <a:rPr kumimoji="0" lang="zh-CN" altLang="en-US" sz="2000" b="0" i="0" u="none" strike="noStrike" kern="1200" cap="none" spc="0" normalizeH="0" baseline="0" noProof="0">
                    <a:ln>
                      <a:noFill/>
                    </a:ln>
                    <a:solidFill>
                      <a:srgbClr val="FFFFCC"/>
                    </a:solidFill>
                    <a:effectLst/>
                    <a:uLnTx/>
                    <a:uFillTx/>
                    <a:latin typeface="Times New Roman" charset="0"/>
                    <a:ea typeface="MS PGothic" charset="0"/>
                  </a:rPr>
                  <a:t>我的良人属我，我也属他</a:t>
                </a:r>
                <a:r>
                  <a:rPr kumimoji="0" lang="en-US" altLang="zh-CN" sz="2000" b="1" i="0" u="none" strike="noStrike" kern="1200" cap="none" spc="0" normalizeH="0" baseline="0" noProof="0">
                    <a:ln>
                      <a:noFill/>
                    </a:ln>
                    <a:solidFill>
                      <a:srgbClr val="FFFFCC"/>
                    </a:solidFill>
                    <a:effectLst/>
                    <a:uLnTx/>
                    <a:uFillTx/>
                    <a:latin typeface="Arial Narrow" charset="0"/>
                    <a:ea typeface="SimSun" charset="0"/>
                    <a:cs typeface="SimSun" charset="0"/>
                  </a:rPr>
                  <a:t>” (2:16a)</a:t>
                </a:r>
              </a:p>
            </p:txBody>
          </p:sp>
          <p:sp>
            <p:nvSpPr>
              <p:cNvPr id="294013" name="Rectangle 74"/>
              <p:cNvSpPr>
                <a:spLocks noChangeArrowheads="1"/>
              </p:cNvSpPr>
              <p:nvPr/>
            </p:nvSpPr>
            <p:spPr bwMode="auto">
              <a:xfrm>
                <a:off x="0" y="2498"/>
                <a:ext cx="2269"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01" name="Group 77"/>
            <p:cNvGrpSpPr>
              <a:grpSpLocks/>
            </p:cNvGrpSpPr>
            <p:nvPr/>
          </p:nvGrpSpPr>
          <p:grpSpPr bwMode="auto">
            <a:xfrm>
              <a:off x="2784" y="1725"/>
              <a:ext cx="3022" cy="373"/>
              <a:chOff x="2269" y="2498"/>
              <a:chExt cx="2462" cy="721"/>
            </a:xfrm>
          </p:grpSpPr>
          <p:sp>
            <p:nvSpPr>
              <p:cNvPr id="294010" name="Rectangle 16"/>
              <p:cNvSpPr>
                <a:spLocks noChangeArrowheads="1"/>
              </p:cNvSpPr>
              <p:nvPr/>
            </p:nvSpPr>
            <p:spPr bwMode="auto">
              <a:xfrm>
                <a:off x="2301" y="2534"/>
                <a:ext cx="2398"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CC"/>
                    </a:solidFill>
                    <a:effectLst/>
                    <a:uLnTx/>
                    <a:uFillTx/>
                    <a:latin typeface="Times New Roman" charset="0"/>
                    <a:ea typeface="MS PGothic" charset="0"/>
                  </a:rPr>
                  <a:t>无私的爱</a:t>
                </a:r>
                <a:endParaRPr kumimoji="0" lang="en-US" altLang="ja-JP" sz="24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CC"/>
                    </a:solidFill>
                    <a:effectLst/>
                    <a:uLnTx/>
                    <a:uFillTx/>
                    <a:latin typeface="Arial Narrow" charset="0"/>
                    <a:ea typeface="SimSun" charset="0"/>
                    <a:cs typeface="SimSun" charset="0"/>
                  </a:rPr>
                  <a:t>“</a:t>
                </a:r>
                <a:r>
                  <a:rPr kumimoji="0" lang="zh-CN" altLang="en-US" sz="2000" b="0" i="0" u="none" strike="noStrike" kern="1200" cap="none" spc="0" normalizeH="0" baseline="0" noProof="0">
                    <a:ln>
                      <a:noFill/>
                    </a:ln>
                    <a:solidFill>
                      <a:srgbClr val="FFFFCC"/>
                    </a:solidFill>
                    <a:effectLst/>
                    <a:uLnTx/>
                    <a:uFillTx/>
                    <a:latin typeface="Times New Roman" charset="0"/>
                    <a:ea typeface="MS PGothic" charset="0"/>
                  </a:rPr>
                  <a:t>我属我的良人，我的良人也属我</a:t>
                </a:r>
                <a:r>
                  <a:rPr kumimoji="0" lang="en-US" altLang="zh-CN" sz="2000" b="1" i="0" u="none" strike="noStrike" kern="1200" cap="none" spc="0" normalizeH="0" baseline="0" noProof="0">
                    <a:ln>
                      <a:noFill/>
                    </a:ln>
                    <a:solidFill>
                      <a:srgbClr val="FFFFCC"/>
                    </a:solidFill>
                    <a:effectLst/>
                    <a:uLnTx/>
                    <a:uFillTx/>
                    <a:latin typeface="Arial Narrow" charset="0"/>
                    <a:ea typeface="SimSun" charset="0"/>
                    <a:cs typeface="SimSun" charset="0"/>
                  </a:rPr>
                  <a:t>” (6:3a)</a:t>
                </a:r>
              </a:p>
            </p:txBody>
          </p:sp>
          <p:sp>
            <p:nvSpPr>
              <p:cNvPr id="294011" name="Rectangle 76"/>
              <p:cNvSpPr>
                <a:spLocks noChangeArrowheads="1"/>
              </p:cNvSpPr>
              <p:nvPr/>
            </p:nvSpPr>
            <p:spPr bwMode="auto">
              <a:xfrm>
                <a:off x="2269" y="2498"/>
                <a:ext cx="2462"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02" name="Group 79"/>
            <p:cNvGrpSpPr>
              <a:grpSpLocks/>
            </p:cNvGrpSpPr>
            <p:nvPr/>
          </p:nvGrpSpPr>
          <p:grpSpPr bwMode="auto">
            <a:xfrm>
              <a:off x="0" y="2098"/>
              <a:ext cx="1306" cy="318"/>
              <a:chOff x="0" y="3219"/>
              <a:chExt cx="1064" cy="615"/>
            </a:xfrm>
          </p:grpSpPr>
          <p:sp>
            <p:nvSpPr>
              <p:cNvPr id="294008" name="Rectangle 18"/>
              <p:cNvSpPr>
                <a:spLocks noChangeArrowheads="1"/>
              </p:cNvSpPr>
              <p:nvPr/>
            </p:nvSpPr>
            <p:spPr bwMode="auto">
              <a:xfrm>
                <a:off x="32" y="3219"/>
                <a:ext cx="1000"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r>
                  <a:rPr kumimoji="0" lang="ja-JP" altLang="en-US" sz="2400" b="1" i="0" u="none" strike="noStrike" kern="1200" cap="none" spc="0" normalizeH="0" baseline="0" noProof="0">
                    <a:ln>
                      <a:noFill/>
                    </a:ln>
                    <a:solidFill>
                      <a:srgbClr val="FFFFCC"/>
                    </a:solidFill>
                    <a:effectLst/>
                    <a:uLnTx/>
                    <a:uFillTx/>
                    <a:latin typeface="Times New Roman" charset="0"/>
                    <a:ea typeface="MS PGothic" charset="0"/>
                  </a:rPr>
                  <a:t> </a:t>
                </a:r>
                <a:r>
                  <a:rPr kumimoji="0" lang="zh-CN" altLang="en-US" sz="2400" b="1" i="0" u="none" strike="noStrike" kern="1200" cap="none" spc="0" normalizeH="0" baseline="0" noProof="0">
                    <a:ln>
                      <a:noFill/>
                    </a:ln>
                    <a:solidFill>
                      <a:srgbClr val="FFFFCC"/>
                    </a:solidFill>
                    <a:effectLst/>
                    <a:uLnTx/>
                    <a:uFillTx/>
                    <a:latin typeface="Times New Roman" charset="0"/>
                    <a:ea typeface="MS PGothic" charset="0"/>
                  </a:rPr>
                  <a:t>单身</a:t>
                </a:r>
                <a:endParaRPr kumimoji="0" lang="ja-JP" altLang="en-US" sz="2400" b="1" i="0" u="none" strike="noStrike" kern="1200" cap="none" spc="0" normalizeH="0" baseline="0" noProof="0">
                  <a:ln>
                    <a:noFill/>
                  </a:ln>
                  <a:solidFill>
                    <a:srgbClr val="FFFFCC"/>
                  </a:solidFill>
                  <a:effectLst/>
                  <a:uLnTx/>
                  <a:uFillTx/>
                  <a:latin typeface="Times New Roman" charset="0"/>
                  <a:ea typeface="MS PGothic" charset="0"/>
                </a:endParaRPr>
              </a:p>
            </p:txBody>
          </p:sp>
          <p:sp>
            <p:nvSpPr>
              <p:cNvPr id="294009" name="Rectangle 78"/>
              <p:cNvSpPr>
                <a:spLocks noChangeArrowheads="1"/>
              </p:cNvSpPr>
              <p:nvPr/>
            </p:nvSpPr>
            <p:spPr bwMode="auto">
              <a:xfrm>
                <a:off x="0" y="3219"/>
                <a:ext cx="1064"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03" name="Group 81"/>
            <p:cNvGrpSpPr>
              <a:grpSpLocks/>
            </p:cNvGrpSpPr>
            <p:nvPr/>
          </p:nvGrpSpPr>
          <p:grpSpPr bwMode="auto">
            <a:xfrm>
              <a:off x="1306" y="2098"/>
              <a:ext cx="4500" cy="318"/>
              <a:chOff x="1064" y="3219"/>
              <a:chExt cx="3667" cy="615"/>
            </a:xfrm>
          </p:grpSpPr>
          <p:sp>
            <p:nvSpPr>
              <p:cNvPr id="294006" name="Rectangle 19"/>
              <p:cNvSpPr>
                <a:spLocks noChangeArrowheads="1"/>
              </p:cNvSpPr>
              <p:nvPr/>
            </p:nvSpPr>
            <p:spPr bwMode="auto">
              <a:xfrm>
                <a:off x="1096" y="3219"/>
                <a:ext cx="3603"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r>
                  <a:rPr kumimoji="0" lang="ja-JP" altLang="en-US" sz="2400" b="1" i="0" u="none" strike="noStrike" kern="1200" cap="none" spc="0" normalizeH="0" baseline="0" noProof="0">
                    <a:ln>
                      <a:noFill/>
                    </a:ln>
                    <a:solidFill>
                      <a:srgbClr val="FFFFCC"/>
                    </a:solidFill>
                    <a:effectLst/>
                    <a:uLnTx/>
                    <a:uFillTx/>
                    <a:latin typeface="Times New Roman" charset="0"/>
                    <a:ea typeface="MS PGothic" charset="0"/>
                  </a:rPr>
                  <a:t>已婚</a:t>
                </a:r>
              </a:p>
            </p:txBody>
          </p:sp>
          <p:sp>
            <p:nvSpPr>
              <p:cNvPr id="294007" name="Rectangle 80"/>
              <p:cNvSpPr>
                <a:spLocks noChangeArrowheads="1"/>
              </p:cNvSpPr>
              <p:nvPr/>
            </p:nvSpPr>
            <p:spPr bwMode="auto">
              <a:xfrm>
                <a:off x="1064" y="3219"/>
                <a:ext cx="3667"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04" name="Group 83"/>
            <p:cNvGrpSpPr>
              <a:grpSpLocks/>
            </p:cNvGrpSpPr>
            <p:nvPr/>
          </p:nvGrpSpPr>
          <p:grpSpPr bwMode="auto">
            <a:xfrm>
              <a:off x="0" y="2416"/>
              <a:ext cx="1306" cy="319"/>
              <a:chOff x="0" y="3834"/>
              <a:chExt cx="1064" cy="615"/>
            </a:xfrm>
          </p:grpSpPr>
          <p:sp>
            <p:nvSpPr>
              <p:cNvPr id="294004" name="Rectangle 21"/>
              <p:cNvSpPr>
                <a:spLocks noChangeArrowheads="1"/>
              </p:cNvSpPr>
              <p:nvPr/>
            </p:nvSpPr>
            <p:spPr bwMode="auto">
              <a:xfrm>
                <a:off x="32" y="3834"/>
                <a:ext cx="1000"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r>
                  <a:rPr kumimoji="0" lang="ja-JP" altLang="en-US" sz="2400" b="0" i="0" u="none" strike="noStrike" kern="1200" cap="none" spc="0" normalizeH="0" baseline="0" noProof="0">
                    <a:ln>
                      <a:noFill/>
                    </a:ln>
                    <a:solidFill>
                      <a:srgbClr val="FFFFCC"/>
                    </a:solidFill>
                    <a:effectLst/>
                    <a:uLnTx/>
                    <a:uFillTx/>
                    <a:latin typeface="Times New Roman" charset="0"/>
                    <a:ea typeface="MS PGothic" charset="0"/>
                  </a:rPr>
                  <a:t> </a:t>
                </a:r>
                <a:r>
                  <a:rPr kumimoji="0" lang="ja-JP" altLang="en-US" sz="2400" b="1" i="0" u="none" strike="noStrike" kern="1200" cap="none" spc="0" normalizeH="0" baseline="0" noProof="0">
                    <a:ln>
                      <a:noFill/>
                    </a:ln>
                    <a:solidFill>
                      <a:srgbClr val="FFFFCC"/>
                    </a:solidFill>
                    <a:effectLst/>
                    <a:uLnTx/>
                    <a:uFillTx/>
                    <a:latin typeface="Times New Roman" charset="0"/>
                    <a:ea typeface="MS PGothic" charset="0"/>
                  </a:rPr>
                  <a:t>早恋</a:t>
                </a:r>
              </a:p>
            </p:txBody>
          </p:sp>
          <p:sp>
            <p:nvSpPr>
              <p:cNvPr id="294005" name="Rectangle 82"/>
              <p:cNvSpPr>
                <a:spLocks noChangeArrowheads="1"/>
              </p:cNvSpPr>
              <p:nvPr/>
            </p:nvSpPr>
            <p:spPr bwMode="auto">
              <a:xfrm>
                <a:off x="0" y="3834"/>
                <a:ext cx="1064"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05" name="Group 85"/>
            <p:cNvGrpSpPr>
              <a:grpSpLocks/>
            </p:cNvGrpSpPr>
            <p:nvPr/>
          </p:nvGrpSpPr>
          <p:grpSpPr bwMode="auto">
            <a:xfrm>
              <a:off x="1306" y="2416"/>
              <a:ext cx="1292" cy="319"/>
              <a:chOff x="1064" y="3834"/>
              <a:chExt cx="1053" cy="615"/>
            </a:xfrm>
          </p:grpSpPr>
          <p:sp>
            <p:nvSpPr>
              <p:cNvPr id="294002" name="Rectangle 22"/>
              <p:cNvSpPr>
                <a:spLocks noChangeArrowheads="1"/>
              </p:cNvSpPr>
              <p:nvPr/>
            </p:nvSpPr>
            <p:spPr bwMode="auto">
              <a:xfrm>
                <a:off x="1096" y="3834"/>
                <a:ext cx="989"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r>
                  <a:rPr kumimoji="0" lang="ja-JP" altLang="en-US" sz="2000" b="0" i="0" u="none" strike="noStrike" kern="1200" cap="none" spc="0" normalizeH="0" baseline="0" noProof="0">
                    <a:ln>
                      <a:noFill/>
                    </a:ln>
                    <a:solidFill>
                      <a:srgbClr val="FFFFCC"/>
                    </a:solidFill>
                    <a:effectLst/>
                    <a:uLnTx/>
                    <a:uFillTx/>
                    <a:latin typeface="ＭＳ Ｐゴシック" charset="0"/>
                    <a:ea typeface="ＭＳ Ｐゴシック" charset="0"/>
                    <a:cs typeface="ＭＳ Ｐゴシック" charset="0"/>
                  </a:rPr>
                  <a:t> </a:t>
                </a:r>
                <a:r>
                  <a:rPr kumimoji="0" lang="ja-JP" altLang="en-US" sz="2000" b="1" i="0" u="none" strike="noStrike" kern="1200" cap="none" spc="0" normalizeH="0" baseline="0" noProof="0">
                    <a:ln>
                      <a:noFill/>
                    </a:ln>
                    <a:solidFill>
                      <a:srgbClr val="FFFFCC"/>
                    </a:solidFill>
                    <a:effectLst/>
                    <a:uLnTx/>
                    <a:uFillTx/>
                    <a:latin typeface="ＭＳ Ｐゴシック" charset="0"/>
                    <a:ea typeface="ＭＳ Ｐゴシック" charset="0"/>
                    <a:cs typeface="ＭＳ Ｐゴシック" charset="0"/>
                  </a:rPr>
                  <a:t>爱情</a:t>
                </a:r>
                <a:r>
                  <a:rPr kumimoji="0" lang="zh-CN" altLang="en-US" sz="2000" b="1" i="0" u="none" strike="noStrike" kern="1200" cap="none" spc="0" normalizeH="0" baseline="0" noProof="0">
                    <a:ln>
                      <a:noFill/>
                    </a:ln>
                    <a:solidFill>
                      <a:srgbClr val="FFFFCC"/>
                    </a:solidFill>
                    <a:effectLst/>
                    <a:uLnTx/>
                    <a:uFillTx/>
                    <a:latin typeface="ＭＳ Ｐゴシック" charset="0"/>
                    <a:ea typeface="ＭＳ Ｐゴシック" charset="0"/>
                    <a:cs typeface="ＭＳ Ｐゴシック" charset="0"/>
                  </a:rPr>
                  <a:t>未经</a:t>
                </a:r>
                <a:r>
                  <a:rPr kumimoji="0" lang="ja-JP" altLang="en-US" sz="2000" b="1" i="0" u="none" strike="noStrike" kern="1200" cap="none" spc="0" normalizeH="0" baseline="0" noProof="0">
                    <a:ln>
                      <a:noFill/>
                    </a:ln>
                    <a:solidFill>
                      <a:srgbClr val="FFFFCC"/>
                    </a:solidFill>
                    <a:effectLst/>
                    <a:uLnTx/>
                    <a:uFillTx/>
                    <a:latin typeface="ＭＳ Ｐゴシック" charset="0"/>
                    <a:ea typeface="ＭＳ Ｐゴシック" charset="0"/>
                    <a:cs typeface="ＭＳ Ｐゴシック" charset="0"/>
                  </a:rPr>
                  <a:t>考验</a:t>
                </a:r>
              </a:p>
            </p:txBody>
          </p:sp>
          <p:sp>
            <p:nvSpPr>
              <p:cNvPr id="294003" name="Rectangle 84"/>
              <p:cNvSpPr>
                <a:spLocks noChangeArrowheads="1"/>
              </p:cNvSpPr>
              <p:nvPr/>
            </p:nvSpPr>
            <p:spPr bwMode="auto">
              <a:xfrm>
                <a:off x="1064" y="3834"/>
                <a:ext cx="1053"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06" name="Group 87"/>
            <p:cNvGrpSpPr>
              <a:grpSpLocks/>
            </p:cNvGrpSpPr>
            <p:nvPr/>
          </p:nvGrpSpPr>
          <p:grpSpPr bwMode="auto">
            <a:xfrm>
              <a:off x="2598" y="2416"/>
              <a:ext cx="1760" cy="319"/>
              <a:chOff x="2117" y="3834"/>
              <a:chExt cx="1434" cy="615"/>
            </a:xfrm>
          </p:grpSpPr>
          <p:sp>
            <p:nvSpPr>
              <p:cNvPr id="294000" name="Rectangle 23"/>
              <p:cNvSpPr>
                <a:spLocks noChangeArrowheads="1"/>
              </p:cNvSpPr>
              <p:nvPr/>
            </p:nvSpPr>
            <p:spPr bwMode="auto">
              <a:xfrm>
                <a:off x="2149" y="3834"/>
                <a:ext cx="1370"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a:ln>
                      <a:noFill/>
                    </a:ln>
                    <a:solidFill>
                      <a:srgbClr val="FFFFCC"/>
                    </a:solidFill>
                    <a:effectLst/>
                    <a:uLnTx/>
                    <a:uFillTx/>
                    <a:latin typeface="ＭＳ Ｐゴシック" charset="0"/>
                    <a:ea typeface="ＭＳ Ｐゴシック" charset="0"/>
                    <a:cs typeface="ＭＳ Ｐゴシック" charset="0"/>
                  </a:rPr>
                  <a:t>经过考验的爱情 和真爱</a:t>
                </a:r>
              </a:p>
            </p:txBody>
          </p:sp>
          <p:sp>
            <p:nvSpPr>
              <p:cNvPr id="294001" name="Rectangle 86"/>
              <p:cNvSpPr>
                <a:spLocks noChangeArrowheads="1"/>
              </p:cNvSpPr>
              <p:nvPr/>
            </p:nvSpPr>
            <p:spPr bwMode="auto">
              <a:xfrm>
                <a:off x="2117" y="3834"/>
                <a:ext cx="1434"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07" name="Group 89"/>
            <p:cNvGrpSpPr>
              <a:grpSpLocks/>
            </p:cNvGrpSpPr>
            <p:nvPr/>
          </p:nvGrpSpPr>
          <p:grpSpPr bwMode="auto">
            <a:xfrm>
              <a:off x="4358" y="2416"/>
              <a:ext cx="1448" cy="319"/>
              <a:chOff x="3551" y="3834"/>
              <a:chExt cx="1180" cy="615"/>
            </a:xfrm>
          </p:grpSpPr>
          <p:sp>
            <p:nvSpPr>
              <p:cNvPr id="293998" name="Rectangle 24"/>
              <p:cNvSpPr>
                <a:spLocks noChangeArrowheads="1"/>
              </p:cNvSpPr>
              <p:nvPr/>
            </p:nvSpPr>
            <p:spPr bwMode="auto">
              <a:xfrm>
                <a:off x="3583" y="3834"/>
                <a:ext cx="1116"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r>
                  <a:rPr kumimoji="0" lang="ja-JP" altLang="en-US" sz="2400" b="0" i="0" u="none" strike="noStrike" kern="1200" cap="none" spc="0" normalizeH="0" baseline="0" noProof="0">
                    <a:ln>
                      <a:noFill/>
                    </a:ln>
                    <a:solidFill>
                      <a:srgbClr val="FFFFCC"/>
                    </a:solidFill>
                    <a:effectLst/>
                    <a:uLnTx/>
                    <a:uFillTx/>
                    <a:latin typeface="Times New Roman" charset="0"/>
                    <a:ea typeface="MS PGothic" charset="0"/>
                  </a:rPr>
                  <a:t> </a:t>
                </a:r>
                <a:r>
                  <a:rPr kumimoji="0" lang="ja-JP" altLang="en-US" sz="2400" b="1" i="0" u="none" strike="noStrike" kern="1200" cap="none" spc="0" normalizeH="0" baseline="0" noProof="0">
                    <a:ln>
                      <a:noFill/>
                    </a:ln>
                    <a:solidFill>
                      <a:srgbClr val="FFFFCC"/>
                    </a:solidFill>
                    <a:effectLst/>
                    <a:uLnTx/>
                    <a:uFillTx/>
                    <a:latin typeface="Times New Roman" charset="0"/>
                    <a:ea typeface="MS PGothic" charset="0"/>
                  </a:rPr>
                  <a:t>回顾</a:t>
                </a:r>
                <a:r>
                  <a:rPr kumimoji="0" lang="en-US" sz="2400" b="1" i="0" u="none" strike="noStrike" kern="1200" cap="none" spc="0" normalizeH="0" baseline="0" noProof="0">
                    <a:ln>
                      <a:noFill/>
                    </a:ln>
                    <a:solidFill>
                      <a:srgbClr val="FFFFCC"/>
                    </a:solidFill>
                    <a:effectLst/>
                    <a:uLnTx/>
                    <a:uFillTx/>
                    <a:latin typeface="Times New Roman" charset="0"/>
                    <a:ea typeface="MS PGothic" charset="0"/>
                  </a:rPr>
                  <a:t>爱</a:t>
                </a:r>
                <a:endParaRPr kumimoji="0" lang="ja-JP" altLang="en-US" sz="2400" b="1" i="0" u="none" strike="noStrike" kern="1200" cap="none" spc="0" normalizeH="0" baseline="0" noProof="0">
                  <a:ln>
                    <a:noFill/>
                  </a:ln>
                  <a:solidFill>
                    <a:srgbClr val="FFFFCC"/>
                  </a:solidFill>
                  <a:effectLst/>
                  <a:uLnTx/>
                  <a:uFillTx/>
                  <a:latin typeface="Times New Roman" charset="0"/>
                  <a:ea typeface="MS PGothic" charset="0"/>
                </a:endParaRPr>
              </a:p>
            </p:txBody>
          </p:sp>
          <p:sp>
            <p:nvSpPr>
              <p:cNvPr id="293999" name="Rectangle 88"/>
              <p:cNvSpPr>
                <a:spLocks noChangeArrowheads="1"/>
              </p:cNvSpPr>
              <p:nvPr/>
            </p:nvSpPr>
            <p:spPr bwMode="auto">
              <a:xfrm>
                <a:off x="3551" y="3834"/>
                <a:ext cx="11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08" name="Group 91"/>
            <p:cNvGrpSpPr>
              <a:grpSpLocks/>
            </p:cNvGrpSpPr>
            <p:nvPr/>
          </p:nvGrpSpPr>
          <p:grpSpPr bwMode="auto">
            <a:xfrm>
              <a:off x="0" y="2735"/>
              <a:ext cx="1306" cy="373"/>
              <a:chOff x="0" y="4449"/>
              <a:chExt cx="1064" cy="721"/>
            </a:xfrm>
          </p:grpSpPr>
          <p:sp>
            <p:nvSpPr>
              <p:cNvPr id="293996" name="Rectangle 26"/>
              <p:cNvSpPr>
                <a:spLocks noChangeArrowheads="1"/>
              </p:cNvSpPr>
              <p:nvPr/>
            </p:nvSpPr>
            <p:spPr bwMode="auto">
              <a:xfrm>
                <a:off x="32" y="4529"/>
                <a:ext cx="100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200" b="1" i="0" u="none" strike="noStrike" kern="1200" cap="none" spc="0" normalizeH="0" baseline="0" noProof="0">
                    <a:ln>
                      <a:noFill/>
                    </a:ln>
                    <a:solidFill>
                      <a:srgbClr val="FFFFCC"/>
                    </a:solidFill>
                    <a:effectLst/>
                    <a:uLnTx/>
                    <a:uFillTx/>
                    <a:latin typeface="Times New Roman" charset="0"/>
                    <a:ea typeface="MS PGothic" charset="0"/>
                  </a:rPr>
                  <a:t>求爱</a:t>
                </a:r>
                <a:endParaRPr kumimoji="0" lang="en-US" altLang="ja-JP" sz="22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FFFFCC"/>
                    </a:solidFill>
                    <a:effectLst/>
                    <a:uLnTx/>
                    <a:uFillTx/>
                    <a:latin typeface="Arial Narrow" charset="0"/>
                    <a:ea typeface="SimSun" charset="0"/>
                    <a:cs typeface="SimSun" charset="0"/>
                  </a:rPr>
                  <a:t>1:1–3:5</a:t>
                </a:r>
              </a:p>
            </p:txBody>
          </p:sp>
          <p:sp>
            <p:nvSpPr>
              <p:cNvPr id="293997" name="Rectangle 90"/>
              <p:cNvSpPr>
                <a:spLocks noChangeArrowheads="1"/>
              </p:cNvSpPr>
              <p:nvPr/>
            </p:nvSpPr>
            <p:spPr bwMode="auto">
              <a:xfrm>
                <a:off x="0" y="4449"/>
                <a:ext cx="1064"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09" name="Group 93"/>
            <p:cNvGrpSpPr>
              <a:grpSpLocks/>
            </p:cNvGrpSpPr>
            <p:nvPr/>
          </p:nvGrpSpPr>
          <p:grpSpPr bwMode="auto">
            <a:xfrm>
              <a:off x="1306" y="2735"/>
              <a:ext cx="1292" cy="373"/>
              <a:chOff x="1064" y="4449"/>
              <a:chExt cx="1053" cy="721"/>
            </a:xfrm>
          </p:grpSpPr>
          <p:sp>
            <p:nvSpPr>
              <p:cNvPr id="293994" name="Rectangle 27"/>
              <p:cNvSpPr>
                <a:spLocks noChangeArrowheads="1"/>
              </p:cNvSpPr>
              <p:nvPr/>
            </p:nvSpPr>
            <p:spPr bwMode="auto">
              <a:xfrm>
                <a:off x="1096" y="4449"/>
                <a:ext cx="989"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000" b="1" i="0" u="none" strike="noStrike" kern="1200" cap="none" spc="0" normalizeH="0" baseline="0" noProof="0">
                    <a:ln>
                      <a:noFill/>
                    </a:ln>
                    <a:solidFill>
                      <a:srgbClr val="FFFFCC"/>
                    </a:solidFill>
                    <a:effectLst/>
                    <a:uLnTx/>
                    <a:uFillTx/>
                    <a:latin typeface="Times New Roman" charset="0"/>
                    <a:ea typeface="MS PGothic" charset="0"/>
                  </a:rPr>
                  <a:t>婚礼</a:t>
                </a:r>
                <a:endParaRPr kumimoji="0" lang="en-US" altLang="zh-CN" sz="2200" b="1" i="0" u="none" strike="noStrike" kern="1200" cap="none" spc="0" normalizeH="0" baseline="0" noProof="0">
                  <a:ln>
                    <a:noFill/>
                  </a:ln>
                  <a:solidFill>
                    <a:srgbClr val="FFFFCC"/>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FFFFCC"/>
                    </a:solidFill>
                    <a:effectLst/>
                    <a:uLnTx/>
                    <a:uFillTx/>
                    <a:latin typeface="Arial Narrow" charset="0"/>
                    <a:ea typeface="SimSun" charset="0"/>
                    <a:cs typeface="SimSun" charset="0"/>
                  </a:rPr>
                  <a:t>3:6–5:1</a:t>
                </a:r>
              </a:p>
            </p:txBody>
          </p:sp>
          <p:sp>
            <p:nvSpPr>
              <p:cNvPr id="293995" name="Rectangle 92"/>
              <p:cNvSpPr>
                <a:spLocks noChangeArrowheads="1"/>
              </p:cNvSpPr>
              <p:nvPr/>
            </p:nvSpPr>
            <p:spPr bwMode="auto">
              <a:xfrm>
                <a:off x="1064" y="4449"/>
                <a:ext cx="1053"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10" name="Group 95"/>
            <p:cNvGrpSpPr>
              <a:grpSpLocks/>
            </p:cNvGrpSpPr>
            <p:nvPr/>
          </p:nvGrpSpPr>
          <p:grpSpPr bwMode="auto">
            <a:xfrm>
              <a:off x="2598" y="2734"/>
              <a:ext cx="1760" cy="375"/>
              <a:chOff x="2117" y="4449"/>
              <a:chExt cx="1434" cy="725"/>
            </a:xfrm>
          </p:grpSpPr>
          <p:sp>
            <p:nvSpPr>
              <p:cNvPr id="293992" name="Rectangle 28"/>
              <p:cNvSpPr>
                <a:spLocks noChangeArrowheads="1"/>
              </p:cNvSpPr>
              <p:nvPr/>
            </p:nvSpPr>
            <p:spPr bwMode="auto">
              <a:xfrm>
                <a:off x="2149" y="4529"/>
                <a:ext cx="1370"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CC"/>
                    </a:solidFill>
                    <a:effectLst/>
                    <a:uLnTx/>
                    <a:uFillTx/>
                    <a:latin typeface="Times New Roman" charset="0"/>
                    <a:ea typeface="MS PGothic" charset="0"/>
                  </a:rPr>
                  <a:t>成长</a:t>
                </a:r>
                <a:endParaRPr kumimoji="0" lang="en-US" altLang="ja-JP" sz="20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FFFFCC"/>
                    </a:solidFill>
                    <a:effectLst/>
                    <a:uLnTx/>
                    <a:uFillTx/>
                    <a:latin typeface="Arial Narrow" charset="0"/>
                    <a:ea typeface="SimSun" charset="0"/>
                    <a:cs typeface="SimSun" charset="0"/>
                  </a:rPr>
                  <a:t>5:2–8:4</a:t>
                </a:r>
              </a:p>
            </p:txBody>
          </p:sp>
          <p:sp>
            <p:nvSpPr>
              <p:cNvPr id="293993" name="Rectangle 94"/>
              <p:cNvSpPr>
                <a:spLocks noChangeArrowheads="1"/>
              </p:cNvSpPr>
              <p:nvPr/>
            </p:nvSpPr>
            <p:spPr bwMode="auto">
              <a:xfrm>
                <a:off x="2117" y="4449"/>
                <a:ext cx="1434"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11" name="Group 97"/>
            <p:cNvGrpSpPr>
              <a:grpSpLocks/>
            </p:cNvGrpSpPr>
            <p:nvPr/>
          </p:nvGrpSpPr>
          <p:grpSpPr bwMode="auto">
            <a:xfrm>
              <a:off x="4358" y="2735"/>
              <a:ext cx="1448" cy="373"/>
              <a:chOff x="3551" y="4449"/>
              <a:chExt cx="1180" cy="721"/>
            </a:xfrm>
          </p:grpSpPr>
          <p:sp>
            <p:nvSpPr>
              <p:cNvPr id="293990" name="Rectangle 29"/>
              <p:cNvSpPr>
                <a:spLocks noChangeArrowheads="1"/>
              </p:cNvSpPr>
              <p:nvPr/>
            </p:nvSpPr>
            <p:spPr bwMode="auto">
              <a:xfrm>
                <a:off x="3583" y="4525"/>
                <a:ext cx="1116" cy="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CC"/>
                    </a:solidFill>
                    <a:effectLst/>
                    <a:uLnTx/>
                    <a:uFillTx/>
                    <a:latin typeface="Times New Roman" charset="0"/>
                    <a:ea typeface="MS PGothic" charset="0"/>
                  </a:rPr>
                  <a:t>回忆</a:t>
                </a:r>
                <a:endParaRPr kumimoji="0" lang="en-US" altLang="ja-JP" sz="20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CC"/>
                    </a:solidFill>
                    <a:effectLst/>
                    <a:uLnTx/>
                    <a:uFillTx/>
                    <a:latin typeface="Arial Narrow" charset="0"/>
                    <a:ea typeface="SimSun" charset="0"/>
                    <a:cs typeface="SimSun" charset="0"/>
                  </a:rPr>
                  <a:t>8:5-14</a:t>
                </a:r>
              </a:p>
            </p:txBody>
          </p:sp>
          <p:sp>
            <p:nvSpPr>
              <p:cNvPr id="293991" name="Rectangle 96"/>
              <p:cNvSpPr>
                <a:spLocks noChangeArrowheads="1"/>
              </p:cNvSpPr>
              <p:nvPr/>
            </p:nvSpPr>
            <p:spPr bwMode="auto">
              <a:xfrm>
                <a:off x="3551" y="4449"/>
                <a:ext cx="1180"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12" name="Group 99"/>
            <p:cNvGrpSpPr>
              <a:grpSpLocks/>
            </p:cNvGrpSpPr>
            <p:nvPr/>
          </p:nvGrpSpPr>
          <p:grpSpPr bwMode="auto">
            <a:xfrm>
              <a:off x="0" y="3108"/>
              <a:ext cx="609" cy="386"/>
              <a:chOff x="0" y="5170"/>
              <a:chExt cx="496" cy="747"/>
            </a:xfrm>
          </p:grpSpPr>
          <p:sp>
            <p:nvSpPr>
              <p:cNvPr id="293988" name="Rectangle 31"/>
              <p:cNvSpPr>
                <a:spLocks noChangeArrowheads="1"/>
              </p:cNvSpPr>
              <p:nvPr/>
            </p:nvSpPr>
            <p:spPr bwMode="auto">
              <a:xfrm>
                <a:off x="32" y="5170"/>
                <a:ext cx="432"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600" b="1" i="0" u="none" strike="noStrike" kern="1200" cap="none" spc="0" normalizeH="0" baseline="0" noProof="0">
                    <a:ln>
                      <a:noFill/>
                    </a:ln>
                    <a:solidFill>
                      <a:srgbClr val="FFFFCC"/>
                    </a:solidFill>
                    <a:effectLst/>
                    <a:uLnTx/>
                    <a:uFillTx/>
                    <a:latin typeface="Times New Roman" charset="0"/>
                    <a:ea typeface="MS PGothic" charset="0"/>
                  </a:rPr>
                  <a:t>渴望</a:t>
                </a:r>
                <a:endParaRPr kumimoji="0" lang="en-US" altLang="ja-JP" sz="16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CC"/>
                    </a:solidFill>
                    <a:effectLst/>
                    <a:uLnTx/>
                    <a:uFillTx/>
                    <a:latin typeface="Arial Narrow" charset="0"/>
                    <a:ea typeface="SimSun" charset="0"/>
                    <a:cs typeface="SimSun" charset="0"/>
                  </a:rPr>
                  <a:t>1:1-11</a:t>
                </a:r>
              </a:p>
            </p:txBody>
          </p:sp>
          <p:sp>
            <p:nvSpPr>
              <p:cNvPr id="293989" name="Rectangle 98"/>
              <p:cNvSpPr>
                <a:spLocks noChangeArrowheads="1"/>
              </p:cNvSpPr>
              <p:nvPr/>
            </p:nvSpPr>
            <p:spPr bwMode="auto">
              <a:xfrm>
                <a:off x="0" y="5170"/>
                <a:ext cx="496"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13" name="Group 101"/>
            <p:cNvGrpSpPr>
              <a:grpSpLocks/>
            </p:cNvGrpSpPr>
            <p:nvPr/>
          </p:nvGrpSpPr>
          <p:grpSpPr bwMode="auto">
            <a:xfrm>
              <a:off x="609" y="3108"/>
              <a:ext cx="697" cy="386"/>
              <a:chOff x="496" y="5170"/>
              <a:chExt cx="568" cy="747"/>
            </a:xfrm>
          </p:grpSpPr>
          <p:sp>
            <p:nvSpPr>
              <p:cNvPr id="293986" name="Rectangle 32"/>
              <p:cNvSpPr>
                <a:spLocks noChangeArrowheads="1"/>
              </p:cNvSpPr>
              <p:nvPr/>
            </p:nvSpPr>
            <p:spPr bwMode="auto">
              <a:xfrm>
                <a:off x="528" y="5170"/>
                <a:ext cx="504"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CC"/>
                    </a:solidFill>
                    <a:effectLst/>
                    <a:uLnTx/>
                    <a:uFillTx/>
                    <a:latin typeface="Times New Roman" charset="0"/>
                    <a:ea typeface="MS PGothic" charset="0"/>
                  </a:rPr>
                  <a:t>加强</a:t>
                </a:r>
                <a:endParaRPr kumimoji="0" lang="en-US" altLang="ja-JP" sz="16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CC"/>
                    </a:solidFill>
                    <a:effectLst/>
                    <a:uLnTx/>
                    <a:uFillTx/>
                    <a:latin typeface="Arial Narrow" charset="0"/>
                    <a:ea typeface="SimSun" charset="0"/>
                    <a:cs typeface="SimSun" charset="0"/>
                  </a:rPr>
                  <a:t>1:12–3:5</a:t>
                </a:r>
              </a:p>
            </p:txBody>
          </p:sp>
          <p:sp>
            <p:nvSpPr>
              <p:cNvPr id="293987" name="Rectangle 100"/>
              <p:cNvSpPr>
                <a:spLocks noChangeArrowheads="1"/>
              </p:cNvSpPr>
              <p:nvPr/>
            </p:nvSpPr>
            <p:spPr bwMode="auto">
              <a:xfrm>
                <a:off x="496" y="5170"/>
                <a:ext cx="568"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14" name="Group 103"/>
            <p:cNvGrpSpPr>
              <a:grpSpLocks/>
            </p:cNvGrpSpPr>
            <p:nvPr/>
          </p:nvGrpSpPr>
          <p:grpSpPr bwMode="auto">
            <a:xfrm>
              <a:off x="1306" y="3108"/>
              <a:ext cx="558" cy="386"/>
              <a:chOff x="1064" y="5170"/>
              <a:chExt cx="455" cy="747"/>
            </a:xfrm>
          </p:grpSpPr>
          <p:sp>
            <p:nvSpPr>
              <p:cNvPr id="293984" name="Rectangle 33"/>
              <p:cNvSpPr>
                <a:spLocks noChangeArrowheads="1"/>
              </p:cNvSpPr>
              <p:nvPr/>
            </p:nvSpPr>
            <p:spPr bwMode="auto">
              <a:xfrm>
                <a:off x="1096" y="5170"/>
                <a:ext cx="391"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CC"/>
                    </a:solidFill>
                    <a:effectLst/>
                    <a:uLnTx/>
                    <a:uFillTx/>
                    <a:latin typeface="Times New Roman" charset="0"/>
                    <a:ea typeface="MS PGothic" charset="0"/>
                  </a:rPr>
                  <a:t>进程</a:t>
                </a:r>
                <a:endParaRPr kumimoji="0" lang="en-US" altLang="ja-JP" sz="16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CC"/>
                    </a:solidFill>
                    <a:effectLst/>
                    <a:uLnTx/>
                    <a:uFillTx/>
                    <a:latin typeface="Arial Narrow" charset="0"/>
                    <a:ea typeface="SimSun" charset="0"/>
                    <a:cs typeface="SimSun" charset="0"/>
                  </a:rPr>
                  <a:t>3:6-11</a:t>
                </a:r>
              </a:p>
            </p:txBody>
          </p:sp>
          <p:sp>
            <p:nvSpPr>
              <p:cNvPr id="293985" name="Rectangle 102"/>
              <p:cNvSpPr>
                <a:spLocks noChangeArrowheads="1"/>
              </p:cNvSpPr>
              <p:nvPr/>
            </p:nvSpPr>
            <p:spPr bwMode="auto">
              <a:xfrm>
                <a:off x="1064" y="5170"/>
                <a:ext cx="455"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15" name="Group 105"/>
            <p:cNvGrpSpPr>
              <a:grpSpLocks/>
            </p:cNvGrpSpPr>
            <p:nvPr/>
          </p:nvGrpSpPr>
          <p:grpSpPr bwMode="auto">
            <a:xfrm>
              <a:off x="1864" y="3108"/>
              <a:ext cx="734" cy="386"/>
              <a:chOff x="1519" y="5170"/>
              <a:chExt cx="598" cy="747"/>
            </a:xfrm>
          </p:grpSpPr>
          <p:sp>
            <p:nvSpPr>
              <p:cNvPr id="293982" name="Rectangle 34"/>
              <p:cNvSpPr>
                <a:spLocks noChangeArrowheads="1"/>
              </p:cNvSpPr>
              <p:nvPr/>
            </p:nvSpPr>
            <p:spPr bwMode="auto">
              <a:xfrm>
                <a:off x="1551" y="5170"/>
                <a:ext cx="534"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CC"/>
                    </a:solidFill>
                    <a:effectLst/>
                    <a:uLnTx/>
                    <a:uFillTx/>
                    <a:latin typeface="Times New Roman" charset="0"/>
                    <a:ea typeface="MS PGothic" charset="0"/>
                  </a:rPr>
                  <a:t>圆满</a:t>
                </a:r>
                <a:endParaRPr kumimoji="0" lang="en-US" altLang="zh-CN" sz="1600" b="1" i="0" u="none" strike="noStrike" kern="1200" cap="none" spc="0" normalizeH="0" baseline="0" noProof="0">
                  <a:ln>
                    <a:noFill/>
                  </a:ln>
                  <a:solidFill>
                    <a:srgbClr val="FFFFCC"/>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CC"/>
                    </a:solidFill>
                    <a:effectLst/>
                    <a:uLnTx/>
                    <a:uFillTx/>
                    <a:latin typeface="Arial Narrow" charset="0"/>
                    <a:ea typeface="SimSun" charset="0"/>
                    <a:cs typeface="SimSun" charset="0"/>
                  </a:rPr>
                  <a:t>4:1–5:1</a:t>
                </a:r>
              </a:p>
            </p:txBody>
          </p:sp>
          <p:sp>
            <p:nvSpPr>
              <p:cNvPr id="293983" name="Rectangle 104"/>
              <p:cNvSpPr>
                <a:spLocks noChangeArrowheads="1"/>
              </p:cNvSpPr>
              <p:nvPr/>
            </p:nvSpPr>
            <p:spPr bwMode="auto">
              <a:xfrm>
                <a:off x="1519" y="5170"/>
                <a:ext cx="598"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16" name="Group 107"/>
            <p:cNvGrpSpPr>
              <a:grpSpLocks/>
            </p:cNvGrpSpPr>
            <p:nvPr/>
          </p:nvGrpSpPr>
          <p:grpSpPr bwMode="auto">
            <a:xfrm>
              <a:off x="2598" y="3108"/>
              <a:ext cx="1024" cy="386"/>
              <a:chOff x="2117" y="5170"/>
              <a:chExt cx="835" cy="747"/>
            </a:xfrm>
          </p:grpSpPr>
          <p:sp>
            <p:nvSpPr>
              <p:cNvPr id="293980" name="Rectangle 35"/>
              <p:cNvSpPr>
                <a:spLocks noChangeArrowheads="1"/>
              </p:cNvSpPr>
              <p:nvPr/>
            </p:nvSpPr>
            <p:spPr bwMode="auto">
              <a:xfrm>
                <a:off x="2149" y="5170"/>
                <a:ext cx="771"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CC"/>
                    </a:solidFill>
                    <a:effectLst/>
                    <a:uLnTx/>
                    <a:uFillTx/>
                    <a:latin typeface="Times New Roman" charset="0"/>
                    <a:ea typeface="MS PGothic" charset="0"/>
                  </a:rPr>
                  <a:t>挣扎</a:t>
                </a:r>
                <a:endParaRPr kumimoji="0" lang="en-US" altLang="ja-JP" sz="16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CC"/>
                    </a:solidFill>
                    <a:effectLst/>
                    <a:uLnTx/>
                    <a:uFillTx/>
                    <a:latin typeface="Arial Narrow" charset="0"/>
                    <a:ea typeface="SimSun" charset="0"/>
                    <a:cs typeface="SimSun" charset="0"/>
                  </a:rPr>
                  <a:t>5:2–6:13</a:t>
                </a:r>
              </a:p>
            </p:txBody>
          </p:sp>
          <p:sp>
            <p:nvSpPr>
              <p:cNvPr id="293981" name="Rectangle 106"/>
              <p:cNvSpPr>
                <a:spLocks noChangeArrowheads="1"/>
              </p:cNvSpPr>
              <p:nvPr/>
            </p:nvSpPr>
            <p:spPr bwMode="auto">
              <a:xfrm>
                <a:off x="2117" y="5170"/>
                <a:ext cx="835"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17" name="Group 109"/>
            <p:cNvGrpSpPr>
              <a:grpSpLocks/>
            </p:cNvGrpSpPr>
            <p:nvPr/>
          </p:nvGrpSpPr>
          <p:grpSpPr bwMode="auto">
            <a:xfrm>
              <a:off x="3622" y="3108"/>
              <a:ext cx="736" cy="386"/>
              <a:chOff x="2952" y="5170"/>
              <a:chExt cx="599" cy="747"/>
            </a:xfrm>
          </p:grpSpPr>
          <p:sp>
            <p:nvSpPr>
              <p:cNvPr id="293978" name="Rectangle 36"/>
              <p:cNvSpPr>
                <a:spLocks noChangeArrowheads="1"/>
              </p:cNvSpPr>
              <p:nvPr/>
            </p:nvSpPr>
            <p:spPr bwMode="auto">
              <a:xfrm>
                <a:off x="2984" y="5170"/>
                <a:ext cx="535"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600" b="1" i="0" u="none" strike="noStrike" kern="1200" cap="none" spc="0" normalizeH="0" baseline="0" noProof="0">
                    <a:ln>
                      <a:noFill/>
                    </a:ln>
                    <a:solidFill>
                      <a:srgbClr val="FFFFCC"/>
                    </a:solidFill>
                    <a:effectLst/>
                    <a:uLnTx/>
                    <a:uFillTx/>
                    <a:latin typeface="Times New Roman" charset="0"/>
                    <a:ea typeface="MS PGothic" charset="0"/>
                  </a:rPr>
                  <a:t>赞美和</a:t>
                </a:r>
                <a:r>
                  <a:rPr kumimoji="0" lang="zh-CN" altLang="en-US" sz="1600" b="1" i="0" u="none" strike="noStrike" kern="1200" cap="none" spc="0" normalizeH="0" baseline="0" noProof="0">
                    <a:ln>
                      <a:noFill/>
                    </a:ln>
                    <a:solidFill>
                      <a:srgbClr val="FFFFCC"/>
                    </a:solidFill>
                    <a:effectLst/>
                    <a:uLnTx/>
                    <a:uFillTx/>
                    <a:latin typeface="Times New Roman" charset="0"/>
                    <a:ea typeface="MS PGothic" charset="0"/>
                  </a:rPr>
                  <a:t>回应</a:t>
                </a:r>
                <a:endParaRPr kumimoji="0" lang="en-US" altLang="ja-JP" sz="16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CC"/>
                    </a:solidFill>
                    <a:effectLst/>
                    <a:uLnTx/>
                    <a:uFillTx/>
                    <a:latin typeface="Arial Narrow" charset="0"/>
                    <a:ea typeface="SimSun" charset="0"/>
                    <a:cs typeface="SimSun" charset="0"/>
                  </a:rPr>
                  <a:t>7:1–8:4</a:t>
                </a:r>
              </a:p>
            </p:txBody>
          </p:sp>
          <p:sp>
            <p:nvSpPr>
              <p:cNvPr id="293979" name="Rectangle 108"/>
              <p:cNvSpPr>
                <a:spLocks noChangeArrowheads="1"/>
              </p:cNvSpPr>
              <p:nvPr/>
            </p:nvSpPr>
            <p:spPr bwMode="auto">
              <a:xfrm>
                <a:off x="2952" y="5170"/>
                <a:ext cx="599"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18" name="Group 111"/>
            <p:cNvGrpSpPr>
              <a:grpSpLocks/>
            </p:cNvGrpSpPr>
            <p:nvPr/>
          </p:nvGrpSpPr>
          <p:grpSpPr bwMode="auto">
            <a:xfrm>
              <a:off x="4358" y="3108"/>
              <a:ext cx="701" cy="386"/>
              <a:chOff x="3551" y="5170"/>
              <a:chExt cx="572" cy="747"/>
            </a:xfrm>
          </p:grpSpPr>
          <p:sp>
            <p:nvSpPr>
              <p:cNvPr id="293976" name="Rectangle 37"/>
              <p:cNvSpPr>
                <a:spLocks noChangeArrowheads="1"/>
              </p:cNvSpPr>
              <p:nvPr/>
            </p:nvSpPr>
            <p:spPr bwMode="auto">
              <a:xfrm>
                <a:off x="3583" y="5170"/>
                <a:ext cx="508"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FFFFCC"/>
                    </a:solidFill>
                    <a:effectLst/>
                    <a:uLnTx/>
                    <a:uFillTx/>
                    <a:latin typeface="Arial Narrow" charset="0"/>
                    <a:ea typeface="SimSun" charset="0"/>
                    <a:cs typeface="SimSun" charset="0"/>
                  </a:rPr>
                  <a:t> </a:t>
                </a:r>
                <a:r>
                  <a:rPr kumimoji="0" lang="ja-JP" altLang="en-US" sz="1600" b="0" i="0" u="none" strike="noStrike" kern="1200" cap="none" spc="0" normalizeH="0" baseline="0" noProof="0">
                    <a:ln>
                      <a:noFill/>
                    </a:ln>
                    <a:solidFill>
                      <a:srgbClr val="FFFFCC"/>
                    </a:solidFill>
                    <a:effectLst/>
                    <a:uLnTx/>
                    <a:uFillTx/>
                    <a:latin typeface="Times New Roman" charset="0"/>
                    <a:ea typeface="MS PGothic" charset="0"/>
                  </a:rPr>
                  <a:t> 爱的力量</a:t>
                </a:r>
                <a:endParaRPr kumimoji="0" lang="en-US" altLang="zh-CN" sz="1600" b="0" i="0" u="none" strike="noStrike" kern="1200" cap="none" spc="0" normalizeH="0" baseline="0" noProof="0">
                  <a:ln>
                    <a:noFill/>
                  </a:ln>
                  <a:solidFill>
                    <a:srgbClr val="FFFFCC"/>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FFFFCC"/>
                    </a:solidFill>
                    <a:effectLst/>
                    <a:uLnTx/>
                    <a:uFillTx/>
                    <a:latin typeface="Arial Narrow" charset="0"/>
                    <a:ea typeface="SimSun" charset="0"/>
                    <a:cs typeface="SimSun" charset="0"/>
                  </a:rPr>
                  <a:t>8:5-7</a:t>
                </a:r>
              </a:p>
            </p:txBody>
          </p:sp>
          <p:sp>
            <p:nvSpPr>
              <p:cNvPr id="293977" name="Rectangle 110"/>
              <p:cNvSpPr>
                <a:spLocks noChangeArrowheads="1"/>
              </p:cNvSpPr>
              <p:nvPr/>
            </p:nvSpPr>
            <p:spPr bwMode="auto">
              <a:xfrm>
                <a:off x="3551" y="5170"/>
                <a:ext cx="572"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19" name="Group 113"/>
            <p:cNvGrpSpPr>
              <a:grpSpLocks/>
            </p:cNvGrpSpPr>
            <p:nvPr/>
          </p:nvGrpSpPr>
          <p:grpSpPr bwMode="auto">
            <a:xfrm>
              <a:off x="5059" y="3108"/>
              <a:ext cx="747" cy="386"/>
              <a:chOff x="4123" y="5170"/>
              <a:chExt cx="608" cy="747"/>
            </a:xfrm>
          </p:grpSpPr>
          <p:sp>
            <p:nvSpPr>
              <p:cNvPr id="293974" name="Rectangle 38"/>
              <p:cNvSpPr>
                <a:spLocks noChangeArrowheads="1"/>
              </p:cNvSpPr>
              <p:nvPr/>
            </p:nvSpPr>
            <p:spPr bwMode="auto">
              <a:xfrm>
                <a:off x="4155" y="5170"/>
                <a:ext cx="544" cy="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1600" b="1" i="0" u="none" strike="noStrike" kern="1200" cap="none" spc="0" normalizeH="0" baseline="0" noProof="0">
                    <a:ln>
                      <a:noFill/>
                    </a:ln>
                    <a:solidFill>
                      <a:srgbClr val="FFFFCC"/>
                    </a:solidFill>
                    <a:effectLst/>
                    <a:uLnTx/>
                    <a:uFillTx/>
                    <a:latin typeface="Times New Roman" charset="0"/>
                    <a:ea typeface="MS PGothic" charset="0"/>
                  </a:rPr>
                  <a:t>爱的贞洁</a:t>
                </a:r>
                <a:endParaRPr kumimoji="0" lang="en-US" altLang="ja-JP" sz="16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CC"/>
                    </a:solidFill>
                    <a:effectLst/>
                    <a:uLnTx/>
                    <a:uFillTx/>
                    <a:latin typeface="Arial Narrow" charset="0"/>
                    <a:ea typeface="SimSun" charset="0"/>
                    <a:cs typeface="SimSun" charset="0"/>
                  </a:rPr>
                  <a:t>8:8-14</a:t>
                </a:r>
              </a:p>
            </p:txBody>
          </p:sp>
          <p:sp>
            <p:nvSpPr>
              <p:cNvPr id="293975" name="Rectangle 112"/>
              <p:cNvSpPr>
                <a:spLocks noChangeArrowheads="1"/>
              </p:cNvSpPr>
              <p:nvPr/>
            </p:nvSpPr>
            <p:spPr bwMode="auto">
              <a:xfrm>
                <a:off x="4123" y="5170"/>
                <a:ext cx="608" cy="747"/>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20" name="Group 115"/>
            <p:cNvGrpSpPr>
              <a:grpSpLocks/>
            </p:cNvGrpSpPr>
            <p:nvPr/>
          </p:nvGrpSpPr>
          <p:grpSpPr bwMode="auto">
            <a:xfrm>
              <a:off x="0" y="3494"/>
              <a:ext cx="609" cy="239"/>
              <a:chOff x="0" y="5917"/>
              <a:chExt cx="496" cy="460"/>
            </a:xfrm>
          </p:grpSpPr>
          <p:sp>
            <p:nvSpPr>
              <p:cNvPr id="293972" name="Rectangle 40"/>
              <p:cNvSpPr>
                <a:spLocks noChangeArrowheads="1"/>
              </p:cNvSpPr>
              <p:nvPr/>
            </p:nvSpPr>
            <p:spPr bwMode="auto">
              <a:xfrm>
                <a:off x="32" y="5917"/>
                <a:ext cx="432"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CC"/>
                    </a:solidFill>
                    <a:effectLst/>
                    <a:uLnTx/>
                    <a:uFillTx/>
                    <a:latin typeface="Times New Roman" charset="0"/>
                    <a:ea typeface="MS PGothic" charset="0"/>
                  </a:rPr>
                  <a:t>都</a:t>
                </a:r>
                <a:r>
                  <a:rPr kumimoji="0" lang="ja-JP" altLang="en-US" sz="1400" b="1" i="0" u="none" strike="noStrike" kern="1200" cap="none" spc="0" normalizeH="0" baseline="0" noProof="0">
                    <a:ln>
                      <a:noFill/>
                    </a:ln>
                    <a:solidFill>
                      <a:srgbClr val="FFFFCC"/>
                    </a:solidFill>
                    <a:effectLst/>
                    <a:uLnTx/>
                    <a:uFillTx/>
                    <a:latin typeface="Times New Roman" charset="0"/>
                    <a:ea typeface="MS PGothic" charset="0"/>
                  </a:rPr>
                  <a:t>在葡萄园</a:t>
                </a:r>
              </a:p>
            </p:txBody>
          </p:sp>
          <p:sp>
            <p:nvSpPr>
              <p:cNvPr id="293973" name="Rectangle 114"/>
              <p:cNvSpPr>
                <a:spLocks noChangeArrowheads="1"/>
              </p:cNvSpPr>
              <p:nvPr/>
            </p:nvSpPr>
            <p:spPr bwMode="auto">
              <a:xfrm>
                <a:off x="0" y="5917"/>
                <a:ext cx="496"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21" name="Group 117"/>
            <p:cNvGrpSpPr>
              <a:grpSpLocks/>
            </p:cNvGrpSpPr>
            <p:nvPr/>
          </p:nvGrpSpPr>
          <p:grpSpPr bwMode="auto">
            <a:xfrm>
              <a:off x="609" y="3494"/>
              <a:ext cx="697" cy="239"/>
              <a:chOff x="496" y="5917"/>
              <a:chExt cx="568" cy="460"/>
            </a:xfrm>
          </p:grpSpPr>
          <p:sp>
            <p:nvSpPr>
              <p:cNvPr id="293970" name="Rectangle 41"/>
              <p:cNvSpPr>
                <a:spLocks noChangeArrowheads="1"/>
              </p:cNvSpPr>
              <p:nvPr/>
            </p:nvSpPr>
            <p:spPr bwMode="auto">
              <a:xfrm>
                <a:off x="528" y="5917"/>
                <a:ext cx="504"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293971" name="Rectangle 116"/>
              <p:cNvSpPr>
                <a:spLocks noChangeArrowheads="1"/>
              </p:cNvSpPr>
              <p:nvPr/>
            </p:nvSpPr>
            <p:spPr bwMode="auto">
              <a:xfrm>
                <a:off x="496" y="5917"/>
                <a:ext cx="568"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22" name="Group 119"/>
            <p:cNvGrpSpPr>
              <a:grpSpLocks/>
            </p:cNvGrpSpPr>
            <p:nvPr/>
          </p:nvGrpSpPr>
          <p:grpSpPr bwMode="auto">
            <a:xfrm>
              <a:off x="1306" y="3494"/>
              <a:ext cx="558" cy="239"/>
              <a:chOff x="1064" y="5917"/>
              <a:chExt cx="455" cy="460"/>
            </a:xfrm>
          </p:grpSpPr>
          <p:sp>
            <p:nvSpPr>
              <p:cNvPr id="293968" name="Rectangle 42"/>
              <p:cNvSpPr>
                <a:spLocks noChangeArrowheads="1"/>
              </p:cNvSpPr>
              <p:nvPr/>
            </p:nvSpPr>
            <p:spPr bwMode="auto">
              <a:xfrm>
                <a:off x="1096" y="5917"/>
                <a:ext cx="391"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293969" name="Rectangle 118"/>
              <p:cNvSpPr>
                <a:spLocks noChangeArrowheads="1"/>
              </p:cNvSpPr>
              <p:nvPr/>
            </p:nvSpPr>
            <p:spPr bwMode="auto">
              <a:xfrm>
                <a:off x="1064" y="5917"/>
                <a:ext cx="455"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23" name="Group 121"/>
            <p:cNvGrpSpPr>
              <a:grpSpLocks/>
            </p:cNvGrpSpPr>
            <p:nvPr/>
          </p:nvGrpSpPr>
          <p:grpSpPr bwMode="auto">
            <a:xfrm>
              <a:off x="1864" y="3494"/>
              <a:ext cx="734" cy="239"/>
              <a:chOff x="1519" y="5917"/>
              <a:chExt cx="598" cy="460"/>
            </a:xfrm>
          </p:grpSpPr>
          <p:sp>
            <p:nvSpPr>
              <p:cNvPr id="293966" name="Rectangle 43"/>
              <p:cNvSpPr>
                <a:spLocks noChangeArrowheads="1"/>
              </p:cNvSpPr>
              <p:nvPr/>
            </p:nvSpPr>
            <p:spPr bwMode="auto">
              <a:xfrm>
                <a:off x="1551" y="5917"/>
                <a:ext cx="534"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600" b="1" i="0" u="none" strike="noStrike" kern="1200" cap="none" spc="0" normalizeH="0" baseline="0" noProof="0">
                    <a:ln>
                      <a:noFill/>
                    </a:ln>
                    <a:solidFill>
                      <a:srgbClr val="FFFFCC"/>
                    </a:solidFill>
                    <a:effectLst/>
                    <a:uLnTx/>
                    <a:uFillTx/>
                    <a:latin typeface="Times New Roman" charset="0"/>
                    <a:ea typeface="MS PGothic" charset="0"/>
                  </a:rPr>
                  <a:t>蜜月开始</a:t>
                </a:r>
              </a:p>
            </p:txBody>
          </p:sp>
          <p:sp>
            <p:nvSpPr>
              <p:cNvPr id="293967" name="Rectangle 120"/>
              <p:cNvSpPr>
                <a:spLocks noChangeArrowheads="1"/>
              </p:cNvSpPr>
              <p:nvPr/>
            </p:nvSpPr>
            <p:spPr bwMode="auto">
              <a:xfrm>
                <a:off x="1519" y="5917"/>
                <a:ext cx="598"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24" name="Group 123"/>
            <p:cNvGrpSpPr>
              <a:grpSpLocks/>
            </p:cNvGrpSpPr>
            <p:nvPr/>
          </p:nvGrpSpPr>
          <p:grpSpPr bwMode="auto">
            <a:xfrm>
              <a:off x="2598" y="3494"/>
              <a:ext cx="1024" cy="239"/>
              <a:chOff x="2117" y="5917"/>
              <a:chExt cx="835" cy="460"/>
            </a:xfrm>
          </p:grpSpPr>
          <p:sp>
            <p:nvSpPr>
              <p:cNvPr id="293964" name="Rectangle 44"/>
              <p:cNvSpPr>
                <a:spLocks noChangeArrowheads="1"/>
              </p:cNvSpPr>
              <p:nvPr/>
            </p:nvSpPr>
            <p:spPr bwMode="auto">
              <a:xfrm>
                <a:off x="2149" y="5917"/>
                <a:ext cx="771"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600" b="1" i="0" u="none" strike="noStrike" kern="1200" cap="none" spc="0" normalizeH="0" baseline="0" noProof="0">
                    <a:ln>
                      <a:noFill/>
                    </a:ln>
                    <a:solidFill>
                      <a:srgbClr val="FFFFCC"/>
                    </a:solidFill>
                    <a:effectLst/>
                    <a:uLnTx/>
                    <a:uFillTx/>
                    <a:latin typeface="Times New Roman" charset="0"/>
                    <a:ea typeface="MS PGothic" charset="0"/>
                  </a:rPr>
                  <a:t>蜜月结束</a:t>
                </a:r>
              </a:p>
            </p:txBody>
          </p:sp>
          <p:sp>
            <p:nvSpPr>
              <p:cNvPr id="293965" name="Rectangle 122"/>
              <p:cNvSpPr>
                <a:spLocks noChangeArrowheads="1"/>
              </p:cNvSpPr>
              <p:nvPr/>
            </p:nvSpPr>
            <p:spPr bwMode="auto">
              <a:xfrm>
                <a:off x="2117" y="5917"/>
                <a:ext cx="835"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25" name="Group 125"/>
            <p:cNvGrpSpPr>
              <a:grpSpLocks/>
            </p:cNvGrpSpPr>
            <p:nvPr/>
          </p:nvGrpSpPr>
          <p:grpSpPr bwMode="auto">
            <a:xfrm>
              <a:off x="3622" y="3494"/>
              <a:ext cx="736" cy="239"/>
              <a:chOff x="2952" y="5917"/>
              <a:chExt cx="599" cy="460"/>
            </a:xfrm>
          </p:grpSpPr>
          <p:sp>
            <p:nvSpPr>
              <p:cNvPr id="293962" name="Rectangle 45"/>
              <p:cNvSpPr>
                <a:spLocks noChangeArrowheads="1"/>
              </p:cNvSpPr>
              <p:nvPr/>
            </p:nvSpPr>
            <p:spPr bwMode="auto">
              <a:xfrm>
                <a:off x="2984" y="5917"/>
                <a:ext cx="535"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293963" name="Rectangle 124"/>
              <p:cNvSpPr>
                <a:spLocks noChangeArrowheads="1"/>
              </p:cNvSpPr>
              <p:nvPr/>
            </p:nvSpPr>
            <p:spPr bwMode="auto">
              <a:xfrm>
                <a:off x="2952" y="5917"/>
                <a:ext cx="599"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26" name="Group 127"/>
            <p:cNvGrpSpPr>
              <a:grpSpLocks/>
            </p:cNvGrpSpPr>
            <p:nvPr/>
          </p:nvGrpSpPr>
          <p:grpSpPr bwMode="auto">
            <a:xfrm>
              <a:off x="4358" y="3494"/>
              <a:ext cx="701" cy="239"/>
              <a:chOff x="3551" y="5917"/>
              <a:chExt cx="572" cy="460"/>
            </a:xfrm>
          </p:grpSpPr>
          <p:sp>
            <p:nvSpPr>
              <p:cNvPr id="293960" name="Rectangle 46"/>
              <p:cNvSpPr>
                <a:spLocks noChangeArrowheads="1"/>
              </p:cNvSpPr>
              <p:nvPr/>
            </p:nvSpPr>
            <p:spPr bwMode="auto">
              <a:xfrm>
                <a:off x="3583" y="5917"/>
                <a:ext cx="508"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293961" name="Rectangle 126"/>
              <p:cNvSpPr>
                <a:spLocks noChangeArrowheads="1"/>
              </p:cNvSpPr>
              <p:nvPr/>
            </p:nvSpPr>
            <p:spPr bwMode="auto">
              <a:xfrm>
                <a:off x="3551" y="5917"/>
                <a:ext cx="572"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27" name="Group 129"/>
            <p:cNvGrpSpPr>
              <a:grpSpLocks/>
            </p:cNvGrpSpPr>
            <p:nvPr/>
          </p:nvGrpSpPr>
          <p:grpSpPr bwMode="auto">
            <a:xfrm>
              <a:off x="5059" y="3494"/>
              <a:ext cx="747" cy="239"/>
              <a:chOff x="4123" y="5917"/>
              <a:chExt cx="608" cy="460"/>
            </a:xfrm>
          </p:grpSpPr>
          <p:sp>
            <p:nvSpPr>
              <p:cNvPr id="293958" name="Rectangle 47"/>
              <p:cNvSpPr>
                <a:spLocks noChangeArrowheads="1"/>
              </p:cNvSpPr>
              <p:nvPr/>
            </p:nvSpPr>
            <p:spPr bwMode="auto">
              <a:xfrm>
                <a:off x="4155" y="5917"/>
                <a:ext cx="544"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a:ln>
                      <a:noFill/>
                    </a:ln>
                    <a:solidFill>
                      <a:srgbClr val="FFFFCC"/>
                    </a:solidFill>
                    <a:effectLst/>
                    <a:uLnTx/>
                    <a:uFillTx/>
                    <a:latin typeface="Times New Roman" charset="0"/>
                    <a:ea typeface="MS PGothic" charset="0"/>
                  </a:rPr>
                  <a:t>都</a:t>
                </a:r>
                <a:r>
                  <a:rPr kumimoji="0" lang="ja-JP" altLang="en-US" sz="1400" b="1" i="0" u="none" strike="noStrike" kern="1200" cap="none" spc="0" normalizeH="0" baseline="0" noProof="0">
                    <a:ln>
                      <a:noFill/>
                    </a:ln>
                    <a:solidFill>
                      <a:srgbClr val="FFFFCC"/>
                    </a:solidFill>
                    <a:effectLst/>
                    <a:uLnTx/>
                    <a:uFillTx/>
                    <a:latin typeface="Times New Roman" charset="0"/>
                    <a:ea typeface="MS PGothic" charset="0"/>
                  </a:rPr>
                  <a:t>在葡萄园</a:t>
                </a:r>
                <a:endParaRPr kumimoji="0" lang="en-US" altLang="zh-CN" sz="1400" b="1" i="0" u="none" strike="noStrike" kern="1200" cap="none" spc="0" normalizeH="0" baseline="0" noProof="0">
                  <a:ln>
                    <a:noFill/>
                  </a:ln>
                  <a:solidFill>
                    <a:srgbClr val="FFFFCC"/>
                  </a:solidFill>
                  <a:effectLst/>
                  <a:uLnTx/>
                  <a:uFillTx/>
                  <a:latin typeface="Arial Narrow" charset="0"/>
                  <a:ea typeface="SimSun" charset="0"/>
                  <a:cs typeface="SimSun" charset="0"/>
                </a:endParaRPr>
              </a:p>
            </p:txBody>
          </p:sp>
          <p:sp>
            <p:nvSpPr>
              <p:cNvPr id="293959" name="Rectangle 128"/>
              <p:cNvSpPr>
                <a:spLocks noChangeArrowheads="1"/>
              </p:cNvSpPr>
              <p:nvPr/>
            </p:nvSpPr>
            <p:spPr bwMode="auto">
              <a:xfrm>
                <a:off x="4123" y="5917"/>
                <a:ext cx="608" cy="46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28" name="Group 131"/>
            <p:cNvGrpSpPr>
              <a:grpSpLocks/>
            </p:cNvGrpSpPr>
            <p:nvPr/>
          </p:nvGrpSpPr>
          <p:grpSpPr bwMode="auto">
            <a:xfrm>
              <a:off x="0" y="3733"/>
              <a:ext cx="609" cy="269"/>
              <a:chOff x="0" y="6377"/>
              <a:chExt cx="496" cy="520"/>
            </a:xfrm>
          </p:grpSpPr>
          <p:sp>
            <p:nvSpPr>
              <p:cNvPr id="293956" name="Rectangle 49"/>
              <p:cNvSpPr>
                <a:spLocks noChangeArrowheads="1"/>
              </p:cNvSpPr>
              <p:nvPr/>
            </p:nvSpPr>
            <p:spPr bwMode="auto">
              <a:xfrm>
                <a:off x="32" y="6377"/>
                <a:ext cx="432"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293957" name="Rectangle 130"/>
              <p:cNvSpPr>
                <a:spLocks noChangeArrowheads="1"/>
              </p:cNvSpPr>
              <p:nvPr/>
            </p:nvSpPr>
            <p:spPr bwMode="auto">
              <a:xfrm>
                <a:off x="0" y="6377"/>
                <a:ext cx="496"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29" name="Group 133"/>
            <p:cNvGrpSpPr>
              <a:grpSpLocks/>
            </p:cNvGrpSpPr>
            <p:nvPr/>
          </p:nvGrpSpPr>
          <p:grpSpPr bwMode="auto">
            <a:xfrm>
              <a:off x="609" y="3733"/>
              <a:ext cx="697" cy="269"/>
              <a:chOff x="496" y="6377"/>
              <a:chExt cx="568" cy="520"/>
            </a:xfrm>
          </p:grpSpPr>
          <p:sp>
            <p:nvSpPr>
              <p:cNvPr id="293954" name="Rectangle 50"/>
              <p:cNvSpPr>
                <a:spLocks noChangeArrowheads="1"/>
              </p:cNvSpPr>
              <p:nvPr/>
            </p:nvSpPr>
            <p:spPr bwMode="auto">
              <a:xfrm>
                <a:off x="528" y="6377"/>
                <a:ext cx="504"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293955" name="Rectangle 132"/>
              <p:cNvSpPr>
                <a:spLocks noChangeArrowheads="1"/>
              </p:cNvSpPr>
              <p:nvPr/>
            </p:nvSpPr>
            <p:spPr bwMode="auto">
              <a:xfrm>
                <a:off x="496" y="6377"/>
                <a:ext cx="568"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30" name="Group 135"/>
            <p:cNvGrpSpPr>
              <a:grpSpLocks/>
            </p:cNvGrpSpPr>
            <p:nvPr/>
          </p:nvGrpSpPr>
          <p:grpSpPr bwMode="auto">
            <a:xfrm>
              <a:off x="1306" y="3733"/>
              <a:ext cx="558" cy="269"/>
              <a:chOff x="1064" y="6377"/>
              <a:chExt cx="455" cy="520"/>
            </a:xfrm>
          </p:grpSpPr>
          <p:sp>
            <p:nvSpPr>
              <p:cNvPr id="293952" name="Rectangle 51"/>
              <p:cNvSpPr>
                <a:spLocks noChangeArrowheads="1"/>
              </p:cNvSpPr>
              <p:nvPr/>
            </p:nvSpPr>
            <p:spPr bwMode="auto">
              <a:xfrm>
                <a:off x="1096" y="6377"/>
                <a:ext cx="391"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293953" name="Rectangle 134"/>
              <p:cNvSpPr>
                <a:spLocks noChangeArrowheads="1"/>
              </p:cNvSpPr>
              <p:nvPr/>
            </p:nvSpPr>
            <p:spPr bwMode="auto">
              <a:xfrm>
                <a:off x="1064" y="6377"/>
                <a:ext cx="455"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31" name="Group 137"/>
            <p:cNvGrpSpPr>
              <a:grpSpLocks/>
            </p:cNvGrpSpPr>
            <p:nvPr/>
          </p:nvGrpSpPr>
          <p:grpSpPr bwMode="auto">
            <a:xfrm>
              <a:off x="1864" y="3733"/>
              <a:ext cx="734" cy="269"/>
              <a:chOff x="1519" y="6377"/>
              <a:chExt cx="598" cy="520"/>
            </a:xfrm>
          </p:grpSpPr>
          <p:sp>
            <p:nvSpPr>
              <p:cNvPr id="293950" name="Rectangle 52"/>
              <p:cNvSpPr>
                <a:spLocks noChangeArrowheads="1"/>
              </p:cNvSpPr>
              <p:nvPr/>
            </p:nvSpPr>
            <p:spPr bwMode="auto">
              <a:xfrm>
                <a:off x="1551" y="6377"/>
                <a:ext cx="534"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293951" name="Rectangle 136"/>
              <p:cNvSpPr>
                <a:spLocks noChangeArrowheads="1"/>
              </p:cNvSpPr>
              <p:nvPr/>
            </p:nvSpPr>
            <p:spPr bwMode="auto">
              <a:xfrm>
                <a:off x="1519" y="6377"/>
                <a:ext cx="598"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32" name="Group 139"/>
            <p:cNvGrpSpPr>
              <a:grpSpLocks/>
            </p:cNvGrpSpPr>
            <p:nvPr/>
          </p:nvGrpSpPr>
          <p:grpSpPr bwMode="auto">
            <a:xfrm>
              <a:off x="2598" y="3733"/>
              <a:ext cx="373" cy="269"/>
              <a:chOff x="2117" y="6377"/>
              <a:chExt cx="304" cy="520"/>
            </a:xfrm>
          </p:grpSpPr>
          <p:sp>
            <p:nvSpPr>
              <p:cNvPr id="293948" name="Rectangle 53"/>
              <p:cNvSpPr>
                <a:spLocks noChangeArrowheads="1"/>
              </p:cNvSpPr>
              <p:nvPr/>
            </p:nvSpPr>
            <p:spPr bwMode="auto">
              <a:xfrm>
                <a:off x="2149" y="6377"/>
                <a:ext cx="240"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00" b="1" i="0" u="none" strike="noStrike" kern="1200" cap="none" spc="0" normalizeH="0" baseline="0" noProof="0">
                    <a:ln>
                      <a:noFill/>
                    </a:ln>
                    <a:solidFill>
                      <a:srgbClr val="FFFFCC"/>
                    </a:solidFill>
                    <a:effectLst/>
                    <a:uLnTx/>
                    <a:uFillTx/>
                    <a:latin typeface="Times New Roman" charset="0"/>
                    <a:ea typeface="MS PGothic" charset="0"/>
                  </a:rPr>
                  <a:t>分手</a:t>
                </a:r>
                <a:endParaRPr kumimoji="0" lang="en-US" altLang="zh-CN" sz="1400" b="1" i="0" u="none" strike="noStrike" kern="1200" cap="none" spc="0" normalizeH="0" baseline="0" noProof="0">
                  <a:ln>
                    <a:noFill/>
                  </a:ln>
                  <a:solidFill>
                    <a:srgbClr val="FFFFCC"/>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CC"/>
                    </a:solidFill>
                    <a:effectLst/>
                    <a:uLnTx/>
                    <a:uFillTx/>
                    <a:latin typeface="Arial Narrow" charset="0"/>
                    <a:ea typeface="SimSun" charset="0"/>
                    <a:cs typeface="SimSun" charset="0"/>
                  </a:rPr>
                  <a:t>5:2-16</a:t>
                </a:r>
              </a:p>
            </p:txBody>
          </p:sp>
          <p:sp>
            <p:nvSpPr>
              <p:cNvPr id="293949" name="Rectangle 138"/>
              <p:cNvSpPr>
                <a:spLocks noChangeArrowheads="1"/>
              </p:cNvSpPr>
              <p:nvPr/>
            </p:nvSpPr>
            <p:spPr bwMode="auto">
              <a:xfrm>
                <a:off x="2117" y="6377"/>
                <a:ext cx="304"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33" name="Group 141"/>
            <p:cNvGrpSpPr>
              <a:grpSpLocks/>
            </p:cNvGrpSpPr>
            <p:nvPr/>
          </p:nvGrpSpPr>
          <p:grpSpPr bwMode="auto">
            <a:xfrm>
              <a:off x="2971" y="3733"/>
              <a:ext cx="651" cy="269"/>
              <a:chOff x="2421" y="6377"/>
              <a:chExt cx="531" cy="520"/>
            </a:xfrm>
          </p:grpSpPr>
          <p:sp>
            <p:nvSpPr>
              <p:cNvPr id="293946" name="Rectangle 54"/>
              <p:cNvSpPr>
                <a:spLocks noChangeArrowheads="1"/>
              </p:cNvSpPr>
              <p:nvPr/>
            </p:nvSpPr>
            <p:spPr bwMode="auto">
              <a:xfrm>
                <a:off x="2453" y="6377"/>
                <a:ext cx="467"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00" b="1" i="0" u="none" strike="noStrike" kern="1200" cap="none" spc="0" normalizeH="0" baseline="0" noProof="0">
                    <a:ln>
                      <a:noFill/>
                    </a:ln>
                    <a:solidFill>
                      <a:srgbClr val="FFFFCC"/>
                    </a:solidFill>
                    <a:effectLst/>
                    <a:uLnTx/>
                    <a:uFillTx/>
                    <a:latin typeface="Times New Roman" charset="0"/>
                    <a:ea typeface="MS PGothic" charset="0"/>
                  </a:rPr>
                  <a:t>和好</a:t>
                </a:r>
                <a:endParaRPr kumimoji="0" lang="en-US" altLang="ja-JP" sz="1400" b="1" i="0" u="none" strike="noStrike" kern="1200" cap="none" spc="0" normalizeH="0" baseline="0" noProof="0">
                  <a:ln>
                    <a:noFill/>
                  </a:ln>
                  <a:solidFill>
                    <a:srgbClr val="FFFFCC"/>
                  </a:solidFill>
                  <a:effectLst/>
                  <a:uLnTx/>
                  <a:uFillTx/>
                  <a:latin typeface="Times New Roman" charset="0"/>
                  <a:ea typeface="MS PGothic"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CC"/>
                    </a:solidFill>
                    <a:effectLst/>
                    <a:uLnTx/>
                    <a:uFillTx/>
                    <a:latin typeface="Arial Narrow" charset="0"/>
                    <a:ea typeface="SimSun" charset="0"/>
                    <a:cs typeface="SimSun" charset="0"/>
                  </a:rPr>
                  <a:t>6:1-13</a:t>
                </a:r>
              </a:p>
            </p:txBody>
          </p:sp>
          <p:sp>
            <p:nvSpPr>
              <p:cNvPr id="293947" name="Rectangle 140"/>
              <p:cNvSpPr>
                <a:spLocks noChangeArrowheads="1"/>
              </p:cNvSpPr>
              <p:nvPr/>
            </p:nvSpPr>
            <p:spPr bwMode="auto">
              <a:xfrm>
                <a:off x="2421" y="6377"/>
                <a:ext cx="531"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34" name="Group 143"/>
            <p:cNvGrpSpPr>
              <a:grpSpLocks/>
            </p:cNvGrpSpPr>
            <p:nvPr/>
          </p:nvGrpSpPr>
          <p:grpSpPr bwMode="auto">
            <a:xfrm>
              <a:off x="3622" y="3733"/>
              <a:ext cx="736" cy="269"/>
              <a:chOff x="2952" y="6377"/>
              <a:chExt cx="599" cy="520"/>
            </a:xfrm>
          </p:grpSpPr>
          <p:sp>
            <p:nvSpPr>
              <p:cNvPr id="293944" name="Rectangle 55"/>
              <p:cNvSpPr>
                <a:spLocks noChangeArrowheads="1"/>
              </p:cNvSpPr>
              <p:nvPr/>
            </p:nvSpPr>
            <p:spPr bwMode="auto">
              <a:xfrm>
                <a:off x="2984" y="6377"/>
                <a:ext cx="535"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endParaRPr>
              </a:p>
            </p:txBody>
          </p:sp>
          <p:sp>
            <p:nvSpPr>
              <p:cNvPr id="293945" name="Rectangle 142"/>
              <p:cNvSpPr>
                <a:spLocks noChangeArrowheads="1"/>
              </p:cNvSpPr>
              <p:nvPr/>
            </p:nvSpPr>
            <p:spPr bwMode="auto">
              <a:xfrm>
                <a:off x="2952" y="6377"/>
                <a:ext cx="599"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35" name="Group 145"/>
            <p:cNvGrpSpPr>
              <a:grpSpLocks/>
            </p:cNvGrpSpPr>
            <p:nvPr/>
          </p:nvGrpSpPr>
          <p:grpSpPr bwMode="auto">
            <a:xfrm>
              <a:off x="4358" y="3733"/>
              <a:ext cx="701" cy="269"/>
              <a:chOff x="3551" y="6377"/>
              <a:chExt cx="572" cy="520"/>
            </a:xfrm>
          </p:grpSpPr>
          <p:sp>
            <p:nvSpPr>
              <p:cNvPr id="293942" name="Rectangle 56"/>
              <p:cNvSpPr>
                <a:spLocks noChangeArrowheads="1"/>
              </p:cNvSpPr>
              <p:nvPr/>
            </p:nvSpPr>
            <p:spPr bwMode="auto">
              <a:xfrm>
                <a:off x="3583" y="6377"/>
                <a:ext cx="508"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293943" name="Rectangle 144"/>
              <p:cNvSpPr>
                <a:spLocks noChangeArrowheads="1"/>
              </p:cNvSpPr>
              <p:nvPr/>
            </p:nvSpPr>
            <p:spPr bwMode="auto">
              <a:xfrm>
                <a:off x="3551" y="6377"/>
                <a:ext cx="572"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36" name="Group 147"/>
            <p:cNvGrpSpPr>
              <a:grpSpLocks/>
            </p:cNvGrpSpPr>
            <p:nvPr/>
          </p:nvGrpSpPr>
          <p:grpSpPr bwMode="auto">
            <a:xfrm>
              <a:off x="5059" y="3733"/>
              <a:ext cx="747" cy="269"/>
              <a:chOff x="4123" y="6377"/>
              <a:chExt cx="608" cy="520"/>
            </a:xfrm>
          </p:grpSpPr>
          <p:sp>
            <p:nvSpPr>
              <p:cNvPr id="293940" name="Rectangle 57"/>
              <p:cNvSpPr>
                <a:spLocks noChangeArrowheads="1"/>
              </p:cNvSpPr>
              <p:nvPr/>
            </p:nvSpPr>
            <p:spPr bwMode="auto">
              <a:xfrm>
                <a:off x="4155" y="6377"/>
                <a:ext cx="544"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rPr>
                  <a:t> </a:t>
                </a:r>
              </a:p>
            </p:txBody>
          </p:sp>
          <p:sp>
            <p:nvSpPr>
              <p:cNvPr id="293941" name="Rectangle 146"/>
              <p:cNvSpPr>
                <a:spLocks noChangeArrowheads="1"/>
              </p:cNvSpPr>
              <p:nvPr/>
            </p:nvSpPr>
            <p:spPr bwMode="auto">
              <a:xfrm>
                <a:off x="4123" y="6377"/>
                <a:ext cx="608" cy="52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nvGrpSpPr>
            <p:cNvPr id="293937" name="Group 151"/>
            <p:cNvGrpSpPr>
              <a:grpSpLocks/>
            </p:cNvGrpSpPr>
            <p:nvPr/>
          </p:nvGrpSpPr>
          <p:grpSpPr bwMode="auto">
            <a:xfrm>
              <a:off x="0" y="4002"/>
              <a:ext cx="5804" cy="340"/>
              <a:chOff x="0" y="6897"/>
              <a:chExt cx="6243" cy="615"/>
            </a:xfrm>
          </p:grpSpPr>
          <p:sp>
            <p:nvSpPr>
              <p:cNvPr id="293938" name="Rectangle 59"/>
              <p:cNvSpPr>
                <a:spLocks noChangeArrowheads="1"/>
              </p:cNvSpPr>
              <p:nvPr/>
            </p:nvSpPr>
            <p:spPr bwMode="auto">
              <a:xfrm>
                <a:off x="32" y="6897"/>
                <a:ext cx="6179"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Times New Roman" charset="0"/>
                    <a:ea typeface="SimSun" charset="0"/>
                    <a:cs typeface="SimSun" charset="0"/>
                  </a:rPr>
                  <a:t>约</a:t>
                </a:r>
                <a:r>
                  <a:rPr kumimoji="0" lang="ja-JP" altLang="en-US" sz="2400" b="1" i="0" u="none" strike="noStrike" kern="1200" cap="none" spc="0" normalizeH="0" baseline="0" noProof="0">
                    <a:ln>
                      <a:noFill/>
                    </a:ln>
                    <a:solidFill>
                      <a:srgbClr val="FFFFCC"/>
                    </a:solidFill>
                    <a:effectLst/>
                    <a:uLnTx/>
                    <a:uFillTx/>
                    <a:latin typeface="Times New Roman" charset="0"/>
                    <a:ea typeface="MS PGothic" charset="0"/>
                  </a:rPr>
                  <a:t>一年</a:t>
                </a:r>
                <a:endParaRPr kumimoji="0" lang="en-US" altLang="zh-CN" sz="2400" b="1" i="0" u="none" strike="noStrike" kern="1200" cap="none" spc="0" normalizeH="0" baseline="0" noProof="0">
                  <a:ln>
                    <a:noFill/>
                  </a:ln>
                  <a:solidFill>
                    <a:srgbClr val="FFFFCC"/>
                  </a:solidFill>
                  <a:effectLst/>
                  <a:uLnTx/>
                  <a:uFillTx/>
                  <a:latin typeface="Arial Narrow" charset="0"/>
                  <a:ea typeface="SimSun" charset="0"/>
                  <a:cs typeface="SimSun" charset="0"/>
                </a:endParaRPr>
              </a:p>
            </p:txBody>
          </p:sp>
          <p:sp>
            <p:nvSpPr>
              <p:cNvPr id="293939" name="Rectangle 150"/>
              <p:cNvSpPr>
                <a:spLocks noChangeArrowheads="1"/>
              </p:cNvSpPr>
              <p:nvPr/>
            </p:nvSpPr>
            <p:spPr bwMode="auto">
              <a:xfrm>
                <a:off x="0" y="6897"/>
                <a:ext cx="6243"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CC"/>
                  </a:solidFill>
                  <a:effectLst/>
                  <a:uLnTx/>
                  <a:uFillTx/>
                  <a:latin typeface="Times New Roman" charset="0"/>
                  <a:ea typeface="MS PGothic" charset="0"/>
                </a:endParaRPr>
              </a:p>
            </p:txBody>
          </p:sp>
        </p:grpSp>
      </p:grpSp>
    </p:spTree>
    <p:extLst>
      <p:ext uri="{BB962C8B-B14F-4D97-AF65-F5344CB8AC3E}">
        <p14:creationId xmlns:p14="http://schemas.microsoft.com/office/powerpoint/2010/main" val="29792775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01742"/>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如何让</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婚姻之爱</a:t>
            </a:r>
            <a:r>
              <a:rPr lang="zh-CN" altLang="en-US" sz="5400" b="1" dirty="0">
                <a:effectLst>
                  <a:glow rad="127000">
                    <a:schemeClr val="tx1"/>
                  </a:glow>
                </a:effectLst>
                <a:latin typeface="Arial" charset="0"/>
                <a:ea typeface="ＭＳ Ｐゴシック" charset="0"/>
                <a:cs typeface="ＭＳ Ｐゴシック" charset="0"/>
              </a:rPr>
              <a:t>成为神所定意的</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2106083" y="3185584"/>
            <a:ext cx="4847167" cy="3116036"/>
          </a:xfrm>
          <a:prstGeom prst="rect">
            <a:avLst/>
          </a:prstGeom>
        </p:spPr>
      </p:pic>
    </p:spTree>
    <p:extLst>
      <p:ext uri="{BB962C8B-B14F-4D97-AF65-F5344CB8AC3E}">
        <p14:creationId xmlns:p14="http://schemas.microsoft.com/office/powerpoint/2010/main" val="36386332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15154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solidFill>
                  <a:srgbClr val="FFFFFF"/>
                </a:solidFill>
                <a:effectLst>
                  <a:glow rad="127000">
                    <a:schemeClr val="tx1"/>
                  </a:glow>
                </a:effectLst>
                <a:latin typeface="Arial" charset="0"/>
                <a:ea typeface="ＭＳ Ｐゴシック" charset="0"/>
                <a:cs typeface="ＭＳ Ｐゴシック" charset="0"/>
              </a:rPr>
              <a:t>婚前</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等待</a:t>
            </a:r>
            <a:r>
              <a:rPr lang="zh-CN" altLang="en-US" sz="4800" b="1" dirty="0">
                <a:effectLst>
                  <a:glow rad="127000">
                    <a:schemeClr val="tx1"/>
                  </a:glow>
                </a:effectLst>
                <a:latin typeface="Arial" charset="0"/>
                <a:ea typeface="ＭＳ Ｐゴシック" charset="0"/>
                <a:cs typeface="ＭＳ Ｐゴシック" charset="0"/>
              </a:rPr>
              <a:t>性</a:t>
            </a:r>
            <a:r>
              <a:rPr lang="en-US" sz="4800" b="1" dirty="0">
                <a:effectLst>
                  <a:glow rad="127000">
                    <a:schemeClr val="tx1"/>
                  </a:glow>
                </a:effectLst>
                <a:latin typeface="Arial" charset="0"/>
                <a:ea typeface="ＭＳ Ｐゴシック" charset="0"/>
                <a:cs typeface="ＭＳ Ｐゴシック" charset="0"/>
              </a:rPr>
              <a:t> (</a:t>
            </a:r>
            <a:r>
              <a:rPr lang="ko-KR" altLang="en-US" sz="4800" b="1" dirty="0" err="1">
                <a:effectLst>
                  <a:glow rad="127000">
                    <a:schemeClr val="tx1"/>
                  </a:glow>
                </a:effectLst>
                <a:latin typeface="Arial" charset="0"/>
                <a:ea typeface="ＭＳ Ｐゴシック" charset="0"/>
                <a:cs typeface="ＭＳ Ｐゴシック" charset="0"/>
              </a:rPr>
              <a:t>雅歌</a:t>
            </a:r>
            <a:r>
              <a:rPr lang="en-US" sz="4800" b="1" dirty="0">
                <a:effectLst>
                  <a:glow rad="127000">
                    <a:schemeClr val="tx1"/>
                  </a:glow>
                </a:effectLst>
                <a:latin typeface="Arial" charset="0"/>
                <a:ea typeface="ＭＳ Ｐゴシック" charset="0"/>
                <a:cs typeface="ＭＳ Ｐゴシック" charset="0"/>
              </a:rPr>
              <a:t> 1:1–5:1)</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86062"/>
            <a:ext cx="9144000" cy="4950772"/>
          </a:xfrm>
          <a:prstGeom prst="rect">
            <a:avLst/>
          </a:prstGeom>
        </p:spPr>
      </p:pic>
    </p:spTree>
    <p:extLst>
      <p:ext uri="{BB962C8B-B14F-4D97-AF65-F5344CB8AC3E}">
        <p14:creationId xmlns:p14="http://schemas.microsoft.com/office/powerpoint/2010/main" val="1270088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en-US" sz="3600" b="1" dirty="0" err="1">
                <a:solidFill>
                  <a:schemeClr val="lt1"/>
                </a:solidFill>
                <a:latin typeface="Arial"/>
                <a:ea typeface="Arial"/>
                <a:cs typeface="Arial"/>
                <a:sym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正如所罗门将他的新妇从卑微艰苦的葡萄园中拯救出来，基督也拯救罪人让他们在永恒的家中得享祝福。</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347a</a:t>
            </a:r>
          </a:p>
        </p:txBody>
      </p:sp>
      <p:sp>
        <p:nvSpPr>
          <p:cNvPr id="10" name="Rectangle 2">
            <a:extLst>
              <a:ext uri="{FF2B5EF4-FFF2-40B4-BE49-F238E27FC236}">
                <a16:creationId xmlns:a16="http://schemas.microsoft.com/office/drawing/2014/main" id="{E1820F86-4C3C-C443-B4CC-73B2B2B4577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雅歌</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9606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雅歌</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5049686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F28C60-913A-EB4B-983E-3C4DBAD509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63599"/>
            <a:ext cx="9144000" cy="5976269"/>
          </a:xfrm>
          <a:prstGeom prst="rect">
            <a:avLst/>
          </a:prstGeom>
        </p:spPr>
      </p:pic>
      <p:sp>
        <p:nvSpPr>
          <p:cNvPr id="339969" name="Rectangle 2"/>
          <p:cNvSpPr>
            <a:spLocks noGrp="1" noChangeArrowheads="1"/>
          </p:cNvSpPr>
          <p:nvPr>
            <p:ph type="title"/>
          </p:nvPr>
        </p:nvSpPr>
        <p:spPr>
          <a:xfrm>
            <a:off x="2057400" y="228600"/>
            <a:ext cx="5029200" cy="533400"/>
          </a:xfrm>
        </p:spPr>
        <p:txBody>
          <a:bodyPr anchor="ctr" anchorCtr="1"/>
          <a:lstStyle/>
          <a:p>
            <a:pPr algn="ctr"/>
            <a:r>
              <a:rPr lang="en-US" b="1" i="0">
                <a:latin typeface="Arial Black" charset="0"/>
                <a:cs typeface="ＭＳ Ｐゴシック" charset="0"/>
              </a:rPr>
              <a:t>综述</a:t>
            </a:r>
          </a:p>
        </p:txBody>
      </p:sp>
      <p:sp>
        <p:nvSpPr>
          <p:cNvPr id="339970"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spcBef>
                <a:spcPct val="50000"/>
              </a:spcBef>
            </a:pPr>
            <a:r>
              <a:rPr kumimoji="0" lang="en-US" altLang="zh-CN" b="1">
                <a:solidFill>
                  <a:srgbClr val="FFFFCC"/>
                </a:solidFill>
                <a:ea typeface="ＭＳ Ｐゴシック" charset="0"/>
                <a:cs typeface="ＭＳ Ｐゴシック" charset="0"/>
              </a:rPr>
              <a:t>430</a:t>
            </a:r>
          </a:p>
        </p:txBody>
      </p:sp>
      <p:sp>
        <p:nvSpPr>
          <p:cNvPr id="36870" name="Text Box 6"/>
          <p:cNvSpPr txBox="1">
            <a:spLocks noChangeArrowheads="1"/>
          </p:cNvSpPr>
          <p:nvPr/>
        </p:nvSpPr>
        <p:spPr bwMode="auto">
          <a:xfrm>
            <a:off x="762000" y="2179638"/>
            <a:ext cx="7848600" cy="708025"/>
          </a:xfrm>
          <a:prstGeom prst="rect">
            <a:avLst/>
          </a:prstGeom>
          <a:solidFill>
            <a:srgbClr val="000000"/>
          </a:solidFill>
          <a:ln w="9525">
            <a:solidFill>
              <a:srgbClr val="000000"/>
            </a:solidFill>
            <a:miter lim="800000"/>
            <a:headEnd/>
            <a:tailEnd/>
          </a:ln>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r>
              <a:rPr kumimoji="0" lang="en-US" altLang="zh-CN" sz="3200" b="1">
                <a:solidFill>
                  <a:srgbClr val="FFFFFF"/>
                </a:solidFill>
                <a:latin typeface="Impact" charset="0"/>
                <a:ea typeface="SimSun" charset="0"/>
                <a:cs typeface="SimSun" charset="0"/>
              </a:rPr>
              <a:t>1:1–5:1</a:t>
            </a:r>
            <a:r>
              <a:rPr kumimoji="0" lang="en-US" altLang="zh-CN" sz="4000" b="1">
                <a:solidFill>
                  <a:srgbClr val="FFFFFF"/>
                </a:solidFill>
                <a:latin typeface="ＭＳ Ｐゴシック" charset="0"/>
                <a:ea typeface="ＭＳ Ｐゴシック" charset="0"/>
                <a:cs typeface="ＭＳ Ｐゴシック" charset="0"/>
              </a:rPr>
              <a:t>	</a:t>
            </a:r>
            <a:r>
              <a:rPr kumimoji="0" lang="zh-CN" altLang="en-US" sz="4000" b="1">
                <a:solidFill>
                  <a:srgbClr val="FFFFFF"/>
                </a:solidFill>
                <a:latin typeface="ＭＳ Ｐゴシック" charset="0"/>
                <a:ea typeface="ＭＳ Ｐゴシック" charset="0"/>
                <a:cs typeface="ＭＳ Ｐゴシック" charset="0"/>
              </a:rPr>
              <a:t>求爱到婚礼</a:t>
            </a:r>
            <a:endParaRPr kumimoji="0" lang="en-US" altLang="zh-CN" sz="4000" b="1">
              <a:solidFill>
                <a:srgbClr val="FFFFFF"/>
              </a:solidFill>
              <a:latin typeface="ＭＳ Ｐゴシック" charset="0"/>
              <a:ea typeface="ＭＳ Ｐゴシック" charset="0"/>
              <a:cs typeface="ＭＳ Ｐゴシック" charset="0"/>
            </a:endParaRPr>
          </a:p>
        </p:txBody>
      </p:sp>
      <p:sp>
        <p:nvSpPr>
          <p:cNvPr id="339972" name="Text Box 7"/>
          <p:cNvSpPr txBox="1">
            <a:spLocks noChangeArrowheads="1"/>
          </p:cNvSpPr>
          <p:nvPr/>
        </p:nvSpPr>
        <p:spPr bwMode="auto">
          <a:xfrm>
            <a:off x="762000" y="914400"/>
            <a:ext cx="7543800" cy="708025"/>
          </a:xfrm>
          <a:prstGeom prst="rect">
            <a:avLst/>
          </a:prstGeom>
          <a:solidFill>
            <a:srgbClr val="FFFFFF"/>
          </a:solidFill>
          <a:ln w="9525">
            <a:solidFill>
              <a:srgbClr val="000000"/>
            </a:solidFill>
            <a:miter lim="800000"/>
            <a:headEnd/>
            <a:tailEnd/>
          </a:ln>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r>
              <a:rPr kumimoji="0" lang="zh-CN" altLang="en-US" sz="4000" b="1">
                <a:solidFill>
                  <a:srgbClr val="000000"/>
                </a:solidFill>
                <a:latin typeface="ＭＳ Ｐゴシック" charset="0"/>
                <a:ea typeface="ＭＳ Ｐゴシック" charset="0"/>
                <a:cs typeface="ＭＳ Ｐゴシック" charset="0"/>
              </a:rPr>
              <a:t>婚爱的对话</a:t>
            </a:r>
            <a:endParaRPr kumimoji="0" lang="en-US" altLang="zh-CN" sz="4000" b="1">
              <a:solidFill>
                <a:srgbClr val="000000"/>
              </a:solidFill>
              <a:latin typeface="ＭＳ Ｐゴシック" charset="0"/>
              <a:ea typeface="ＭＳ Ｐゴシック" charset="0"/>
              <a:cs typeface="ＭＳ Ｐゴシック" charset="0"/>
            </a:endParaRPr>
          </a:p>
        </p:txBody>
      </p:sp>
      <p:sp>
        <p:nvSpPr>
          <p:cNvPr id="36872" name="Text Box 8"/>
          <p:cNvSpPr txBox="1">
            <a:spLocks noChangeArrowheads="1"/>
          </p:cNvSpPr>
          <p:nvPr/>
        </p:nvSpPr>
        <p:spPr bwMode="auto">
          <a:xfrm>
            <a:off x="1547813" y="4505325"/>
            <a:ext cx="7370762" cy="708025"/>
          </a:xfrm>
          <a:prstGeom prst="rect">
            <a:avLst/>
          </a:prstGeom>
          <a:solidFill>
            <a:srgbClr val="000000"/>
          </a:solidFill>
          <a:ln w="9525">
            <a:solidFill>
              <a:srgbClr val="000000"/>
            </a:solidFill>
            <a:miter lim="800000"/>
            <a:headEnd/>
            <a:tailEnd/>
          </a:ln>
        </p:spPr>
        <p:txBody>
          <a:bodyPr>
            <a:spAutoFit/>
          </a:bodyPr>
          <a:lstStyle>
            <a:lvl1pPr>
              <a:defRPr kumimoji="1" sz="2400">
                <a:solidFill>
                  <a:schemeClr val="tx1"/>
                </a:solidFill>
                <a:latin typeface="Times New Roman" charset="0"/>
                <a:ea typeface="MS PGothic" charset="0"/>
                <a:cs typeface="MS PGothic" charset="0"/>
              </a:defRPr>
            </a:lvl1pPr>
            <a:lvl2pPr marL="742950" indent="-285750">
              <a:defRPr kumimoji="1" sz="2400">
                <a:solidFill>
                  <a:schemeClr val="tx1"/>
                </a:solidFill>
                <a:latin typeface="Times New Roman" charset="0"/>
                <a:ea typeface="MS PGothic" charset="0"/>
                <a:cs typeface="MS PGothic" charset="0"/>
              </a:defRPr>
            </a:lvl2pPr>
            <a:lvl3pPr marL="1143000" indent="-228600">
              <a:defRPr kumimoji="1" sz="2400">
                <a:solidFill>
                  <a:schemeClr val="tx1"/>
                </a:solidFill>
                <a:latin typeface="Times New Roman" charset="0"/>
                <a:ea typeface="MS PGothic" charset="0"/>
                <a:cs typeface="MS PGothic" charset="0"/>
              </a:defRPr>
            </a:lvl3pPr>
            <a:lvl4pPr marL="1600200" indent="-228600">
              <a:defRPr kumimoji="1" sz="2400">
                <a:solidFill>
                  <a:schemeClr val="tx1"/>
                </a:solidFill>
                <a:latin typeface="Times New Roman" charset="0"/>
                <a:ea typeface="MS PGothic" charset="0"/>
                <a:cs typeface="MS PGothic" charset="0"/>
              </a:defRPr>
            </a:lvl4pPr>
            <a:lvl5pPr marL="2057400" indent="-22860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r>
              <a:rPr kumimoji="0" lang="en-US" altLang="zh-CN" sz="3200" b="1">
                <a:solidFill>
                  <a:srgbClr val="FFFFFF"/>
                </a:solidFill>
                <a:latin typeface="Impact" charset="0"/>
                <a:ea typeface="SimSun" charset="0"/>
                <a:cs typeface="SimSun" charset="0"/>
              </a:rPr>
              <a:t>5:2–8:14	</a:t>
            </a:r>
            <a:r>
              <a:rPr kumimoji="0" lang="zh-CN" altLang="en-US" sz="4000" b="1">
                <a:solidFill>
                  <a:srgbClr val="FFFFFF"/>
                </a:solidFill>
                <a:latin typeface="ＭＳ Ｐゴシック" charset="0"/>
                <a:ea typeface="ＭＳ Ｐゴシック" charset="0"/>
                <a:cs typeface="ＭＳ Ｐゴシック" charset="0"/>
              </a:rPr>
              <a:t>在婚姻中成长</a:t>
            </a:r>
            <a:endParaRPr kumimoji="0" lang="en-US" altLang="zh-CN" sz="4000" b="1">
              <a:solidFill>
                <a:srgbClr val="FFFFFF"/>
              </a:solidFill>
              <a:latin typeface="ＭＳ Ｐゴシック"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870"/>
                                        </p:tgtEl>
                                        <p:attrNameLst>
                                          <p:attrName>style.visibility</p:attrName>
                                        </p:attrNameLst>
                                      </p:cBhvr>
                                      <p:to>
                                        <p:strVal val="visible"/>
                                      </p:to>
                                    </p:set>
                                    <p:anim calcmode="lin" valueType="num">
                                      <p:cBhvr additive="base">
                                        <p:cTn id="7" dur="500" fill="hold"/>
                                        <p:tgtEl>
                                          <p:spTgt spid="36870"/>
                                        </p:tgtEl>
                                        <p:attrNameLst>
                                          <p:attrName>ppt_x</p:attrName>
                                        </p:attrNameLst>
                                      </p:cBhvr>
                                      <p:tavLst>
                                        <p:tav tm="0">
                                          <p:val>
                                            <p:strVal val="0-#ppt_w/2"/>
                                          </p:val>
                                        </p:tav>
                                        <p:tav tm="100000">
                                          <p:val>
                                            <p:strVal val="#ppt_x"/>
                                          </p:val>
                                        </p:tav>
                                      </p:tavLst>
                                    </p:anim>
                                    <p:anim calcmode="lin" valueType="num">
                                      <p:cBhvr additive="base">
                                        <p:cTn id="8" dur="500" fill="hold"/>
                                        <p:tgtEl>
                                          <p:spTgt spid="3687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6872"/>
                                        </p:tgtEl>
                                        <p:attrNameLst>
                                          <p:attrName>style.visibility</p:attrName>
                                        </p:attrNameLst>
                                      </p:cBhvr>
                                      <p:to>
                                        <p:strVal val="visible"/>
                                      </p:to>
                                    </p:set>
                                    <p:anim calcmode="lin" valueType="num">
                                      <p:cBhvr additive="base">
                                        <p:cTn id="13" dur="500" fill="hold"/>
                                        <p:tgtEl>
                                          <p:spTgt spid="36872"/>
                                        </p:tgtEl>
                                        <p:attrNameLst>
                                          <p:attrName>ppt_x</p:attrName>
                                        </p:attrNameLst>
                                      </p:cBhvr>
                                      <p:tavLst>
                                        <p:tav tm="0">
                                          <p:val>
                                            <p:strVal val="0-#ppt_w/2"/>
                                          </p:val>
                                        </p:tav>
                                        <p:tav tm="100000">
                                          <p:val>
                                            <p:strVal val="#ppt_x"/>
                                          </p:val>
                                        </p:tav>
                                      </p:tavLst>
                                    </p:anim>
                                    <p:anim calcmode="lin" valueType="num">
                                      <p:cBhvr additive="base">
                                        <p:cTn id="14" dur="500" fill="hold"/>
                                        <p:tgtEl>
                                          <p:spTgt spid="368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animBg="1" autoUpdateAnimBg="0"/>
      <p:bldP spid="36872"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658884"/>
          </a:xfrm>
          <a:effectLst>
            <a:outerShdw blurRad="63500" dist="35921" dir="2700000" algn="ctr" rotWithShape="0">
              <a:schemeClr val="tx2">
                <a:alpha val="74998"/>
              </a:schemeClr>
            </a:outerShdw>
          </a:effectLst>
        </p:spPr>
        <p:txBody>
          <a:bodyPr anchor="ctr"/>
          <a:lstStyle/>
          <a:p>
            <a:pPr>
              <a:defRPr/>
            </a:pPr>
            <a:r>
              <a:rPr lang="ko-KR" altLang="en-US" sz="3600" b="1" dirty="0" err="1">
                <a:effectLst>
                  <a:glow rad="127000">
                    <a:schemeClr val="tx1"/>
                  </a:glow>
                </a:effectLst>
                <a:latin typeface="Arial" charset="0"/>
                <a:ea typeface="ＭＳ Ｐゴシック" charset="0"/>
                <a:cs typeface="ＭＳ Ｐゴシック" charset="0"/>
              </a:rPr>
              <a:t>所罗门的歌，是歌中之歌</a:t>
            </a:r>
            <a:r>
              <a:rPr lang="ko-KR" altLang="en-US" sz="3600" b="1" dirty="0">
                <a:effectLst>
                  <a:glow rad="127000">
                    <a:schemeClr val="tx1"/>
                  </a:glow>
                </a:effectLst>
                <a:latin typeface="Arial" charset="0"/>
                <a:ea typeface="ＭＳ Ｐゴシック" charset="0"/>
                <a:cs typeface="ＭＳ Ｐゴシック" charset="0"/>
              </a:rPr>
              <a:t>。</a:t>
            </a:r>
            <a:br>
              <a:rPr lang="ko-KR" alt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(1:1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0" y="1744382"/>
            <a:ext cx="9144000" cy="5143500"/>
          </a:xfrm>
          <a:prstGeom prst="rect">
            <a:avLst/>
          </a:prstGeom>
        </p:spPr>
      </p:pic>
    </p:spTree>
    <p:extLst>
      <p:ext uri="{BB962C8B-B14F-4D97-AF65-F5344CB8AC3E}">
        <p14:creationId xmlns:p14="http://schemas.microsoft.com/office/powerpoint/2010/main" val="2293923150"/>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06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629647" y="29468"/>
            <a:ext cx="6361953" cy="6036649"/>
          </a:xfrm>
          <a:effectLst>
            <a:outerShdw blurRad="63500" dist="35921" dir="2700000" algn="ctr" rotWithShape="0">
              <a:schemeClr val="tx2">
                <a:alpha val="74998"/>
              </a:schemeClr>
            </a:outerShdw>
          </a:effectLst>
        </p:spPr>
        <p:txBody>
          <a:bodyPr anchor="t"/>
          <a:lstStyle/>
          <a:p>
            <a:pPr>
              <a:defRPr/>
            </a:pPr>
            <a:r>
              <a:rPr lang="ko-KR" altLang="en-US" sz="3600" b="1" i="1" dirty="0" err="1">
                <a:effectLst>
                  <a:glow rad="127000">
                    <a:schemeClr val="tx1"/>
                  </a:glow>
                </a:effectLst>
                <a:latin typeface="Arial" charset="0"/>
                <a:ea typeface="ＭＳ Ｐゴシック" charset="0"/>
                <a:cs typeface="ＭＳ Ｐゴシック" charset="0"/>
              </a:rPr>
              <a:t>愿他用口中的热吻与我亲嘴，因为你的热爱比酒更美</a:t>
            </a:r>
            <a:r>
              <a:rPr lang="ko-KR" altLang="en-US" sz="3600" b="1" i="1" dirty="0">
                <a:effectLst>
                  <a:glow rad="127000">
                    <a:schemeClr val="tx1"/>
                  </a:glow>
                </a:effectLst>
                <a:latin typeface="Arial" charset="0"/>
                <a:ea typeface="ＭＳ Ｐゴシック" charset="0"/>
                <a:cs typeface="ＭＳ Ｐゴシック" charset="0"/>
              </a:rPr>
              <a:t>。 </a:t>
            </a:r>
            <a:br>
              <a:rPr lang="en-US" altLang="ko-KR" sz="3600" b="1" i="1" dirty="0">
                <a:effectLst>
                  <a:glow rad="127000">
                    <a:schemeClr val="tx1"/>
                  </a:glow>
                </a:effectLst>
                <a:latin typeface="Arial" charset="0"/>
                <a:ea typeface="ＭＳ Ｐゴシック" charset="0"/>
                <a:cs typeface="ＭＳ Ｐゴシック" charset="0"/>
              </a:rPr>
            </a:br>
            <a:r>
              <a:rPr lang="en-US" altLang="ko-KR" sz="3600" b="1" i="1" dirty="0">
                <a:effectLst>
                  <a:glow rad="127000">
                    <a:schemeClr val="tx1"/>
                  </a:glow>
                </a:effectLst>
                <a:latin typeface="Arial" charset="0"/>
                <a:ea typeface="ＭＳ Ｐゴシック" charset="0"/>
                <a:cs typeface="ＭＳ Ｐゴシック" charset="0"/>
              </a:rPr>
              <a:t>3</a:t>
            </a:r>
            <a:r>
              <a:rPr lang="ko-KR" altLang="en-US" sz="3600" b="1" i="1" dirty="0" err="1">
                <a:effectLst>
                  <a:glow rad="127000">
                    <a:schemeClr val="tx1"/>
                  </a:glow>
                </a:effectLst>
                <a:latin typeface="Arial" charset="0"/>
                <a:ea typeface="ＭＳ Ｐゴシック" charset="0"/>
                <a:cs typeface="ＭＳ Ｐゴシック" charset="0"/>
              </a:rPr>
              <a:t>你的膏油香气芬芳；你的名字如同倒出来的膏油</a:t>
            </a:r>
            <a:r>
              <a:rPr lang="ko-KR" altLang="en-US" sz="3600" b="1" i="1" dirty="0">
                <a:effectLst>
                  <a:glow rad="127000">
                    <a:schemeClr val="tx1"/>
                  </a:glow>
                </a:effectLst>
                <a:latin typeface="Arial" charset="0"/>
                <a:ea typeface="ＭＳ Ｐゴシック" charset="0"/>
                <a:cs typeface="ＭＳ Ｐゴシック" charset="0"/>
              </a:rPr>
              <a:t>；</a:t>
            </a:r>
            <a:br>
              <a:rPr lang="ko-KR" altLang="en-US" sz="3600" b="1" i="1" dirty="0">
                <a:effectLst>
                  <a:glow rad="127000">
                    <a:schemeClr val="tx1"/>
                  </a:glow>
                </a:effectLst>
                <a:latin typeface="Arial" charset="0"/>
                <a:ea typeface="ＭＳ Ｐゴシック" charset="0"/>
                <a:cs typeface="ＭＳ Ｐゴシック" charset="0"/>
              </a:rPr>
            </a:br>
            <a:r>
              <a:rPr lang="ko-KR" altLang="en-US" sz="3600" b="1" i="1" dirty="0" err="1">
                <a:effectLst>
                  <a:glow rad="127000">
                    <a:schemeClr val="tx1"/>
                  </a:glow>
                </a:effectLst>
                <a:latin typeface="Arial" charset="0"/>
                <a:ea typeface="ＭＳ Ｐゴシック" charset="0"/>
                <a:cs typeface="ＭＳ Ｐゴシック" charset="0"/>
              </a:rPr>
              <a:t>所以众童女都爱你</a:t>
            </a:r>
            <a:r>
              <a:rPr lang="ko-KR" altLang="en-US" sz="3600" b="1" i="1" dirty="0">
                <a:effectLst>
                  <a:glow rad="127000">
                    <a:schemeClr val="tx1"/>
                  </a:glow>
                </a:effectLst>
                <a:latin typeface="Arial" charset="0"/>
                <a:ea typeface="ＭＳ Ｐゴシック" charset="0"/>
                <a:cs typeface="ＭＳ Ｐゴシック" charset="0"/>
              </a:rPr>
              <a:t>。</a:t>
            </a:r>
            <a:br>
              <a:rPr lang="ko-KR" altLang="en-US" sz="3600" b="1" i="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(1:2-3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2846642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902200" y="0"/>
            <a:ext cx="4241800" cy="4445000"/>
          </a:xfrm>
          <a:prstGeom prst="rect">
            <a:avLst/>
          </a:prstGeom>
        </p:spPr>
      </p:pic>
      <p:sp>
        <p:nvSpPr>
          <p:cNvPr id="900098" name="Rectangle 2"/>
          <p:cNvSpPr>
            <a:spLocks noGrp="1" noChangeArrowheads="1"/>
          </p:cNvSpPr>
          <p:nvPr>
            <p:ph type="ctrTitle"/>
          </p:nvPr>
        </p:nvSpPr>
        <p:spPr>
          <a:xfrm>
            <a:off x="0" y="0"/>
            <a:ext cx="6172200" cy="3929529"/>
          </a:xfrm>
          <a:effectLst>
            <a:outerShdw blurRad="63500" dist="35921" dir="2700000" algn="ctr" rotWithShape="0">
              <a:schemeClr val="tx2">
                <a:alpha val="74998"/>
              </a:schemeClr>
            </a:outerShdw>
          </a:effectLst>
        </p:spPr>
        <p:txBody>
          <a:bodyPr anchor="t"/>
          <a:lstStyle/>
          <a:p>
            <a:pPr>
              <a:defRPr/>
            </a:pPr>
            <a:r>
              <a:rPr lang="ko-KR" altLang="en-US" sz="3600" b="1" i="1" dirty="0" err="1">
                <a:effectLst>
                  <a:glow rad="127000">
                    <a:schemeClr val="tx1"/>
                  </a:glow>
                </a:effectLst>
                <a:latin typeface="Arial" charset="0"/>
                <a:ea typeface="ＭＳ Ｐゴシック" charset="0"/>
                <a:cs typeface="ＭＳ Ｐゴシック" charset="0"/>
              </a:rPr>
              <a:t>愿你吸引我，我们必快跑跟随你。王领我进入他的内室</a:t>
            </a:r>
            <a:r>
              <a:rPr lang="ko-KR" altLang="en-US" sz="3600" b="1" i="1" dirty="0">
                <a:effectLst>
                  <a:glow rad="127000">
                    <a:schemeClr val="tx1"/>
                  </a:glow>
                </a:effectLst>
                <a:latin typeface="Arial" charset="0"/>
                <a:ea typeface="ＭＳ Ｐゴシック" charset="0"/>
                <a:cs typeface="ＭＳ Ｐゴシック" charset="0"/>
              </a:rPr>
              <a:t>。</a:t>
            </a:r>
            <a:br>
              <a:rPr lang="ko-KR" altLang="en-US" sz="3600" b="1" i="1" dirty="0">
                <a:effectLst>
                  <a:glow rad="127000">
                    <a:schemeClr val="tx1"/>
                  </a:glow>
                </a:effectLst>
                <a:latin typeface="Arial" charset="0"/>
                <a:ea typeface="ＭＳ Ｐゴシック" charset="0"/>
                <a:cs typeface="ＭＳ Ｐゴシック" charset="0"/>
              </a:rPr>
            </a:br>
            <a:r>
              <a:rPr lang="ko-KR" altLang="en-US" sz="3600" b="1" i="1" dirty="0" err="1">
                <a:effectLst>
                  <a:glow rad="127000">
                    <a:schemeClr val="tx1"/>
                  </a:glow>
                </a:effectLst>
                <a:latin typeface="Arial" charset="0"/>
                <a:ea typeface="ＭＳ Ｐゴシック" charset="0"/>
                <a:cs typeface="ＭＳ Ｐゴシック" charset="0"/>
              </a:rPr>
              <a:t>王啊</a:t>
            </a:r>
            <a:r>
              <a:rPr lang="ko-KR" altLang="en-US" sz="3600" b="1" i="1" dirty="0">
                <a:effectLst>
                  <a:glow rad="127000">
                    <a:schemeClr val="tx1"/>
                  </a:glow>
                </a:effectLst>
                <a:latin typeface="Arial" charset="0"/>
                <a:ea typeface="ＭＳ Ｐゴシック" charset="0"/>
                <a:cs typeface="ＭＳ Ｐゴシック" charset="0"/>
              </a:rPr>
              <a:t>！ </a:t>
            </a:r>
            <a:r>
              <a:rPr lang="ko-KR" altLang="en-US" sz="3600" b="1" i="1" dirty="0" err="1">
                <a:effectLst>
                  <a:glow rad="127000">
                    <a:schemeClr val="tx1"/>
                  </a:glow>
                </a:effectLst>
                <a:latin typeface="Arial" charset="0"/>
                <a:ea typeface="ＭＳ Ｐゴシック" charset="0"/>
                <a:cs typeface="ＭＳ Ｐゴシック" charset="0"/>
              </a:rPr>
              <a:t>我们要因你欢喜快乐</a:t>
            </a:r>
            <a:r>
              <a:rPr lang="ko-KR" altLang="en-US" sz="3600" b="1" i="1" dirty="0">
                <a:effectLst>
                  <a:glow rad="127000">
                    <a:schemeClr val="tx1"/>
                  </a:glow>
                </a:effectLst>
                <a:latin typeface="Arial" charset="0"/>
                <a:ea typeface="ＭＳ Ｐゴシック" charset="0"/>
                <a:cs typeface="ＭＳ Ｐゴシック" charset="0"/>
              </a:rPr>
              <a:t>；</a:t>
            </a:r>
            <a:br>
              <a:rPr lang="ko-KR" altLang="en-US" sz="3600" b="1" i="1" dirty="0">
                <a:effectLst>
                  <a:glow rad="127000">
                    <a:schemeClr val="tx1"/>
                  </a:glow>
                </a:effectLst>
                <a:latin typeface="Arial" charset="0"/>
                <a:ea typeface="ＭＳ Ｐゴシック" charset="0"/>
                <a:cs typeface="ＭＳ Ｐゴシック" charset="0"/>
              </a:rPr>
            </a:br>
            <a:r>
              <a:rPr lang="ko-KR" altLang="en-US" sz="3600" b="1" i="1" dirty="0" err="1">
                <a:effectLst>
                  <a:glow rad="127000">
                    <a:schemeClr val="tx1"/>
                  </a:glow>
                </a:effectLst>
                <a:latin typeface="Arial" charset="0"/>
                <a:ea typeface="ＭＳ Ｐゴシック" charset="0"/>
                <a:cs typeface="ＭＳ Ｐゴシック" charset="0"/>
              </a:rPr>
              <a:t>我们要提说你的爱</a:t>
            </a:r>
            <a:r>
              <a:rPr lang="ko-KR" altLang="en-US" sz="3600" b="1" i="1" dirty="0">
                <a:effectLst>
                  <a:glow rad="127000">
                    <a:schemeClr val="tx1"/>
                  </a:glow>
                </a:effectLst>
                <a:latin typeface="Arial" charset="0"/>
                <a:ea typeface="ＭＳ Ｐゴシック" charset="0"/>
                <a:cs typeface="ＭＳ Ｐゴシック" charset="0"/>
              </a:rPr>
              <a:t>，</a:t>
            </a:r>
            <a:br>
              <a:rPr lang="en-US" altLang="ko-KR" sz="3600" b="1" i="1" dirty="0">
                <a:effectLst>
                  <a:glow rad="127000">
                    <a:schemeClr val="tx1"/>
                  </a:glow>
                </a:effectLst>
                <a:latin typeface="Arial" charset="0"/>
                <a:ea typeface="ＭＳ Ｐゴシック" charset="0"/>
                <a:cs typeface="ＭＳ Ｐゴシック" charset="0"/>
              </a:rPr>
            </a:br>
            <a:r>
              <a:rPr lang="ko-KR" altLang="en-US" sz="3600" b="1" i="1" dirty="0" err="1">
                <a:effectLst>
                  <a:glow rad="127000">
                    <a:schemeClr val="tx1"/>
                  </a:glow>
                </a:effectLst>
                <a:latin typeface="Arial" charset="0"/>
                <a:ea typeface="ＭＳ Ｐゴシック" charset="0"/>
                <a:cs typeface="ＭＳ Ｐゴシック" charset="0"/>
              </a:rPr>
              <a:t>胜过提说美酒</a:t>
            </a:r>
            <a:r>
              <a:rPr lang="ko-KR" altLang="en-US" sz="3600" b="1" i="1" dirty="0">
                <a:effectLst>
                  <a:glow rad="127000">
                    <a:schemeClr val="tx1"/>
                  </a:glow>
                </a:effectLst>
                <a:latin typeface="Arial" charset="0"/>
                <a:ea typeface="ＭＳ Ｐゴシック" charset="0"/>
                <a:cs typeface="ＭＳ Ｐゴシック" charset="0"/>
              </a:rPr>
              <a:t>；</a:t>
            </a:r>
            <a:br>
              <a:rPr lang="ko-KR" altLang="en-US" sz="3600" b="1" i="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(1:4a-b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 name="Title 1">
            <a:extLst>
              <a:ext uri="{FF2B5EF4-FFF2-40B4-BE49-F238E27FC236}">
                <a16:creationId xmlns:a16="http://schemas.microsoft.com/office/drawing/2014/main" id="{BB602388-96A6-974A-98FD-058809BADAF4}"/>
              </a:ext>
            </a:extLst>
          </p:cNvPr>
          <p:cNvSpPr txBox="1">
            <a:spLocks/>
          </p:cNvSpPr>
          <p:nvPr/>
        </p:nvSpPr>
        <p:spPr bwMode="auto">
          <a:xfrm>
            <a:off x="0" y="4450509"/>
            <a:ext cx="9140825" cy="2171700"/>
          </a:xfrm>
          <a:prstGeom prst="rect">
            <a:avLst/>
          </a:prstGeom>
          <a:noFill/>
          <a:ln w="9525">
            <a:noFill/>
            <a:miter lim="800000"/>
            <a:headEnd/>
            <a:tailEnd/>
          </a:ln>
        </p:spPr>
        <p:txBody>
          <a:bodyPr lIns="92075" tIns="46038" rIns="92075" bIns="46038"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hangingPunct="1">
              <a:defRPr/>
            </a:pPr>
            <a:r>
              <a:rPr lang="zh-CN" altLang="en-US" sz="3600" b="1" i="1" dirty="0">
                <a:solidFill>
                  <a:srgbClr val="FFFFFF"/>
                </a:solidFill>
                <a:effectLst>
                  <a:glow rad="165100">
                    <a:srgbClr val="000000">
                      <a:alpha val="93000"/>
                    </a:srgbClr>
                  </a:glow>
                </a:effectLst>
              </a:rPr>
              <a:t>我們要提說你的愛，勝過提說美酒；</a:t>
            </a:r>
          </a:p>
          <a:p>
            <a:pPr algn="ctr" defTabSz="457200" eaLnBrk="1" hangingPunct="1">
              <a:defRPr/>
            </a:pPr>
            <a:r>
              <a:rPr lang="zh-CN" altLang="en-US" sz="3600" b="1" i="1" dirty="0">
                <a:solidFill>
                  <a:srgbClr val="FFFFFF"/>
                </a:solidFill>
                <a:effectLst>
                  <a:glow rad="165100">
                    <a:srgbClr val="000000">
                      <a:alpha val="93000"/>
                    </a:srgbClr>
                  </a:glow>
                </a:effectLst>
              </a:rPr>
              <a:t>她們愛你是合理的。</a:t>
            </a:r>
          </a:p>
          <a:p>
            <a:pPr algn="ctr" defTabSz="457200" eaLnBrk="1" hangingPunct="1">
              <a:defRPr/>
            </a:pPr>
            <a:r>
              <a:rPr lang="en-US" sz="3000" b="1" dirty="0">
                <a:solidFill>
                  <a:srgbClr val="FFFFFF"/>
                </a:solidFill>
                <a:effectLst>
                  <a:glow rad="165100">
                    <a:srgbClr val="000000">
                      <a:alpha val="93000"/>
                    </a:srgbClr>
                  </a:glow>
                </a:effectLst>
              </a:rPr>
              <a:t>(1:4b </a:t>
            </a:r>
            <a:r>
              <a:rPr lang="en-US" altLang="zh-CN" sz="3000" b="1" dirty="0">
                <a:solidFill>
                  <a:srgbClr val="FFFFFF"/>
                </a:solidFill>
                <a:effectLst>
                  <a:glow rad="165100">
                    <a:srgbClr val="000000">
                      <a:alpha val="93000"/>
                    </a:srgbClr>
                  </a:glow>
                </a:effectLst>
              </a:rPr>
              <a:t>CUV</a:t>
            </a:r>
            <a:r>
              <a:rPr lang="en-US" sz="3000" b="1" dirty="0">
                <a:solidFill>
                  <a:srgbClr val="FFFFFF"/>
                </a:solidFill>
                <a:effectLst>
                  <a:glow rad="165100">
                    <a:srgbClr val="000000">
                      <a:alpha val="93000"/>
                    </a:srgbClr>
                  </a:glow>
                </a:effectLst>
              </a:rPr>
              <a:t>).</a:t>
            </a:r>
          </a:p>
        </p:txBody>
      </p:sp>
    </p:spTree>
    <p:extLst>
      <p:ext uri="{BB962C8B-B14F-4D97-AF65-F5344CB8AC3E}">
        <p14:creationId xmlns:p14="http://schemas.microsoft.com/office/powerpoint/2010/main" val="424741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175" y="850075"/>
            <a:ext cx="9144000" cy="6120384"/>
          </a:xfrm>
          <a:prstGeom prst="rect">
            <a:avLst/>
          </a:prstGeom>
        </p:spPr>
      </p:pic>
      <p:sp>
        <p:nvSpPr>
          <p:cNvPr id="2" name="Title 1"/>
          <p:cNvSpPr>
            <a:spLocks noGrp="1"/>
          </p:cNvSpPr>
          <p:nvPr>
            <p:ph type="title"/>
          </p:nvPr>
        </p:nvSpPr>
        <p:spPr>
          <a:xfrm>
            <a:off x="0" y="1"/>
            <a:ext cx="9140825" cy="1529950"/>
          </a:xfrm>
          <a:solidFill>
            <a:srgbClr val="000000"/>
          </a:solidFill>
          <a:ln w="9525">
            <a:noFill/>
            <a:miter lim="800000"/>
            <a:headEnd/>
            <a:tailEnd/>
          </a:ln>
        </p:spPr>
        <p:txBody>
          <a:bodyPr lIns="92075" tIns="46038" rIns="92075" bIns="46038" anchor="t"/>
          <a:lstStyle/>
          <a:p>
            <a:pPr algn="ctr" defTabSz="457200" eaLnBrk="1" hangingPunct="1"/>
            <a:r>
              <a:rPr lang="en-US" sz="2800" b="1" kern="1200">
                <a:effectLst>
                  <a:glow rad="165100">
                    <a:srgbClr val="000000">
                      <a:alpha val="93000"/>
                    </a:srgbClr>
                  </a:glow>
                </a:effectLst>
                <a:latin typeface="Arial" charset="0"/>
                <a:ea typeface="ＭＳ Ｐゴシック" charset="0"/>
                <a:cs typeface="ＭＳ Ｐゴシック" charset="0"/>
              </a:rPr>
              <a:t>The beloved’s “friends” (see NIV marg.), elsewhere referred to as the “daughters of Jerusalem” </a:t>
            </a:r>
            <a:br>
              <a:rPr lang="en-US" sz="2800" b="1" kern="1200">
                <a:effectLst>
                  <a:glow rad="165100">
                    <a:srgbClr val="000000">
                      <a:alpha val="93000"/>
                    </a:srgbClr>
                  </a:glow>
                </a:effectLst>
                <a:latin typeface="Arial" charset="0"/>
                <a:ea typeface="ＭＳ Ｐゴシック" charset="0"/>
                <a:cs typeface="ＭＳ Ｐゴシック" charset="0"/>
              </a:rPr>
            </a:br>
            <a:r>
              <a:rPr lang="en-US" sz="2800" b="1" kern="1200">
                <a:effectLst>
                  <a:glow rad="165100">
                    <a:srgbClr val="000000">
                      <a:alpha val="93000"/>
                    </a:srgbClr>
                  </a:glow>
                </a:effectLst>
                <a:latin typeface="Arial" charset="0"/>
                <a:ea typeface="ＭＳ Ｐゴシック" charset="0"/>
                <a:cs typeface="ＭＳ Ｐゴシック" charset="0"/>
              </a:rPr>
              <a:t>(v. 5; 3:10; 5:8, 16) and “daughters of Zion” (3:11)</a:t>
            </a:r>
          </a:p>
        </p:txBody>
      </p:sp>
      <p:sp>
        <p:nvSpPr>
          <p:cNvPr id="6" name="Rectangle 2">
            <a:extLst>
              <a:ext uri="{FF2B5EF4-FFF2-40B4-BE49-F238E27FC236}">
                <a16:creationId xmlns:a16="http://schemas.microsoft.com/office/drawing/2014/main" id="{25C80309-FB17-3D4D-BE1C-A96CDF3BBC70}"/>
              </a:ext>
            </a:extLst>
          </p:cNvPr>
          <p:cNvSpPr txBox="1">
            <a:spLocks noChangeArrowheads="1"/>
          </p:cNvSpPr>
          <p:nvPr/>
        </p:nvSpPr>
        <p:spPr bwMode="auto">
          <a:xfrm>
            <a:off x="1981200" y="4893235"/>
            <a:ext cx="6514352" cy="196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ko-KR" altLang="en-US" sz="3600" b="1" i="1" dirty="0" err="1">
                <a:solidFill>
                  <a:srgbClr val="FFFFFF"/>
                </a:solidFill>
                <a:effectLst>
                  <a:glow rad="127000">
                    <a:srgbClr val="000000"/>
                  </a:glow>
                </a:effectLst>
                <a:latin typeface="Arial" charset="0"/>
                <a:ea typeface="ＭＳ Ｐゴシック" charset="0"/>
                <a:cs typeface="ＭＳ Ｐゴシック" charset="0"/>
              </a:rPr>
              <a:t>她们爱你是合理的</a:t>
            </a:r>
            <a:endParaRPr lang="ko-KR" altLang="en-US" sz="3600" b="1" i="1" dirty="0">
              <a:solidFill>
                <a:srgbClr val="FFFFFF"/>
              </a:solidFill>
              <a:effectLst>
                <a:glow rad="127000">
                  <a:srgbClr val="000000"/>
                </a:glow>
              </a:effectLst>
              <a:latin typeface="Arial" charset="0"/>
              <a:ea typeface="ＭＳ Ｐゴシック" charset="0"/>
              <a:cs typeface="ＭＳ Ｐゴシック" charset="0"/>
            </a:endParaRPr>
          </a:p>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(1:4b </a:t>
            </a:r>
            <a:r>
              <a:rPr lang="en-US" sz="3200" b="1" dirty="0">
                <a:solidFill>
                  <a:srgbClr val="FFFFFF"/>
                </a:solidFill>
                <a:effectLst>
                  <a:glow rad="127000">
                    <a:srgbClr val="000000"/>
                  </a:glow>
                </a:effectLst>
                <a:latin typeface="Arial" charset="0"/>
                <a:ea typeface="ＭＳ Ｐゴシック" charset="0"/>
                <a:cs typeface="ＭＳ Ｐゴシック" charset="0"/>
              </a:rPr>
              <a:t>CNY</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8754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anim calcmode="lin" valueType="num">
                                      <p:cBhvr>
                                        <p:cTn id="8" dur="400" fill="hold"/>
                                        <p:tgtEl>
                                          <p:spTgt spid="6"/>
                                        </p:tgtEl>
                                        <p:attrNameLst>
                                          <p:attrName>ppt_x</p:attrName>
                                        </p:attrNameLst>
                                      </p:cBhvr>
                                      <p:tavLst>
                                        <p:tav tm="0">
                                          <p:val>
                                            <p:strVal val="#ppt_x"/>
                                          </p:val>
                                        </p:tav>
                                        <p:tav tm="100000">
                                          <p:val>
                                            <p:strVal val="#ppt_x"/>
                                          </p:val>
                                        </p:tav>
                                      </p:tavLst>
                                    </p:anim>
                                    <p:anim calcmode="lin" valueType="num">
                                      <p:cBhvr>
                                        <p:cTn id="9" dur="400" fill="hold"/>
                                        <p:tgtEl>
                                          <p:spTgt spid="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8"/>
            <a:ext cx="4925330"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657600" y="29469"/>
            <a:ext cx="5486400" cy="6828530"/>
          </a:xfrm>
          <a:effectLst>
            <a:outerShdw blurRad="63500" dist="35921" dir="2700000" algn="ctr" rotWithShape="0">
              <a:schemeClr val="tx2">
                <a:alpha val="74998"/>
              </a:schemeClr>
            </a:outerShdw>
          </a:effectLst>
        </p:spPr>
        <p:txBody>
          <a:bodyPr anchor="t"/>
          <a:lstStyle/>
          <a:p>
            <a:r>
              <a:rPr lang="ko-KR" altLang="en-US" sz="3200" b="1" i="1" dirty="0" err="1">
                <a:effectLst>
                  <a:glow rad="127000">
                    <a:schemeClr val="tx1"/>
                  </a:glow>
                </a:effectLst>
                <a:latin typeface="Arial" charset="0"/>
                <a:ea typeface="ＭＳ Ｐゴシック" charset="0"/>
                <a:cs typeface="ＭＳ Ｐゴシック" charset="0"/>
              </a:rPr>
              <a:t>耶路撒冷的众女子啊</a:t>
            </a:r>
            <a:r>
              <a:rPr lang="ko-KR" altLang="en-US" sz="3200" b="1" i="1" dirty="0">
                <a:effectLst>
                  <a:glow rad="127000">
                    <a:schemeClr val="tx1"/>
                  </a:glow>
                </a:effectLst>
                <a:latin typeface="Arial" charset="0"/>
                <a:ea typeface="ＭＳ Ｐゴシック" charset="0"/>
                <a:cs typeface="ＭＳ Ｐゴシック" charset="0"/>
              </a:rPr>
              <a:t>！ </a:t>
            </a:r>
            <a:r>
              <a:rPr lang="ko-KR" altLang="en-US" sz="3200" b="1" i="1" dirty="0" err="1">
                <a:effectLst>
                  <a:glow rad="127000">
                    <a:schemeClr val="tx1"/>
                  </a:glow>
                </a:effectLst>
                <a:latin typeface="Arial" charset="0"/>
                <a:ea typeface="ＭＳ Ｐゴシック" charset="0"/>
                <a:cs typeface="ＭＳ Ｐゴシック" charset="0"/>
              </a:rPr>
              <a:t>我虽然黑，却是秀美</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如同基达的帐棚</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好像所罗门的幔幕</a:t>
            </a:r>
            <a:r>
              <a:rPr lang="ko-KR" altLang="en-US" sz="3200" b="1" i="1" dirty="0">
                <a:effectLst>
                  <a:glow rad="127000">
                    <a:schemeClr val="tx1"/>
                  </a:glow>
                </a:effectLst>
                <a:latin typeface="Arial" charset="0"/>
                <a:ea typeface="ＭＳ Ｐゴシック" charset="0"/>
                <a:cs typeface="ＭＳ Ｐゴシック" charset="0"/>
              </a:rPr>
              <a:t>。 </a:t>
            </a:r>
            <a:br>
              <a:rPr lang="en-US" altLang="ko-KR" sz="3200" b="1" i="1" dirty="0">
                <a:effectLst>
                  <a:glow rad="127000">
                    <a:schemeClr val="tx1"/>
                  </a:glow>
                </a:effectLst>
                <a:latin typeface="Arial" charset="0"/>
                <a:ea typeface="ＭＳ Ｐゴシック" charset="0"/>
                <a:cs typeface="ＭＳ Ｐゴシック" charset="0"/>
              </a:rPr>
            </a:br>
            <a:r>
              <a:rPr lang="en-US" altLang="ko-KR" sz="3200" b="1" i="1" dirty="0">
                <a:effectLst>
                  <a:glow rad="127000">
                    <a:schemeClr val="tx1"/>
                  </a:glow>
                </a:effectLst>
                <a:latin typeface="Arial" charset="0"/>
                <a:ea typeface="ＭＳ Ｐゴシック" charset="0"/>
                <a:cs typeface="ＭＳ Ｐゴシック" charset="0"/>
              </a:rPr>
              <a:t>6</a:t>
            </a:r>
            <a:r>
              <a:rPr lang="ko-KR" altLang="en-US" sz="3200" b="1" i="1" dirty="0" err="1">
                <a:effectLst>
                  <a:glow rad="127000">
                    <a:schemeClr val="tx1"/>
                  </a:glow>
                </a:effectLst>
                <a:latin typeface="Arial" charset="0"/>
                <a:ea typeface="ＭＳ Ｐゴシック" charset="0"/>
                <a:cs typeface="ＭＳ Ｐゴシック" charset="0"/>
              </a:rPr>
              <a:t>你们不要因为我黑，就盯着我，因为太阳把我晒黑了</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我母亲的儿子生我的气</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他们叫我看守家里的葡萄园</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我自己私人的葡萄园，我却没有看守</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(1:5-6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17071339"/>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牧羊人</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233388"/>
            <a:ext cx="9144000" cy="5143500"/>
          </a:xfrm>
          <a:prstGeom prst="rect">
            <a:avLst/>
          </a:prstGeom>
        </p:spPr>
      </p:pic>
    </p:spTree>
    <p:extLst>
      <p:ext uri="{BB962C8B-B14F-4D97-AF65-F5344CB8AC3E}">
        <p14:creationId xmlns:p14="http://schemas.microsoft.com/office/powerpoint/2010/main" val="31265942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088"/>
            <a:ext cx="9144000" cy="686508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6019800" cy="6828531"/>
          </a:xfrm>
          <a:effectLst>
            <a:outerShdw blurRad="63500" dist="35921" dir="2700000" algn="ctr" rotWithShape="0">
              <a:schemeClr val="tx2">
                <a:alpha val="74998"/>
              </a:schemeClr>
            </a:outerShdw>
          </a:effectLst>
        </p:spPr>
        <p:txBody>
          <a:bodyPr anchor="t"/>
          <a:lstStyle/>
          <a:p>
            <a:r>
              <a:rPr lang="ko-KR" altLang="en-US" sz="3200" b="1" i="1" dirty="0" err="1">
                <a:effectLst>
                  <a:glow rad="127000">
                    <a:schemeClr val="tx1"/>
                  </a:glow>
                </a:effectLst>
                <a:latin typeface="Arial" charset="0"/>
                <a:ea typeface="ＭＳ Ｐゴシック" charset="0"/>
                <a:cs typeface="ＭＳ Ｐゴシック" charset="0"/>
              </a:rPr>
              <a:t>我心所爱的啊</a:t>
            </a:r>
            <a:r>
              <a:rPr lang="ko-KR" altLang="en-US" sz="3200" b="1" i="1" dirty="0">
                <a:effectLst>
                  <a:glow rad="127000">
                    <a:schemeClr val="tx1"/>
                  </a:glow>
                </a:effectLst>
                <a:latin typeface="Arial" charset="0"/>
                <a:ea typeface="ＭＳ Ｐゴシック" charset="0"/>
                <a:cs typeface="ＭＳ Ｐゴシック" charset="0"/>
              </a:rPr>
              <a:t>！ </a:t>
            </a:r>
            <a:r>
              <a:rPr lang="ko-KR" altLang="en-US" sz="3200" b="1" i="1" dirty="0" err="1">
                <a:effectLst>
                  <a:glow rad="127000">
                    <a:schemeClr val="tx1"/>
                  </a:glow>
                </a:effectLst>
                <a:latin typeface="Arial" charset="0"/>
                <a:ea typeface="ＭＳ Ｐゴシック" charset="0"/>
                <a:cs typeface="ＭＳ Ｐゴシック" charset="0"/>
              </a:rPr>
              <a:t>求你告诉我，你在哪里放羊</a:t>
            </a:r>
            <a:r>
              <a:rPr lang="ko-KR" altLang="en-US" sz="3200" b="1" i="1" dirty="0">
                <a:effectLst>
                  <a:glow rad="127000">
                    <a:schemeClr val="tx1"/>
                  </a:glow>
                </a:effectLst>
                <a:latin typeface="Arial" charset="0"/>
                <a:ea typeface="ＭＳ Ｐゴシック" charset="0"/>
                <a:cs typeface="ＭＳ Ｐゴシック" charset="0"/>
              </a:rPr>
              <a:t>？ </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中午你在哪里使羊群躺卧休息</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我为甚么在你众同伴的羊群旁边</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好像蒙着脸的女人呢</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(1:7 </a:t>
            </a:r>
            <a:r>
              <a:rPr lang="en-US"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31230922"/>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169002"/>
          </a:xfrm>
          <a:effectLst>
            <a:outerShdw blurRad="63500" dist="35921" dir="2700000" algn="ctr" rotWithShape="0">
              <a:schemeClr val="tx2">
                <a:alpha val="74998"/>
              </a:schemeClr>
            </a:outerShdw>
          </a:effectLst>
        </p:spPr>
        <p:txBody>
          <a:bodyPr anchor="t"/>
          <a:lstStyle/>
          <a:p>
            <a:pPr>
              <a:defRPr/>
            </a:pPr>
            <a:r>
              <a:rPr lang="ko-KR" altLang="en-US" sz="3200" b="1" i="1" dirty="0" err="1">
                <a:effectLst>
                  <a:glow rad="127000">
                    <a:schemeClr val="tx1"/>
                  </a:glow>
                </a:effectLst>
                <a:latin typeface="Arial" charset="0"/>
                <a:ea typeface="ＭＳ Ｐゴシック" charset="0"/>
                <a:cs typeface="ＭＳ Ｐゴシック" charset="0"/>
              </a:rPr>
              <a:t>你这女子中最美丽的啊</a:t>
            </a:r>
            <a:r>
              <a:rPr lang="ko-KR" altLang="en-US" sz="3200" b="1" i="1" dirty="0">
                <a:effectLst>
                  <a:glow rad="127000">
                    <a:schemeClr val="tx1"/>
                  </a:glow>
                </a:effectLst>
                <a:latin typeface="Arial" charset="0"/>
                <a:ea typeface="ＭＳ Ｐゴシック" charset="0"/>
                <a:cs typeface="ＭＳ Ｐゴシック" charset="0"/>
              </a:rPr>
              <a:t>！ </a:t>
            </a:r>
            <a:r>
              <a:rPr lang="ko-KR" altLang="en-US" sz="3200" b="1" i="1" dirty="0" err="1">
                <a:effectLst>
                  <a:glow rad="127000">
                    <a:schemeClr val="tx1"/>
                  </a:glow>
                </a:effectLst>
                <a:latin typeface="Arial" charset="0"/>
                <a:ea typeface="ＭＳ Ｐゴシック" charset="0"/>
                <a:cs typeface="ＭＳ Ｐゴシック" charset="0"/>
              </a:rPr>
              <a:t>你若不知道</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可以出去，跟随羊群的脚踪</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在牧人的帐棚边</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牧放你的山羊羔</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r>
              <a:rPr lang="ko-KR" altLang="en-US" sz="3200" b="1" i="1" dirty="0" err="1">
                <a:effectLst>
                  <a:glow rad="127000">
                    <a:schemeClr val="tx1"/>
                  </a:glow>
                </a:effectLst>
                <a:latin typeface="Arial" charset="0"/>
                <a:ea typeface="ＭＳ Ｐゴシック" charset="0"/>
                <a:cs typeface="ＭＳ Ｐゴシック" charset="0"/>
              </a:rPr>
              <a:t>良人对佳偶的称讚</a:t>
            </a:r>
            <a:r>
              <a:rPr lang="ko-KR" altLang="en-US" sz="3200" b="1" i="1" dirty="0">
                <a:effectLst>
                  <a:glow rad="127000">
                    <a:schemeClr val="tx1"/>
                  </a:glow>
                </a:effectLst>
                <a:latin typeface="Arial" charset="0"/>
                <a:ea typeface="ＭＳ Ｐゴシック" charset="0"/>
                <a:cs typeface="ＭＳ Ｐゴシック" charset="0"/>
              </a:rPr>
              <a:t> </a:t>
            </a:r>
            <a:br>
              <a:rPr lang="ko-KR" altLang="en-US" sz="3200" b="1" i="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(1:8 </a:t>
            </a:r>
            <a:r>
              <a:rPr lang="en-US" sz="28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2914562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err="1">
                <a:solidFill>
                  <a:schemeClr val="lt1"/>
                </a:solidFill>
                <a:latin typeface="Arial"/>
                <a:ea typeface="Arial"/>
                <a:cs typeface="Arial"/>
                <a:sym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神爱以色列如同祂的妻子（旧约），基督爱教会如同祂的新妇（旧约）， 所罗门对书拉密女的爱类比了这两种爱。</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8"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347a</a:t>
            </a:r>
          </a:p>
        </p:txBody>
      </p:sp>
      <p:sp>
        <p:nvSpPr>
          <p:cNvPr id="9" name="Rectangle 2">
            <a:extLst>
              <a:ext uri="{FF2B5EF4-FFF2-40B4-BE49-F238E27FC236}">
                <a16:creationId xmlns:a16="http://schemas.microsoft.com/office/drawing/2014/main" id="{CBA69AFC-4DBD-2440-9193-E0450C0D33F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雅歌</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6405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3287059"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287059" y="29470"/>
            <a:ext cx="5323541" cy="682853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ko-KR" altLang="en-US" sz="3200" b="1" i="1" dirty="0" err="1">
                <a:effectLst>
                  <a:glow rad="127000">
                    <a:schemeClr val="tx1"/>
                  </a:glow>
                </a:effectLst>
                <a:latin typeface="Arial" charset="0"/>
              </a:rPr>
              <a:t>我的佳偶啊</a:t>
            </a:r>
            <a:r>
              <a:rPr lang="ko-KR" altLang="en-US" sz="3200" b="1" i="1" dirty="0">
                <a:effectLst>
                  <a:glow rad="127000">
                    <a:schemeClr val="tx1"/>
                  </a:glow>
                </a:effectLst>
                <a:latin typeface="Arial" charset="0"/>
              </a:rPr>
              <a:t>！ </a:t>
            </a:r>
            <a:r>
              <a:rPr lang="ko-KR" altLang="en-US" sz="3200" b="1" i="1" dirty="0" err="1">
                <a:effectLst>
                  <a:glow rad="127000">
                    <a:schemeClr val="tx1"/>
                  </a:glow>
                </a:effectLst>
                <a:latin typeface="Arial" charset="0"/>
              </a:rPr>
              <a:t>我把你比作套在法老车上的骏马</a:t>
            </a:r>
            <a:r>
              <a:rPr lang="ko-KR" altLang="en-US" sz="3200" b="1" i="1" dirty="0">
                <a:effectLst>
                  <a:glow rad="127000">
                    <a:schemeClr val="tx1"/>
                  </a:glow>
                </a:effectLst>
                <a:latin typeface="Arial" charset="0"/>
              </a:rPr>
              <a:t>。 </a:t>
            </a:r>
            <a:r>
              <a:rPr lang="en-US" altLang="ko-KR" sz="3200" b="1" i="1" dirty="0">
                <a:effectLst>
                  <a:glow rad="127000">
                    <a:schemeClr val="tx1"/>
                  </a:glow>
                </a:effectLst>
                <a:latin typeface="Arial" charset="0"/>
                <a:ea typeface="ＭＳ Ｐゴシック" charset="0"/>
              </a:rPr>
              <a:t>10</a:t>
            </a:r>
            <a:r>
              <a:rPr lang="ko-KR" altLang="en-US" sz="3200" b="1" i="1" dirty="0">
                <a:effectLst>
                  <a:glow rad="127000">
                    <a:schemeClr val="tx1"/>
                  </a:glow>
                </a:effectLst>
                <a:latin typeface="Arial" charset="0"/>
              </a:rPr>
              <a:t>   </a:t>
            </a:r>
            <a:r>
              <a:rPr lang="ko-KR" altLang="en-US" sz="3200" b="1" i="1" dirty="0" err="1">
                <a:effectLst>
                  <a:glow rad="127000">
                    <a:schemeClr val="tx1"/>
                  </a:glow>
                </a:effectLst>
                <a:latin typeface="Arial" charset="0"/>
              </a:rPr>
              <a:t>你的两腮因耳环显得秀丽；你的颈项因珠炼显得华美</a:t>
            </a:r>
            <a:r>
              <a:rPr lang="ko-KR" altLang="en-US" sz="3200" b="1" i="1" dirty="0">
                <a:effectLst>
                  <a:glow rad="127000">
                    <a:schemeClr val="tx1"/>
                  </a:glow>
                </a:effectLst>
                <a:latin typeface="Arial" charset="0"/>
              </a:rPr>
              <a:t>。 </a:t>
            </a:r>
            <a:br>
              <a:rPr lang="en-US" altLang="ko-KR" sz="3200" b="1" i="1" dirty="0">
                <a:effectLst>
                  <a:glow rad="127000">
                    <a:schemeClr val="tx1"/>
                  </a:glow>
                </a:effectLst>
                <a:latin typeface="Arial" charset="0"/>
              </a:rPr>
            </a:br>
            <a:r>
              <a:rPr lang="en-US" altLang="ko-KR" sz="3200" b="1" i="1" dirty="0">
                <a:effectLst>
                  <a:glow rad="127000">
                    <a:schemeClr val="tx1"/>
                  </a:glow>
                </a:effectLst>
                <a:latin typeface="Arial" charset="0"/>
                <a:ea typeface="ＭＳ Ｐゴシック" charset="0"/>
              </a:rPr>
              <a:t>11</a:t>
            </a:r>
            <a:r>
              <a:rPr lang="ko-KR" altLang="en-US" sz="3200" b="1" i="1" dirty="0" err="1">
                <a:effectLst>
                  <a:glow rad="127000">
                    <a:schemeClr val="tx1"/>
                  </a:glow>
                </a:effectLst>
                <a:latin typeface="Arial" charset="0"/>
              </a:rPr>
              <a:t>我们要为你制金耳环，用银珠点缀</a:t>
            </a:r>
            <a:r>
              <a:rPr lang="ko-KR" altLang="en-US" sz="3200" b="1" i="1" dirty="0">
                <a:effectLst>
                  <a:glow rad="127000">
                    <a:schemeClr val="tx1"/>
                  </a:glow>
                </a:effectLst>
                <a:latin typeface="Arial" charset="0"/>
              </a:rPr>
              <a:t>。</a:t>
            </a:r>
            <a:br>
              <a:rPr lang="ko-KR" altLang="en-US" sz="3200" b="1" i="1" dirty="0">
                <a:effectLst>
                  <a:glow rad="127000">
                    <a:schemeClr val="tx1"/>
                  </a:glow>
                </a:effectLst>
                <a:latin typeface="Arial" charset="0"/>
              </a:rPr>
            </a:br>
            <a:br>
              <a:rPr lang="en-US" sz="3200" b="1" i="1" dirty="0">
                <a:effectLst>
                  <a:glow rad="127000">
                    <a:schemeClr val="tx1"/>
                  </a:glow>
                </a:effectLst>
                <a:latin typeface="Arial" charset="0"/>
                <a:ea typeface="ＭＳ Ｐゴシック" charset="0"/>
              </a:rPr>
            </a:br>
            <a:r>
              <a:rPr lang="en-US" sz="3200" b="1" i="1" dirty="0">
                <a:effectLst>
                  <a:glow rad="127000">
                    <a:schemeClr val="tx1"/>
                  </a:glow>
                </a:effectLst>
                <a:latin typeface="Arial" charset="0"/>
                <a:ea typeface="ＭＳ Ｐゴシック" charset="0"/>
              </a:rPr>
              <a:t>(1:9-11 CNV).</a:t>
            </a:r>
          </a:p>
        </p:txBody>
      </p:sp>
    </p:spTree>
    <p:extLst>
      <p:ext uri="{BB962C8B-B14F-4D97-AF65-F5344CB8AC3E}">
        <p14:creationId xmlns:p14="http://schemas.microsoft.com/office/powerpoint/2010/main" val="394990579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6379881" cy="6438006"/>
          </a:xfrm>
          <a:effectLst>
            <a:outerShdw blurRad="63500" dist="35921" dir="2700000" algn="ctr" rotWithShape="0">
              <a:schemeClr val="tx2">
                <a:alpha val="74998"/>
              </a:schemeClr>
            </a:outerShdw>
          </a:effectLst>
        </p:spPr>
        <p:txBody>
          <a:bodyPr anchor="t"/>
          <a:lstStyle/>
          <a:p>
            <a:pPr>
              <a:defRPr/>
            </a:pPr>
            <a:r>
              <a:rPr lang="en-US" altLang="ko-KR" sz="3200" b="1" i="1" dirty="0">
                <a:effectLst>
                  <a:glow rad="127000">
                    <a:schemeClr val="tx1"/>
                  </a:glow>
                </a:effectLst>
                <a:latin typeface="Arial" charset="0"/>
                <a:ea typeface="ＭＳ Ｐゴシック" charset="0"/>
                <a:cs typeface="ＭＳ Ｐゴシック" charset="0"/>
              </a:rPr>
              <a:t>12   </a:t>
            </a:r>
            <a:r>
              <a:rPr lang="ko-KR" altLang="en-US" sz="3200" b="1" i="1" dirty="0" err="1">
                <a:effectLst>
                  <a:glow rad="127000">
                    <a:schemeClr val="tx1"/>
                  </a:glow>
                </a:effectLst>
                <a:latin typeface="Arial" charset="0"/>
                <a:ea typeface="ＭＳ Ｐゴシック" charset="0"/>
                <a:cs typeface="ＭＳ Ｐゴシック" charset="0"/>
              </a:rPr>
              <a:t>王正坐席的时候，我的哪哒香膏散发芬芳的香味</a:t>
            </a:r>
            <a:r>
              <a:rPr lang="ko-KR" altLang="en-US" sz="3200" b="1" i="1" dirty="0">
                <a:effectLst>
                  <a:glow rad="127000">
                    <a:schemeClr val="tx1"/>
                  </a:glow>
                </a:effectLst>
                <a:latin typeface="Arial" charset="0"/>
                <a:ea typeface="ＭＳ Ｐゴシック" charset="0"/>
                <a:cs typeface="ＭＳ Ｐゴシック" charset="0"/>
              </a:rPr>
              <a:t>， </a:t>
            </a:r>
            <a:r>
              <a:rPr lang="en-US" altLang="ko-KR" sz="3200" b="1" i="1" dirty="0">
                <a:effectLst>
                  <a:glow rad="127000">
                    <a:schemeClr val="tx1"/>
                  </a:glow>
                </a:effectLst>
                <a:latin typeface="Arial" charset="0"/>
                <a:ea typeface="ＭＳ Ｐゴシック" charset="0"/>
                <a:cs typeface="ＭＳ Ｐゴシック" charset="0"/>
              </a:rPr>
              <a:t>13   </a:t>
            </a:r>
            <a:r>
              <a:rPr lang="ko-KR" altLang="en-US" sz="3200" b="1" i="1" dirty="0" err="1">
                <a:effectLst>
                  <a:glow rad="127000">
                    <a:schemeClr val="tx1"/>
                  </a:glow>
                </a:effectLst>
                <a:latin typeface="Arial" charset="0"/>
                <a:ea typeface="ＭＳ Ｐゴシック" charset="0"/>
                <a:cs typeface="ＭＳ Ｐゴシック" charset="0"/>
              </a:rPr>
              <a:t>我以我的良人为一袋没药，挂在我的胸怀之中</a:t>
            </a:r>
            <a:r>
              <a:rPr lang="ko-KR" altLang="en-US" sz="3200" b="1" i="1" dirty="0">
                <a:effectLst>
                  <a:glow rad="127000">
                    <a:schemeClr val="tx1"/>
                  </a:glow>
                </a:effectLst>
                <a:latin typeface="Arial" charset="0"/>
                <a:ea typeface="ＭＳ Ｐゴシック" charset="0"/>
                <a:cs typeface="ＭＳ Ｐゴシック" charset="0"/>
              </a:rPr>
              <a:t>。 </a:t>
            </a:r>
            <a:r>
              <a:rPr lang="en-US" altLang="ko-KR" sz="3200" b="1" i="1" dirty="0">
                <a:effectLst>
                  <a:glow rad="127000">
                    <a:schemeClr val="tx1"/>
                  </a:glow>
                </a:effectLst>
                <a:latin typeface="Arial" charset="0"/>
                <a:ea typeface="ＭＳ Ｐゴシック" charset="0"/>
                <a:cs typeface="ＭＳ Ｐゴシック" charset="0"/>
              </a:rPr>
              <a:t>14   </a:t>
            </a:r>
            <a:r>
              <a:rPr lang="ko-KR" altLang="en-US" sz="3200" b="1" i="1" dirty="0" err="1">
                <a:effectLst>
                  <a:glow rad="127000">
                    <a:schemeClr val="tx1"/>
                  </a:glow>
                </a:effectLst>
                <a:latin typeface="Arial" charset="0"/>
                <a:ea typeface="ＭＳ Ｐゴシック" charset="0"/>
                <a:cs typeface="ＭＳ Ｐゴシック" charset="0"/>
              </a:rPr>
              <a:t>我以我的良人为一束凤仙花，开放在隐．基底的葡萄园里</a:t>
            </a:r>
            <a:r>
              <a:rPr lang="ko-KR" altLang="en-US" sz="3200" b="1" i="1" dirty="0">
                <a:effectLst>
                  <a:glow rad="127000">
                    <a:schemeClr val="tx1"/>
                  </a:glow>
                </a:effectLst>
                <a:latin typeface="Arial" charset="0"/>
                <a:ea typeface="ＭＳ Ｐゴシック" charset="0"/>
                <a:cs typeface="ＭＳ Ｐゴシック" charset="0"/>
              </a:rPr>
              <a:t>。</a:t>
            </a:r>
            <a:br>
              <a:rPr lang="ko-KR" altLang="en-US" sz="3200" b="1" i="1"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(1:12-14 </a:t>
            </a:r>
            <a:r>
              <a:rPr lang="en-US" sz="28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03785" y="-17001"/>
            <a:ext cx="2649892" cy="6858000"/>
          </a:xfrm>
          <a:prstGeom prst="rect">
            <a:avLst/>
          </a:prstGeom>
        </p:spPr>
      </p:pic>
    </p:spTree>
    <p:extLst>
      <p:ext uri="{BB962C8B-B14F-4D97-AF65-F5344CB8AC3E}">
        <p14:creationId xmlns:p14="http://schemas.microsoft.com/office/powerpoint/2010/main" val="367798610"/>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41400" y="1161950"/>
            <a:ext cx="8102600" cy="5216712"/>
            <a:chOff x="1041400" y="774700"/>
            <a:chExt cx="8102600" cy="5216712"/>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1400" y="774700"/>
              <a:ext cx="8102600" cy="5216712"/>
            </a:xfrm>
            <a:prstGeom prst="rect">
              <a:avLst/>
            </a:prstGeom>
          </p:spPr>
        </p:pic>
        <p:sp>
          <p:nvSpPr>
            <p:cNvPr id="3" name="Rectangle 2"/>
            <p:cNvSpPr/>
            <p:nvPr/>
          </p:nvSpPr>
          <p:spPr bwMode="auto">
            <a:xfrm>
              <a:off x="1332009" y="1425027"/>
              <a:ext cx="3546858" cy="935996"/>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7741" y="29470"/>
            <a:ext cx="7751976" cy="2525472"/>
          </a:xfrm>
          <a:effectLst>
            <a:outerShdw blurRad="63500" dist="35921" dir="2700000" algn="ctr" rotWithShape="0">
              <a:schemeClr val="tx2">
                <a:alpha val="74998"/>
              </a:schemeClr>
            </a:outerShdw>
          </a:effectLst>
        </p:spPr>
        <p:txBody>
          <a:bodyPr anchor="ctr"/>
          <a:lstStyle/>
          <a:p>
            <a:pPr>
              <a:defRPr/>
            </a:pPr>
            <a:r>
              <a:rPr lang="ko-KR" altLang="en-US" sz="3200" b="1" i="1" dirty="0" err="1">
                <a:effectLst>
                  <a:glow rad="381000">
                    <a:schemeClr val="tx1"/>
                  </a:glow>
                </a:effectLst>
                <a:latin typeface="Arial" charset="0"/>
                <a:ea typeface="ＭＳ Ｐゴシック" charset="0"/>
                <a:cs typeface="ＭＳ Ｐゴシック" charset="0"/>
              </a:rPr>
              <a:t>我的佳偶啊</a:t>
            </a:r>
            <a:r>
              <a:rPr lang="ko-KR" altLang="en-US" sz="3200" b="1" i="1" dirty="0">
                <a:effectLst>
                  <a:glow rad="381000">
                    <a:schemeClr val="tx1"/>
                  </a:glow>
                </a:effectLst>
                <a:latin typeface="Arial" charset="0"/>
                <a:ea typeface="ＭＳ Ｐゴシック" charset="0"/>
                <a:cs typeface="ＭＳ Ｐゴシック" charset="0"/>
              </a:rPr>
              <a:t>！ </a:t>
            </a:r>
            <a:r>
              <a:rPr lang="ko-KR" altLang="en-US" sz="3200" b="1" i="1" dirty="0" err="1">
                <a:effectLst>
                  <a:glow rad="381000">
                    <a:schemeClr val="tx1"/>
                  </a:glow>
                </a:effectLst>
                <a:latin typeface="Arial" charset="0"/>
                <a:ea typeface="ＭＳ Ｐゴシック" charset="0"/>
                <a:cs typeface="ＭＳ Ｐゴシック" charset="0"/>
              </a:rPr>
              <a:t>你很美丽；你很美丽</a:t>
            </a:r>
            <a:r>
              <a:rPr lang="ko-KR" altLang="en-US" sz="3200" b="1" i="1" dirty="0">
                <a:effectLst>
                  <a:glow rad="381000">
                    <a:schemeClr val="tx1"/>
                  </a:glow>
                </a:effectLst>
                <a:latin typeface="Arial" charset="0"/>
                <a:ea typeface="ＭＳ Ｐゴシック" charset="0"/>
                <a:cs typeface="ＭＳ Ｐゴシック" charset="0"/>
              </a:rPr>
              <a:t>。</a:t>
            </a:r>
            <a:br>
              <a:rPr lang="ko-KR" altLang="en-US" sz="3200" b="1" i="1" dirty="0">
                <a:effectLst>
                  <a:glow rad="381000">
                    <a:schemeClr val="tx1"/>
                  </a:glow>
                </a:effectLst>
                <a:latin typeface="Arial" charset="0"/>
                <a:ea typeface="ＭＳ Ｐゴシック" charset="0"/>
                <a:cs typeface="ＭＳ Ｐゴシック" charset="0"/>
              </a:rPr>
            </a:br>
            <a:r>
              <a:rPr lang="ko-KR" altLang="en-US" sz="3200" b="1" i="1" dirty="0" err="1">
                <a:effectLst>
                  <a:glow rad="381000">
                    <a:schemeClr val="tx1"/>
                  </a:glow>
                </a:effectLst>
                <a:latin typeface="Arial" charset="0"/>
                <a:ea typeface="ＭＳ Ｐゴシック" charset="0"/>
                <a:cs typeface="ＭＳ Ｐゴシック" charset="0"/>
              </a:rPr>
              <a:t>你的眼好像鸽子的眼睛</a:t>
            </a:r>
            <a:r>
              <a:rPr lang="ko-KR" altLang="en-US" sz="3200" b="1" i="1" dirty="0">
                <a:effectLst>
                  <a:glow rad="381000">
                    <a:schemeClr val="tx1"/>
                  </a:glow>
                </a:effectLst>
                <a:latin typeface="Arial" charset="0"/>
                <a:ea typeface="ＭＳ Ｐゴシック" charset="0"/>
                <a:cs typeface="ＭＳ Ｐゴシック" charset="0"/>
              </a:rPr>
              <a:t>。</a:t>
            </a:r>
            <a:br>
              <a:rPr lang="ko-KR" altLang="en-US" sz="3200" b="1" i="1" dirty="0">
                <a:effectLst>
                  <a:glow rad="381000">
                    <a:schemeClr val="tx1"/>
                  </a:glow>
                </a:effectLst>
                <a:latin typeface="Arial" charset="0"/>
                <a:ea typeface="ＭＳ Ｐゴシック" charset="0"/>
                <a:cs typeface="ＭＳ Ｐゴシック" charset="0"/>
              </a:rPr>
            </a:br>
            <a:br>
              <a:rPr lang="en-US" sz="3200" b="1" dirty="0">
                <a:effectLst>
                  <a:glow rad="381000">
                    <a:schemeClr val="tx1"/>
                  </a:glow>
                </a:effectLst>
                <a:latin typeface="Arial" charset="0"/>
                <a:ea typeface="ＭＳ Ｐゴシック" charset="0"/>
                <a:cs typeface="ＭＳ Ｐゴシック" charset="0"/>
              </a:rPr>
            </a:br>
            <a:r>
              <a:rPr lang="en-US" sz="3200" b="1" dirty="0">
                <a:effectLst>
                  <a:glow rad="381000">
                    <a:schemeClr val="tx1"/>
                  </a:glow>
                </a:effectLst>
                <a:latin typeface="Arial" charset="0"/>
                <a:ea typeface="ＭＳ Ｐゴシック" charset="0"/>
                <a:cs typeface="ＭＳ Ｐゴシック" charset="0"/>
              </a:rPr>
              <a:t>(1:15 </a:t>
            </a:r>
            <a:r>
              <a:rPr lang="en-US" sz="2800" b="1" dirty="0">
                <a:effectLst>
                  <a:glow rad="381000">
                    <a:schemeClr val="tx1"/>
                  </a:glow>
                </a:effectLst>
                <a:latin typeface="Arial" charset="0"/>
                <a:ea typeface="ＭＳ Ｐゴシック" charset="0"/>
                <a:cs typeface="ＭＳ Ｐゴシック" charset="0"/>
              </a:rPr>
              <a:t>CNV</a:t>
            </a:r>
            <a:r>
              <a:rPr lang="en-US" sz="3200" b="1" dirty="0">
                <a:effectLst>
                  <a:glow rad="381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5947744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4" descr="Song 1.17 cedars_of_Lebanon_chouf_39577.jpg"/>
          <p:cNvPicPr>
            <a:picLocks noChangeAspect="1"/>
          </p:cNvPicPr>
          <p:nvPr/>
        </p:nvPicPr>
        <p:blipFill>
          <a:blip r:embed="rId2">
            <a:lum bright="-14000"/>
            <a:extLst>
              <a:ext uri="{28A0092B-C50C-407E-A947-70E740481C1C}">
                <a14:useLocalDpi xmlns:a14="http://schemas.microsoft.com/office/drawing/2010/main" val="0"/>
              </a:ext>
            </a:extLst>
          </a:blip>
          <a:srcRect/>
          <a:stretch>
            <a:fillRect/>
          </a:stretch>
        </p:blipFill>
        <p:spPr bwMode="auto">
          <a:xfrm>
            <a:off x="0"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0825" cy="673100"/>
          </a:xfrm>
        </p:spPr>
        <p:txBody>
          <a:bodyPr/>
          <a:lstStyle/>
          <a:p>
            <a:pPr algn="ctr">
              <a:defRPr/>
            </a:pPr>
            <a:r>
              <a:rPr lang="zh-CN" altLang="en-US" sz="4000" b="1" dirty="0">
                <a:effectLst>
                  <a:outerShdw blurRad="38100" dist="38100" dir="2700000" algn="tl">
                    <a:srgbClr val="5F5F5F"/>
                  </a:outerShdw>
                </a:effectLst>
                <a:latin typeface="Arial" charset="0"/>
              </a:rPr>
              <a:t>字面理解 或喻意理解</a:t>
            </a:r>
            <a:r>
              <a:rPr lang="en-US" sz="4000" b="1" dirty="0">
                <a:effectLst>
                  <a:outerShdw blurRad="38100" dist="38100" dir="2700000" algn="tl">
                    <a:srgbClr val="5F5F5F"/>
                  </a:outerShdw>
                </a:effectLst>
                <a:latin typeface="Arial" charset="0"/>
              </a:rPr>
              <a:t>?</a:t>
            </a:r>
          </a:p>
        </p:txBody>
      </p:sp>
      <p:sp>
        <p:nvSpPr>
          <p:cNvPr id="6" name="Title 1"/>
          <p:cNvSpPr txBox="1">
            <a:spLocks/>
          </p:cNvSpPr>
          <p:nvPr/>
        </p:nvSpPr>
        <p:spPr bwMode="auto">
          <a:xfrm>
            <a:off x="0" y="4450509"/>
            <a:ext cx="9140825" cy="2171700"/>
          </a:xfrm>
          <a:prstGeom prst="rect">
            <a:avLst/>
          </a:prstGeom>
          <a:noFill/>
          <a:ln w="9525">
            <a:noFill/>
            <a:miter lim="800000"/>
            <a:headEnd/>
            <a:tailEnd/>
          </a:ln>
        </p:spPr>
        <p:txBody>
          <a:bodyPr lIns="92075" tIns="46038" rIns="92075" bIns="46038"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hangingPunct="1">
              <a:defRPr/>
            </a:pPr>
            <a:r>
              <a:rPr lang="zh-CN" altLang="en-US" sz="3000" b="1" i="1" dirty="0">
                <a:solidFill>
                  <a:srgbClr val="FFFFFF"/>
                </a:solidFill>
                <a:effectLst>
                  <a:glow rad="165100">
                    <a:srgbClr val="000000">
                      <a:alpha val="93000"/>
                    </a:srgbClr>
                  </a:glow>
                </a:effectLst>
              </a:rPr>
              <a:t>年轻女子</a:t>
            </a:r>
            <a:endParaRPr lang="en-US" sz="3000" b="1" i="1" dirty="0">
              <a:solidFill>
                <a:srgbClr val="FFFFFF"/>
              </a:solidFill>
              <a:effectLst>
                <a:glow rad="165100">
                  <a:srgbClr val="000000">
                    <a:alpha val="93000"/>
                  </a:srgbClr>
                </a:glow>
              </a:effectLst>
            </a:endParaRPr>
          </a:p>
          <a:p>
            <a:pPr algn="r" defTabSz="457200" eaLnBrk="1" hangingPunct="1">
              <a:defRPr/>
            </a:pPr>
            <a:r>
              <a:rPr lang="en-US" sz="3000" b="1" baseline="30000" dirty="0">
                <a:solidFill>
                  <a:srgbClr val="FFFFFF"/>
                </a:solidFill>
                <a:effectLst>
                  <a:glow rad="165100">
                    <a:srgbClr val="000000">
                      <a:alpha val="93000"/>
                    </a:srgbClr>
                  </a:glow>
                </a:effectLst>
              </a:rPr>
              <a:t>16 </a:t>
            </a:r>
            <a:r>
              <a:rPr lang="en-US" sz="3000" b="1" dirty="0">
                <a:solidFill>
                  <a:srgbClr val="FFFFFF"/>
                </a:solidFill>
                <a:effectLst>
                  <a:glow rad="165100">
                    <a:srgbClr val="000000">
                      <a:alpha val="93000"/>
                    </a:srgbClr>
                  </a:glow>
                </a:effectLst>
              </a:rPr>
              <a:t>	</a:t>
            </a:r>
            <a:r>
              <a:rPr lang="zh-CN" altLang="en-US" sz="3000" b="1" dirty="0">
                <a:solidFill>
                  <a:srgbClr val="FFFFFF"/>
                </a:solidFill>
                <a:effectLst>
                  <a:glow rad="165100">
                    <a:srgbClr val="000000">
                      <a:alpha val="93000"/>
                    </a:srgbClr>
                  </a:glow>
                </a:effectLst>
              </a:rPr>
              <a:t>我的良人哪！你甚美丽可爱！</a:t>
            </a:r>
            <a:endParaRPr lang="en-US" altLang="zh-CN" sz="3000" b="1" dirty="0">
              <a:solidFill>
                <a:srgbClr val="FFFFFF"/>
              </a:solidFill>
              <a:effectLst>
                <a:glow rad="165100">
                  <a:srgbClr val="000000">
                    <a:alpha val="93000"/>
                  </a:srgbClr>
                </a:glow>
              </a:effectLst>
            </a:endParaRPr>
          </a:p>
          <a:p>
            <a:pPr algn="r" defTabSz="457200" eaLnBrk="1" hangingPunct="1">
              <a:defRPr/>
            </a:pPr>
            <a:r>
              <a:rPr lang="zh-CN" altLang="en-US" sz="3000" b="1" dirty="0">
                <a:solidFill>
                  <a:srgbClr val="FFFFFF"/>
                </a:solidFill>
                <a:effectLst>
                  <a:glow rad="165100">
                    <a:srgbClr val="000000">
                      <a:alpha val="93000"/>
                    </a:srgbClr>
                  </a:glow>
                </a:effectLst>
              </a:rPr>
              <a:t>我们以青草为床榻，</a:t>
            </a:r>
            <a:r>
              <a:rPr lang="en-US" sz="3000" b="1" dirty="0">
                <a:solidFill>
                  <a:srgbClr val="FFFFFF"/>
                </a:solidFill>
                <a:effectLst>
                  <a:glow rad="165100">
                    <a:srgbClr val="000000">
                      <a:alpha val="93000"/>
                    </a:srgbClr>
                  </a:glow>
                </a:effectLst>
              </a:rPr>
              <a:t>;</a:t>
            </a:r>
          </a:p>
          <a:p>
            <a:pPr algn="r" defTabSz="457200" eaLnBrk="1" hangingPunct="1">
              <a:defRPr/>
            </a:pPr>
            <a:r>
              <a:rPr lang="en-US" sz="3000" b="1" baseline="30000" dirty="0">
                <a:solidFill>
                  <a:srgbClr val="FFFFFF"/>
                </a:solidFill>
                <a:effectLst>
                  <a:glow rad="165100">
                    <a:srgbClr val="000000">
                      <a:alpha val="93000"/>
                    </a:srgbClr>
                  </a:glow>
                </a:effectLst>
              </a:rPr>
              <a:t>17 </a:t>
            </a:r>
            <a:r>
              <a:rPr lang="en-US" sz="3000" b="1" dirty="0">
                <a:solidFill>
                  <a:srgbClr val="FFFFFF"/>
                </a:solidFill>
                <a:effectLst>
                  <a:glow rad="165100">
                    <a:srgbClr val="000000">
                      <a:alpha val="93000"/>
                    </a:srgbClr>
                  </a:glow>
                </a:effectLst>
              </a:rPr>
              <a:t>	</a:t>
            </a:r>
            <a:r>
              <a:rPr lang="zh-CN" altLang="en-US" sz="3000" b="1" dirty="0">
                <a:solidFill>
                  <a:srgbClr val="FFFFFF"/>
                </a:solidFill>
                <a:effectLst>
                  <a:glow rad="165100">
                    <a:srgbClr val="000000">
                      <a:alpha val="93000"/>
                    </a:srgbClr>
                  </a:glow>
                </a:effectLst>
              </a:rPr>
              <a:t>以香柏树为房屋的栋梁，</a:t>
            </a:r>
            <a:endParaRPr lang="en-US" altLang="zh-CN" sz="3000" b="1" dirty="0">
              <a:solidFill>
                <a:srgbClr val="FFFFFF"/>
              </a:solidFill>
              <a:effectLst>
                <a:glow rad="165100">
                  <a:srgbClr val="000000">
                    <a:alpha val="93000"/>
                  </a:srgbClr>
                </a:glow>
              </a:effectLst>
            </a:endParaRPr>
          </a:p>
          <a:p>
            <a:pPr algn="r" defTabSz="457200" eaLnBrk="1" hangingPunct="1">
              <a:defRPr/>
            </a:pPr>
            <a:r>
              <a:rPr lang="zh-CN" altLang="en-US" sz="3000" b="1" dirty="0">
                <a:solidFill>
                  <a:srgbClr val="FFFFFF"/>
                </a:solidFill>
                <a:effectLst>
                  <a:glow rad="165100">
                    <a:srgbClr val="000000">
                      <a:alpha val="93000"/>
                    </a:srgbClr>
                  </a:glow>
                </a:effectLst>
              </a:rPr>
              <a:t>以松树为椽子。 </a:t>
            </a:r>
            <a:r>
              <a:rPr lang="en-US" sz="3000" b="1" dirty="0">
                <a:solidFill>
                  <a:srgbClr val="FFFFFF"/>
                </a:solidFill>
                <a:effectLst>
                  <a:glow rad="165100">
                    <a:srgbClr val="000000">
                      <a:alpha val="93000"/>
                    </a:srgbClr>
                  </a:glow>
                </a:effectLst>
              </a:rPr>
              <a:t>(1:16-1</a:t>
            </a:r>
            <a:r>
              <a:rPr lang="en-US" altLang="zh-CN" sz="3000" b="1" dirty="0">
                <a:solidFill>
                  <a:srgbClr val="FFFFFF"/>
                </a:solidFill>
                <a:effectLst>
                  <a:glow rad="165100">
                    <a:srgbClr val="000000">
                      <a:alpha val="93000"/>
                    </a:srgbClr>
                  </a:glow>
                </a:effectLst>
              </a:rPr>
              <a:t>7CUV</a:t>
            </a:r>
            <a:r>
              <a:rPr lang="en-US" sz="3000" b="1" dirty="0">
                <a:solidFill>
                  <a:srgbClr val="FFFFFF"/>
                </a:solidFill>
                <a:effectLst>
                  <a:glow rad="165100">
                    <a:srgbClr val="000000">
                      <a:alpha val="93000"/>
                    </a:srgbClr>
                  </a:glow>
                </a:effectLst>
              </a:rPr>
              <a:t>).</a:t>
            </a:r>
          </a:p>
        </p:txBody>
      </p:sp>
      <p:sp>
        <p:nvSpPr>
          <p:cNvPr id="7" name="Title 1"/>
          <p:cNvSpPr txBox="1">
            <a:spLocks/>
          </p:cNvSpPr>
          <p:nvPr/>
        </p:nvSpPr>
        <p:spPr bwMode="auto">
          <a:xfrm>
            <a:off x="117475" y="1828800"/>
            <a:ext cx="9026525" cy="2387600"/>
          </a:xfrm>
          <a:prstGeom prst="rect">
            <a:avLst/>
          </a:prstGeom>
          <a:noFill/>
          <a:ln w="9525">
            <a:noFill/>
            <a:miter lim="800000"/>
            <a:headEnd/>
            <a:tailEnd/>
          </a:ln>
        </p:spPr>
        <p:txBody>
          <a:bodyPr lIns="92075" tIns="46038" rIns="92075" bIns="46038"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defRPr/>
            </a:pPr>
            <a:r>
              <a:rPr lang="zh-CN" altLang="en-US" sz="3000" b="1" i="1" dirty="0">
                <a:solidFill>
                  <a:srgbClr val="FFFFFF"/>
                </a:solidFill>
                <a:effectLst>
                  <a:glow rad="165100">
                    <a:srgbClr val="000000">
                      <a:alpha val="93000"/>
                    </a:srgbClr>
                  </a:glow>
                </a:effectLst>
              </a:rPr>
              <a:t>年轻女子</a:t>
            </a:r>
            <a:endParaRPr lang="en-US" altLang="zh-CN" sz="3000" b="1" i="1" dirty="0">
              <a:solidFill>
                <a:srgbClr val="FFFFFF"/>
              </a:solidFill>
              <a:effectLst>
                <a:glow rad="165100">
                  <a:srgbClr val="000000">
                    <a:alpha val="93000"/>
                  </a:srgbClr>
                </a:glow>
              </a:effectLst>
            </a:endParaRPr>
          </a:p>
          <a:p>
            <a:pPr defTabSz="457200" eaLnBrk="1" hangingPunct="1">
              <a:defRPr/>
            </a:pPr>
            <a:r>
              <a:rPr lang="en-US" sz="3000" b="1" baseline="30000" dirty="0">
                <a:solidFill>
                  <a:srgbClr val="FFFFFF"/>
                </a:solidFill>
                <a:effectLst>
                  <a:glow rad="165100">
                    <a:srgbClr val="000000">
                      <a:alpha val="93000"/>
                    </a:srgbClr>
                  </a:glow>
                </a:effectLst>
                <a:latin typeface="ＭＳ Ｐゴシック"/>
                <a:ea typeface="ＭＳ Ｐゴシック"/>
                <a:cs typeface="ＭＳ Ｐゴシック"/>
              </a:rPr>
              <a:t>16 </a:t>
            </a:r>
            <a:r>
              <a:rPr lang="en-US" sz="3000" b="1" dirty="0">
                <a:solidFill>
                  <a:srgbClr val="FFFFFF"/>
                </a:solidFill>
                <a:effectLst>
                  <a:glow rad="165100">
                    <a:srgbClr val="000000">
                      <a:alpha val="93000"/>
                    </a:srgbClr>
                  </a:glow>
                </a:effectLst>
                <a:latin typeface="ＭＳ Ｐゴシック"/>
                <a:ea typeface="ＭＳ Ｐゴシック"/>
                <a:cs typeface="ＭＳ Ｐゴシック"/>
              </a:rPr>
              <a:t>	</a:t>
            </a:r>
            <a:r>
              <a:rPr lang="en-US" altLang="zh-CN" sz="3000" b="1" dirty="0">
                <a:solidFill>
                  <a:srgbClr val="FFFFFF"/>
                </a:solidFill>
                <a:effectLst>
                  <a:glow rad="165100">
                    <a:srgbClr val="000000">
                      <a:alpha val="93000"/>
                    </a:srgbClr>
                  </a:glow>
                </a:effectLst>
                <a:latin typeface="ＭＳ Ｐゴシック"/>
                <a:ea typeface="ＭＳ Ｐゴシック"/>
                <a:cs typeface="ＭＳ Ｐゴシック"/>
              </a:rPr>
              <a:t>‪</a:t>
            </a:r>
            <a:r>
              <a:rPr lang="zh-CN" altLang="en-US" sz="3000" b="1" dirty="0">
                <a:solidFill>
                  <a:srgbClr val="FFFFFF"/>
                </a:solidFill>
                <a:effectLst>
                  <a:glow rad="165100">
                    <a:srgbClr val="000000">
                      <a:alpha val="93000"/>
                    </a:srgbClr>
                  </a:glow>
                </a:effectLst>
                <a:latin typeface="ＭＳ Ｐゴシック"/>
                <a:ea typeface="ＭＳ Ｐゴシック"/>
                <a:cs typeface="ＭＳ Ｐゴシック"/>
              </a:rPr>
              <a:t>我的良人，你很英俊，你很可爱。</a:t>
            </a:r>
            <a:endParaRPr lang="en-US" altLang="zh-CN" sz="3000" b="1" dirty="0">
              <a:solidFill>
                <a:srgbClr val="FFFFFF"/>
              </a:solidFill>
              <a:effectLst>
                <a:glow rad="165100">
                  <a:srgbClr val="000000">
                    <a:alpha val="93000"/>
                  </a:srgbClr>
                </a:glow>
              </a:effectLst>
              <a:latin typeface="ＭＳ Ｐゴシック"/>
              <a:ea typeface="ＭＳ Ｐゴシック"/>
              <a:cs typeface="ＭＳ Ｐゴシック"/>
            </a:endParaRPr>
          </a:p>
          <a:p>
            <a:pPr defTabSz="457200" eaLnBrk="1" hangingPunct="1">
              <a:defRPr/>
            </a:pPr>
            <a:r>
              <a:rPr lang="zh-CN" altLang="zh-CN" sz="3000" b="1" dirty="0">
                <a:solidFill>
                  <a:srgbClr val="FFFFFF"/>
                </a:solidFill>
                <a:effectLst>
                  <a:glow rad="165100">
                    <a:srgbClr val="000000">
                      <a:alpha val="93000"/>
                    </a:srgbClr>
                  </a:glow>
                </a:effectLst>
                <a:latin typeface="ＭＳ Ｐゴシック"/>
                <a:ea typeface="ＭＳ Ｐゴシック"/>
                <a:cs typeface="ＭＳ Ｐゴシック"/>
              </a:rPr>
              <a:t> </a:t>
            </a:r>
            <a:r>
              <a:rPr lang="zh-CN" altLang="en-US" sz="3000" b="1" dirty="0">
                <a:solidFill>
                  <a:srgbClr val="FFFFFF"/>
                </a:solidFill>
                <a:effectLst>
                  <a:glow rad="165100">
                    <a:srgbClr val="000000">
                      <a:alpha val="93000"/>
                    </a:srgbClr>
                  </a:glow>
                </a:effectLst>
                <a:latin typeface="ＭＳ Ｐゴシック"/>
                <a:ea typeface="ＭＳ Ｐゴシック"/>
                <a:cs typeface="ＭＳ Ｐゴシック"/>
              </a:rPr>
              <a:t>    我们的床榻是青绿的树木；</a:t>
            </a:r>
            <a:r>
              <a:rPr lang="en-US" altLang="zh-CN" sz="3000" b="1" dirty="0">
                <a:solidFill>
                  <a:srgbClr val="FFFFFF"/>
                </a:solidFill>
                <a:effectLst>
                  <a:glow rad="165100">
                    <a:srgbClr val="000000">
                      <a:alpha val="93000"/>
                    </a:srgbClr>
                  </a:glow>
                </a:effectLst>
                <a:latin typeface="ＭＳ Ｐゴシック"/>
                <a:ea typeface="ＭＳ Ｐゴシック"/>
                <a:cs typeface="ＭＳ Ｐゴシック"/>
              </a:rPr>
              <a:t>‬		</a:t>
            </a:r>
          </a:p>
          <a:p>
            <a:pPr defTabSz="457200" eaLnBrk="1" hangingPunct="1">
              <a:defRPr/>
            </a:pPr>
            <a:r>
              <a:rPr lang="en-US" altLang="zh-CN" sz="3000" b="1" baseline="30000" dirty="0">
                <a:solidFill>
                  <a:srgbClr val="FFFFFF"/>
                </a:solidFill>
                <a:effectLst>
                  <a:glow rad="165100">
                    <a:srgbClr val="000000">
                      <a:alpha val="93000"/>
                    </a:srgbClr>
                  </a:glow>
                </a:effectLst>
              </a:rPr>
              <a:t>17</a:t>
            </a:r>
            <a:r>
              <a:rPr lang="zh-CN" altLang="en-US" sz="3000" b="1" baseline="30000" dirty="0">
                <a:solidFill>
                  <a:srgbClr val="FFFFFF"/>
                </a:solidFill>
                <a:effectLst>
                  <a:glow rad="165100">
                    <a:srgbClr val="000000">
                      <a:alpha val="93000"/>
                    </a:srgbClr>
                  </a:glow>
                </a:effectLst>
              </a:rPr>
              <a:t>   </a:t>
            </a:r>
            <a:r>
              <a:rPr lang="en-US" altLang="zh-CN" sz="3000" b="1" dirty="0">
                <a:solidFill>
                  <a:srgbClr val="FFFFFF"/>
                </a:solidFill>
                <a:effectLst>
                  <a:glow rad="165100">
                    <a:srgbClr val="000000">
                      <a:alpha val="93000"/>
                    </a:srgbClr>
                  </a:glow>
                </a:effectLst>
                <a:latin typeface="ＭＳ Ｐゴシック"/>
                <a:ea typeface="ＭＳ Ｐゴシック"/>
                <a:cs typeface="ＭＳ Ｐゴシック"/>
              </a:rPr>
              <a:t>‪</a:t>
            </a:r>
            <a:r>
              <a:rPr lang="zh-CN" altLang="en-US" sz="3000" b="1" dirty="0">
                <a:solidFill>
                  <a:srgbClr val="FFFFFF"/>
                </a:solidFill>
                <a:effectLst>
                  <a:glow rad="165100">
                    <a:srgbClr val="000000">
                      <a:alpha val="93000"/>
                    </a:srgbClr>
                  </a:glow>
                </a:effectLst>
                <a:latin typeface="ＭＳ Ｐゴシック"/>
                <a:ea typeface="ＭＳ Ｐゴシック"/>
                <a:cs typeface="ＭＳ Ｐゴシック"/>
              </a:rPr>
              <a:t>我们房屋的栋梁是香柏树，</a:t>
            </a:r>
            <a:endParaRPr lang="en-US" altLang="zh-CN" sz="3000" b="1" dirty="0">
              <a:solidFill>
                <a:srgbClr val="FFFFFF"/>
              </a:solidFill>
              <a:effectLst>
                <a:glow rad="165100">
                  <a:srgbClr val="000000">
                    <a:alpha val="93000"/>
                  </a:srgbClr>
                </a:glow>
              </a:effectLst>
              <a:latin typeface="ＭＳ Ｐゴシック"/>
              <a:ea typeface="ＭＳ Ｐゴシック"/>
              <a:cs typeface="ＭＳ Ｐゴシック"/>
            </a:endParaRPr>
          </a:p>
          <a:p>
            <a:pPr defTabSz="457200" eaLnBrk="1" hangingPunct="1">
              <a:defRPr/>
            </a:pPr>
            <a:r>
              <a:rPr lang="zh-CN" altLang="zh-CN" sz="3000" b="1" dirty="0">
                <a:solidFill>
                  <a:srgbClr val="FFFFFF"/>
                </a:solidFill>
                <a:effectLst>
                  <a:glow rad="165100">
                    <a:srgbClr val="000000">
                      <a:alpha val="93000"/>
                    </a:srgbClr>
                  </a:glow>
                </a:effectLst>
                <a:latin typeface="ＭＳ Ｐゴシック"/>
                <a:ea typeface="ＭＳ Ｐゴシック"/>
                <a:cs typeface="ＭＳ Ｐゴシック"/>
              </a:rPr>
              <a:t> </a:t>
            </a:r>
            <a:r>
              <a:rPr lang="zh-CN" altLang="en-US" sz="3000" b="1" dirty="0">
                <a:solidFill>
                  <a:srgbClr val="FFFFFF"/>
                </a:solidFill>
                <a:effectLst>
                  <a:glow rad="165100">
                    <a:srgbClr val="000000">
                      <a:alpha val="93000"/>
                    </a:srgbClr>
                  </a:glow>
                </a:effectLst>
                <a:latin typeface="ＭＳ Ｐゴシック"/>
                <a:ea typeface="ＭＳ Ｐゴシック"/>
                <a:cs typeface="ＭＳ Ｐゴシック"/>
              </a:rPr>
              <a:t>     房屋的椽子是松树。</a:t>
            </a:r>
            <a:r>
              <a:rPr lang="en-US" altLang="zh-CN" sz="3000" b="1" dirty="0">
                <a:solidFill>
                  <a:srgbClr val="FFFFFF"/>
                </a:solidFill>
                <a:effectLst>
                  <a:glow rad="165100">
                    <a:srgbClr val="000000">
                      <a:alpha val="93000"/>
                    </a:srgbClr>
                  </a:glow>
                </a:effectLst>
                <a:latin typeface="ＭＳ Ｐゴシック"/>
                <a:ea typeface="ＭＳ Ｐゴシック"/>
                <a:cs typeface="ＭＳ Ｐゴシック"/>
              </a:rPr>
              <a:t>‬	</a:t>
            </a:r>
            <a:r>
              <a:rPr lang="en-US" sz="3000" b="1" dirty="0">
                <a:solidFill>
                  <a:srgbClr val="FFFFFF"/>
                </a:solidFill>
                <a:effectLst>
                  <a:glow rad="165100">
                    <a:srgbClr val="000000">
                      <a:alpha val="93000"/>
                    </a:srgbClr>
                  </a:glow>
                </a:effectLst>
                <a:latin typeface="ＭＳ Ｐゴシック"/>
                <a:ea typeface="ＭＳ Ｐゴシック"/>
                <a:cs typeface="ＭＳ Ｐゴシック"/>
              </a:rPr>
              <a:t>(1:16-17 CNV)</a:t>
            </a:r>
            <a:r>
              <a:rPr lang="en-US" sz="2800" b="1" dirty="0">
                <a:solidFill>
                  <a:srgbClr val="FFFFFF"/>
                </a:solidFill>
                <a:effectLst>
                  <a:glow rad="165100">
                    <a:srgbClr val="000000">
                      <a:alpha val="93000"/>
                    </a:srgbClr>
                  </a:glow>
                </a:effectLst>
                <a:latin typeface="ＭＳ Ｐゴシック"/>
                <a:ea typeface="ＭＳ Ｐゴシック"/>
                <a:cs typeface="ＭＳ Ｐゴシック"/>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75" y="804263"/>
            <a:ext cx="9144000" cy="6053737"/>
          </a:xfrm>
          <a:prstGeom prst="rect">
            <a:avLst/>
          </a:prstGeom>
        </p:spPr>
      </p:pic>
      <p:sp>
        <p:nvSpPr>
          <p:cNvPr id="2" name="Title 1"/>
          <p:cNvSpPr>
            <a:spLocks noGrp="1"/>
          </p:cNvSpPr>
          <p:nvPr>
            <p:ph type="title"/>
          </p:nvPr>
        </p:nvSpPr>
        <p:spPr>
          <a:xfrm>
            <a:off x="0" y="0"/>
            <a:ext cx="9140825" cy="673100"/>
          </a:xfrm>
        </p:spPr>
        <p:txBody>
          <a:bodyPr/>
          <a:lstStyle/>
          <a:p>
            <a:pPr algn="ctr">
              <a:defRPr/>
            </a:pPr>
            <a:r>
              <a:rPr lang="zh-CN" altLang="en-US" sz="3600" b="1" dirty="0">
                <a:latin typeface="Arial" charset="0"/>
                <a:ea typeface="ＭＳ Ｐゴシック" charset="0"/>
              </a:rPr>
              <a:t>比喻</a:t>
            </a:r>
            <a:endParaRPr lang="en-US" sz="3600" b="1" dirty="0">
              <a:latin typeface="Arial" charset="0"/>
              <a:ea typeface="ＭＳ Ｐゴシック" charset="0"/>
            </a:endParaRPr>
          </a:p>
        </p:txBody>
      </p:sp>
      <p:sp>
        <p:nvSpPr>
          <p:cNvPr id="8" name="Title 1"/>
          <p:cNvSpPr txBox="1">
            <a:spLocks/>
          </p:cNvSpPr>
          <p:nvPr/>
        </p:nvSpPr>
        <p:spPr bwMode="auto">
          <a:xfrm>
            <a:off x="0" y="3630706"/>
            <a:ext cx="9140825" cy="2991503"/>
          </a:xfrm>
          <a:prstGeom prst="rect">
            <a:avLst/>
          </a:prstGeom>
          <a:noFill/>
          <a:ln w="9525">
            <a:noFill/>
            <a:miter lim="800000"/>
            <a:headEnd/>
            <a:tailEnd/>
          </a:ln>
        </p:spPr>
        <p:txBody>
          <a:bodyPr lIns="92075" tIns="46038" rIns="92075" bIns="46038"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r" defTabSz="457200" eaLnBrk="1" hangingPunct="1">
              <a:defRPr/>
            </a:pPr>
            <a:r>
              <a:rPr lang="ko-KR" altLang="en-US" sz="2800" b="1" i="1" dirty="0" err="1">
                <a:solidFill>
                  <a:srgbClr val="FFFFFF"/>
                </a:solidFill>
                <a:effectLst>
                  <a:glow rad="165100">
                    <a:srgbClr val="000000">
                      <a:alpha val="93000"/>
                    </a:srgbClr>
                  </a:glow>
                </a:effectLst>
              </a:rPr>
              <a:t>我的良人，你很英俊，你很可爱</a:t>
            </a:r>
            <a:r>
              <a:rPr lang="ko-KR" altLang="en-US" sz="2800" b="1" i="1" dirty="0">
                <a:solidFill>
                  <a:srgbClr val="FFFFFF"/>
                </a:solidFill>
                <a:effectLst>
                  <a:glow rad="165100">
                    <a:srgbClr val="000000">
                      <a:alpha val="93000"/>
                    </a:srgbClr>
                  </a:glow>
                </a:effectLst>
              </a:rPr>
              <a:t>。</a:t>
            </a:r>
          </a:p>
          <a:p>
            <a:pPr lvl="0" algn="r" defTabSz="457200" eaLnBrk="1" hangingPunct="1">
              <a:defRPr/>
            </a:pPr>
            <a:r>
              <a:rPr lang="ko-KR" altLang="en-US" sz="2800" b="1" i="1" dirty="0" err="1">
                <a:solidFill>
                  <a:srgbClr val="FFFFFF"/>
                </a:solidFill>
                <a:effectLst>
                  <a:glow rad="165100">
                    <a:srgbClr val="000000">
                      <a:alpha val="93000"/>
                    </a:srgbClr>
                  </a:glow>
                </a:effectLst>
              </a:rPr>
              <a:t>我们的床榻是青绿的树木</a:t>
            </a:r>
            <a:r>
              <a:rPr lang="ko-KR" altLang="en-US" sz="2800" b="1" i="1" dirty="0">
                <a:solidFill>
                  <a:srgbClr val="FFFFFF"/>
                </a:solidFill>
                <a:effectLst>
                  <a:glow rad="165100">
                    <a:srgbClr val="000000">
                      <a:alpha val="93000"/>
                    </a:srgbClr>
                  </a:glow>
                </a:effectLst>
              </a:rPr>
              <a:t>； </a:t>
            </a:r>
            <a:r>
              <a:rPr lang="en-US" altLang="ko-KR" sz="2800" b="1" i="1" dirty="0">
                <a:solidFill>
                  <a:srgbClr val="FFFFFF"/>
                </a:solidFill>
                <a:effectLst>
                  <a:glow rad="165100">
                    <a:srgbClr val="000000">
                      <a:alpha val="93000"/>
                    </a:srgbClr>
                  </a:glow>
                </a:effectLst>
              </a:rPr>
              <a:t>17   </a:t>
            </a:r>
            <a:r>
              <a:rPr lang="ko-KR" altLang="en-US" sz="2800" b="1" i="1" dirty="0" err="1">
                <a:solidFill>
                  <a:srgbClr val="FFFFFF"/>
                </a:solidFill>
                <a:effectLst>
                  <a:glow rad="165100">
                    <a:srgbClr val="000000">
                      <a:alpha val="93000"/>
                    </a:srgbClr>
                  </a:glow>
                </a:effectLst>
              </a:rPr>
              <a:t>我们房屋的栋梁是香柏树，房屋的椽子是松树</a:t>
            </a:r>
            <a:r>
              <a:rPr lang="ko-KR" altLang="en-US" sz="2800" b="1" i="1" dirty="0">
                <a:solidFill>
                  <a:srgbClr val="FFFFFF"/>
                </a:solidFill>
                <a:effectLst>
                  <a:glow rad="165100">
                    <a:srgbClr val="000000">
                      <a:alpha val="93000"/>
                    </a:srgbClr>
                  </a:glow>
                </a:effectLst>
              </a:rPr>
              <a:t>。</a:t>
            </a:r>
          </a:p>
          <a:p>
            <a:pPr marL="0" marR="0" lvl="0" indent="0" algn="r" defTabSz="457200" rtl="0" eaLnBrk="1" fontAlgn="base" latinLnBrk="0" hangingPunct="1">
              <a:lnSpc>
                <a:spcPct val="100000"/>
              </a:lnSpc>
              <a:spcBef>
                <a:spcPct val="0"/>
              </a:spcBef>
              <a:spcAft>
                <a:spcPct val="0"/>
              </a:spcAft>
              <a:buClrTx/>
              <a:buSzTx/>
              <a:buFontTx/>
              <a:buNone/>
              <a:tabLst/>
              <a:defRPr/>
            </a:pPr>
            <a:br>
              <a:rPr kumimoji="0" lang="en-US" sz="2800" b="1" i="0" u="none" strike="noStrike" kern="1200" cap="none" spc="0" normalizeH="0" baseline="0" noProof="0" dirty="0">
                <a:ln>
                  <a:noFill/>
                </a:ln>
                <a:solidFill>
                  <a:srgbClr val="FFFFFF"/>
                </a:solidFill>
                <a:effectLst>
                  <a:glow rad="165100">
                    <a:srgbClr val="000000">
                      <a:alpha val="93000"/>
                    </a:srgbClr>
                  </a:glow>
                </a:effectLst>
                <a:uLnTx/>
                <a:uFillTx/>
                <a:latin typeface="Arial" charset="0"/>
                <a:ea typeface="ＭＳ Ｐゴシック" charset="0"/>
              </a:rPr>
            </a:br>
            <a:r>
              <a:rPr kumimoji="0" lang="en-US" sz="2800" b="1" i="0" u="none" strike="noStrike" kern="1200" cap="none" spc="0" normalizeH="0" baseline="0" noProof="0" dirty="0">
                <a:ln>
                  <a:noFill/>
                </a:ln>
                <a:solidFill>
                  <a:srgbClr val="FFFFFF"/>
                </a:solidFill>
                <a:effectLst>
                  <a:glow rad="165100">
                    <a:srgbClr val="000000">
                      <a:alpha val="93000"/>
                    </a:srgbClr>
                  </a:glow>
                </a:effectLst>
                <a:uLnTx/>
                <a:uFillTx/>
                <a:latin typeface="Arial" charset="0"/>
                <a:ea typeface="ＭＳ Ｐゴシック" charset="0"/>
              </a:rPr>
              <a:t>(1:16-17 CNV).</a:t>
            </a:r>
          </a:p>
        </p:txBody>
      </p:sp>
    </p:spTree>
    <p:extLst>
      <p:ext uri="{BB962C8B-B14F-4D97-AF65-F5344CB8AC3E}">
        <p14:creationId xmlns:p14="http://schemas.microsoft.com/office/powerpoint/2010/main" val="248274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雅歌</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781758176"/>
      </p:ext>
    </p:extLst>
  </p:cSld>
  <p:clrMapOvr>
    <a:overrideClrMapping bg1="lt1" tx1="dk1" bg2="lt2" tx2="dk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0900"/>
            <a:ext cx="9144000" cy="5143500"/>
          </a:xfrm>
          <a:prstGeom prst="rect">
            <a:avLst/>
          </a:prstGeom>
        </p:spPr>
      </p:pic>
      <p:sp>
        <p:nvSpPr>
          <p:cNvPr id="136197" name="Rectangle 8"/>
          <p:cNvSpPr>
            <a:spLocks noGrp="1" noChangeArrowheads="1"/>
          </p:cNvSpPr>
          <p:nvPr>
            <p:ph type="title" idx="4294967295"/>
          </p:nvPr>
        </p:nvSpPr>
        <p:spPr>
          <a:xfrm>
            <a:off x="190322" y="131583"/>
            <a:ext cx="7852809" cy="797847"/>
          </a:xfrm>
        </p:spPr>
        <p:txBody>
          <a:bodyPr/>
          <a:lstStyle/>
          <a:p>
            <a:pPr algn="l"/>
            <a:r>
              <a:rPr lang="zh-CN" altLang="en-US" sz="6000" b="1" dirty="0">
                <a:solidFill>
                  <a:srgbClr val="000000"/>
                </a:solidFill>
                <a:latin typeface="Monotype Corsiva" charset="0"/>
                <a:ea typeface="ＭＳ Ｐゴシック" charset="0"/>
                <a:cs typeface="ＭＳ Ｐゴシック" charset="0"/>
              </a:rPr>
              <a:t>睡哪儿？</a:t>
            </a:r>
            <a:endParaRPr lang="en-US" dirty="0">
              <a:solidFill>
                <a:srgbClr val="000000"/>
              </a:solidFill>
              <a:latin typeface="Arial" charset="0"/>
              <a:ea typeface="ＭＳ Ｐゴシック" charset="0"/>
              <a:cs typeface="ＭＳ Ｐゴシック" charset="0"/>
            </a:endParaRPr>
          </a:p>
        </p:txBody>
      </p:sp>
      <p:sp>
        <p:nvSpPr>
          <p:cNvPr id="136198" name="Text Box 5"/>
          <p:cNvSpPr txBox="1">
            <a:spLocks noChangeArrowheads="1"/>
          </p:cNvSpPr>
          <p:nvPr/>
        </p:nvSpPr>
        <p:spPr bwMode="auto">
          <a:xfrm rot="21441758">
            <a:off x="1311324" y="2881551"/>
            <a:ext cx="6032500" cy="830997"/>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a:defRPr/>
            </a:pPr>
            <a:r>
              <a:rPr lang="ko-KR" altLang="en-US" b="1" dirty="0" err="1">
                <a:solidFill>
                  <a:srgbClr val="000000"/>
                </a:solidFill>
              </a:rPr>
              <a:t>他的左手托住我的头，他的右手拥抱着我</a:t>
            </a:r>
            <a:r>
              <a:rPr lang="ko-KR" altLang="en-US" b="1" dirty="0">
                <a:solidFill>
                  <a:srgbClr val="000000"/>
                </a:solidFill>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(2:6).</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06568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6198"/>
                                        </p:tgtEl>
                                        <p:attrNameLst>
                                          <p:attrName>style.visibility</p:attrName>
                                        </p:attrNameLst>
                                      </p:cBhvr>
                                      <p:to>
                                        <p:strVal val="visible"/>
                                      </p:to>
                                    </p:set>
                                    <p:anim calcmode="lin" valueType="num">
                                      <p:cBhvr additive="base">
                                        <p:cTn id="7" dur="500"/>
                                        <p:tgtEl>
                                          <p:spTgt spid="136198"/>
                                        </p:tgtEl>
                                        <p:attrNameLst>
                                          <p:attrName>ppt_y</p:attrName>
                                        </p:attrNameLst>
                                      </p:cBhvr>
                                      <p:tavLst>
                                        <p:tav tm="0">
                                          <p:val>
                                            <p:strVal val="#ppt_y+#ppt_h*1.125000"/>
                                          </p:val>
                                        </p:tav>
                                        <p:tav tm="100000">
                                          <p:val>
                                            <p:strVal val="#ppt_y"/>
                                          </p:val>
                                        </p:tav>
                                      </p:tavLst>
                                    </p:anim>
                                    <p:animEffect transition="in" filter="wipe(up)">
                                      <p:cBhvr>
                                        <p:cTn id="8" dur="500"/>
                                        <p:tgtEl>
                                          <p:spTgt spid="136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854221"/>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Wait (Song 2:7)</a:t>
            </a:r>
          </a:p>
        </p:txBody>
      </p:sp>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 name="Rectangle 2">
            <a:extLst>
              <a:ext uri="{FF2B5EF4-FFF2-40B4-BE49-F238E27FC236}">
                <a16:creationId xmlns:a16="http://schemas.microsoft.com/office/drawing/2014/main" id="{6E75129F-4389-3E4F-972D-F4AE1B619B98}"/>
              </a:ext>
            </a:extLst>
          </p:cNvPr>
          <p:cNvSpPr txBox="1">
            <a:spLocks noChangeArrowheads="1"/>
          </p:cNvSpPr>
          <p:nvPr/>
        </p:nvSpPr>
        <p:spPr bwMode="auto">
          <a:xfrm>
            <a:off x="5724144" y="457200"/>
            <a:ext cx="2670048" cy="5907023"/>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耶路撒冷的众女子啊！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我指着田野的羚羊、母鹿恳求你们，</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不要激动，不要挑动爱情，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等它自发吧。</a:t>
            </a: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雅歌</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2:7)</a:t>
            </a:r>
          </a:p>
        </p:txBody>
      </p:sp>
    </p:spTree>
    <p:extLst>
      <p:ext uri="{BB962C8B-B14F-4D97-AF65-F5344CB8AC3E}">
        <p14:creationId xmlns:p14="http://schemas.microsoft.com/office/powerpoint/2010/main" val="28332887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6834" name="Picture 6" descr="orangeflrs1"/>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AutoShape 5"/>
          <p:cNvSpPr>
            <a:spLocks noChangeArrowheads="1"/>
          </p:cNvSpPr>
          <p:nvPr/>
        </p:nvSpPr>
        <p:spPr bwMode="auto">
          <a:xfrm>
            <a:off x="2209800" y="0"/>
            <a:ext cx="4495800" cy="3505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1">
            <a:gsLst>
              <a:gs pos="0">
                <a:schemeClr val="folHlink"/>
              </a:gs>
              <a:gs pos="100000">
                <a:schemeClr val="folHlink">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a:ea typeface="ＭＳ Ｐゴシック" charset="0"/>
              <a:cs typeface="ＭＳ Ｐゴシック" charset="0"/>
            </a:endParaRPr>
          </a:p>
        </p:txBody>
      </p:sp>
      <p:sp>
        <p:nvSpPr>
          <p:cNvPr id="14338" name="Rectangle 2"/>
          <p:cNvSpPr>
            <a:spLocks noGrp="1" noChangeArrowheads="1"/>
          </p:cNvSpPr>
          <p:nvPr>
            <p:ph type="title"/>
          </p:nvPr>
        </p:nvSpPr>
        <p:spPr>
          <a:xfrm>
            <a:off x="2514600" y="304800"/>
            <a:ext cx="3886200" cy="685800"/>
          </a:xfrm>
          <a:effectLst>
            <a:outerShdw blurRad="63500" dist="35921" dir="2700000" algn="ctr" rotWithShape="0">
              <a:schemeClr val="bg1">
                <a:alpha val="74998"/>
              </a:schemeClr>
            </a:outerShdw>
          </a:effectLst>
        </p:spPr>
        <p:txBody>
          <a:bodyPr anchor="ctr" anchorCtr="1"/>
          <a:lstStyle/>
          <a:p>
            <a:pPr algn="ctr">
              <a:defRPr/>
            </a:pPr>
            <a:r>
              <a:rPr lang="zh-CN" altLang="en-US" b="1" i="0" dirty="0">
                <a:effectLst>
                  <a:glow rad="101600">
                    <a:schemeClr val="bg1"/>
                  </a:glow>
                </a:effectLst>
                <a:latin typeface="ＭＳ Ｐゴシック"/>
                <a:ea typeface="ＭＳ Ｐゴシック"/>
                <a:cs typeface="ＭＳ Ｐゴシック"/>
              </a:rPr>
              <a:t>那又如何</a:t>
            </a:r>
            <a:r>
              <a:rPr lang="en-US" b="1" i="0" dirty="0">
                <a:effectLst>
                  <a:glow rad="101600">
                    <a:schemeClr val="bg1"/>
                  </a:glow>
                </a:effectLst>
                <a:latin typeface="ＭＳ Ｐゴシック"/>
                <a:ea typeface="ＭＳ Ｐゴシック"/>
                <a:cs typeface="ＭＳ Ｐゴシック"/>
              </a:rPr>
              <a:t>?</a:t>
            </a:r>
          </a:p>
        </p:txBody>
      </p:sp>
      <p:sp>
        <p:nvSpPr>
          <p:cNvPr id="14339" name="Rectangle 3"/>
          <p:cNvSpPr>
            <a:spLocks noGrp="1" noChangeArrowheads="1"/>
          </p:cNvSpPr>
          <p:nvPr>
            <p:ph type="body" idx="1"/>
          </p:nvPr>
        </p:nvSpPr>
        <p:spPr>
          <a:xfrm>
            <a:off x="228600" y="1143000"/>
            <a:ext cx="8915400" cy="2265363"/>
          </a:xfrm>
        </p:spPr>
        <p:txBody>
          <a:bodyPr/>
          <a:lstStyle/>
          <a:p>
            <a:pPr>
              <a:defRPr/>
            </a:pPr>
            <a:r>
              <a:rPr kumimoji="0" lang="zh-CN" altLang="en-US"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禁止婚前性行为可以让婚姻充分被享受</a:t>
            </a:r>
            <a:r>
              <a:rPr kumimoji="0" lang="en-US" altLang="zh-CN"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  (i.e.,</a:t>
            </a:r>
            <a:r>
              <a:rPr kumimoji="0" lang="zh-CN" altLang="en-US"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让爱在它自己的时间绽放</a:t>
            </a:r>
            <a:r>
              <a:rPr kumimoji="0" lang="en-US" altLang="zh-CN" sz="4000" b="1"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rPr>
              <a:t>).</a:t>
            </a:r>
            <a:endParaRPr kumimoji="0" lang="en-US" altLang="zh-CN" sz="4000" dirty="0">
              <a:solidFill>
                <a:srgbClr val="FFFFFF"/>
              </a:solidFill>
              <a:effectLst>
                <a:glow rad="101600">
                  <a:schemeClr val="bg1"/>
                </a:glow>
                <a:outerShdw blurRad="38100" dist="38100" dir="2700000" algn="tl">
                  <a:srgbClr val="000000"/>
                </a:outerShdw>
              </a:effectLst>
              <a:latin typeface="ＭＳ Ｐゴシック"/>
              <a:ea typeface="ＭＳ Ｐゴシック"/>
              <a:cs typeface="ＭＳ Ｐゴシック"/>
            </a:endParaRPr>
          </a:p>
        </p:txBody>
      </p:sp>
      <p:sp>
        <p:nvSpPr>
          <p:cNvPr id="14340" name="Text Box 4"/>
          <p:cNvSpPr txBox="1">
            <a:spLocks noChangeArrowheads="1"/>
          </p:cNvSpPr>
          <p:nvPr/>
        </p:nvSpPr>
        <p:spPr bwMode="auto">
          <a:xfrm>
            <a:off x="8229600" y="0"/>
            <a:ext cx="838200" cy="457200"/>
          </a:xfrm>
          <a:prstGeom prst="rect">
            <a:avLst/>
          </a:prstGeom>
          <a:noFill/>
          <a:ln w="12700">
            <a:noFill/>
            <a:miter lim="800000"/>
            <a:headEnd type="none" w="sm" len="sm"/>
            <a:tailEnd type="none" w="sm" len="sm"/>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425</a:t>
            </a:r>
          </a:p>
        </p:txBody>
      </p:sp>
      <p:sp>
        <p:nvSpPr>
          <p:cNvPr id="7" name="Rectangle 3"/>
          <p:cNvSpPr txBox="1">
            <a:spLocks noChangeArrowheads="1"/>
          </p:cNvSpPr>
          <p:nvPr/>
        </p:nvSpPr>
        <p:spPr bwMode="auto">
          <a:xfrm>
            <a:off x="388938" y="3530600"/>
            <a:ext cx="28638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a:lstStyle>
          <a:p>
            <a:pPr marL="0" marR="0" lvl="0" indent="0" algn="l" defTabSz="457200" rtl="0" eaLnBrk="0" fontAlgn="base" latinLnBrk="0" hangingPunct="0">
              <a:lnSpc>
                <a:spcPct val="100000"/>
              </a:lnSpc>
              <a:spcBef>
                <a:spcPct val="20000"/>
              </a:spcBef>
              <a:spcAft>
                <a:spcPct val="0"/>
              </a:spcAft>
              <a:buClr>
                <a:srgbClr val="FFCC66"/>
              </a:buClr>
              <a:buSzTx/>
              <a:buFontTx/>
              <a:buNone/>
              <a:tabLst/>
              <a:defRPr/>
            </a:pP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a:t>
            </a:r>
            <a:r>
              <a:rPr kumimoji="0" lang="zh-CN" altLang="en-US"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不要惊动，不要叫醒我所亲爱的，等他自己情愿</a:t>
            </a: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 </a:t>
            </a:r>
            <a:b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b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(2:7</a:t>
            </a:r>
            <a:r>
              <a:rPr kumimoji="0" lang="zh-CN" altLang="en-US"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下</a:t>
            </a:r>
            <a:r>
              <a:rPr kumimoji="0" lang="en-US" altLang="zh-CN" sz="3200" b="1"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rPr>
              <a:t> CNV).</a:t>
            </a:r>
            <a:endParaRPr kumimoji="0" lang="en-US" altLang="zh-CN" sz="3200" b="0" i="0" u="none" strike="noStrike" kern="120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ＭＳ Ｐゴシック"/>
              <a:ea typeface="ＭＳ Ｐゴシック"/>
              <a:cs typeface="ＭＳ Ｐゴシック"/>
            </a:endParaRPr>
          </a:p>
        </p:txBody>
      </p:sp>
    </p:spTree>
    <p:extLst>
      <p:ext uri="{BB962C8B-B14F-4D97-AF65-F5344CB8AC3E}">
        <p14:creationId xmlns:p14="http://schemas.microsoft.com/office/powerpoint/2010/main" val="1973278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checkerboard(across)">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P spid="7"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雅歌</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3599405343"/>
      </p:ext>
    </p:extLst>
  </p:cSld>
  <p:clrMapOvr>
    <a:masterClrMapping/>
  </p:clrMapOvr>
</p:sld>
</file>

<file path=ppt/theme/_rels/them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bg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bg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5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7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6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9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18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0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Office\Templates\Design Templates 97\FIREBALL.POT</Template>
  <TotalTime>11964</TotalTime>
  <Words>22058</Words>
  <Application>Microsoft Macintosh PowerPoint</Application>
  <PresentationFormat>On-screen Show (4:3)</PresentationFormat>
  <Paragraphs>1741</Paragraphs>
  <Slides>230</Slides>
  <Notes>197</Notes>
  <HiddenSlides>0</HiddenSlides>
  <MMClips>0</MMClips>
  <ScaleCrop>false</ScaleCrop>
  <HeadingPairs>
    <vt:vector size="8" baseType="variant">
      <vt:variant>
        <vt:lpstr>Fonts Used</vt:lpstr>
      </vt:variant>
      <vt:variant>
        <vt:i4>20</vt:i4>
      </vt:variant>
      <vt:variant>
        <vt:lpstr>Theme</vt:lpstr>
      </vt:variant>
      <vt:variant>
        <vt:i4>43</vt:i4>
      </vt:variant>
      <vt:variant>
        <vt:lpstr>Embedded OLE Servers</vt:lpstr>
      </vt:variant>
      <vt:variant>
        <vt:i4>1</vt:i4>
      </vt:variant>
      <vt:variant>
        <vt:lpstr>Slide Titles</vt:lpstr>
      </vt:variant>
      <vt:variant>
        <vt:i4>230</vt:i4>
      </vt:variant>
    </vt:vector>
  </HeadingPairs>
  <TitlesOfParts>
    <vt:vector size="294" baseType="lpstr">
      <vt:lpstr>ＭＳ Ｐゴシック</vt:lpstr>
      <vt:lpstr>ＭＳ Ｐゴシック</vt:lpstr>
      <vt:lpstr>Osaka</vt:lpstr>
      <vt:lpstr>SimSun</vt:lpstr>
      <vt:lpstr>Times</vt:lpstr>
      <vt:lpstr>Apple Chancery</vt:lpstr>
      <vt:lpstr>Arial</vt:lpstr>
      <vt:lpstr>Arial Black</vt:lpstr>
      <vt:lpstr>Arial Narrow</vt:lpstr>
      <vt:lpstr>Book Antiqua</vt:lpstr>
      <vt:lpstr>Calibri</vt:lpstr>
      <vt:lpstr>Comic Sans MS</vt:lpstr>
      <vt:lpstr>Helvetica</vt:lpstr>
      <vt:lpstr>Impact</vt:lpstr>
      <vt:lpstr>Monotype Corsiva</vt:lpstr>
      <vt:lpstr>Monotype Sorts</vt:lpstr>
      <vt:lpstr>Times New Roman</vt:lpstr>
      <vt:lpstr>Tw Cen MT</vt:lpstr>
      <vt:lpstr>Wingdings</vt:lpstr>
      <vt:lpstr>Wingdings 2</vt:lpstr>
      <vt:lpstr>FIREBALL</vt:lpstr>
      <vt:lpstr>49_Blank Presentation</vt:lpstr>
      <vt:lpstr>1_FIREBALL</vt:lpstr>
      <vt:lpstr>2_FIREBALL</vt:lpstr>
      <vt:lpstr>3_FIREBALL</vt:lpstr>
      <vt:lpstr>4_FIREBALL</vt:lpstr>
      <vt:lpstr>5_FIREBALL</vt:lpstr>
      <vt:lpstr>6_FIREBALL</vt:lpstr>
      <vt:lpstr>7_FIREBALL</vt:lpstr>
      <vt:lpstr>8_FIREBALL</vt:lpstr>
      <vt:lpstr>9_FIREBALL</vt:lpstr>
      <vt:lpstr>4_Ripple</vt:lpstr>
      <vt:lpstr>1_Ripple</vt:lpstr>
      <vt:lpstr>2_Ripple</vt:lpstr>
      <vt:lpstr>10_FIREBALL</vt:lpstr>
      <vt:lpstr>9_Blank Presentation</vt:lpstr>
      <vt:lpstr>11_FIREBALL</vt:lpstr>
      <vt:lpstr>12_FIREBALL</vt:lpstr>
      <vt:lpstr>50_Blank Presentation</vt:lpstr>
      <vt:lpstr>13_FIREBALL</vt:lpstr>
      <vt:lpstr>14_FIREBALL</vt:lpstr>
      <vt:lpstr>Ripple</vt:lpstr>
      <vt:lpstr>3_Ripple</vt:lpstr>
      <vt:lpstr>15_FIREBALL</vt:lpstr>
      <vt:lpstr>17_FIREBALL</vt:lpstr>
      <vt:lpstr>51_Blank Presentation</vt:lpstr>
      <vt:lpstr>1_Office Theme</vt:lpstr>
      <vt:lpstr>1_untitled 1</vt:lpstr>
      <vt:lpstr>Median</vt:lpstr>
      <vt:lpstr>Blank Presentation</vt:lpstr>
      <vt:lpstr>2_Blank Presentation</vt:lpstr>
      <vt:lpstr>3_Blank Presentation</vt:lpstr>
      <vt:lpstr>4_Blank Presentation</vt:lpstr>
      <vt:lpstr>16_FIREBALL</vt:lpstr>
      <vt:lpstr>5_Orbit</vt:lpstr>
      <vt:lpstr>19_FIREBALL</vt:lpstr>
      <vt:lpstr>52_Blank Presentation</vt:lpstr>
      <vt:lpstr>2_Office Theme</vt:lpstr>
      <vt:lpstr>18_FIREBALL</vt:lpstr>
      <vt:lpstr>1_Blank Presentation</vt:lpstr>
      <vt:lpstr>20_FIREBALL</vt:lpstr>
      <vt:lpstr>1_Strategic</vt:lpstr>
      <vt:lpstr>23_Default Design</vt:lpstr>
      <vt:lpstr>Photo Editor Photo</vt:lpstr>
      <vt:lpstr>所罗门 的诗歌</vt:lpstr>
      <vt:lpstr>关键字</vt:lpstr>
      <vt:lpstr>主题</vt:lpstr>
      <vt:lpstr>关键节</vt:lpstr>
      <vt:lpstr>信息声明 </vt:lpstr>
      <vt:lpstr>雅歌 信息声明</vt:lpstr>
      <vt:lpstr>圣约</vt:lpstr>
      <vt:lpstr>救赎</vt:lpstr>
      <vt:lpstr>弥赛亚</vt:lpstr>
      <vt:lpstr>概述</vt:lpstr>
      <vt:lpstr>Barry Huddleston, The Acrostic Summarized Bible (Grand Rapids: Baker, 1992)</vt:lpstr>
      <vt:lpstr>作个有爱心的人 </vt:lpstr>
      <vt:lpstr>我们从小就会对性产生天然的好奇 </vt:lpstr>
      <vt:lpstr>如何让婚姻之爱成为神所定意的?</vt:lpstr>
      <vt:lpstr>I. 婚前等待性 (雅歌 1:1–5:1)</vt:lpstr>
      <vt:lpstr>II. 经营美好婚姻  (雅歌 5:2–8:14). </vt:lpstr>
      <vt:lpstr>雅歌中心思想</vt:lpstr>
      <vt:lpstr>那又如何?</vt:lpstr>
      <vt:lpstr>那又如何?</vt:lpstr>
      <vt:lpstr>Black</vt:lpstr>
      <vt:lpstr>所罗门 的诗歌</vt:lpstr>
      <vt:lpstr>Title</vt:lpstr>
      <vt:lpstr>书名</vt:lpstr>
      <vt:lpstr>作者</vt:lpstr>
      <vt:lpstr>作者</vt:lpstr>
      <vt:lpstr>作者</vt:lpstr>
      <vt:lpstr>作者</vt:lpstr>
      <vt:lpstr>情况</vt:lpstr>
      <vt:lpstr>情况</vt:lpstr>
      <vt:lpstr>理由</vt:lpstr>
      <vt:lpstr>理由</vt:lpstr>
      <vt:lpstr>两大问题</vt:lpstr>
      <vt:lpstr>所罗门是伪君子吗?</vt:lpstr>
      <vt:lpstr>特点</vt:lpstr>
      <vt:lpstr>特点</vt:lpstr>
      <vt:lpstr>特点</vt:lpstr>
      <vt:lpstr>特点</vt:lpstr>
      <vt:lpstr>特点</vt:lpstr>
      <vt:lpstr>特点</vt:lpstr>
      <vt:lpstr>特点</vt:lpstr>
      <vt:lpstr>大纲</vt:lpstr>
      <vt:lpstr>我们 是性动物!</vt:lpstr>
      <vt:lpstr>美国最高法院对婚姻重新定义  2015年6月26日</vt:lpstr>
      <vt:lpstr>决定前</vt:lpstr>
      <vt:lpstr>决定后</vt:lpstr>
      <vt:lpstr>美国最高法院对婚姻重新定义  2015年6月26日</vt:lpstr>
      <vt:lpstr>美国最高法院对婚姻重新定义  2015年6月26日</vt:lpstr>
      <vt:lpstr>影响</vt:lpstr>
      <vt:lpstr>婚姻的重新定义可以多离谱?</vt:lpstr>
      <vt:lpstr>“如果你爱你的狗狗，那么与狗狗结婚和与同性结婚又有什么不同?我爱我的狗狗Rocco,他也爱我。希望有一天我们可以结婚。”</vt:lpstr>
      <vt:lpstr>美国最高法院对婚姻重新定义  2015年6月26日</vt:lpstr>
      <vt:lpstr>我们如何回应这5∶4的票数?</vt:lpstr>
      <vt:lpstr>我们可以说“不”吗?</vt:lpstr>
      <vt:lpstr>我们可以帮助吗?</vt:lpstr>
      <vt:lpstr>其他案例</vt:lpstr>
      <vt:lpstr>“你最好已经预备好，或者赶紧预备起来，基督徒将会因为坚持自己的立场而备受迫害”  Rev. Franklin Graham</vt:lpstr>
      <vt:lpstr>Kim Davis  ( 2015年9月1日)</vt:lpstr>
      <vt:lpstr>以赛亚书 5:20 （CNV）</vt:lpstr>
      <vt:lpstr>为什么常识不再寻常?</vt:lpstr>
      <vt:lpstr>作个有爱心的人 </vt:lpstr>
      <vt:lpstr>婚姻正遭受攻击。</vt:lpstr>
      <vt:lpstr>美国最高法院对婚姻重新定义  2015年6月26日</vt:lpstr>
      <vt:lpstr>决定前</vt:lpstr>
      <vt:lpstr>决定后</vt:lpstr>
      <vt:lpstr>美国最高法院对婚姻重新定义  2015年6月26日</vt:lpstr>
      <vt:lpstr>美国最高法院对婚姻重新定义  2015年6月26日</vt:lpstr>
      <vt:lpstr>它会在哪里停止？</vt:lpstr>
      <vt:lpstr>Bill Cosby 比尔·科斯比</vt:lpstr>
      <vt:lpstr>比尔·海伯斯</vt:lpstr>
      <vt:lpstr>比尔·海伯斯</vt:lpstr>
      <vt:lpstr>Bill Hybels</vt:lpstr>
      <vt:lpstr>耶利米 5:20 CNV</vt:lpstr>
      <vt:lpstr>所罗门的雅歌</vt:lpstr>
      <vt:lpstr>PowerPoint Presentation</vt:lpstr>
      <vt:lpstr>作个有爱心的人 </vt:lpstr>
      <vt:lpstr>我们对性的好奇 从小就自然具有</vt:lpstr>
      <vt:lpstr>概述</vt:lpstr>
      <vt:lpstr>如何让婚姻之爱成为神所定意的?</vt:lpstr>
      <vt:lpstr>I. 婚前等待性 (雅歌 1:1–5:1)</vt:lpstr>
      <vt:lpstr>Slides on  雅歌 1</vt:lpstr>
      <vt:lpstr>综述</vt:lpstr>
      <vt:lpstr>所罗门的歌，是歌中之歌。 (1:1 CNV).</vt:lpstr>
      <vt:lpstr>愿他用口中的热吻与我亲嘴，因为你的热爱比酒更美。  3你的膏油香气芬芳；你的名字如同倒出来的膏油； 所以众童女都爱你。  (1:2-3 CNV).</vt:lpstr>
      <vt:lpstr>愿你吸引我，我们必快跑跟随你。王领我进入他的内室。 王啊！ 我们要因你欢喜快乐； 我们要提说你的爱， 胜过提说美酒； (1:4a-b CNV).</vt:lpstr>
      <vt:lpstr>The beloved’s “friends” (see NIV marg.), elsewhere referred to as the “daughters of Jerusalem”  (v. 5; 3:10; 5:8, 16) and “daughters of Zion” (3:11)</vt:lpstr>
      <vt:lpstr>耶路撒冷的众女子啊！ 我虽然黑，却是秀美， 如同基达的帐棚， 好像所罗门的幔幕。  6你们不要因为我黑，就盯着我，因为太阳把我晒黑了。 我母亲的儿子生我的气； 他们叫我看守家里的葡萄园， 我自己私人的葡萄园，我却没有看守。  (1:5-6 CNV).</vt:lpstr>
      <vt:lpstr>牧羊人</vt:lpstr>
      <vt:lpstr>我心所爱的啊！ 求你告诉我，你在哪里放羊？  中午你在哪里使羊群躺卧休息。 我为甚么在你众同伴的羊群旁边， 好像蒙着脸的女人呢？  (1:7 CNV).</vt:lpstr>
      <vt:lpstr>你这女子中最美丽的啊！ 你若不知道， 可以出去，跟随羊群的脚踪， 在牧人的帐棚边， 牧放你的山羊羔。 良人对佳偶的称讚  (1:8 CNV).</vt:lpstr>
      <vt:lpstr>我的佳偶啊！ 我把你比作套在法老车上的骏马。 10   你的两腮因耳环显得秀丽；你的颈项因珠炼显得华美。  11我们要为你制金耳环，用银珠点缀。  (1:9-11 CNV).</vt:lpstr>
      <vt:lpstr>12   王正坐席的时候，我的哪哒香膏散发芬芳的香味， 13   我以我的良人为一袋没药，挂在我的胸怀之中。 14   我以我的良人为一束凤仙花，开放在隐．基底的葡萄园里。  (1:12-14 CNV).</vt:lpstr>
      <vt:lpstr>我的佳偶啊！ 你很美丽；你很美丽。 你的眼好像鸽子的眼睛。  (1:15 CNV).</vt:lpstr>
      <vt:lpstr>字面理解 或喻意理解?</vt:lpstr>
      <vt:lpstr>比喻</vt:lpstr>
      <vt:lpstr>Slides on  雅歌 2</vt:lpstr>
      <vt:lpstr>睡哪儿？</vt:lpstr>
      <vt:lpstr>Wait (Song 2:7)</vt:lpstr>
      <vt:lpstr>那又如何?</vt:lpstr>
      <vt:lpstr>Slides on  雅歌 3</vt:lpstr>
      <vt:lpstr>那又如何?</vt:lpstr>
      <vt:lpstr>所罗门的婚礼？</vt:lpstr>
      <vt:lpstr>"他们都是熟练的剑士，有经验的战士。"</vt:lpstr>
      <vt:lpstr>" 所罗门王用黎巴嫩木，为自己做了一乘华轿。 10他用银子做轿柱，用金子做轿底，用紫色料子做轿的座垫；内部所铺设的，是耶路撒冷众女子的爱情。  (3:9-10 ).</vt:lpstr>
      <vt:lpstr>锡安的众女子啊！你们出来看看所罗门戴着的冠冕，就是在他结婚的日子，在他心里喜乐的时候，他母亲给他戴上的。  (3:11).</vt:lpstr>
      <vt:lpstr>Slides on  雅歌 4</vt:lpstr>
      <vt:lpstr>如何按字面理解雅歌?</vt:lpstr>
      <vt:lpstr>? R(A) 级</vt:lpstr>
      <vt:lpstr>Slides on  雅歌 5</vt:lpstr>
      <vt:lpstr>PowerPoint Presentation</vt:lpstr>
      <vt:lpstr>PowerPoint Presentation</vt:lpstr>
      <vt:lpstr>如何让婚姻之爱成为神所定意的?</vt:lpstr>
      <vt:lpstr>I. 婚前等待性 (雅歌 1:1–5:1)</vt:lpstr>
      <vt:lpstr>II. 经营美好婚姻  (雅歌 5:2–8:14). </vt:lpstr>
      <vt:lpstr>大纲</vt:lpstr>
      <vt:lpstr>年轻女子 "我身虽然睡卧，我心却醒。 这是我的良人的声音，他敲着门说：“我的妹妹，我的佳偶，我的鸽子，我的完全人哪！求你给我开门；因为我的头满了露水，头发给夜露滴湿。” (5:2 ).</vt:lpstr>
      <vt:lpstr>我回答：我脱了外衣， 怎能再穿上呢？ 我洗了脚， 怎能再弄脏呢？ (5:3).</vt:lpstr>
      <vt:lpstr>"我的良人从门孔里伸进手来， 我的心因他大为激动。 5我起来，要给我的良人开门；我的两手滴下没药，指头滴下没药，滴在门闩上。 (5:4-5).</vt:lpstr>
      <vt:lpstr>"我亲手给我的良人开门， 我的良人却已转身走了； 我发现他走了，差点昏倒； 我到处找他，却找不见， 我呼叫他，他却不回答。 7城中的守卫巡逻的时候，找着我； 他们打了我，伤了我； 看守城墙的人夺去了我身上的外衣。(5:6-7 ).</vt:lpstr>
      <vt:lpstr>"耶路撒冷的众女子啊！我嘱咐你们： 你们若遇见我的良人， 你们要告诉他甚么呢？ 你们要告诉他，我患了相思病。 (5:8).</vt:lpstr>
      <vt:lpstr>PowerPoint Presentation</vt:lpstr>
      <vt:lpstr>你尴尬吗?</vt:lpstr>
      <vt:lpstr>Slides on  雅歌 6</vt:lpstr>
      <vt:lpstr>PowerPoint Presentation</vt:lpstr>
      <vt:lpstr>Slides on  雅歌 7</vt:lpstr>
      <vt:lpstr>雅歌插画</vt:lpstr>
      <vt:lpstr>PowerPoint Presentation</vt:lpstr>
      <vt:lpstr>Slides on  雅歌 8</vt:lpstr>
      <vt:lpstr>"求你把我放在你心上如印记， 把我带在你臂上如戳印； 因为爱情像死亡一般的坚强； 嫉妒如阴间一般的坚稳； 它的烈焰是火的烈焰， 是非常猛烈的火焰。 7爱情，众水不能熄灭， 洪流不能淹没； 如果有人拿自己家里所有的财产去换取爱情， 就必被藐视。 (8:6-7 NLT).</vt:lpstr>
      <vt:lpstr>年轻女子的兄弟  "我们有一个小妹妹， 她的两乳还未发育完全； 有人来提亲的时候， 我们当为她怎样办理呢？ 9她若是墙， 我们就要在她上面建造银塔； 她若是门， 我们就要用香柏木板围护她。 (8:8-9).</vt:lpstr>
      <vt:lpstr>"所罗门在巴力．哈们有个葡萄园；他把这葡萄园租给看守的人，各人要为葡萄园所得的果子付一万一千四百克银子。 12我自己的葡萄园却在我面前，所罗门哪，一万一千四百克归给你，二千二百八十克归给那些看守果子的人。  (8:11-12 ).</vt:lpstr>
      <vt:lpstr>结语</vt:lpstr>
      <vt:lpstr>如何让婚姻之爱成为神所定意的?</vt:lpstr>
      <vt:lpstr>I. 婚前等待性 (雅歌 1:1–5:1)</vt:lpstr>
      <vt:lpstr>II. 经营美好婚姻  (雅歌 5:2–8:14). </vt:lpstr>
      <vt:lpstr>雅歌中心思想</vt:lpstr>
      <vt:lpstr>我们需要帮助陷入困境的婚姻。</vt:lpstr>
      <vt:lpstr>守贞直到婚姻</vt:lpstr>
      <vt:lpstr>美国的通奸率</vt:lpstr>
      <vt:lpstr>每个城市的账户</vt:lpstr>
      <vt:lpstr>“和妇人通奸的，实在无知； 行这事的，是自我毁灭。 他必遭受击打，被凌辱， 他的耻辱永不能涂抹。”  (箴言6:32-33).</vt:lpstr>
      <vt:lpstr>那又如何?</vt:lpstr>
      <vt:lpstr>那又如何?</vt:lpstr>
      <vt:lpstr>Black</vt:lpstr>
      <vt:lpstr>旧约全书讲章链接地址 BibleStudyDownloads.org</vt:lpstr>
      <vt:lpstr>内容提要</vt:lpstr>
      <vt:lpstr>所罗门之歌的所在地 Irving L. Jensen, Ecclesiastes &amp; 雅歌: A Self-Study Guide, 59</vt:lpstr>
      <vt:lpstr>女人在社会中的影响逐渐增强</vt:lpstr>
      <vt:lpstr>The Male Brain</vt:lpstr>
      <vt:lpstr>The Female Brain</vt:lpstr>
      <vt:lpstr>生活解释</vt:lpstr>
      <vt:lpstr>模糊的性别</vt:lpstr>
      <vt:lpstr>为什么摩西花了四十年带领他的 人民离开旷野? </vt:lpstr>
      <vt:lpstr>爱 的各方面</vt:lpstr>
      <vt:lpstr>Communication Differences Between the Sexes</vt:lpstr>
      <vt:lpstr>婚前性行为的增加 由Danny Goh博士编辑, 新加坡神学院, 2002年1月</vt:lpstr>
      <vt:lpstr>婚前性行为的劝勉 由Danny Goh博士编辑, 新加坡神学院, 2002年1月</vt:lpstr>
      <vt:lpstr>禁止婚前性行为的原因</vt:lpstr>
      <vt:lpstr>婚前禁止性行为的原因</vt:lpstr>
      <vt:lpstr>“歌中之歌” 预告片</vt:lpstr>
      <vt:lpstr>触摸 尺度</vt:lpstr>
      <vt:lpstr>当你说“我不愿意”</vt:lpstr>
      <vt:lpstr>Black on White</vt:lpstr>
      <vt:lpstr>孩子谈婚姻</vt:lpstr>
      <vt:lpstr>一个人如何决定与谁结婚？</vt:lpstr>
      <vt:lpstr>“你必须找到一个和你有同样爱好的人。比如，如果你喜欢运动，她应该也喜欢你喜欢运动，她应该继续给你薯片和酱料。”艾伦，10 岁</vt:lpstr>
      <vt:lpstr>“在长大成人之前，没人真的决定了他们会和谁结婚。”</vt:lpstr>
      <vt:lpstr>陌生人如何辨别两人是否已婚？</vt:lpstr>
      <vt:lpstr>“已婚人士通常看起来很乐意与其他人交谈。” 埃迪，6 岁</vt:lpstr>
      <vt:lpstr>“你可能得根据他们是否对同一个孩子大喊大叫来猜测。”德里克，8 岁</vt:lpstr>
      <vt:lpstr>大多数人在约会时做什么？</vt:lpstr>
      <vt:lpstr>“约会是为了玩乐，人们应该利用约会来了解彼此。如果你听得够久，即使是男孩也会有话要说。” —Lynnette，8 岁</vt:lpstr>
      <vt:lpstr>“第一次约会时，他们只是互相撒谎，这通常会让他们对第二次约会产生兴趣。”  马丁，10 岁</vt:lpstr>
      <vt:lpstr>大辩论：单身更好还是已婚更好？</vt:lpstr>
      <vt:lpstr>“女孩最好单身，但男孩就不可以。男孩需​​要有人帮他们收拾残局！” —Anita，9 岁</vt:lpstr>
      <vt:lpstr>您个人捍卫婚姻吗？</vt:lpstr>
      <vt:lpstr>随着婚姻的进展……</vt:lpstr>
      <vt:lpstr>…一家人就这样……</vt:lpstr>
      <vt:lpstr>她的伤疤在内心……</vt:lpstr>
      <vt:lpstr>…随着家庭的进展……</vt:lpstr>
      <vt:lpstr>…整个世界都是如此。</vt:lpstr>
      <vt:lpstr>耶稣虽然单身，但他认为婚姻是最重要的</vt:lpstr>
      <vt:lpstr>耶稣质问法利赛人</vt:lpstr>
      <vt:lpstr>回归基础 (马太福音 5:21-48)</vt:lpstr>
      <vt:lpstr>当今的婚姻遇到了麻烦。</vt:lpstr>
      <vt:lpstr>Marriage</vt:lpstr>
      <vt:lpstr>单身人士，请不要忽视。</vt:lpstr>
      <vt:lpstr>你该如何捍卫婚姻？</vt:lpstr>
      <vt:lpstr>1. 不要让婚姻被贬值 （马太福音 5:31）。</vt:lpstr>
      <vt:lpstr>犹太领袖支持随意离婚，以此攻击婚姻（马太福音 5:31）。</vt:lpstr>
      <vt:lpstr>“又有这样的吩咐：‘人若休妻，就应当给她休书。 (马太福音 5:31).</vt:lpstr>
      <vt:lpstr>申命记 24:1 难道只是让离婚的女人独自一人吗？</vt:lpstr>
      <vt:lpstr>再婚权利得到保障</vt:lpstr>
      <vt:lpstr>关于再婚呢？</vt:lpstr>
      <vt:lpstr>拉比对离婚的依据？</vt:lpstr>
      <vt:lpstr>“法利赛人前来试探耶稣，说：“人根据某些理由休妻， 可以吗？”  (马太 19:3 CNV)</vt:lpstr>
      <vt:lpstr>今天我们必须捍卫婚姻，使其不受攻击。</vt:lpstr>
      <vt:lpstr>嘴上说说</vt:lpstr>
      <vt:lpstr>注意你的言谈。</vt:lpstr>
      <vt:lpstr>教导真正的婚姻</vt:lpstr>
      <vt:lpstr>什么是婚姻?</vt:lpstr>
      <vt:lpstr>Side</vt:lpstr>
      <vt:lpstr>“无过错离婚”</vt:lpstr>
      <vt:lpstr>婚姻中的相互性</vt:lpstr>
      <vt:lpstr>你该如何捍卫婚姻？</vt:lpstr>
      <vt:lpstr>1. 不要让婚姻被贬值 （马太福音 5:31）。</vt:lpstr>
      <vt:lpstr>II. 捍卫婚姻，反对通奸 （马太福音5:32）。</vt:lpstr>
      <vt:lpstr>“可是我告诉你们，凡休妻的，如果不是因她不贞，就是促使她犯奸淫”  (马太 5:32a CNV).</vt:lpstr>
      <vt:lpstr>耶稣尊重婚姻，宣称离婚也会导致与离婚者结婚的人犯通奸罪（马太福音 5:32b）</vt:lpstr>
      <vt:lpstr>男人与妻子离婚如何会导致她通奸（32b）？</vt:lpstr>
      <vt:lpstr>什么是 porneia (淫乱) ?</vt:lpstr>
      <vt:lpstr>什么是 porneia？</vt:lpstr>
      <vt:lpstr>誓言 </vt:lpstr>
      <vt:lpstr>Porneia 指的是任何违反婚姻誓言的性罪</vt:lpstr>
      <vt:lpstr>“无论谁娶了被休的妇人，也就是犯奸淫了。”  (马太 5:32b CNV).</vt:lpstr>
      <vt:lpstr>这里的通奸是指持续不断的通奸状态还是一次性的通奸行为？</vt:lpstr>
      <vt:lpstr>“亲爱的，我劝你们作客旅和寄居的人，要禁戒肉体的私欲，这私欲是与灵魂争战的。”  (彼前2:11 ).</vt:lpstr>
      <vt:lpstr>Adultery</vt:lpstr>
      <vt:lpstr>Google 安全搜索</vt:lpstr>
      <vt:lpstr>使用严格过滤器</vt:lpstr>
      <vt:lpstr>训练你的电脑计算机</vt:lpstr>
      <vt:lpstr>培养与同性别的关系</vt:lpstr>
      <vt:lpstr>培养与同性别的关系</vt:lpstr>
      <vt:lpstr>培养与同性别的关系</vt:lpstr>
      <vt:lpstr>谨防离婚。</vt:lpstr>
      <vt:lpstr>你该如何捍卫婚姻？</vt:lpstr>
      <vt:lpstr>1. 不要让婚姻被贬值 （马太福音 5:31）。</vt:lpstr>
      <vt:lpstr>II. 捍卫婚姻，反对通奸 （马太福音5:32）。</vt:lpstr>
      <vt:lpstr>婚姻的成功是由每天不断重复的小小努力组成的，这些努力集中在表达爱和感激上。</vt:lpstr>
      <vt:lpstr>Black</vt:lpstr>
      <vt:lpstr>旧约全书概论链接地址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297</cp:revision>
  <dcterms:created xsi:type="dcterms:W3CDTF">2003-09-10T16:07:15Z</dcterms:created>
  <dcterms:modified xsi:type="dcterms:W3CDTF">2025-10-30T00:41:29Z</dcterms:modified>
</cp:coreProperties>
</file>