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8.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9.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3.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4.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7.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8.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0.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1.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3.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4.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5.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6.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slideLayouts/slideLayout474.xml" ContentType="application/vnd.openxmlformats-officedocument.presentationml.slideLayout+xml"/>
  <Override PartName="/ppt/theme/theme48.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9.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3.xml" ContentType="application/vnd.openxmlformats-officedocument.themeOverride+xml"/>
  <Override PartName="/ppt/notesSlides/notesSlide9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6.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theme/themeOverride7.xml" ContentType="application/vnd.openxmlformats-officedocument.themeOverr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theme/themeOverride8.xml" ContentType="application/vnd.openxmlformats-officedocument.themeOverr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4080" r:id="rId2"/>
    <p:sldMasterId id="2147484211" r:id="rId3"/>
    <p:sldMasterId id="2147484225" r:id="rId4"/>
    <p:sldMasterId id="2147484237" r:id="rId5"/>
    <p:sldMasterId id="2147484250" r:id="rId6"/>
    <p:sldMasterId id="2147484262" r:id="rId7"/>
    <p:sldMasterId id="2147484264" r:id="rId8"/>
    <p:sldMasterId id="2147484276" r:id="rId9"/>
    <p:sldMasterId id="2147484300" r:id="rId10"/>
    <p:sldMasterId id="2147484312" r:id="rId11"/>
    <p:sldMasterId id="2147484324" r:id="rId12"/>
    <p:sldMasterId id="2147484336" r:id="rId13"/>
    <p:sldMasterId id="2147484350" r:id="rId14"/>
    <p:sldMasterId id="2147484374" r:id="rId15"/>
    <p:sldMasterId id="2147484386" r:id="rId16"/>
    <p:sldMasterId id="2147484398" r:id="rId17"/>
    <p:sldMasterId id="2147484410" r:id="rId18"/>
    <p:sldMasterId id="2147484422" r:id="rId19"/>
    <p:sldMasterId id="2147484446" r:id="rId20"/>
    <p:sldMasterId id="2147484458" r:id="rId21"/>
    <p:sldMasterId id="2147484470" r:id="rId22"/>
    <p:sldMasterId id="2147484482" r:id="rId23"/>
    <p:sldMasterId id="2147484494" r:id="rId24"/>
    <p:sldMasterId id="2147484530" r:id="rId25"/>
    <p:sldMasterId id="2147484555" r:id="rId26"/>
    <p:sldMasterId id="2147484568" r:id="rId27"/>
    <p:sldMasterId id="2147484580" r:id="rId28"/>
    <p:sldMasterId id="2147484592" r:id="rId29"/>
    <p:sldMasterId id="2147484604" r:id="rId30"/>
    <p:sldMasterId id="2147484618" r:id="rId31"/>
    <p:sldMasterId id="2147484642" r:id="rId32"/>
    <p:sldMasterId id="2147484656" r:id="rId33"/>
    <p:sldMasterId id="2147484660" r:id="rId34"/>
    <p:sldMasterId id="2147484672" r:id="rId35"/>
    <p:sldMasterId id="2147484684" r:id="rId36"/>
    <p:sldMasterId id="2147484696" r:id="rId37"/>
    <p:sldMasterId id="2147484708" r:id="rId38"/>
    <p:sldMasterId id="2147484720" r:id="rId39"/>
    <p:sldMasterId id="2147484723" r:id="rId40"/>
    <p:sldMasterId id="2147484735" r:id="rId41"/>
    <p:sldMasterId id="2147484747" r:id="rId42"/>
    <p:sldMasterId id="2147484750" r:id="rId43"/>
    <p:sldMasterId id="2147484753" r:id="rId44"/>
    <p:sldMasterId id="2147484765" r:id="rId45"/>
    <p:sldMasterId id="2147484777" r:id="rId46"/>
    <p:sldMasterId id="2147484789" r:id="rId47"/>
    <p:sldMasterId id="2147484814" r:id="rId48"/>
    <p:sldMasterId id="2147484816" r:id="rId49"/>
    <p:sldMasterId id="2147484828" r:id="rId50"/>
  </p:sldMasterIdLst>
  <p:notesMasterIdLst>
    <p:notesMasterId r:id="rId508"/>
  </p:notesMasterIdLst>
  <p:sldIdLst>
    <p:sldId id="291" r:id="rId51"/>
    <p:sldId id="408" r:id="rId52"/>
    <p:sldId id="537" r:id="rId53"/>
    <p:sldId id="409" r:id="rId54"/>
    <p:sldId id="410" r:id="rId55"/>
    <p:sldId id="411" r:id="rId56"/>
    <p:sldId id="538" r:id="rId57"/>
    <p:sldId id="539" r:id="rId58"/>
    <p:sldId id="540" r:id="rId59"/>
    <p:sldId id="412" r:id="rId60"/>
    <p:sldId id="413" r:id="rId61"/>
    <p:sldId id="1542" r:id="rId62"/>
    <p:sldId id="1574" r:id="rId63"/>
    <p:sldId id="1989" r:id="rId64"/>
    <p:sldId id="1990" r:id="rId65"/>
    <p:sldId id="1991" r:id="rId66"/>
    <p:sldId id="1992" r:id="rId67"/>
    <p:sldId id="1571" r:id="rId68"/>
    <p:sldId id="4039" r:id="rId69"/>
    <p:sldId id="595" r:id="rId70"/>
    <p:sldId id="391" r:id="rId71"/>
    <p:sldId id="429" r:id="rId72"/>
    <p:sldId id="430" r:id="rId73"/>
    <p:sldId id="431" r:id="rId74"/>
    <p:sldId id="432" r:id="rId75"/>
    <p:sldId id="602" r:id="rId76"/>
    <p:sldId id="603" r:id="rId77"/>
    <p:sldId id="377" r:id="rId78"/>
    <p:sldId id="378" r:id="rId79"/>
    <p:sldId id="379" r:id="rId80"/>
    <p:sldId id="380" r:id="rId81"/>
    <p:sldId id="381" r:id="rId82"/>
    <p:sldId id="297" r:id="rId83"/>
    <p:sldId id="287" r:id="rId84"/>
    <p:sldId id="292" r:id="rId85"/>
    <p:sldId id="289" r:id="rId86"/>
    <p:sldId id="313" r:id="rId87"/>
    <p:sldId id="319" r:id="rId88"/>
    <p:sldId id="302" r:id="rId89"/>
    <p:sldId id="303" r:id="rId90"/>
    <p:sldId id="328" r:id="rId91"/>
    <p:sldId id="308" r:id="rId92"/>
    <p:sldId id="385" r:id="rId93"/>
    <p:sldId id="325" r:id="rId94"/>
    <p:sldId id="272" r:id="rId95"/>
    <p:sldId id="326" r:id="rId96"/>
    <p:sldId id="309" r:id="rId97"/>
    <p:sldId id="329" r:id="rId98"/>
    <p:sldId id="355" r:id="rId99"/>
    <p:sldId id="356" r:id="rId100"/>
    <p:sldId id="330" r:id="rId101"/>
    <p:sldId id="357" r:id="rId102"/>
    <p:sldId id="358" r:id="rId103"/>
    <p:sldId id="331" r:id="rId104"/>
    <p:sldId id="386" r:id="rId105"/>
    <p:sldId id="333" r:id="rId106"/>
    <p:sldId id="359" r:id="rId107"/>
    <p:sldId id="360" r:id="rId108"/>
    <p:sldId id="401" r:id="rId109"/>
    <p:sldId id="403" r:id="rId110"/>
    <p:sldId id="402" r:id="rId111"/>
    <p:sldId id="435" r:id="rId112"/>
    <p:sldId id="436" r:id="rId113"/>
    <p:sldId id="441" r:id="rId114"/>
    <p:sldId id="437" r:id="rId115"/>
    <p:sldId id="438" r:id="rId116"/>
    <p:sldId id="439" r:id="rId117"/>
    <p:sldId id="440" r:id="rId118"/>
    <p:sldId id="442" r:id="rId119"/>
    <p:sldId id="443" r:id="rId120"/>
    <p:sldId id="444" r:id="rId121"/>
    <p:sldId id="589" r:id="rId122"/>
    <p:sldId id="1978" r:id="rId123"/>
    <p:sldId id="588" r:id="rId124"/>
    <p:sldId id="1977" r:id="rId125"/>
    <p:sldId id="590" r:id="rId126"/>
    <p:sldId id="591" r:id="rId127"/>
    <p:sldId id="584" r:id="rId128"/>
    <p:sldId id="587" r:id="rId129"/>
    <p:sldId id="1979" r:id="rId130"/>
    <p:sldId id="585" r:id="rId131"/>
    <p:sldId id="586" r:id="rId132"/>
    <p:sldId id="296" r:id="rId133"/>
    <p:sldId id="1993" r:id="rId134"/>
    <p:sldId id="1994" r:id="rId135"/>
    <p:sldId id="1995" r:id="rId136"/>
    <p:sldId id="678" r:id="rId137"/>
    <p:sldId id="679" r:id="rId138"/>
    <p:sldId id="681" r:id="rId139"/>
    <p:sldId id="682" r:id="rId140"/>
    <p:sldId id="683" r:id="rId141"/>
    <p:sldId id="684" r:id="rId142"/>
    <p:sldId id="685" r:id="rId143"/>
    <p:sldId id="686" r:id="rId144"/>
    <p:sldId id="658" r:id="rId145"/>
    <p:sldId id="659" r:id="rId146"/>
    <p:sldId id="660" r:id="rId147"/>
    <p:sldId id="661" r:id="rId148"/>
    <p:sldId id="662" r:id="rId149"/>
    <p:sldId id="2010" r:id="rId150"/>
    <p:sldId id="689" r:id="rId151"/>
    <p:sldId id="672" r:id="rId152"/>
    <p:sldId id="673" r:id="rId153"/>
    <p:sldId id="674" r:id="rId154"/>
    <p:sldId id="675" r:id="rId155"/>
    <p:sldId id="676" r:id="rId156"/>
    <p:sldId id="1581" r:id="rId157"/>
    <p:sldId id="1575" r:id="rId158"/>
    <p:sldId id="751" r:id="rId159"/>
    <p:sldId id="1986" r:id="rId160"/>
    <p:sldId id="2008" r:id="rId161"/>
    <p:sldId id="1980"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376" r:id="rId178"/>
    <p:sldId id="535" r:id="rId179"/>
    <p:sldId id="318" r:id="rId180"/>
    <p:sldId id="298" r:id="rId181"/>
    <p:sldId id="1546" r:id="rId182"/>
    <p:sldId id="1576" r:id="rId183"/>
    <p:sldId id="1548" r:id="rId184"/>
    <p:sldId id="1976" r:id="rId185"/>
    <p:sldId id="1550" r:id="rId186"/>
    <p:sldId id="1551" r:id="rId187"/>
    <p:sldId id="1552" r:id="rId188"/>
    <p:sldId id="1975" r:id="rId189"/>
    <p:sldId id="1554" r:id="rId190"/>
    <p:sldId id="1555" r:id="rId191"/>
    <p:sldId id="1996" r:id="rId192"/>
    <p:sldId id="541" r:id="rId193"/>
    <p:sldId id="1998" r:id="rId194"/>
    <p:sldId id="1583" r:id="rId195"/>
    <p:sldId id="433" r:id="rId196"/>
    <p:sldId id="1586" r:id="rId197"/>
    <p:sldId id="1587" r:id="rId198"/>
    <p:sldId id="4041" r:id="rId199"/>
    <p:sldId id="2011" r:id="rId200"/>
    <p:sldId id="1585" r:id="rId201"/>
    <p:sldId id="4042" r:id="rId202"/>
    <p:sldId id="2012" r:id="rId203"/>
    <p:sldId id="1588" r:id="rId204"/>
    <p:sldId id="1596" r:id="rId205"/>
    <p:sldId id="1589" r:id="rId206"/>
    <p:sldId id="1598" r:id="rId207"/>
    <p:sldId id="4043" r:id="rId208"/>
    <p:sldId id="1605" r:id="rId209"/>
    <p:sldId id="2013" r:id="rId210"/>
    <p:sldId id="1595" r:id="rId211"/>
    <p:sldId id="1606" r:id="rId212"/>
    <p:sldId id="4044" r:id="rId213"/>
    <p:sldId id="1607" r:id="rId214"/>
    <p:sldId id="1608" r:id="rId215"/>
    <p:sldId id="2014" r:id="rId216"/>
    <p:sldId id="1590" r:id="rId217"/>
    <p:sldId id="1609" r:id="rId218"/>
    <p:sldId id="2015" r:id="rId219"/>
    <p:sldId id="2016" r:id="rId220"/>
    <p:sldId id="4040" r:id="rId221"/>
    <p:sldId id="542" r:id="rId222"/>
    <p:sldId id="1569" r:id="rId223"/>
    <p:sldId id="1572" r:id="rId224"/>
    <p:sldId id="1987" r:id="rId225"/>
    <p:sldId id="1988" r:id="rId226"/>
    <p:sldId id="1999" r:id="rId227"/>
    <p:sldId id="650" r:id="rId228"/>
    <p:sldId id="651" r:id="rId229"/>
    <p:sldId id="445" r:id="rId230"/>
    <p:sldId id="652" r:id="rId231"/>
    <p:sldId id="554" r:id="rId232"/>
    <p:sldId id="3853" r:id="rId233"/>
    <p:sldId id="3854" r:id="rId234"/>
    <p:sldId id="3855" r:id="rId235"/>
    <p:sldId id="286" r:id="rId236"/>
    <p:sldId id="446" r:id="rId237"/>
    <p:sldId id="653" r:id="rId238"/>
    <p:sldId id="1577" r:id="rId239"/>
    <p:sldId id="1578" r:id="rId240"/>
    <p:sldId id="1579" r:id="rId241"/>
    <p:sldId id="1580" r:id="rId242"/>
    <p:sldId id="3984" r:id="rId243"/>
    <p:sldId id="3981" r:id="rId244"/>
    <p:sldId id="447" r:id="rId245"/>
    <p:sldId id="654" r:id="rId246"/>
    <p:sldId id="655" r:id="rId247"/>
    <p:sldId id="656" r:id="rId248"/>
    <p:sldId id="448" r:id="rId249"/>
    <p:sldId id="657" r:id="rId250"/>
    <p:sldId id="3897" r:id="rId251"/>
    <p:sldId id="3895" r:id="rId252"/>
    <p:sldId id="3930" r:id="rId253"/>
    <p:sldId id="3910" r:id="rId254"/>
    <p:sldId id="3931" r:id="rId255"/>
    <p:sldId id="3911" r:id="rId256"/>
    <p:sldId id="3912" r:id="rId257"/>
    <p:sldId id="449" r:id="rId258"/>
    <p:sldId id="3933" r:id="rId259"/>
    <p:sldId id="450" r:id="rId260"/>
    <p:sldId id="3950" r:id="rId261"/>
    <p:sldId id="3951" r:id="rId262"/>
    <p:sldId id="451" r:id="rId263"/>
    <p:sldId id="3953" r:id="rId264"/>
    <p:sldId id="3954" r:id="rId265"/>
    <p:sldId id="452" r:id="rId266"/>
    <p:sldId id="453" r:id="rId267"/>
    <p:sldId id="454" r:id="rId268"/>
    <p:sldId id="455" r:id="rId269"/>
    <p:sldId id="456" r:id="rId270"/>
    <p:sldId id="457" r:id="rId271"/>
    <p:sldId id="458" r:id="rId272"/>
    <p:sldId id="459" r:id="rId273"/>
    <p:sldId id="460" r:id="rId274"/>
    <p:sldId id="461" r:id="rId275"/>
    <p:sldId id="462" r:id="rId276"/>
    <p:sldId id="1611" r:id="rId277"/>
    <p:sldId id="463" r:id="rId278"/>
    <p:sldId id="464" r:id="rId279"/>
    <p:sldId id="465" r:id="rId280"/>
    <p:sldId id="466" r:id="rId281"/>
    <p:sldId id="467" r:id="rId282"/>
    <p:sldId id="468" r:id="rId283"/>
    <p:sldId id="469" r:id="rId284"/>
    <p:sldId id="3962" r:id="rId285"/>
    <p:sldId id="470" r:id="rId286"/>
    <p:sldId id="471" r:id="rId287"/>
    <p:sldId id="3985" r:id="rId288"/>
    <p:sldId id="473" r:id="rId289"/>
    <p:sldId id="474" r:id="rId290"/>
    <p:sldId id="475" r:id="rId291"/>
    <p:sldId id="476" r:id="rId292"/>
    <p:sldId id="477" r:id="rId293"/>
    <p:sldId id="478" r:id="rId294"/>
    <p:sldId id="483" r:id="rId295"/>
    <p:sldId id="1612" r:id="rId296"/>
    <p:sldId id="484" r:id="rId297"/>
    <p:sldId id="485" r:id="rId298"/>
    <p:sldId id="486" r:id="rId299"/>
    <p:sldId id="487" r:id="rId300"/>
    <p:sldId id="488" r:id="rId301"/>
    <p:sldId id="489" r:id="rId302"/>
    <p:sldId id="1973" r:id="rId303"/>
    <p:sldId id="491" r:id="rId304"/>
    <p:sldId id="3986" r:id="rId305"/>
    <p:sldId id="482" r:id="rId306"/>
    <p:sldId id="479" r:id="rId307"/>
    <p:sldId id="480" r:id="rId308"/>
    <p:sldId id="492" r:id="rId309"/>
    <p:sldId id="493" r:id="rId310"/>
    <p:sldId id="494" r:id="rId311"/>
    <p:sldId id="735" r:id="rId312"/>
    <p:sldId id="559" r:id="rId313"/>
    <p:sldId id="736" r:id="rId314"/>
    <p:sldId id="737" r:id="rId315"/>
    <p:sldId id="564" r:id="rId316"/>
    <p:sldId id="565" r:id="rId317"/>
    <p:sldId id="566" r:id="rId318"/>
    <p:sldId id="567" r:id="rId319"/>
    <p:sldId id="499" r:id="rId320"/>
    <p:sldId id="495" r:id="rId321"/>
    <p:sldId id="598" r:id="rId322"/>
    <p:sldId id="599" r:id="rId323"/>
    <p:sldId id="600" r:id="rId324"/>
    <p:sldId id="496" r:id="rId325"/>
    <p:sldId id="738" r:id="rId326"/>
    <p:sldId id="497" r:id="rId327"/>
    <p:sldId id="739" r:id="rId328"/>
    <p:sldId id="2001" r:id="rId329"/>
    <p:sldId id="2002" r:id="rId330"/>
    <p:sldId id="498" r:id="rId331"/>
    <p:sldId id="2003" r:id="rId332"/>
    <p:sldId id="666" r:id="rId333"/>
    <p:sldId id="3983" r:id="rId334"/>
    <p:sldId id="3969" r:id="rId335"/>
    <p:sldId id="3976" r:id="rId336"/>
    <p:sldId id="288" r:id="rId337"/>
    <p:sldId id="3977" r:id="rId338"/>
    <p:sldId id="502" r:id="rId339"/>
    <p:sldId id="3970" r:id="rId340"/>
    <p:sldId id="569" r:id="rId341"/>
    <p:sldId id="3987" r:id="rId342"/>
    <p:sldId id="3843" r:id="rId343"/>
    <p:sldId id="299" r:id="rId344"/>
    <p:sldId id="3971" r:id="rId345"/>
    <p:sldId id="1613" r:id="rId346"/>
    <p:sldId id="3973" r:id="rId347"/>
    <p:sldId id="568" r:id="rId348"/>
    <p:sldId id="392" r:id="rId349"/>
    <p:sldId id="434" r:id="rId350"/>
    <p:sldId id="503" r:id="rId351"/>
    <p:sldId id="3972" r:id="rId352"/>
    <p:sldId id="3988" r:id="rId353"/>
    <p:sldId id="504" r:id="rId354"/>
    <p:sldId id="570" r:id="rId355"/>
    <p:sldId id="505" r:id="rId356"/>
    <p:sldId id="3980" r:id="rId357"/>
    <p:sldId id="506" r:id="rId358"/>
    <p:sldId id="3867" r:id="rId359"/>
    <p:sldId id="3866" r:id="rId360"/>
    <p:sldId id="571" r:id="rId361"/>
    <p:sldId id="3989" r:id="rId362"/>
    <p:sldId id="3864" r:id="rId363"/>
    <p:sldId id="507" r:id="rId364"/>
    <p:sldId id="3858" r:id="rId365"/>
    <p:sldId id="3852" r:id="rId366"/>
    <p:sldId id="3870" r:id="rId367"/>
    <p:sldId id="508" r:id="rId368"/>
    <p:sldId id="509" r:id="rId369"/>
    <p:sldId id="572" r:id="rId370"/>
    <p:sldId id="573" r:id="rId371"/>
    <p:sldId id="510" r:id="rId372"/>
    <p:sldId id="3844" r:id="rId373"/>
    <p:sldId id="3872" r:id="rId374"/>
    <p:sldId id="574" r:id="rId375"/>
    <p:sldId id="511" r:id="rId376"/>
    <p:sldId id="512" r:id="rId377"/>
    <p:sldId id="3982" r:id="rId378"/>
    <p:sldId id="3978" r:id="rId379"/>
    <p:sldId id="575" r:id="rId380"/>
    <p:sldId id="3841" r:id="rId381"/>
    <p:sldId id="1603" r:id="rId382"/>
    <p:sldId id="513" r:id="rId383"/>
    <p:sldId id="667" r:id="rId384"/>
    <p:sldId id="306" r:id="rId385"/>
    <p:sldId id="307" r:id="rId386"/>
    <p:sldId id="516" r:id="rId387"/>
    <p:sldId id="576" r:id="rId388"/>
    <p:sldId id="577" r:id="rId389"/>
    <p:sldId id="517" r:id="rId390"/>
    <p:sldId id="580" r:id="rId391"/>
    <p:sldId id="3974" r:id="rId392"/>
    <p:sldId id="578" r:id="rId393"/>
    <p:sldId id="518" r:id="rId394"/>
    <p:sldId id="668" r:id="rId395"/>
    <p:sldId id="1557" r:id="rId396"/>
    <p:sldId id="1974" r:id="rId397"/>
    <p:sldId id="519" r:id="rId398"/>
    <p:sldId id="583" r:id="rId399"/>
    <p:sldId id="3861" r:id="rId400"/>
    <p:sldId id="3860" r:id="rId401"/>
    <p:sldId id="3863" r:id="rId402"/>
    <p:sldId id="520" r:id="rId403"/>
    <p:sldId id="521" r:id="rId404"/>
    <p:sldId id="3975" r:id="rId405"/>
    <p:sldId id="522" r:id="rId406"/>
    <p:sldId id="348" r:id="rId407"/>
    <p:sldId id="3979" r:id="rId408"/>
    <p:sldId id="523" r:id="rId409"/>
    <p:sldId id="669" r:id="rId410"/>
    <p:sldId id="404" r:id="rId411"/>
    <p:sldId id="524" r:id="rId412"/>
    <p:sldId id="670" r:id="rId413"/>
    <p:sldId id="671" r:id="rId414"/>
    <p:sldId id="3991" r:id="rId415"/>
    <p:sldId id="3992" r:id="rId416"/>
    <p:sldId id="1593" r:id="rId417"/>
    <p:sldId id="3993" r:id="rId418"/>
    <p:sldId id="256" r:id="rId419"/>
    <p:sldId id="3994" r:id="rId420"/>
    <p:sldId id="3995" r:id="rId421"/>
    <p:sldId id="3996" r:id="rId422"/>
    <p:sldId id="3997" r:id="rId423"/>
    <p:sldId id="3998" r:id="rId424"/>
    <p:sldId id="526" r:id="rId425"/>
    <p:sldId id="4000" r:id="rId426"/>
    <p:sldId id="4001" r:id="rId427"/>
    <p:sldId id="4002" r:id="rId428"/>
    <p:sldId id="1592" r:id="rId429"/>
    <p:sldId id="4003" r:id="rId430"/>
    <p:sldId id="3874" r:id="rId431"/>
    <p:sldId id="366" r:id="rId432"/>
    <p:sldId id="4004" r:id="rId433"/>
    <p:sldId id="4005" r:id="rId434"/>
    <p:sldId id="1601" r:id="rId435"/>
    <p:sldId id="4006" r:id="rId436"/>
    <p:sldId id="4007" r:id="rId437"/>
    <p:sldId id="4008" r:id="rId438"/>
    <p:sldId id="4009" r:id="rId439"/>
    <p:sldId id="4010" r:id="rId440"/>
    <p:sldId id="1562" r:id="rId441"/>
    <p:sldId id="4012" r:id="rId442"/>
    <p:sldId id="3873" r:id="rId443"/>
    <p:sldId id="4013" r:id="rId444"/>
    <p:sldId id="4014" r:id="rId445"/>
    <p:sldId id="264" r:id="rId446"/>
    <p:sldId id="280" r:id="rId447"/>
    <p:sldId id="4015" r:id="rId448"/>
    <p:sldId id="4016" r:id="rId449"/>
    <p:sldId id="4017" r:id="rId450"/>
    <p:sldId id="4045" r:id="rId451"/>
    <p:sldId id="4018" r:id="rId452"/>
    <p:sldId id="4019" r:id="rId453"/>
    <p:sldId id="4046" r:id="rId454"/>
    <p:sldId id="1604" r:id="rId455"/>
    <p:sldId id="300" r:id="rId456"/>
    <p:sldId id="311" r:id="rId457"/>
    <p:sldId id="3695" r:id="rId458"/>
    <p:sldId id="4022" r:id="rId459"/>
    <p:sldId id="4023" r:id="rId460"/>
    <p:sldId id="4024" r:id="rId461"/>
    <p:sldId id="1273" r:id="rId462"/>
    <p:sldId id="4025" r:id="rId463"/>
    <p:sldId id="1563" r:id="rId464"/>
    <p:sldId id="4027" r:id="rId465"/>
    <p:sldId id="301" r:id="rId466"/>
    <p:sldId id="1559" r:id="rId467"/>
    <p:sldId id="4028" r:id="rId468"/>
    <p:sldId id="4029" r:id="rId469"/>
    <p:sldId id="1618" r:id="rId470"/>
    <p:sldId id="1615" r:id="rId471"/>
    <p:sldId id="1617" r:id="rId472"/>
    <p:sldId id="4030" r:id="rId473"/>
    <p:sldId id="4031" r:id="rId474"/>
    <p:sldId id="4032" r:id="rId475"/>
    <p:sldId id="1564" r:id="rId476"/>
    <p:sldId id="4033" r:id="rId477"/>
    <p:sldId id="4034" r:id="rId478"/>
    <p:sldId id="4035" r:id="rId479"/>
    <p:sldId id="4036" r:id="rId480"/>
    <p:sldId id="2004" r:id="rId481"/>
    <p:sldId id="2005" r:id="rId482"/>
    <p:sldId id="2006" r:id="rId483"/>
    <p:sldId id="2007" r:id="rId484"/>
    <p:sldId id="1570" r:id="rId485"/>
    <p:sldId id="1981" r:id="rId486"/>
    <p:sldId id="383" r:id="rId487"/>
    <p:sldId id="1558" r:id="rId488"/>
    <p:sldId id="281" r:id="rId489"/>
    <p:sldId id="3846" r:id="rId490"/>
    <p:sldId id="3819" r:id="rId491"/>
    <p:sldId id="3818" r:id="rId492"/>
    <p:sldId id="4037" r:id="rId493"/>
    <p:sldId id="3845" r:id="rId494"/>
    <p:sldId id="3825" r:id="rId495"/>
    <p:sldId id="3826" r:id="rId496"/>
    <p:sldId id="3827" r:id="rId497"/>
    <p:sldId id="3824" r:id="rId498"/>
    <p:sldId id="4038" r:id="rId499"/>
    <p:sldId id="3990" r:id="rId500"/>
    <p:sldId id="387" r:id="rId501"/>
    <p:sldId id="388" r:id="rId502"/>
    <p:sldId id="389" r:id="rId503"/>
    <p:sldId id="390" r:id="rId504"/>
    <p:sldId id="375" r:id="rId505"/>
    <p:sldId id="534" r:id="rId506"/>
    <p:sldId id="533" r:id="rId50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FD70FBC3-A467-C143-91CE-26B05006DC70}">
          <p14:sldIdLst>
            <p14:sldId id="291"/>
            <p14:sldId id="408"/>
            <p14:sldId id="537"/>
            <p14:sldId id="409"/>
            <p14:sldId id="410"/>
            <p14:sldId id="411"/>
            <p14:sldId id="538"/>
            <p14:sldId id="539"/>
            <p14:sldId id="540"/>
            <p14:sldId id="412"/>
            <p14:sldId id="413"/>
            <p14:sldId id="1542"/>
            <p14:sldId id="1574"/>
            <p14:sldId id="1989"/>
            <p14:sldId id="1990"/>
            <p14:sldId id="1991"/>
            <p14:sldId id="1992"/>
            <p14:sldId id="1571"/>
            <p14:sldId id="4039"/>
            <p14:sldId id="595"/>
          </p14:sldIdLst>
        </p14:section>
        <p14:section name="Introduction" id="{C50A5BDC-FA3D-7640-B979-008808A13257}">
          <p14:sldIdLst>
            <p14:sldId id="391"/>
            <p14:sldId id="429"/>
            <p14:sldId id="430"/>
            <p14:sldId id="431"/>
            <p14:sldId id="432"/>
            <p14:sldId id="602"/>
            <p14:sldId id="603"/>
            <p14:sldId id="377"/>
            <p14:sldId id="378"/>
            <p14:sldId id="379"/>
            <p14:sldId id="380"/>
            <p14:sldId id="381"/>
            <p14:sldId id="297"/>
            <p14:sldId id="287"/>
            <p14:sldId id="292"/>
            <p14:sldId id="289"/>
            <p14:sldId id="313"/>
            <p14:sldId id="319"/>
            <p14:sldId id="302"/>
            <p14:sldId id="303"/>
            <p14:sldId id="328"/>
            <p14:sldId id="308"/>
            <p14:sldId id="385"/>
            <p14:sldId id="325"/>
            <p14:sldId id="272"/>
            <p14:sldId id="326"/>
            <p14:sldId id="309"/>
            <p14:sldId id="329"/>
            <p14:sldId id="355"/>
            <p14:sldId id="356"/>
            <p14:sldId id="330"/>
            <p14:sldId id="357"/>
            <p14:sldId id="358"/>
            <p14:sldId id="331"/>
            <p14:sldId id="386"/>
            <p14:sldId id="333"/>
            <p14:sldId id="359"/>
            <p14:sldId id="360"/>
            <p14:sldId id="401"/>
            <p14:sldId id="403"/>
            <p14:sldId id="402"/>
            <p14:sldId id="435"/>
            <p14:sldId id="436"/>
            <p14:sldId id="441"/>
            <p14:sldId id="437"/>
            <p14:sldId id="438"/>
            <p14:sldId id="439"/>
            <p14:sldId id="440"/>
            <p14:sldId id="442"/>
            <p14:sldId id="443"/>
            <p14:sldId id="444"/>
            <p14:sldId id="589"/>
            <p14:sldId id="1978"/>
            <p14:sldId id="588"/>
            <p14:sldId id="1977"/>
            <p14:sldId id="590"/>
            <p14:sldId id="591"/>
            <p14:sldId id="584"/>
            <p14:sldId id="587"/>
            <p14:sldId id="1979"/>
            <p14:sldId id="585"/>
            <p14:sldId id="586"/>
            <p14:sldId id="296"/>
            <p14:sldId id="1993"/>
            <p14:sldId id="1994"/>
            <p14:sldId id="1995"/>
            <p14:sldId id="678"/>
            <p14:sldId id="679"/>
            <p14:sldId id="681"/>
            <p14:sldId id="682"/>
            <p14:sldId id="683"/>
            <p14:sldId id="684"/>
            <p14:sldId id="685"/>
            <p14:sldId id="686"/>
            <p14:sldId id="658"/>
            <p14:sldId id="659"/>
            <p14:sldId id="660"/>
            <p14:sldId id="661"/>
            <p14:sldId id="662"/>
            <p14:sldId id="2010"/>
            <p14:sldId id="689"/>
            <p14:sldId id="672"/>
            <p14:sldId id="673"/>
            <p14:sldId id="674"/>
            <p14:sldId id="675"/>
            <p14:sldId id="676"/>
            <p14:sldId id="1581"/>
          </p14:sldIdLst>
        </p14:section>
        <p14:section name="Sermon" id="{738569A1-DE97-414F-AA24-EEB1F44278DE}">
          <p14:sldIdLst>
            <p14:sldId id="1575"/>
            <p14:sldId id="751"/>
            <p14:sldId id="1986"/>
            <p14:sldId id="2008"/>
            <p14:sldId id="1980"/>
            <p14:sldId id="414"/>
            <p14:sldId id="415"/>
            <p14:sldId id="416"/>
            <p14:sldId id="417"/>
            <p14:sldId id="418"/>
            <p14:sldId id="419"/>
            <p14:sldId id="420"/>
            <p14:sldId id="421"/>
            <p14:sldId id="422"/>
            <p14:sldId id="423"/>
            <p14:sldId id="424"/>
            <p14:sldId id="425"/>
            <p14:sldId id="426"/>
            <p14:sldId id="427"/>
            <p14:sldId id="428"/>
            <p14:sldId id="376"/>
            <p14:sldId id="535"/>
            <p14:sldId id="318"/>
            <p14:sldId id="298"/>
            <p14:sldId id="1546"/>
            <p14:sldId id="1576"/>
            <p14:sldId id="1548"/>
            <p14:sldId id="1976"/>
            <p14:sldId id="1550"/>
            <p14:sldId id="1551"/>
            <p14:sldId id="1552"/>
            <p14:sldId id="1975"/>
            <p14:sldId id="1554"/>
            <p14:sldId id="1555"/>
            <p14:sldId id="1996"/>
          </p14:sldIdLst>
        </p14:section>
        <p14:section name="Chapters" id="{9BFAF43D-E670-F242-9912-57FC5513FF30}">
          <p14:sldIdLst>
            <p14:sldId id="541"/>
            <p14:sldId id="1998"/>
            <p14:sldId id="1583"/>
            <p14:sldId id="433"/>
            <p14:sldId id="1586"/>
            <p14:sldId id="1587"/>
            <p14:sldId id="4041"/>
            <p14:sldId id="2011"/>
            <p14:sldId id="1585"/>
            <p14:sldId id="4042"/>
            <p14:sldId id="2012"/>
            <p14:sldId id="1588"/>
            <p14:sldId id="1596"/>
            <p14:sldId id="1589"/>
            <p14:sldId id="1598"/>
            <p14:sldId id="4043"/>
            <p14:sldId id="1605"/>
            <p14:sldId id="2013"/>
            <p14:sldId id="1595"/>
            <p14:sldId id="1606"/>
            <p14:sldId id="4044"/>
            <p14:sldId id="1607"/>
            <p14:sldId id="1608"/>
            <p14:sldId id="2014"/>
            <p14:sldId id="1590"/>
            <p14:sldId id="1609"/>
            <p14:sldId id="2015"/>
            <p14:sldId id="2016"/>
            <p14:sldId id="4040"/>
            <p14:sldId id="542"/>
            <p14:sldId id="1569"/>
            <p14:sldId id="1572"/>
            <p14:sldId id="1987"/>
            <p14:sldId id="1988"/>
            <p14:sldId id="1999"/>
            <p14:sldId id="650"/>
            <p14:sldId id="651"/>
            <p14:sldId id="445"/>
            <p14:sldId id="652"/>
            <p14:sldId id="554"/>
            <p14:sldId id="3853"/>
            <p14:sldId id="3854"/>
            <p14:sldId id="3855"/>
            <p14:sldId id="286"/>
            <p14:sldId id="446"/>
            <p14:sldId id="653"/>
            <p14:sldId id="1577"/>
            <p14:sldId id="1578"/>
            <p14:sldId id="1579"/>
            <p14:sldId id="1580"/>
            <p14:sldId id="3984"/>
            <p14:sldId id="3981"/>
            <p14:sldId id="447"/>
            <p14:sldId id="654"/>
            <p14:sldId id="655"/>
            <p14:sldId id="656"/>
            <p14:sldId id="448"/>
            <p14:sldId id="657"/>
            <p14:sldId id="3897"/>
            <p14:sldId id="3895"/>
            <p14:sldId id="3930"/>
            <p14:sldId id="3910"/>
            <p14:sldId id="3931"/>
            <p14:sldId id="3911"/>
            <p14:sldId id="3912"/>
            <p14:sldId id="449"/>
            <p14:sldId id="3933"/>
            <p14:sldId id="450"/>
            <p14:sldId id="3950"/>
            <p14:sldId id="3951"/>
            <p14:sldId id="451"/>
            <p14:sldId id="3953"/>
            <p14:sldId id="3954"/>
            <p14:sldId id="452"/>
            <p14:sldId id="453"/>
            <p14:sldId id="454"/>
            <p14:sldId id="455"/>
            <p14:sldId id="456"/>
            <p14:sldId id="457"/>
            <p14:sldId id="458"/>
            <p14:sldId id="459"/>
            <p14:sldId id="460"/>
            <p14:sldId id="461"/>
            <p14:sldId id="462"/>
            <p14:sldId id="1611"/>
            <p14:sldId id="463"/>
            <p14:sldId id="464"/>
            <p14:sldId id="465"/>
            <p14:sldId id="466"/>
            <p14:sldId id="467"/>
            <p14:sldId id="468"/>
            <p14:sldId id="469"/>
            <p14:sldId id="3962"/>
            <p14:sldId id="470"/>
            <p14:sldId id="471"/>
            <p14:sldId id="3985"/>
            <p14:sldId id="473"/>
            <p14:sldId id="474"/>
            <p14:sldId id="475"/>
            <p14:sldId id="476"/>
            <p14:sldId id="477"/>
            <p14:sldId id="478"/>
            <p14:sldId id="483"/>
            <p14:sldId id="1612"/>
            <p14:sldId id="484"/>
            <p14:sldId id="485"/>
            <p14:sldId id="486"/>
            <p14:sldId id="487"/>
            <p14:sldId id="488"/>
            <p14:sldId id="489"/>
            <p14:sldId id="1973"/>
            <p14:sldId id="491"/>
            <p14:sldId id="3986"/>
            <p14:sldId id="482"/>
            <p14:sldId id="479"/>
            <p14:sldId id="480"/>
            <p14:sldId id="492"/>
            <p14:sldId id="493"/>
            <p14:sldId id="494"/>
            <p14:sldId id="735"/>
            <p14:sldId id="559"/>
            <p14:sldId id="736"/>
            <p14:sldId id="737"/>
            <p14:sldId id="564"/>
            <p14:sldId id="565"/>
            <p14:sldId id="566"/>
            <p14:sldId id="567"/>
            <p14:sldId id="499"/>
            <p14:sldId id="495"/>
            <p14:sldId id="598"/>
            <p14:sldId id="599"/>
            <p14:sldId id="600"/>
            <p14:sldId id="496"/>
            <p14:sldId id="738"/>
            <p14:sldId id="497"/>
            <p14:sldId id="739"/>
            <p14:sldId id="2001"/>
            <p14:sldId id="2002"/>
            <p14:sldId id="498"/>
            <p14:sldId id="2003"/>
            <p14:sldId id="666"/>
            <p14:sldId id="3983"/>
            <p14:sldId id="3969"/>
            <p14:sldId id="3976"/>
            <p14:sldId id="288"/>
            <p14:sldId id="3977"/>
            <p14:sldId id="502"/>
            <p14:sldId id="3970"/>
            <p14:sldId id="569"/>
            <p14:sldId id="3987"/>
            <p14:sldId id="3843"/>
            <p14:sldId id="299"/>
            <p14:sldId id="3971"/>
            <p14:sldId id="1613"/>
            <p14:sldId id="3973"/>
            <p14:sldId id="568"/>
            <p14:sldId id="392"/>
            <p14:sldId id="434"/>
            <p14:sldId id="503"/>
            <p14:sldId id="3972"/>
            <p14:sldId id="3988"/>
            <p14:sldId id="504"/>
            <p14:sldId id="570"/>
            <p14:sldId id="505"/>
            <p14:sldId id="3980"/>
            <p14:sldId id="506"/>
            <p14:sldId id="3867"/>
            <p14:sldId id="3866"/>
            <p14:sldId id="571"/>
            <p14:sldId id="3989"/>
            <p14:sldId id="3864"/>
            <p14:sldId id="507"/>
            <p14:sldId id="3858"/>
            <p14:sldId id="3852"/>
            <p14:sldId id="3870"/>
            <p14:sldId id="508"/>
            <p14:sldId id="509"/>
            <p14:sldId id="572"/>
            <p14:sldId id="573"/>
            <p14:sldId id="510"/>
            <p14:sldId id="3844"/>
            <p14:sldId id="3872"/>
            <p14:sldId id="574"/>
            <p14:sldId id="511"/>
            <p14:sldId id="512"/>
            <p14:sldId id="3982"/>
            <p14:sldId id="3978"/>
            <p14:sldId id="575"/>
            <p14:sldId id="3841"/>
            <p14:sldId id="1603"/>
            <p14:sldId id="513"/>
            <p14:sldId id="667"/>
            <p14:sldId id="306"/>
            <p14:sldId id="307"/>
            <p14:sldId id="516"/>
            <p14:sldId id="576"/>
            <p14:sldId id="577"/>
            <p14:sldId id="517"/>
            <p14:sldId id="580"/>
            <p14:sldId id="3974"/>
            <p14:sldId id="578"/>
            <p14:sldId id="518"/>
            <p14:sldId id="668"/>
            <p14:sldId id="1557"/>
            <p14:sldId id="1974"/>
            <p14:sldId id="519"/>
            <p14:sldId id="583"/>
            <p14:sldId id="3861"/>
            <p14:sldId id="3860"/>
            <p14:sldId id="3863"/>
            <p14:sldId id="520"/>
            <p14:sldId id="521"/>
            <p14:sldId id="3975"/>
            <p14:sldId id="522"/>
            <p14:sldId id="348"/>
            <p14:sldId id="3979"/>
            <p14:sldId id="523"/>
            <p14:sldId id="669"/>
            <p14:sldId id="404"/>
            <p14:sldId id="524"/>
            <p14:sldId id="670"/>
            <p14:sldId id="671"/>
            <p14:sldId id="3991"/>
            <p14:sldId id="3992"/>
            <p14:sldId id="1593"/>
            <p14:sldId id="3993"/>
            <p14:sldId id="256"/>
            <p14:sldId id="3994"/>
            <p14:sldId id="3995"/>
            <p14:sldId id="3996"/>
            <p14:sldId id="3997"/>
            <p14:sldId id="3998"/>
            <p14:sldId id="526"/>
            <p14:sldId id="4000"/>
            <p14:sldId id="4001"/>
            <p14:sldId id="4002"/>
            <p14:sldId id="1592"/>
            <p14:sldId id="4003"/>
            <p14:sldId id="3874"/>
            <p14:sldId id="366"/>
            <p14:sldId id="4004"/>
            <p14:sldId id="4005"/>
            <p14:sldId id="1601"/>
            <p14:sldId id="4006"/>
            <p14:sldId id="4007"/>
            <p14:sldId id="4008"/>
            <p14:sldId id="4009"/>
            <p14:sldId id="4010"/>
            <p14:sldId id="1562"/>
            <p14:sldId id="4012"/>
            <p14:sldId id="3873"/>
            <p14:sldId id="4013"/>
            <p14:sldId id="4014"/>
            <p14:sldId id="264"/>
            <p14:sldId id="280"/>
            <p14:sldId id="4015"/>
            <p14:sldId id="4016"/>
            <p14:sldId id="4017"/>
            <p14:sldId id="4045"/>
            <p14:sldId id="4018"/>
            <p14:sldId id="4019"/>
            <p14:sldId id="4046"/>
            <p14:sldId id="1604"/>
            <p14:sldId id="300"/>
            <p14:sldId id="311"/>
            <p14:sldId id="3695"/>
            <p14:sldId id="4022"/>
            <p14:sldId id="4023"/>
            <p14:sldId id="4024"/>
            <p14:sldId id="1273"/>
            <p14:sldId id="4025"/>
            <p14:sldId id="1563"/>
            <p14:sldId id="4027"/>
            <p14:sldId id="301"/>
            <p14:sldId id="1559"/>
            <p14:sldId id="4028"/>
            <p14:sldId id="4029"/>
            <p14:sldId id="1618"/>
            <p14:sldId id="1615"/>
            <p14:sldId id="1617"/>
            <p14:sldId id="4030"/>
            <p14:sldId id="4031"/>
            <p14:sldId id="4032"/>
            <p14:sldId id="1564"/>
            <p14:sldId id="4033"/>
            <p14:sldId id="4034"/>
            <p14:sldId id="4035"/>
            <p14:sldId id="4036"/>
          </p14:sldIdLst>
        </p14:section>
        <p14:section name="Conclusion" id="{E6F102DA-A681-8F4E-986F-033F2A3216BD}">
          <p14:sldIdLst>
            <p14:sldId id="2004"/>
            <p14:sldId id="2005"/>
            <p14:sldId id="2006"/>
            <p14:sldId id="2007"/>
            <p14:sldId id="1570"/>
            <p14:sldId id="1981"/>
            <p14:sldId id="383"/>
            <p14:sldId id="1558"/>
            <p14:sldId id="281"/>
          </p14:sldIdLst>
        </p14:section>
        <p14:section name="Supplements" id="{FB5A81E9-7644-483A-8F20-96CA342DA3A8}">
          <p14:sldIdLst>
            <p14:sldId id="3846"/>
            <p14:sldId id="3819"/>
            <p14:sldId id="3818"/>
            <p14:sldId id="4037"/>
            <p14:sldId id="3845"/>
            <p14:sldId id="3825"/>
            <p14:sldId id="3826"/>
            <p14:sldId id="3827"/>
            <p14:sldId id="3824"/>
            <p14:sldId id="4038"/>
            <p14:sldId id="3990"/>
            <p14:sldId id="387"/>
            <p14:sldId id="388"/>
            <p14:sldId id="389"/>
            <p14:sldId id="390"/>
            <p14:sldId id="375"/>
            <p14:sldId id="534"/>
            <p14:sldId id="5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9890"/>
    <a:srgbClr val="CCFFCC"/>
    <a:srgbClr val="99FF66"/>
    <a:srgbClr val="009900"/>
    <a:srgbClr val="66FF33"/>
    <a:srgbClr val="A50021"/>
    <a:srgbClr val="CC3300"/>
    <a:srgbClr val="663300"/>
    <a:srgbClr val="006600"/>
    <a:srgbClr val="B0FCA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33929" autoAdjust="0"/>
    <p:restoredTop sz="86390" autoAdjust="0"/>
  </p:normalViewPr>
  <p:slideViewPr>
    <p:cSldViewPr>
      <p:cViewPr varScale="1">
        <p:scale>
          <a:sx n="115" d="100"/>
          <a:sy n="115" d="100"/>
        </p:scale>
        <p:origin x="19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366" Type="http://schemas.openxmlformats.org/officeDocument/2006/relationships/slide" Target="slides/slide316.xml"/><Relationship Id="rId170" Type="http://schemas.openxmlformats.org/officeDocument/2006/relationships/slide" Target="slides/slide120.xml"/><Relationship Id="rId226" Type="http://schemas.openxmlformats.org/officeDocument/2006/relationships/slide" Target="slides/slide176.xml"/><Relationship Id="rId433" Type="http://schemas.openxmlformats.org/officeDocument/2006/relationships/slide" Target="slides/slide383.xml"/><Relationship Id="rId268" Type="http://schemas.openxmlformats.org/officeDocument/2006/relationships/slide" Target="slides/slide218.xml"/><Relationship Id="rId475" Type="http://schemas.openxmlformats.org/officeDocument/2006/relationships/slide" Target="slides/slide425.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377" Type="http://schemas.openxmlformats.org/officeDocument/2006/relationships/slide" Target="slides/slide327.xml"/><Relationship Id="rId500" Type="http://schemas.openxmlformats.org/officeDocument/2006/relationships/slide" Target="slides/slide450.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402" Type="http://schemas.openxmlformats.org/officeDocument/2006/relationships/slide" Target="slides/slide352.xml"/><Relationship Id="rId279" Type="http://schemas.openxmlformats.org/officeDocument/2006/relationships/slide" Target="slides/slide229.xml"/><Relationship Id="rId444" Type="http://schemas.openxmlformats.org/officeDocument/2006/relationships/slide" Target="slides/slide394.xml"/><Relationship Id="rId486" Type="http://schemas.openxmlformats.org/officeDocument/2006/relationships/slide" Target="slides/slide436.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388" Type="http://schemas.openxmlformats.org/officeDocument/2006/relationships/slide" Target="slides/slide338.xml"/><Relationship Id="rId511" Type="http://schemas.openxmlformats.org/officeDocument/2006/relationships/theme" Target="theme/theme1.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413" Type="http://schemas.openxmlformats.org/officeDocument/2006/relationships/slide" Target="slides/slide363.xml"/><Relationship Id="rId248" Type="http://schemas.openxmlformats.org/officeDocument/2006/relationships/slide" Target="slides/slide198.xml"/><Relationship Id="rId455" Type="http://schemas.openxmlformats.org/officeDocument/2006/relationships/slide" Target="slides/slide405.xml"/><Relationship Id="rId497" Type="http://schemas.openxmlformats.org/officeDocument/2006/relationships/slide" Target="slides/slide447.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357" Type="http://schemas.openxmlformats.org/officeDocument/2006/relationships/slide" Target="slides/slide307.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399" Type="http://schemas.openxmlformats.org/officeDocument/2006/relationships/slide" Target="slides/slide349.xml"/><Relationship Id="rId259" Type="http://schemas.openxmlformats.org/officeDocument/2006/relationships/slide" Target="slides/slide209.xml"/><Relationship Id="rId424" Type="http://schemas.openxmlformats.org/officeDocument/2006/relationships/slide" Target="slides/slide374.xml"/><Relationship Id="rId466" Type="http://schemas.openxmlformats.org/officeDocument/2006/relationships/slide" Target="slides/slide416.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368" Type="http://schemas.openxmlformats.org/officeDocument/2006/relationships/slide" Target="slides/slide318.xml"/><Relationship Id="rId172" Type="http://schemas.openxmlformats.org/officeDocument/2006/relationships/slide" Target="slides/slide122.xml"/><Relationship Id="rId228" Type="http://schemas.openxmlformats.org/officeDocument/2006/relationships/slide" Target="slides/slide178.xml"/><Relationship Id="rId435" Type="http://schemas.openxmlformats.org/officeDocument/2006/relationships/slide" Target="slides/slide385.xml"/><Relationship Id="rId477" Type="http://schemas.openxmlformats.org/officeDocument/2006/relationships/slide" Target="slides/slide427.xml"/><Relationship Id="rId281" Type="http://schemas.openxmlformats.org/officeDocument/2006/relationships/slide" Target="slides/slide231.xml"/><Relationship Id="rId337" Type="http://schemas.openxmlformats.org/officeDocument/2006/relationships/slide" Target="slides/slide287.xml"/><Relationship Id="rId502" Type="http://schemas.openxmlformats.org/officeDocument/2006/relationships/slide" Target="slides/slide452.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379" Type="http://schemas.openxmlformats.org/officeDocument/2006/relationships/slide" Target="slides/slide329.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390" Type="http://schemas.openxmlformats.org/officeDocument/2006/relationships/slide" Target="slides/slide340.xml"/><Relationship Id="rId404" Type="http://schemas.openxmlformats.org/officeDocument/2006/relationships/slide" Target="slides/slide354.xml"/><Relationship Id="rId446" Type="http://schemas.openxmlformats.org/officeDocument/2006/relationships/slide" Target="slides/slide396.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88" Type="http://schemas.openxmlformats.org/officeDocument/2006/relationships/slide" Target="slides/slide438.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slide" Target="slides/slide298.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415" Type="http://schemas.openxmlformats.org/officeDocument/2006/relationships/slide" Target="slides/slide365.xml"/><Relationship Id="rId457" Type="http://schemas.openxmlformats.org/officeDocument/2006/relationships/slide" Target="slides/slide407.xml"/><Relationship Id="rId261" Type="http://schemas.openxmlformats.org/officeDocument/2006/relationships/slide" Target="slides/slide211.xml"/><Relationship Id="rId499" Type="http://schemas.openxmlformats.org/officeDocument/2006/relationships/slide" Target="slides/slide449.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359" Type="http://schemas.openxmlformats.org/officeDocument/2006/relationships/slide" Target="slides/slide309.xml"/><Relationship Id="rId98" Type="http://schemas.openxmlformats.org/officeDocument/2006/relationships/slide" Target="slides/slide48.xml"/><Relationship Id="rId121" Type="http://schemas.openxmlformats.org/officeDocument/2006/relationships/slide" Target="slides/slide71.xml"/><Relationship Id="rId163" Type="http://schemas.openxmlformats.org/officeDocument/2006/relationships/slide" Target="slides/slide113.xml"/><Relationship Id="rId219" Type="http://schemas.openxmlformats.org/officeDocument/2006/relationships/slide" Target="slides/slide169.xml"/><Relationship Id="rId370" Type="http://schemas.openxmlformats.org/officeDocument/2006/relationships/slide" Target="slides/slide320.xml"/><Relationship Id="rId426" Type="http://schemas.openxmlformats.org/officeDocument/2006/relationships/slide" Target="slides/slide376.xml"/><Relationship Id="rId230" Type="http://schemas.openxmlformats.org/officeDocument/2006/relationships/slide" Target="slides/slide180.xml"/><Relationship Id="rId468" Type="http://schemas.openxmlformats.org/officeDocument/2006/relationships/slide" Target="slides/slide418.xml"/><Relationship Id="rId25" Type="http://schemas.openxmlformats.org/officeDocument/2006/relationships/slideMaster" Target="slideMasters/slideMaster25.xml"/><Relationship Id="rId67" Type="http://schemas.openxmlformats.org/officeDocument/2006/relationships/slide" Target="slides/slide17.xml"/><Relationship Id="rId272" Type="http://schemas.openxmlformats.org/officeDocument/2006/relationships/slide" Target="slides/slide222.xml"/><Relationship Id="rId328" Type="http://schemas.openxmlformats.org/officeDocument/2006/relationships/slide" Target="slides/slide278.xml"/><Relationship Id="rId132" Type="http://schemas.openxmlformats.org/officeDocument/2006/relationships/slide" Target="slides/slide82.xml"/><Relationship Id="rId174" Type="http://schemas.openxmlformats.org/officeDocument/2006/relationships/slide" Target="slides/slide124.xml"/><Relationship Id="rId381" Type="http://schemas.openxmlformats.org/officeDocument/2006/relationships/slide" Target="slides/slide331.xml"/><Relationship Id="rId241" Type="http://schemas.openxmlformats.org/officeDocument/2006/relationships/slide" Target="slides/slide191.xml"/><Relationship Id="rId437" Type="http://schemas.openxmlformats.org/officeDocument/2006/relationships/slide" Target="slides/slide387.xml"/><Relationship Id="rId479" Type="http://schemas.openxmlformats.org/officeDocument/2006/relationships/slide" Target="slides/slide429.xml"/><Relationship Id="rId36" Type="http://schemas.openxmlformats.org/officeDocument/2006/relationships/slideMaster" Target="slideMasters/slideMaster36.xml"/><Relationship Id="rId283" Type="http://schemas.openxmlformats.org/officeDocument/2006/relationships/slide" Target="slides/slide233.xml"/><Relationship Id="rId339" Type="http://schemas.openxmlformats.org/officeDocument/2006/relationships/slide" Target="slides/slide289.xml"/><Relationship Id="rId490" Type="http://schemas.openxmlformats.org/officeDocument/2006/relationships/slide" Target="slides/slide440.xml"/><Relationship Id="rId504" Type="http://schemas.openxmlformats.org/officeDocument/2006/relationships/slide" Target="slides/slide454.xml"/><Relationship Id="rId78" Type="http://schemas.openxmlformats.org/officeDocument/2006/relationships/slide" Target="slides/slide28.xml"/><Relationship Id="rId101" Type="http://schemas.openxmlformats.org/officeDocument/2006/relationships/slide" Target="slides/slide51.xml"/><Relationship Id="rId143" Type="http://schemas.openxmlformats.org/officeDocument/2006/relationships/slide" Target="slides/slide93.xml"/><Relationship Id="rId185" Type="http://schemas.openxmlformats.org/officeDocument/2006/relationships/slide" Target="slides/slide135.xml"/><Relationship Id="rId350" Type="http://schemas.openxmlformats.org/officeDocument/2006/relationships/slide" Target="slides/slide300.xml"/><Relationship Id="rId406" Type="http://schemas.openxmlformats.org/officeDocument/2006/relationships/slide" Target="slides/slide356.xml"/><Relationship Id="rId9" Type="http://schemas.openxmlformats.org/officeDocument/2006/relationships/slideMaster" Target="slideMasters/slideMaster9.xml"/><Relationship Id="rId210" Type="http://schemas.openxmlformats.org/officeDocument/2006/relationships/slide" Target="slides/slide160.xml"/><Relationship Id="rId392" Type="http://schemas.openxmlformats.org/officeDocument/2006/relationships/slide" Target="slides/slide342.xml"/><Relationship Id="rId448" Type="http://schemas.openxmlformats.org/officeDocument/2006/relationships/slide" Target="slides/slide398.xml"/><Relationship Id="rId252" Type="http://schemas.openxmlformats.org/officeDocument/2006/relationships/slide" Target="slides/slide202.xml"/><Relationship Id="rId294" Type="http://schemas.openxmlformats.org/officeDocument/2006/relationships/slide" Target="slides/slide244.xml"/><Relationship Id="rId308" Type="http://schemas.openxmlformats.org/officeDocument/2006/relationships/slide" Target="slides/slide258.xml"/><Relationship Id="rId47" Type="http://schemas.openxmlformats.org/officeDocument/2006/relationships/slideMaster" Target="slideMasters/slideMaster47.xml"/><Relationship Id="rId89" Type="http://schemas.openxmlformats.org/officeDocument/2006/relationships/slide" Target="slides/slide39.xml"/><Relationship Id="rId112" Type="http://schemas.openxmlformats.org/officeDocument/2006/relationships/slide" Target="slides/slide62.xml"/><Relationship Id="rId154" Type="http://schemas.openxmlformats.org/officeDocument/2006/relationships/slide" Target="slides/slide104.xml"/><Relationship Id="rId361" Type="http://schemas.openxmlformats.org/officeDocument/2006/relationships/slide" Target="slides/slide311.xml"/><Relationship Id="rId196" Type="http://schemas.openxmlformats.org/officeDocument/2006/relationships/slide" Target="slides/slide146.xml"/><Relationship Id="rId417" Type="http://schemas.openxmlformats.org/officeDocument/2006/relationships/slide" Target="slides/slide367.xml"/><Relationship Id="rId459" Type="http://schemas.openxmlformats.org/officeDocument/2006/relationships/slide" Target="slides/slide409.xml"/><Relationship Id="rId16" Type="http://schemas.openxmlformats.org/officeDocument/2006/relationships/slideMaster" Target="slideMasters/slideMaster16.xml"/><Relationship Id="rId221" Type="http://schemas.openxmlformats.org/officeDocument/2006/relationships/slide" Target="slides/slide171.xml"/><Relationship Id="rId263" Type="http://schemas.openxmlformats.org/officeDocument/2006/relationships/slide" Target="slides/slide213.xml"/><Relationship Id="rId319" Type="http://schemas.openxmlformats.org/officeDocument/2006/relationships/slide" Target="slides/slide269.xml"/><Relationship Id="rId470" Type="http://schemas.openxmlformats.org/officeDocument/2006/relationships/slide" Target="slides/slide420.xml"/><Relationship Id="rId58" Type="http://schemas.openxmlformats.org/officeDocument/2006/relationships/slide" Target="slides/slide8.xml"/><Relationship Id="rId123" Type="http://schemas.openxmlformats.org/officeDocument/2006/relationships/slide" Target="slides/slide73.xml"/><Relationship Id="rId330" Type="http://schemas.openxmlformats.org/officeDocument/2006/relationships/slide" Target="slides/slide280.xml"/><Relationship Id="rId165" Type="http://schemas.openxmlformats.org/officeDocument/2006/relationships/slide" Target="slides/slide115.xml"/><Relationship Id="rId372" Type="http://schemas.openxmlformats.org/officeDocument/2006/relationships/slide" Target="slides/slide322.xml"/><Relationship Id="rId428" Type="http://schemas.openxmlformats.org/officeDocument/2006/relationships/slide" Target="slides/slide378.xml"/><Relationship Id="rId232" Type="http://schemas.openxmlformats.org/officeDocument/2006/relationships/slide" Target="slides/slide182.xml"/><Relationship Id="rId274" Type="http://schemas.openxmlformats.org/officeDocument/2006/relationships/slide" Target="slides/slide224.xml"/><Relationship Id="rId481" Type="http://schemas.openxmlformats.org/officeDocument/2006/relationships/slide" Target="slides/slide431.xml"/><Relationship Id="rId27" Type="http://schemas.openxmlformats.org/officeDocument/2006/relationships/slideMaster" Target="slideMasters/slideMaster27.xml"/><Relationship Id="rId69" Type="http://schemas.openxmlformats.org/officeDocument/2006/relationships/slide" Target="slides/slide19.xml"/><Relationship Id="rId134" Type="http://schemas.openxmlformats.org/officeDocument/2006/relationships/slide" Target="slides/slide84.xml"/><Relationship Id="rId80" Type="http://schemas.openxmlformats.org/officeDocument/2006/relationships/slide" Target="slides/slide30.xml"/><Relationship Id="rId176" Type="http://schemas.openxmlformats.org/officeDocument/2006/relationships/slide" Target="slides/slide126.xml"/><Relationship Id="rId341" Type="http://schemas.openxmlformats.org/officeDocument/2006/relationships/slide" Target="slides/slide291.xml"/><Relationship Id="rId383" Type="http://schemas.openxmlformats.org/officeDocument/2006/relationships/slide" Target="slides/slide333.xml"/><Relationship Id="rId439" Type="http://schemas.openxmlformats.org/officeDocument/2006/relationships/slide" Target="slides/slide389.xml"/><Relationship Id="rId201" Type="http://schemas.openxmlformats.org/officeDocument/2006/relationships/slide" Target="slides/slide151.xml"/><Relationship Id="rId243" Type="http://schemas.openxmlformats.org/officeDocument/2006/relationships/slide" Target="slides/slide193.xml"/><Relationship Id="rId285" Type="http://schemas.openxmlformats.org/officeDocument/2006/relationships/slide" Target="slides/slide235.xml"/><Relationship Id="rId450" Type="http://schemas.openxmlformats.org/officeDocument/2006/relationships/slide" Target="slides/slide400.xml"/><Relationship Id="rId506" Type="http://schemas.openxmlformats.org/officeDocument/2006/relationships/slide" Target="slides/slide456.xml"/><Relationship Id="rId38" Type="http://schemas.openxmlformats.org/officeDocument/2006/relationships/slideMaster" Target="slideMasters/slideMaster38.xml"/><Relationship Id="rId103" Type="http://schemas.openxmlformats.org/officeDocument/2006/relationships/slide" Target="slides/slide53.xml"/><Relationship Id="rId310" Type="http://schemas.openxmlformats.org/officeDocument/2006/relationships/slide" Target="slides/slide260.xml"/><Relationship Id="rId492" Type="http://schemas.openxmlformats.org/officeDocument/2006/relationships/slide" Target="slides/slide442.xml"/><Relationship Id="rId91" Type="http://schemas.openxmlformats.org/officeDocument/2006/relationships/slide" Target="slides/slide41.xml"/><Relationship Id="rId145" Type="http://schemas.openxmlformats.org/officeDocument/2006/relationships/slide" Target="slides/slide95.xml"/><Relationship Id="rId187" Type="http://schemas.openxmlformats.org/officeDocument/2006/relationships/slide" Target="slides/slide137.xml"/><Relationship Id="rId352" Type="http://schemas.openxmlformats.org/officeDocument/2006/relationships/slide" Target="slides/slide302.xml"/><Relationship Id="rId394" Type="http://schemas.openxmlformats.org/officeDocument/2006/relationships/slide" Target="slides/slide344.xml"/><Relationship Id="rId408" Type="http://schemas.openxmlformats.org/officeDocument/2006/relationships/slide" Target="slides/slide358.xml"/><Relationship Id="rId212" Type="http://schemas.openxmlformats.org/officeDocument/2006/relationships/slide" Target="slides/slide162.xml"/><Relationship Id="rId254" Type="http://schemas.openxmlformats.org/officeDocument/2006/relationships/slide" Target="slides/slide204.xml"/><Relationship Id="rId49" Type="http://schemas.openxmlformats.org/officeDocument/2006/relationships/slideMaster" Target="slideMasters/slideMaster49.xml"/><Relationship Id="rId114" Type="http://schemas.openxmlformats.org/officeDocument/2006/relationships/slide" Target="slides/slide64.xml"/><Relationship Id="rId296" Type="http://schemas.openxmlformats.org/officeDocument/2006/relationships/slide" Target="slides/slide246.xml"/><Relationship Id="rId461" Type="http://schemas.openxmlformats.org/officeDocument/2006/relationships/slide" Target="slides/slide411.xml"/><Relationship Id="rId60" Type="http://schemas.openxmlformats.org/officeDocument/2006/relationships/slide" Target="slides/slide10.xml"/><Relationship Id="rId156" Type="http://schemas.openxmlformats.org/officeDocument/2006/relationships/slide" Target="slides/slide106.xml"/><Relationship Id="rId198" Type="http://schemas.openxmlformats.org/officeDocument/2006/relationships/slide" Target="slides/slide148.xml"/><Relationship Id="rId321" Type="http://schemas.openxmlformats.org/officeDocument/2006/relationships/slide" Target="slides/slide271.xml"/><Relationship Id="rId363" Type="http://schemas.openxmlformats.org/officeDocument/2006/relationships/slide" Target="slides/slide313.xml"/><Relationship Id="rId419" Type="http://schemas.openxmlformats.org/officeDocument/2006/relationships/slide" Target="slides/slide369.xml"/><Relationship Id="rId223" Type="http://schemas.openxmlformats.org/officeDocument/2006/relationships/slide" Target="slides/slide173.xml"/><Relationship Id="rId430" Type="http://schemas.openxmlformats.org/officeDocument/2006/relationships/slide" Target="slides/slide380.xml"/><Relationship Id="rId18" Type="http://schemas.openxmlformats.org/officeDocument/2006/relationships/slideMaster" Target="slideMasters/slideMaster18.xml"/><Relationship Id="rId265" Type="http://schemas.openxmlformats.org/officeDocument/2006/relationships/slide" Target="slides/slide215.xml"/><Relationship Id="rId472" Type="http://schemas.openxmlformats.org/officeDocument/2006/relationships/slide" Target="slides/slide422.xml"/><Relationship Id="rId125" Type="http://schemas.openxmlformats.org/officeDocument/2006/relationships/slide" Target="slides/slide75.xml"/><Relationship Id="rId167" Type="http://schemas.openxmlformats.org/officeDocument/2006/relationships/slide" Target="slides/slide117.xml"/><Relationship Id="rId332" Type="http://schemas.openxmlformats.org/officeDocument/2006/relationships/slide" Target="slides/slide282.xml"/><Relationship Id="rId374" Type="http://schemas.openxmlformats.org/officeDocument/2006/relationships/slide" Target="slides/slide324.xml"/><Relationship Id="rId71" Type="http://schemas.openxmlformats.org/officeDocument/2006/relationships/slide" Target="slides/slide21.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26.xml"/><Relationship Id="rId441" Type="http://schemas.openxmlformats.org/officeDocument/2006/relationships/slide" Target="slides/slide391.xml"/><Relationship Id="rId483" Type="http://schemas.openxmlformats.org/officeDocument/2006/relationships/slide" Target="slides/slide433.xml"/><Relationship Id="rId40" Type="http://schemas.openxmlformats.org/officeDocument/2006/relationships/slideMaster" Target="slideMasters/slideMaster40.xml"/><Relationship Id="rId136" Type="http://schemas.openxmlformats.org/officeDocument/2006/relationships/slide" Target="slides/slide86.xml"/><Relationship Id="rId178" Type="http://schemas.openxmlformats.org/officeDocument/2006/relationships/slide" Target="slides/slide128.xml"/><Relationship Id="rId301" Type="http://schemas.openxmlformats.org/officeDocument/2006/relationships/slide" Target="slides/slide251.xml"/><Relationship Id="rId343" Type="http://schemas.openxmlformats.org/officeDocument/2006/relationships/slide" Target="slides/slide293.xml"/><Relationship Id="rId82" Type="http://schemas.openxmlformats.org/officeDocument/2006/relationships/slide" Target="slides/slide32.xml"/><Relationship Id="rId203" Type="http://schemas.openxmlformats.org/officeDocument/2006/relationships/slide" Target="slides/slide153.xml"/><Relationship Id="rId385" Type="http://schemas.openxmlformats.org/officeDocument/2006/relationships/slide" Target="slides/slide335.xml"/><Relationship Id="rId245" Type="http://schemas.openxmlformats.org/officeDocument/2006/relationships/slide" Target="slides/slide195.xml"/><Relationship Id="rId287" Type="http://schemas.openxmlformats.org/officeDocument/2006/relationships/slide" Target="slides/slide237.xml"/><Relationship Id="rId410" Type="http://schemas.openxmlformats.org/officeDocument/2006/relationships/slide" Target="slides/slide360.xml"/><Relationship Id="rId452" Type="http://schemas.openxmlformats.org/officeDocument/2006/relationships/slide" Target="slides/slide402.xml"/><Relationship Id="rId494" Type="http://schemas.openxmlformats.org/officeDocument/2006/relationships/slide" Target="slides/slide444.xml"/><Relationship Id="rId508" Type="http://schemas.openxmlformats.org/officeDocument/2006/relationships/notesMaster" Target="notesMasters/notesMaster1.xml"/><Relationship Id="rId105" Type="http://schemas.openxmlformats.org/officeDocument/2006/relationships/slide" Target="slides/slide55.xml"/><Relationship Id="rId147" Type="http://schemas.openxmlformats.org/officeDocument/2006/relationships/slide" Target="slides/slide97.xml"/><Relationship Id="rId312" Type="http://schemas.openxmlformats.org/officeDocument/2006/relationships/slide" Target="slides/slide262.xml"/><Relationship Id="rId354" Type="http://schemas.openxmlformats.org/officeDocument/2006/relationships/slide" Target="slides/slide304.xml"/><Relationship Id="rId51" Type="http://schemas.openxmlformats.org/officeDocument/2006/relationships/slide" Target="slides/slide1.xml"/><Relationship Id="rId93" Type="http://schemas.openxmlformats.org/officeDocument/2006/relationships/slide" Target="slides/slide43.xml"/><Relationship Id="rId189" Type="http://schemas.openxmlformats.org/officeDocument/2006/relationships/slide" Target="slides/slide139.xml"/><Relationship Id="rId396" Type="http://schemas.openxmlformats.org/officeDocument/2006/relationships/slide" Target="slides/slide346.xml"/><Relationship Id="rId214" Type="http://schemas.openxmlformats.org/officeDocument/2006/relationships/slide" Target="slides/slide164.xml"/><Relationship Id="rId256" Type="http://schemas.openxmlformats.org/officeDocument/2006/relationships/slide" Target="slides/slide206.xml"/><Relationship Id="rId298" Type="http://schemas.openxmlformats.org/officeDocument/2006/relationships/slide" Target="slides/slide248.xml"/><Relationship Id="rId421" Type="http://schemas.openxmlformats.org/officeDocument/2006/relationships/slide" Target="slides/slide371.xml"/><Relationship Id="rId463" Type="http://schemas.openxmlformats.org/officeDocument/2006/relationships/slide" Target="slides/slide413.xml"/><Relationship Id="rId116" Type="http://schemas.openxmlformats.org/officeDocument/2006/relationships/slide" Target="slides/slide66.xml"/><Relationship Id="rId158" Type="http://schemas.openxmlformats.org/officeDocument/2006/relationships/slide" Target="slides/slide108.xml"/><Relationship Id="rId323" Type="http://schemas.openxmlformats.org/officeDocument/2006/relationships/slide" Target="slides/slide273.xml"/><Relationship Id="rId20" Type="http://schemas.openxmlformats.org/officeDocument/2006/relationships/slideMaster" Target="slideMasters/slideMaster20.xml"/><Relationship Id="rId62" Type="http://schemas.openxmlformats.org/officeDocument/2006/relationships/slide" Target="slides/slide12.xml"/><Relationship Id="rId365" Type="http://schemas.openxmlformats.org/officeDocument/2006/relationships/slide" Target="slides/slide315.xml"/><Relationship Id="rId225" Type="http://schemas.openxmlformats.org/officeDocument/2006/relationships/slide" Target="slides/slide175.xml"/><Relationship Id="rId267" Type="http://schemas.openxmlformats.org/officeDocument/2006/relationships/slide" Target="slides/slide217.xml"/><Relationship Id="rId432" Type="http://schemas.openxmlformats.org/officeDocument/2006/relationships/slide" Target="slides/slide382.xml"/><Relationship Id="rId474" Type="http://schemas.openxmlformats.org/officeDocument/2006/relationships/slide" Target="slides/slide424.xml"/><Relationship Id="rId127" Type="http://schemas.openxmlformats.org/officeDocument/2006/relationships/slide" Target="slides/slide77.xml"/><Relationship Id="rId31" Type="http://schemas.openxmlformats.org/officeDocument/2006/relationships/slideMaster" Target="slideMasters/slideMaster31.xml"/><Relationship Id="rId73" Type="http://schemas.openxmlformats.org/officeDocument/2006/relationships/slide" Target="slides/slide23.xml"/><Relationship Id="rId169" Type="http://schemas.openxmlformats.org/officeDocument/2006/relationships/slide" Target="slides/slide119.xml"/><Relationship Id="rId334" Type="http://schemas.openxmlformats.org/officeDocument/2006/relationships/slide" Target="slides/slide284.xml"/><Relationship Id="rId376" Type="http://schemas.openxmlformats.org/officeDocument/2006/relationships/slide" Target="slides/slide326.xml"/><Relationship Id="rId4" Type="http://schemas.openxmlformats.org/officeDocument/2006/relationships/slideMaster" Target="slideMasters/slideMaster4.xml"/><Relationship Id="rId180" Type="http://schemas.openxmlformats.org/officeDocument/2006/relationships/slide" Target="slides/slide130.xml"/><Relationship Id="rId236" Type="http://schemas.openxmlformats.org/officeDocument/2006/relationships/slide" Target="slides/slide186.xml"/><Relationship Id="rId278" Type="http://schemas.openxmlformats.org/officeDocument/2006/relationships/slide" Target="slides/slide228.xml"/><Relationship Id="rId401" Type="http://schemas.openxmlformats.org/officeDocument/2006/relationships/slide" Target="slides/slide351.xml"/><Relationship Id="rId443" Type="http://schemas.openxmlformats.org/officeDocument/2006/relationships/slide" Target="slides/slide393.xml"/><Relationship Id="rId303" Type="http://schemas.openxmlformats.org/officeDocument/2006/relationships/slide" Target="slides/slide253.xml"/><Relationship Id="rId485" Type="http://schemas.openxmlformats.org/officeDocument/2006/relationships/slide" Target="slides/slide435.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387" Type="http://schemas.openxmlformats.org/officeDocument/2006/relationships/slide" Target="slides/slide337.xml"/><Relationship Id="rId510" Type="http://schemas.openxmlformats.org/officeDocument/2006/relationships/viewProps" Target="viewProps.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412" Type="http://schemas.openxmlformats.org/officeDocument/2006/relationships/slide" Target="slides/slide362.xml"/><Relationship Id="rId107" Type="http://schemas.openxmlformats.org/officeDocument/2006/relationships/slide" Target="slides/slide57.xml"/><Relationship Id="rId289" Type="http://schemas.openxmlformats.org/officeDocument/2006/relationships/slide" Target="slides/slide239.xml"/><Relationship Id="rId454" Type="http://schemas.openxmlformats.org/officeDocument/2006/relationships/slide" Target="slides/slide404.xml"/><Relationship Id="rId496" Type="http://schemas.openxmlformats.org/officeDocument/2006/relationships/slide" Target="slides/slide446.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356" Type="http://schemas.openxmlformats.org/officeDocument/2006/relationships/slide" Target="slides/slide306.xml"/><Relationship Id="rId398" Type="http://schemas.openxmlformats.org/officeDocument/2006/relationships/slide" Target="slides/slide348.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423" Type="http://schemas.openxmlformats.org/officeDocument/2006/relationships/slide" Target="slides/slide373.xml"/><Relationship Id="rId258" Type="http://schemas.openxmlformats.org/officeDocument/2006/relationships/slide" Target="slides/slide208.xml"/><Relationship Id="rId465" Type="http://schemas.openxmlformats.org/officeDocument/2006/relationships/slide" Target="slides/slide415.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367" Type="http://schemas.openxmlformats.org/officeDocument/2006/relationships/slide" Target="slides/slide317.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434" Type="http://schemas.openxmlformats.org/officeDocument/2006/relationships/slide" Target="slides/slide384.xml"/><Relationship Id="rId476" Type="http://schemas.openxmlformats.org/officeDocument/2006/relationships/slide" Target="slides/slide426.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501" Type="http://schemas.openxmlformats.org/officeDocument/2006/relationships/slide" Target="slides/slide451.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378" Type="http://schemas.openxmlformats.org/officeDocument/2006/relationships/slide" Target="slides/slide328.xml"/><Relationship Id="rId403" Type="http://schemas.openxmlformats.org/officeDocument/2006/relationships/slide" Target="slides/slide353.xml"/><Relationship Id="rId6" Type="http://schemas.openxmlformats.org/officeDocument/2006/relationships/slideMaster" Target="slideMasters/slideMaster6.xml"/><Relationship Id="rId238" Type="http://schemas.openxmlformats.org/officeDocument/2006/relationships/slide" Target="slides/slide188.xml"/><Relationship Id="rId445" Type="http://schemas.openxmlformats.org/officeDocument/2006/relationships/slide" Target="slides/slide395.xml"/><Relationship Id="rId487" Type="http://schemas.openxmlformats.org/officeDocument/2006/relationships/slide" Target="slides/slide437.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512" Type="http://schemas.openxmlformats.org/officeDocument/2006/relationships/tableStyles" Target="tableStyles.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389" Type="http://schemas.openxmlformats.org/officeDocument/2006/relationships/slide" Target="slides/slide339.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414" Type="http://schemas.openxmlformats.org/officeDocument/2006/relationships/slide" Target="slides/slide364.xml"/><Relationship Id="rId456" Type="http://schemas.openxmlformats.org/officeDocument/2006/relationships/slide" Target="slides/slide406.xml"/><Relationship Id="rId498" Type="http://schemas.openxmlformats.org/officeDocument/2006/relationships/slide" Target="slides/slide448.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358" Type="http://schemas.openxmlformats.org/officeDocument/2006/relationships/slide" Target="slides/slide308.xml"/><Relationship Id="rId162" Type="http://schemas.openxmlformats.org/officeDocument/2006/relationships/slide" Target="slides/slide112.xml"/><Relationship Id="rId218" Type="http://schemas.openxmlformats.org/officeDocument/2006/relationships/slide" Target="slides/slide168.xml"/><Relationship Id="rId425" Type="http://schemas.openxmlformats.org/officeDocument/2006/relationships/slide" Target="slides/slide375.xml"/><Relationship Id="rId467" Type="http://schemas.openxmlformats.org/officeDocument/2006/relationships/slide" Target="slides/slide417.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369" Type="http://schemas.openxmlformats.org/officeDocument/2006/relationships/slide" Target="slides/slide319.xml"/><Relationship Id="rId173" Type="http://schemas.openxmlformats.org/officeDocument/2006/relationships/slide" Target="slides/slide123.xml"/><Relationship Id="rId229" Type="http://schemas.openxmlformats.org/officeDocument/2006/relationships/slide" Target="slides/slide179.xml"/><Relationship Id="rId380" Type="http://schemas.openxmlformats.org/officeDocument/2006/relationships/slide" Target="slides/slide330.xml"/><Relationship Id="rId436" Type="http://schemas.openxmlformats.org/officeDocument/2006/relationships/slide" Target="slides/slide386.xml"/><Relationship Id="rId240" Type="http://schemas.openxmlformats.org/officeDocument/2006/relationships/slide" Target="slides/slide190.xml"/><Relationship Id="rId478" Type="http://schemas.openxmlformats.org/officeDocument/2006/relationships/slide" Target="slides/slide428.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 Id="rId503" Type="http://schemas.openxmlformats.org/officeDocument/2006/relationships/slide" Target="slides/slide453.xml"/><Relationship Id="rId8" Type="http://schemas.openxmlformats.org/officeDocument/2006/relationships/slideMaster" Target="slideMasters/slideMaster8.xml"/><Relationship Id="rId142" Type="http://schemas.openxmlformats.org/officeDocument/2006/relationships/slide" Target="slides/slide92.xml"/><Relationship Id="rId184" Type="http://schemas.openxmlformats.org/officeDocument/2006/relationships/slide" Target="slides/slide134.xml"/><Relationship Id="rId391" Type="http://schemas.openxmlformats.org/officeDocument/2006/relationships/slide" Target="slides/slide341.xml"/><Relationship Id="rId405" Type="http://schemas.openxmlformats.org/officeDocument/2006/relationships/slide" Target="slides/slide355.xml"/><Relationship Id="rId447" Type="http://schemas.openxmlformats.org/officeDocument/2006/relationships/slide" Target="slides/slide397.xml"/><Relationship Id="rId251" Type="http://schemas.openxmlformats.org/officeDocument/2006/relationships/slide" Target="slides/slide201.xml"/><Relationship Id="rId489" Type="http://schemas.openxmlformats.org/officeDocument/2006/relationships/slide" Target="slides/slide439.xml"/><Relationship Id="rId46" Type="http://schemas.openxmlformats.org/officeDocument/2006/relationships/slideMaster" Target="slideMasters/slideMaster46.xml"/><Relationship Id="rId293" Type="http://schemas.openxmlformats.org/officeDocument/2006/relationships/slide" Target="slides/slide243.xml"/><Relationship Id="rId307" Type="http://schemas.openxmlformats.org/officeDocument/2006/relationships/slide" Target="slides/slide257.xml"/><Relationship Id="rId349" Type="http://schemas.openxmlformats.org/officeDocument/2006/relationships/slide" Target="slides/slide299.xml"/><Relationship Id="rId88" Type="http://schemas.openxmlformats.org/officeDocument/2006/relationships/slide" Target="slides/slide38.xml"/><Relationship Id="rId111" Type="http://schemas.openxmlformats.org/officeDocument/2006/relationships/slide" Target="slides/slide61.xml"/><Relationship Id="rId153" Type="http://schemas.openxmlformats.org/officeDocument/2006/relationships/slide" Target="slides/slide103.xml"/><Relationship Id="rId195" Type="http://schemas.openxmlformats.org/officeDocument/2006/relationships/slide" Target="slides/slide145.xml"/><Relationship Id="rId209" Type="http://schemas.openxmlformats.org/officeDocument/2006/relationships/slide" Target="slides/slide159.xml"/><Relationship Id="rId360" Type="http://schemas.openxmlformats.org/officeDocument/2006/relationships/slide" Target="slides/slide310.xml"/><Relationship Id="rId416" Type="http://schemas.openxmlformats.org/officeDocument/2006/relationships/slide" Target="slides/slide366.xml"/><Relationship Id="rId220" Type="http://schemas.openxmlformats.org/officeDocument/2006/relationships/slide" Target="slides/slide170.xml"/><Relationship Id="rId458" Type="http://schemas.openxmlformats.org/officeDocument/2006/relationships/slide" Target="slides/slide408.xml"/><Relationship Id="rId15" Type="http://schemas.openxmlformats.org/officeDocument/2006/relationships/slideMaster" Target="slideMasters/slideMaster15.xml"/><Relationship Id="rId57" Type="http://schemas.openxmlformats.org/officeDocument/2006/relationships/slide" Target="slides/slide7.xml"/><Relationship Id="rId262" Type="http://schemas.openxmlformats.org/officeDocument/2006/relationships/slide" Target="slides/slide212.xml"/><Relationship Id="rId318" Type="http://schemas.openxmlformats.org/officeDocument/2006/relationships/slide" Target="slides/slide268.xml"/><Relationship Id="rId99" Type="http://schemas.openxmlformats.org/officeDocument/2006/relationships/slide" Target="slides/slide49.xml"/><Relationship Id="rId122" Type="http://schemas.openxmlformats.org/officeDocument/2006/relationships/slide" Target="slides/slide72.xml"/><Relationship Id="rId164" Type="http://schemas.openxmlformats.org/officeDocument/2006/relationships/slide" Target="slides/slide114.xml"/><Relationship Id="rId371" Type="http://schemas.openxmlformats.org/officeDocument/2006/relationships/slide" Target="slides/slide321.xml"/><Relationship Id="rId427" Type="http://schemas.openxmlformats.org/officeDocument/2006/relationships/slide" Target="slides/slide377.xml"/><Relationship Id="rId469" Type="http://schemas.openxmlformats.org/officeDocument/2006/relationships/slide" Target="slides/slide419.xml"/><Relationship Id="rId26" Type="http://schemas.openxmlformats.org/officeDocument/2006/relationships/slideMaster" Target="slideMasters/slideMaster26.xml"/><Relationship Id="rId231" Type="http://schemas.openxmlformats.org/officeDocument/2006/relationships/slide" Target="slides/slide181.xml"/><Relationship Id="rId273" Type="http://schemas.openxmlformats.org/officeDocument/2006/relationships/slide" Target="slides/slide223.xml"/><Relationship Id="rId329" Type="http://schemas.openxmlformats.org/officeDocument/2006/relationships/slide" Target="slides/slide279.xml"/><Relationship Id="rId480" Type="http://schemas.openxmlformats.org/officeDocument/2006/relationships/slide" Target="slides/slide430.xml"/><Relationship Id="rId68" Type="http://schemas.openxmlformats.org/officeDocument/2006/relationships/slide" Target="slides/slide18.xml"/><Relationship Id="rId133" Type="http://schemas.openxmlformats.org/officeDocument/2006/relationships/slide" Target="slides/slide83.xml"/><Relationship Id="rId175" Type="http://schemas.openxmlformats.org/officeDocument/2006/relationships/slide" Target="slides/slide125.xml"/><Relationship Id="rId340" Type="http://schemas.openxmlformats.org/officeDocument/2006/relationships/slide" Target="slides/slide290.xml"/><Relationship Id="rId200" Type="http://schemas.openxmlformats.org/officeDocument/2006/relationships/slide" Target="slides/slide150.xml"/><Relationship Id="rId382" Type="http://schemas.openxmlformats.org/officeDocument/2006/relationships/slide" Target="slides/slide332.xml"/><Relationship Id="rId438" Type="http://schemas.openxmlformats.org/officeDocument/2006/relationships/slide" Target="slides/slide388.xml"/><Relationship Id="rId242" Type="http://schemas.openxmlformats.org/officeDocument/2006/relationships/slide" Target="slides/slide192.xml"/><Relationship Id="rId284" Type="http://schemas.openxmlformats.org/officeDocument/2006/relationships/slide" Target="slides/slide234.xml"/><Relationship Id="rId491" Type="http://schemas.openxmlformats.org/officeDocument/2006/relationships/slide" Target="slides/slide441.xml"/><Relationship Id="rId505" Type="http://schemas.openxmlformats.org/officeDocument/2006/relationships/slide" Target="slides/slide455.xml"/><Relationship Id="rId37" Type="http://schemas.openxmlformats.org/officeDocument/2006/relationships/slideMaster" Target="slideMasters/slideMaster37.xml"/><Relationship Id="rId79" Type="http://schemas.openxmlformats.org/officeDocument/2006/relationships/slide" Target="slides/slide29.xml"/><Relationship Id="rId102" Type="http://schemas.openxmlformats.org/officeDocument/2006/relationships/slide" Target="slides/slide52.xml"/><Relationship Id="rId144" Type="http://schemas.openxmlformats.org/officeDocument/2006/relationships/slide" Target="slides/slide94.xml"/><Relationship Id="rId90" Type="http://schemas.openxmlformats.org/officeDocument/2006/relationships/slide" Target="slides/slide40.xml"/><Relationship Id="rId186" Type="http://schemas.openxmlformats.org/officeDocument/2006/relationships/slide" Target="slides/slide136.xml"/><Relationship Id="rId351" Type="http://schemas.openxmlformats.org/officeDocument/2006/relationships/slide" Target="slides/slide301.xml"/><Relationship Id="rId393" Type="http://schemas.openxmlformats.org/officeDocument/2006/relationships/slide" Target="slides/slide343.xml"/><Relationship Id="rId407" Type="http://schemas.openxmlformats.org/officeDocument/2006/relationships/slide" Target="slides/slide357.xml"/><Relationship Id="rId449" Type="http://schemas.openxmlformats.org/officeDocument/2006/relationships/slide" Target="slides/slide399.xml"/><Relationship Id="rId211" Type="http://schemas.openxmlformats.org/officeDocument/2006/relationships/slide" Target="slides/slide161.xml"/><Relationship Id="rId253" Type="http://schemas.openxmlformats.org/officeDocument/2006/relationships/slide" Target="slides/slide203.xml"/><Relationship Id="rId295" Type="http://schemas.openxmlformats.org/officeDocument/2006/relationships/slide" Target="slides/slide245.xml"/><Relationship Id="rId309" Type="http://schemas.openxmlformats.org/officeDocument/2006/relationships/slide" Target="slides/slide259.xml"/><Relationship Id="rId460" Type="http://schemas.openxmlformats.org/officeDocument/2006/relationships/slide" Target="slides/slide410.xml"/><Relationship Id="rId48" Type="http://schemas.openxmlformats.org/officeDocument/2006/relationships/slideMaster" Target="slideMasters/slideMaster48.xml"/><Relationship Id="rId113" Type="http://schemas.openxmlformats.org/officeDocument/2006/relationships/slide" Target="slides/slide63.xml"/><Relationship Id="rId320" Type="http://schemas.openxmlformats.org/officeDocument/2006/relationships/slide" Target="slides/slide270.xml"/><Relationship Id="rId155" Type="http://schemas.openxmlformats.org/officeDocument/2006/relationships/slide" Target="slides/slide105.xml"/><Relationship Id="rId197" Type="http://schemas.openxmlformats.org/officeDocument/2006/relationships/slide" Target="slides/slide147.xml"/><Relationship Id="rId362" Type="http://schemas.openxmlformats.org/officeDocument/2006/relationships/slide" Target="slides/slide312.xml"/><Relationship Id="rId418" Type="http://schemas.openxmlformats.org/officeDocument/2006/relationships/slide" Target="slides/slide368.xml"/><Relationship Id="rId222" Type="http://schemas.openxmlformats.org/officeDocument/2006/relationships/slide" Target="slides/slide172.xml"/><Relationship Id="rId264" Type="http://schemas.openxmlformats.org/officeDocument/2006/relationships/slide" Target="slides/slide214.xml"/><Relationship Id="rId471" Type="http://schemas.openxmlformats.org/officeDocument/2006/relationships/slide" Target="slides/slide421.xml"/><Relationship Id="rId17" Type="http://schemas.openxmlformats.org/officeDocument/2006/relationships/slideMaster" Target="slideMasters/slideMaster17.xml"/><Relationship Id="rId59" Type="http://schemas.openxmlformats.org/officeDocument/2006/relationships/slide" Target="slides/slide9.xml"/><Relationship Id="rId124" Type="http://schemas.openxmlformats.org/officeDocument/2006/relationships/slide" Target="slides/slide74.xml"/><Relationship Id="rId70" Type="http://schemas.openxmlformats.org/officeDocument/2006/relationships/slide" Target="slides/slide20.xml"/><Relationship Id="rId166" Type="http://schemas.openxmlformats.org/officeDocument/2006/relationships/slide" Target="slides/slide116.xml"/><Relationship Id="rId331" Type="http://schemas.openxmlformats.org/officeDocument/2006/relationships/slide" Target="slides/slide281.xml"/><Relationship Id="rId373" Type="http://schemas.openxmlformats.org/officeDocument/2006/relationships/slide" Target="slides/slide323.xml"/><Relationship Id="rId429" Type="http://schemas.openxmlformats.org/officeDocument/2006/relationships/slide" Target="slides/slide379.xml"/><Relationship Id="rId1" Type="http://schemas.openxmlformats.org/officeDocument/2006/relationships/slideMaster" Target="slideMasters/slideMaster1.xml"/><Relationship Id="rId233" Type="http://schemas.openxmlformats.org/officeDocument/2006/relationships/slide" Target="slides/slide183.xml"/><Relationship Id="rId440" Type="http://schemas.openxmlformats.org/officeDocument/2006/relationships/slide" Target="slides/slide390.xml"/><Relationship Id="rId28" Type="http://schemas.openxmlformats.org/officeDocument/2006/relationships/slideMaster" Target="slideMasters/slideMaster28.xml"/><Relationship Id="rId275" Type="http://schemas.openxmlformats.org/officeDocument/2006/relationships/slide" Target="slides/slide225.xml"/><Relationship Id="rId300" Type="http://schemas.openxmlformats.org/officeDocument/2006/relationships/slide" Target="slides/slide250.xml"/><Relationship Id="rId482" Type="http://schemas.openxmlformats.org/officeDocument/2006/relationships/slide" Target="slides/slide432.xml"/><Relationship Id="rId81" Type="http://schemas.openxmlformats.org/officeDocument/2006/relationships/slide" Target="slides/slide31.xml"/><Relationship Id="rId135" Type="http://schemas.openxmlformats.org/officeDocument/2006/relationships/slide" Target="slides/slide85.xml"/><Relationship Id="rId177" Type="http://schemas.openxmlformats.org/officeDocument/2006/relationships/slide" Target="slides/slide127.xml"/><Relationship Id="rId342" Type="http://schemas.openxmlformats.org/officeDocument/2006/relationships/slide" Target="slides/slide292.xml"/><Relationship Id="rId384" Type="http://schemas.openxmlformats.org/officeDocument/2006/relationships/slide" Target="slides/slide334.xml"/><Relationship Id="rId202" Type="http://schemas.openxmlformats.org/officeDocument/2006/relationships/slide" Target="slides/slide152.xml"/><Relationship Id="rId244" Type="http://schemas.openxmlformats.org/officeDocument/2006/relationships/slide" Target="slides/slide194.xml"/><Relationship Id="rId39" Type="http://schemas.openxmlformats.org/officeDocument/2006/relationships/slideMaster" Target="slideMasters/slideMaster39.xml"/><Relationship Id="rId286" Type="http://schemas.openxmlformats.org/officeDocument/2006/relationships/slide" Target="slides/slide236.xml"/><Relationship Id="rId451" Type="http://schemas.openxmlformats.org/officeDocument/2006/relationships/slide" Target="slides/slide401.xml"/><Relationship Id="rId493" Type="http://schemas.openxmlformats.org/officeDocument/2006/relationships/slide" Target="slides/slide443.xml"/><Relationship Id="rId507" Type="http://schemas.openxmlformats.org/officeDocument/2006/relationships/slide" Target="slides/slide457.xml"/><Relationship Id="rId50" Type="http://schemas.openxmlformats.org/officeDocument/2006/relationships/slideMaster" Target="slideMasters/slideMaster50.xml"/><Relationship Id="rId104" Type="http://schemas.openxmlformats.org/officeDocument/2006/relationships/slide" Target="slides/slide54.xml"/><Relationship Id="rId146" Type="http://schemas.openxmlformats.org/officeDocument/2006/relationships/slide" Target="slides/slide96.xml"/><Relationship Id="rId188" Type="http://schemas.openxmlformats.org/officeDocument/2006/relationships/slide" Target="slides/slide138.xml"/><Relationship Id="rId311" Type="http://schemas.openxmlformats.org/officeDocument/2006/relationships/slide" Target="slides/slide261.xml"/><Relationship Id="rId353" Type="http://schemas.openxmlformats.org/officeDocument/2006/relationships/slide" Target="slides/slide303.xml"/><Relationship Id="rId395" Type="http://schemas.openxmlformats.org/officeDocument/2006/relationships/slide" Target="slides/slide345.xml"/><Relationship Id="rId409" Type="http://schemas.openxmlformats.org/officeDocument/2006/relationships/slide" Target="slides/slide359.xml"/><Relationship Id="rId92" Type="http://schemas.openxmlformats.org/officeDocument/2006/relationships/slide" Target="slides/slide42.xml"/><Relationship Id="rId213" Type="http://schemas.openxmlformats.org/officeDocument/2006/relationships/slide" Target="slides/slide163.xml"/><Relationship Id="rId420" Type="http://schemas.openxmlformats.org/officeDocument/2006/relationships/slide" Target="slides/slide370.xml"/><Relationship Id="rId255" Type="http://schemas.openxmlformats.org/officeDocument/2006/relationships/slide" Target="slides/slide205.xml"/><Relationship Id="rId297" Type="http://schemas.openxmlformats.org/officeDocument/2006/relationships/slide" Target="slides/slide247.xml"/><Relationship Id="rId462" Type="http://schemas.openxmlformats.org/officeDocument/2006/relationships/slide" Target="slides/slide412.xml"/><Relationship Id="rId115" Type="http://schemas.openxmlformats.org/officeDocument/2006/relationships/slide" Target="slides/slide65.xml"/><Relationship Id="rId157" Type="http://schemas.openxmlformats.org/officeDocument/2006/relationships/slide" Target="slides/slide107.xml"/><Relationship Id="rId322" Type="http://schemas.openxmlformats.org/officeDocument/2006/relationships/slide" Target="slides/slide272.xml"/><Relationship Id="rId364" Type="http://schemas.openxmlformats.org/officeDocument/2006/relationships/slide" Target="slides/slide314.xml"/><Relationship Id="rId61" Type="http://schemas.openxmlformats.org/officeDocument/2006/relationships/slide" Target="slides/slide11.xml"/><Relationship Id="rId199"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4.xml"/><Relationship Id="rId266" Type="http://schemas.openxmlformats.org/officeDocument/2006/relationships/slide" Target="slides/slide216.xml"/><Relationship Id="rId431" Type="http://schemas.openxmlformats.org/officeDocument/2006/relationships/slide" Target="slides/slide381.xml"/><Relationship Id="rId473" Type="http://schemas.openxmlformats.org/officeDocument/2006/relationships/slide" Target="slides/slide423.xml"/><Relationship Id="rId30" Type="http://schemas.openxmlformats.org/officeDocument/2006/relationships/slideMaster" Target="slideMasters/slideMaster30.xml"/><Relationship Id="rId126" Type="http://schemas.openxmlformats.org/officeDocument/2006/relationships/slide" Target="slides/slide76.xml"/><Relationship Id="rId168" Type="http://schemas.openxmlformats.org/officeDocument/2006/relationships/slide" Target="slides/slide118.xml"/><Relationship Id="rId333" Type="http://schemas.openxmlformats.org/officeDocument/2006/relationships/slide" Target="slides/slide283.xml"/><Relationship Id="rId72" Type="http://schemas.openxmlformats.org/officeDocument/2006/relationships/slide" Target="slides/slide22.xml"/><Relationship Id="rId375" Type="http://schemas.openxmlformats.org/officeDocument/2006/relationships/slide" Target="slides/slide325.xml"/><Relationship Id="rId3" Type="http://schemas.openxmlformats.org/officeDocument/2006/relationships/slideMaster" Target="slideMasters/slideMaster3.xml"/><Relationship Id="rId235" Type="http://schemas.openxmlformats.org/officeDocument/2006/relationships/slide" Target="slides/slide185.xml"/><Relationship Id="rId277" Type="http://schemas.openxmlformats.org/officeDocument/2006/relationships/slide" Target="slides/slide227.xml"/><Relationship Id="rId400" Type="http://schemas.openxmlformats.org/officeDocument/2006/relationships/slide" Target="slides/slide350.xml"/><Relationship Id="rId442" Type="http://schemas.openxmlformats.org/officeDocument/2006/relationships/slide" Target="slides/slide392.xml"/><Relationship Id="rId484" Type="http://schemas.openxmlformats.org/officeDocument/2006/relationships/slide" Target="slides/slide434.xml"/><Relationship Id="rId137" Type="http://schemas.openxmlformats.org/officeDocument/2006/relationships/slide" Target="slides/slide87.xml"/><Relationship Id="rId302" Type="http://schemas.openxmlformats.org/officeDocument/2006/relationships/slide" Target="slides/slide252.xml"/><Relationship Id="rId344" Type="http://schemas.openxmlformats.org/officeDocument/2006/relationships/slide" Target="slides/slide294.xml"/><Relationship Id="rId41" Type="http://schemas.openxmlformats.org/officeDocument/2006/relationships/slideMaster" Target="slideMasters/slideMaster41.xml"/><Relationship Id="rId83" Type="http://schemas.openxmlformats.org/officeDocument/2006/relationships/slide" Target="slides/slide33.xml"/><Relationship Id="rId179" Type="http://schemas.openxmlformats.org/officeDocument/2006/relationships/slide" Target="slides/slide129.xml"/><Relationship Id="rId386" Type="http://schemas.openxmlformats.org/officeDocument/2006/relationships/slide" Target="slides/slide336.xml"/><Relationship Id="rId190" Type="http://schemas.openxmlformats.org/officeDocument/2006/relationships/slide" Target="slides/slide140.xml"/><Relationship Id="rId204" Type="http://schemas.openxmlformats.org/officeDocument/2006/relationships/slide" Target="slides/slide154.xml"/><Relationship Id="rId246" Type="http://schemas.openxmlformats.org/officeDocument/2006/relationships/slide" Target="slides/slide196.xml"/><Relationship Id="rId288" Type="http://schemas.openxmlformats.org/officeDocument/2006/relationships/slide" Target="slides/slide238.xml"/><Relationship Id="rId411" Type="http://schemas.openxmlformats.org/officeDocument/2006/relationships/slide" Target="slides/slide361.xml"/><Relationship Id="rId453" Type="http://schemas.openxmlformats.org/officeDocument/2006/relationships/slide" Target="slides/slide403.xml"/><Relationship Id="rId509" Type="http://schemas.openxmlformats.org/officeDocument/2006/relationships/presProps" Target="presProps.xml"/><Relationship Id="rId106" Type="http://schemas.openxmlformats.org/officeDocument/2006/relationships/slide" Target="slides/slide56.xml"/><Relationship Id="rId313" Type="http://schemas.openxmlformats.org/officeDocument/2006/relationships/slide" Target="slides/slide263.xml"/><Relationship Id="rId495" Type="http://schemas.openxmlformats.org/officeDocument/2006/relationships/slide" Target="slides/slide445.xml"/><Relationship Id="rId10" Type="http://schemas.openxmlformats.org/officeDocument/2006/relationships/slideMaster" Target="slideMasters/slideMaster10.xml"/><Relationship Id="rId52" Type="http://schemas.openxmlformats.org/officeDocument/2006/relationships/slide" Target="slides/slide2.xml"/><Relationship Id="rId94" Type="http://schemas.openxmlformats.org/officeDocument/2006/relationships/slide" Target="slides/slide44.xml"/><Relationship Id="rId148" Type="http://schemas.openxmlformats.org/officeDocument/2006/relationships/slide" Target="slides/slide98.xml"/><Relationship Id="rId355" Type="http://schemas.openxmlformats.org/officeDocument/2006/relationships/slide" Target="slides/slide305.xml"/><Relationship Id="rId397" Type="http://schemas.openxmlformats.org/officeDocument/2006/relationships/slide" Target="slides/slide347.xml"/><Relationship Id="rId215" Type="http://schemas.openxmlformats.org/officeDocument/2006/relationships/slide" Target="slides/slide165.xml"/><Relationship Id="rId257" Type="http://schemas.openxmlformats.org/officeDocument/2006/relationships/slide" Target="slides/slide207.xml"/><Relationship Id="rId422" Type="http://schemas.openxmlformats.org/officeDocument/2006/relationships/slide" Target="slides/slide372.xml"/><Relationship Id="rId464" Type="http://schemas.openxmlformats.org/officeDocument/2006/relationships/slide" Target="slides/slide4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cs typeface="Arial" charset="0"/>
              </a:defRPr>
            </a:lvl1pPr>
          </a:lstStyle>
          <a:p>
            <a:pPr>
              <a:defRPr/>
            </a:pPr>
            <a:endParaRPr lang="en-US"/>
          </a:p>
        </p:txBody>
      </p:sp>
      <p:sp>
        <p:nvSpPr>
          <p:cNvPr id="197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cs typeface="Arial"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7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7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cs typeface="Arial" charset="0"/>
              </a:defRPr>
            </a:lvl1pPr>
          </a:lstStyle>
          <a:p>
            <a:pPr>
              <a:defRPr/>
            </a:pPr>
            <a:endParaRPr lang="en-US"/>
          </a:p>
        </p:txBody>
      </p:sp>
      <p:sp>
        <p:nvSpPr>
          <p:cNvPr id="197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EFF6F8DF-B0FB-4247-832B-4618DA30B6A1}" type="slidenum">
              <a:rPr lang="en-US"/>
              <a:pPr>
                <a:defRPr/>
              </a:pPr>
              <a:t>‹#›</a:t>
            </a:fld>
            <a:endParaRPr lang="en-US"/>
          </a:p>
        </p:txBody>
      </p:sp>
    </p:spTree>
    <p:extLst>
      <p:ext uri="{BB962C8B-B14F-4D97-AF65-F5344CB8AC3E}">
        <p14:creationId xmlns:p14="http://schemas.microsoft.com/office/powerpoint/2010/main" val="2372830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3" Type="http://schemas.openxmlformats.org/officeDocument/2006/relationships/hyperlink" Target="https://brandongaille.com/category/statistics/" TargetMode="External"/><Relationship Id="rId18" Type="http://schemas.openxmlformats.org/officeDocument/2006/relationships/hyperlink" Target="https://brandongaille.com/outliers-summary/" TargetMode="External"/><Relationship Id="rId26" Type="http://schemas.openxmlformats.org/officeDocument/2006/relationships/hyperlink" Target="https://brandongaille.com/41-fishing-industry-statistics-and-trends/" TargetMode="External"/><Relationship Id="rId39" Type="http://schemas.openxmlformats.org/officeDocument/2006/relationships/hyperlink" Target="https://brandongaille.com/category/mobile-2/" TargetMode="External"/><Relationship Id="rId21" Type="http://schemas.openxmlformats.org/officeDocument/2006/relationships/hyperlink" Target="https://brandongaille.com/category/featured/" TargetMode="External"/><Relationship Id="rId34" Type="http://schemas.openxmlformats.org/officeDocument/2006/relationships/hyperlink" Target="https://brandongaille.com/category/employees-and-hr/" TargetMode="External"/><Relationship Id="rId42" Type="http://schemas.openxmlformats.org/officeDocument/2006/relationships/hyperlink" Target="https://brandongaille.com/category/quotes/" TargetMode="External"/><Relationship Id="rId47" Type="http://schemas.openxmlformats.org/officeDocument/2006/relationships/hyperlink" Target="https://brandongaille.com/category/web-design/" TargetMode="External"/><Relationship Id="rId7" Type="http://schemas.openxmlformats.org/officeDocument/2006/relationships/hyperlink" Target="https://brandongaille.com/25-odd-jehovah-witness-statistics/" TargetMode="External"/><Relationship Id="rId2" Type="http://schemas.openxmlformats.org/officeDocument/2006/relationships/slide" Target="../slides/slide151.xml"/><Relationship Id="rId16" Type="http://schemas.openxmlformats.org/officeDocument/2006/relationships/hyperlink" Target="https://brandongaille.com/43-paper-industry-statistics-trends-analysis/" TargetMode="External"/><Relationship Id="rId29" Type="http://schemas.openxmlformats.org/officeDocument/2006/relationships/hyperlink" Target="https://brandongaille.com/21-pro-tips-for-starting-running-a-credit-repair-business/" TargetMode="External"/><Relationship Id="rId11" Type="http://schemas.openxmlformats.org/officeDocument/2006/relationships/hyperlink" Target="https://brandongaille.com/the-story-behind-brandon-gaille/" TargetMode="External"/><Relationship Id="rId24" Type="http://schemas.openxmlformats.org/officeDocument/2006/relationships/hyperlink" Target="https://brandongaille.com/category/slogans/" TargetMode="External"/><Relationship Id="rId32" Type="http://schemas.openxmlformats.org/officeDocument/2006/relationships/hyperlink" Target="https://brandongaille.com/category/business/" TargetMode="External"/><Relationship Id="rId37" Type="http://schemas.openxmlformats.org/officeDocument/2006/relationships/hyperlink" Target="https://brandongaille.com/category/general-2/" TargetMode="External"/><Relationship Id="rId40" Type="http://schemas.openxmlformats.org/officeDocument/2006/relationships/hyperlink" Target="https://brandongaille.com/category/people/" TargetMode="External"/><Relationship Id="rId45" Type="http://schemas.openxmlformats.org/officeDocument/2006/relationships/hyperlink" Target="https://brandongaille.com/category/style/" TargetMode="External"/><Relationship Id="rId5" Type="http://schemas.openxmlformats.org/officeDocument/2006/relationships/hyperlink" Target="https://brandongaille.com/39-terrific-bible-study-blog-names/" TargetMode="External"/><Relationship Id="rId15" Type="http://schemas.openxmlformats.org/officeDocument/2006/relationships/hyperlink" Target="https://brandongaille.com/19-unbelievable-workplace-romance-statistics/" TargetMode="External"/><Relationship Id="rId23" Type="http://schemas.openxmlformats.org/officeDocument/2006/relationships/hyperlink" Target="https://brandongaille.com/category/blog-names/" TargetMode="External"/><Relationship Id="rId28" Type="http://schemas.openxmlformats.org/officeDocument/2006/relationships/hyperlink" Target="https://brandongaille.com/thinking-fast-and-slow-summary/" TargetMode="External"/><Relationship Id="rId36" Type="http://schemas.openxmlformats.org/officeDocument/2006/relationships/hyperlink" Target="https://brandongaille.com/category/finance/" TargetMode="External"/><Relationship Id="rId49" Type="http://schemas.openxmlformats.org/officeDocument/2006/relationships/hyperlink" Target="https://brandongaille.com/privacy-and-disclosure-policies/" TargetMode="External"/><Relationship Id="rId10" Type="http://schemas.openxmlformats.org/officeDocument/2006/relationships/hyperlink" Target="https://twitter.com/intent/tweet?text=29+Good+Bible+Sales+Statistics&amp;url=https%3A%2F%2Fbrandongaille.com%2F27-good-bible-sales-statistics%2F" TargetMode="External"/><Relationship Id="rId19" Type="http://schemas.openxmlformats.org/officeDocument/2006/relationships/hyperlink" Target="https://brandongaille.com/46-shipping-industry-statistics-and-trends/" TargetMode="External"/><Relationship Id="rId31" Type="http://schemas.openxmlformats.org/officeDocument/2006/relationships/hyperlink" Target="https://brandongaille.com/category/blogging-tips/" TargetMode="External"/><Relationship Id="rId44" Type="http://schemas.openxmlformats.org/officeDocument/2006/relationships/hyperlink" Target="https://brandongaille.com/category/social-media/" TargetMode="External"/><Relationship Id="rId4" Type="http://schemas.openxmlformats.org/officeDocument/2006/relationships/hyperlink" Target="https://brandongaille.com/author/webmaster/" TargetMode="External"/><Relationship Id="rId9" Type="http://schemas.openxmlformats.org/officeDocument/2006/relationships/hyperlink" Target="https://www.facebook.com/sharer/sharer.php?u=https%3A%2F%2Fbrandongaille.com%2F27-good-bible-sales-statistics%2F&amp;t=29+Good+Bible+Sales+Statistics" TargetMode="External"/><Relationship Id="rId14" Type="http://schemas.openxmlformats.org/officeDocument/2006/relationships/hyperlink" Target="https://brandongaille.com/28-social-networking-addiction-statistics/" TargetMode="External"/><Relationship Id="rId22" Type="http://schemas.openxmlformats.org/officeDocument/2006/relationships/hyperlink" Target="https://brandongaille.com/category/pros-and-cons/" TargetMode="External"/><Relationship Id="rId27" Type="http://schemas.openxmlformats.org/officeDocument/2006/relationships/hyperlink" Target="https://brandongaille.com/the-art-of-war-summary/" TargetMode="External"/><Relationship Id="rId30" Type="http://schemas.openxmlformats.org/officeDocument/2006/relationships/hyperlink" Target="https://brandongaille.com/category/accounting/" TargetMode="External"/><Relationship Id="rId35" Type="http://schemas.openxmlformats.org/officeDocument/2006/relationships/hyperlink" Target="https://brandongaille.com/category/entrepreneur/" TargetMode="External"/><Relationship Id="rId43" Type="http://schemas.openxmlformats.org/officeDocument/2006/relationships/hyperlink" Target="https://brandongaille.com/category/seo/" TargetMode="External"/><Relationship Id="rId48" Type="http://schemas.openxmlformats.org/officeDocument/2006/relationships/hyperlink" Target="https://www.pinterest.com/brandongaille/pins/" TargetMode="External"/><Relationship Id="rId8" Type="http://schemas.openxmlformats.org/officeDocument/2006/relationships/hyperlink" Target="https://brandongaille.com/31-creative-religious-blog-names/" TargetMode="External"/><Relationship Id="rId3" Type="http://schemas.openxmlformats.org/officeDocument/2006/relationships/hyperlink" Target="https://brandongaille.com/27-good-bible-sales-statistics/" TargetMode="External"/><Relationship Id="rId12" Type="http://schemas.openxmlformats.org/officeDocument/2006/relationships/hyperlink" Target="https://brandongaille.com/contact-us/" TargetMode="External"/><Relationship Id="rId17" Type="http://schemas.openxmlformats.org/officeDocument/2006/relationships/hyperlink" Target="https://brandongaille.com/rich-dad-poor-dad-summary/" TargetMode="External"/><Relationship Id="rId25" Type="http://schemas.openxmlformats.org/officeDocument/2006/relationships/hyperlink" Target="https://brandongaille.com/think-and-grow-rich-summary/" TargetMode="External"/><Relationship Id="rId33" Type="http://schemas.openxmlformats.org/officeDocument/2006/relationships/hyperlink" Target="https://brandongaille.com/category/communication/" TargetMode="External"/><Relationship Id="rId38" Type="http://schemas.openxmlformats.org/officeDocument/2006/relationships/hyperlink" Target="https://brandongaille.com/category/logos/" TargetMode="External"/><Relationship Id="rId46" Type="http://schemas.openxmlformats.org/officeDocument/2006/relationships/hyperlink" Target="https://brandongaille.com/category/videos/" TargetMode="External"/><Relationship Id="rId20" Type="http://schemas.openxmlformats.org/officeDocument/2006/relationships/hyperlink" Target="https://brandongaille.com/the-tipping-point-summary/" TargetMode="External"/><Relationship Id="rId41" Type="http://schemas.openxmlformats.org/officeDocument/2006/relationships/hyperlink" Target="https://brandongaille.com/category/psychology/" TargetMode="External"/><Relationship Id="rId1" Type="http://schemas.openxmlformats.org/officeDocument/2006/relationships/notesMaster" Target="../notesMasters/notesMaster1.xml"/><Relationship Id="rId6" Type="http://schemas.openxmlformats.org/officeDocument/2006/relationships/hyperlink" Target="https://brandongaille.com/34-cool-christian-slogans-and-taglines/" TargetMode="Externa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3" Type="http://schemas.openxmlformats.org/officeDocument/2006/relationships/hyperlink" Target="https://brandongaille.com/category/statistics/" TargetMode="External"/><Relationship Id="rId18" Type="http://schemas.openxmlformats.org/officeDocument/2006/relationships/hyperlink" Target="https://brandongaille.com/outliers-summary/" TargetMode="External"/><Relationship Id="rId26" Type="http://schemas.openxmlformats.org/officeDocument/2006/relationships/hyperlink" Target="https://brandongaille.com/41-fishing-industry-statistics-and-trends/" TargetMode="External"/><Relationship Id="rId39" Type="http://schemas.openxmlformats.org/officeDocument/2006/relationships/hyperlink" Target="https://brandongaille.com/category/mobile-2/" TargetMode="External"/><Relationship Id="rId21" Type="http://schemas.openxmlformats.org/officeDocument/2006/relationships/hyperlink" Target="https://brandongaille.com/category/featured/" TargetMode="External"/><Relationship Id="rId34" Type="http://schemas.openxmlformats.org/officeDocument/2006/relationships/hyperlink" Target="https://brandongaille.com/category/employees-and-hr/" TargetMode="External"/><Relationship Id="rId42" Type="http://schemas.openxmlformats.org/officeDocument/2006/relationships/hyperlink" Target="https://brandongaille.com/category/quotes/" TargetMode="External"/><Relationship Id="rId47" Type="http://schemas.openxmlformats.org/officeDocument/2006/relationships/hyperlink" Target="https://brandongaille.com/category/web-design/" TargetMode="External"/><Relationship Id="rId7" Type="http://schemas.openxmlformats.org/officeDocument/2006/relationships/hyperlink" Target="https://brandongaille.com/25-odd-jehovah-witness-statistics/" TargetMode="External"/><Relationship Id="rId2" Type="http://schemas.openxmlformats.org/officeDocument/2006/relationships/slide" Target="../slides/slide209.xml"/><Relationship Id="rId16" Type="http://schemas.openxmlformats.org/officeDocument/2006/relationships/hyperlink" Target="https://brandongaille.com/43-paper-industry-statistics-trends-analysis/" TargetMode="External"/><Relationship Id="rId29" Type="http://schemas.openxmlformats.org/officeDocument/2006/relationships/hyperlink" Target="https://brandongaille.com/21-pro-tips-for-starting-running-a-credit-repair-business/" TargetMode="External"/><Relationship Id="rId11" Type="http://schemas.openxmlformats.org/officeDocument/2006/relationships/hyperlink" Target="https://brandongaille.com/the-story-behind-brandon-gaille/" TargetMode="External"/><Relationship Id="rId24" Type="http://schemas.openxmlformats.org/officeDocument/2006/relationships/hyperlink" Target="https://brandongaille.com/category/slogans/" TargetMode="External"/><Relationship Id="rId32" Type="http://schemas.openxmlformats.org/officeDocument/2006/relationships/hyperlink" Target="https://brandongaille.com/category/business/" TargetMode="External"/><Relationship Id="rId37" Type="http://schemas.openxmlformats.org/officeDocument/2006/relationships/hyperlink" Target="https://brandongaille.com/category/general-2/" TargetMode="External"/><Relationship Id="rId40" Type="http://schemas.openxmlformats.org/officeDocument/2006/relationships/hyperlink" Target="https://brandongaille.com/category/people/" TargetMode="External"/><Relationship Id="rId45" Type="http://schemas.openxmlformats.org/officeDocument/2006/relationships/hyperlink" Target="https://brandongaille.com/category/style/" TargetMode="External"/><Relationship Id="rId5" Type="http://schemas.openxmlformats.org/officeDocument/2006/relationships/hyperlink" Target="https://brandongaille.com/39-terrific-bible-study-blog-names/" TargetMode="External"/><Relationship Id="rId15" Type="http://schemas.openxmlformats.org/officeDocument/2006/relationships/hyperlink" Target="https://brandongaille.com/19-unbelievable-workplace-romance-statistics/" TargetMode="External"/><Relationship Id="rId23" Type="http://schemas.openxmlformats.org/officeDocument/2006/relationships/hyperlink" Target="https://brandongaille.com/category/blog-names/" TargetMode="External"/><Relationship Id="rId28" Type="http://schemas.openxmlformats.org/officeDocument/2006/relationships/hyperlink" Target="https://brandongaille.com/thinking-fast-and-slow-summary/" TargetMode="External"/><Relationship Id="rId36" Type="http://schemas.openxmlformats.org/officeDocument/2006/relationships/hyperlink" Target="https://brandongaille.com/category/finance/" TargetMode="External"/><Relationship Id="rId49" Type="http://schemas.openxmlformats.org/officeDocument/2006/relationships/hyperlink" Target="https://brandongaille.com/privacy-and-disclosure-policies/" TargetMode="External"/><Relationship Id="rId10" Type="http://schemas.openxmlformats.org/officeDocument/2006/relationships/hyperlink" Target="https://twitter.com/intent/tweet?text=29+Good+Bible+Sales+Statistics&amp;url=https%3A%2F%2Fbrandongaille.com%2F27-good-bible-sales-statistics%2F" TargetMode="External"/><Relationship Id="rId19" Type="http://schemas.openxmlformats.org/officeDocument/2006/relationships/hyperlink" Target="https://brandongaille.com/46-shipping-industry-statistics-and-trends/" TargetMode="External"/><Relationship Id="rId31" Type="http://schemas.openxmlformats.org/officeDocument/2006/relationships/hyperlink" Target="https://brandongaille.com/category/blogging-tips/" TargetMode="External"/><Relationship Id="rId44" Type="http://schemas.openxmlformats.org/officeDocument/2006/relationships/hyperlink" Target="https://brandongaille.com/category/social-media/" TargetMode="External"/><Relationship Id="rId4" Type="http://schemas.openxmlformats.org/officeDocument/2006/relationships/hyperlink" Target="https://brandongaille.com/author/webmaster/" TargetMode="External"/><Relationship Id="rId9" Type="http://schemas.openxmlformats.org/officeDocument/2006/relationships/hyperlink" Target="https://www.facebook.com/sharer/sharer.php?u=https%3A%2F%2Fbrandongaille.com%2F27-good-bible-sales-statistics%2F&amp;t=29+Good+Bible+Sales+Statistics" TargetMode="External"/><Relationship Id="rId14" Type="http://schemas.openxmlformats.org/officeDocument/2006/relationships/hyperlink" Target="https://brandongaille.com/28-social-networking-addiction-statistics/" TargetMode="External"/><Relationship Id="rId22" Type="http://schemas.openxmlformats.org/officeDocument/2006/relationships/hyperlink" Target="https://brandongaille.com/category/pros-and-cons/" TargetMode="External"/><Relationship Id="rId27" Type="http://schemas.openxmlformats.org/officeDocument/2006/relationships/hyperlink" Target="https://brandongaille.com/the-art-of-war-summary/" TargetMode="External"/><Relationship Id="rId30" Type="http://schemas.openxmlformats.org/officeDocument/2006/relationships/hyperlink" Target="https://brandongaille.com/category/accounting/" TargetMode="External"/><Relationship Id="rId35" Type="http://schemas.openxmlformats.org/officeDocument/2006/relationships/hyperlink" Target="https://brandongaille.com/category/entrepreneur/" TargetMode="External"/><Relationship Id="rId43" Type="http://schemas.openxmlformats.org/officeDocument/2006/relationships/hyperlink" Target="https://brandongaille.com/category/seo/" TargetMode="External"/><Relationship Id="rId48" Type="http://schemas.openxmlformats.org/officeDocument/2006/relationships/hyperlink" Target="https://www.pinterest.com/brandongaille/pins/" TargetMode="External"/><Relationship Id="rId8" Type="http://schemas.openxmlformats.org/officeDocument/2006/relationships/hyperlink" Target="https://brandongaille.com/31-creative-religious-blog-names/" TargetMode="External"/><Relationship Id="rId3" Type="http://schemas.openxmlformats.org/officeDocument/2006/relationships/hyperlink" Target="https://brandongaille.com/27-good-bible-sales-statistics/" TargetMode="External"/><Relationship Id="rId12" Type="http://schemas.openxmlformats.org/officeDocument/2006/relationships/hyperlink" Target="https://brandongaille.com/contact-us/" TargetMode="External"/><Relationship Id="rId17" Type="http://schemas.openxmlformats.org/officeDocument/2006/relationships/hyperlink" Target="https://brandongaille.com/rich-dad-poor-dad-summary/" TargetMode="External"/><Relationship Id="rId25" Type="http://schemas.openxmlformats.org/officeDocument/2006/relationships/hyperlink" Target="https://brandongaille.com/think-and-grow-rich-summary/" TargetMode="External"/><Relationship Id="rId33" Type="http://schemas.openxmlformats.org/officeDocument/2006/relationships/hyperlink" Target="https://brandongaille.com/category/communication/" TargetMode="External"/><Relationship Id="rId38" Type="http://schemas.openxmlformats.org/officeDocument/2006/relationships/hyperlink" Target="https://brandongaille.com/category/logos/" TargetMode="External"/><Relationship Id="rId46" Type="http://schemas.openxmlformats.org/officeDocument/2006/relationships/hyperlink" Target="https://brandongaille.com/category/videos/" TargetMode="External"/><Relationship Id="rId20" Type="http://schemas.openxmlformats.org/officeDocument/2006/relationships/hyperlink" Target="https://brandongaille.com/the-tipping-point-summary/" TargetMode="External"/><Relationship Id="rId41" Type="http://schemas.openxmlformats.org/officeDocument/2006/relationships/hyperlink" Target="https://brandongaille.com/category/psychology/" TargetMode="External"/><Relationship Id="rId1" Type="http://schemas.openxmlformats.org/officeDocument/2006/relationships/notesMaster" Target="../notesMasters/notesMaster1.xml"/><Relationship Id="rId6" Type="http://schemas.openxmlformats.org/officeDocument/2006/relationships/hyperlink" Target="https://brandongaille.com/34-cool-christian-slogans-and-taglines/" TargetMode="Externa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3" Type="http://schemas.openxmlformats.org/officeDocument/2006/relationships/hyperlink" Target="https://en.wikipedia.org/wiki/Harvey_Weinstein_sexual_abuse_cases" TargetMode="External"/><Relationship Id="rId7" Type="http://schemas.openxmlformats.org/officeDocument/2006/relationships/hyperlink" Target="https://en.wikipedia.org/wiki/Harvey_Weinstein#cite_note-The_Guardian_October_14,_2017-4" TargetMode="External"/><Relationship Id="rId2" Type="http://schemas.openxmlformats.org/officeDocument/2006/relationships/slide" Target="../slides/slide227.xml"/><Relationship Id="rId1" Type="http://schemas.openxmlformats.org/officeDocument/2006/relationships/notesMaster" Target="../notesMasters/notesMaster1.xml"/><Relationship Id="rId6" Type="http://schemas.openxmlformats.org/officeDocument/2006/relationships/hyperlink" Target="https://en.wikipedia.org/wiki/Harvey_Weinstein#cite_note-Farrow-3" TargetMode="External"/><Relationship Id="rId5" Type="http://schemas.openxmlformats.org/officeDocument/2006/relationships/hyperlink" Target="https://en.wikipedia.org/wiki/Academy_of_Motion_Picture_Arts_and_Sciences" TargetMode="External"/><Relationship Id="rId4" Type="http://schemas.openxmlformats.org/officeDocument/2006/relationships/hyperlink" Target="https://en.wikipedia.org/wiki/Expulsion_from_the_Academy_of_Motion_Picture_Arts_and_Sciences" TargetMode="Externa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s://www.telegraph.co.uk/authors/david-millward/"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8" Type="http://schemas.openxmlformats.org/officeDocument/2006/relationships/hyperlink" Target="http://sexaddict.com/counseling/" TargetMode="External"/><Relationship Id="rId3" Type="http://schemas.openxmlformats.org/officeDocument/2006/relationships/hyperlink" Target="http://www.covenanteyes.com/author/guest-author/" TargetMode="External"/><Relationship Id="rId7" Type="http://schemas.openxmlformats.org/officeDocument/2006/relationships/hyperlink" Target="http://sexaddict.com/intensives/" TargetMode="External"/><Relationship Id="rId2" Type="http://schemas.openxmlformats.org/officeDocument/2006/relationships/slide" Target="../slides/slide256.xml"/><Relationship Id="rId1" Type="http://schemas.openxmlformats.org/officeDocument/2006/relationships/notesMaster" Target="../notesMasters/notesMaster1.xml"/><Relationship Id="rId6" Type="http://schemas.openxmlformats.org/officeDocument/2006/relationships/hyperlink" Target="http://www.flickr.com/photos/24258698@N04/3759293157/" TargetMode="External"/><Relationship Id="rId5" Type="http://schemas.openxmlformats.org/officeDocument/2006/relationships/hyperlink" Target="http://www.flickr.com/photos/um_gngama/4698025159/" TargetMode="External"/><Relationship Id="rId4" Type="http://schemas.openxmlformats.org/officeDocument/2006/relationships/hyperlink" Target="http://www.covenanteyes.com/services/internet-accountability/" TargetMode="Externa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8" Type="http://schemas.openxmlformats.org/officeDocument/2006/relationships/hyperlink" Target="https://en.wikipedia.org/wiki/Crystal_Hefner#cite_note-14" TargetMode="External"/><Relationship Id="rId13" Type="http://schemas.openxmlformats.org/officeDocument/2006/relationships/hyperlink" Target="https://en.wikipedia.org/wiki/Twitter" TargetMode="External"/><Relationship Id="rId3" Type="http://schemas.openxmlformats.org/officeDocument/2006/relationships/hyperlink" Target="https://en.wikipedia.org/wiki/Hugh_Hefner" TargetMode="External"/><Relationship Id="rId7" Type="http://schemas.openxmlformats.org/officeDocument/2006/relationships/hyperlink" Target="https://en.wikipedia.org/wiki/Crystal_Hefner#cite_note-13" TargetMode="External"/><Relationship Id="rId12" Type="http://schemas.openxmlformats.org/officeDocument/2006/relationships/hyperlink" Target="https://en.wikipedia.org/wiki/Crystal_Hefner#cite_note-18" TargetMode="External"/><Relationship Id="rId2" Type="http://schemas.openxmlformats.org/officeDocument/2006/relationships/slide" Target="../slides/slide300.xml"/><Relationship Id="rId1" Type="http://schemas.openxmlformats.org/officeDocument/2006/relationships/notesMaster" Target="../notesMasters/notesMaster1.xml"/><Relationship Id="rId6" Type="http://schemas.openxmlformats.org/officeDocument/2006/relationships/hyperlink" Target="https://en.wikipedia.org/wiki/Holly_Madison" TargetMode="External"/><Relationship Id="rId11" Type="http://schemas.openxmlformats.org/officeDocument/2006/relationships/hyperlink" Target="https://en.wikipedia.org/wiki/Crystal_Hefner#cite_note-17" TargetMode="External"/><Relationship Id="rId5" Type="http://schemas.openxmlformats.org/officeDocument/2006/relationships/hyperlink" Target="https://en.wikipedia.org/wiki/Kristina_and_Karissa_Shannon" TargetMode="External"/><Relationship Id="rId10" Type="http://schemas.openxmlformats.org/officeDocument/2006/relationships/hyperlink" Target="https://en.wikipedia.org/wiki/Crystal_Hefner#cite_note-16" TargetMode="External"/><Relationship Id="rId4" Type="http://schemas.openxmlformats.org/officeDocument/2006/relationships/hyperlink" Target="https://en.wikipedia.org/wiki/Crystal_Hefner#cite_note-12" TargetMode="External"/><Relationship Id="rId9" Type="http://schemas.openxmlformats.org/officeDocument/2006/relationships/hyperlink" Target="https://en.wikipedia.org/wiki/Crystal_Hefner#cite_note-lifestyle-15" TargetMode="External"/><Relationship Id="rId14" Type="http://schemas.openxmlformats.org/officeDocument/2006/relationships/hyperlink" Target="https://en.wikipedia.org/wiki/Lyme_disease" TargetMode="Externa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3" Type="http://schemas.openxmlformats.org/officeDocument/2006/relationships/hyperlink" Target="https://www.proverbs31.org/speakers/chrystal-evans-hurst" TargetMode="External"/><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3" Type="http://schemas.openxmlformats.org/officeDocument/2006/relationships/hyperlink" Target="https://brandongaille.com/category/statistics/" TargetMode="External"/><Relationship Id="rId18" Type="http://schemas.openxmlformats.org/officeDocument/2006/relationships/hyperlink" Target="https://brandongaille.com/outliers-summary/" TargetMode="External"/><Relationship Id="rId26" Type="http://schemas.openxmlformats.org/officeDocument/2006/relationships/hyperlink" Target="https://brandongaille.com/41-fishing-industry-statistics-and-trends/" TargetMode="External"/><Relationship Id="rId39" Type="http://schemas.openxmlformats.org/officeDocument/2006/relationships/hyperlink" Target="https://brandongaille.com/category/mobile-2/" TargetMode="External"/><Relationship Id="rId21" Type="http://schemas.openxmlformats.org/officeDocument/2006/relationships/hyperlink" Target="https://brandongaille.com/category/featured/" TargetMode="External"/><Relationship Id="rId34" Type="http://schemas.openxmlformats.org/officeDocument/2006/relationships/hyperlink" Target="https://brandongaille.com/category/employees-and-hr/" TargetMode="External"/><Relationship Id="rId42" Type="http://schemas.openxmlformats.org/officeDocument/2006/relationships/hyperlink" Target="https://brandongaille.com/category/quotes/" TargetMode="External"/><Relationship Id="rId47" Type="http://schemas.openxmlformats.org/officeDocument/2006/relationships/hyperlink" Target="https://brandongaille.com/category/web-design/" TargetMode="External"/><Relationship Id="rId7" Type="http://schemas.openxmlformats.org/officeDocument/2006/relationships/hyperlink" Target="https://brandongaille.com/25-odd-jehovah-witness-statistics/" TargetMode="External"/><Relationship Id="rId2" Type="http://schemas.openxmlformats.org/officeDocument/2006/relationships/slide" Target="../slides/slide107.xml"/><Relationship Id="rId16" Type="http://schemas.openxmlformats.org/officeDocument/2006/relationships/hyperlink" Target="https://brandongaille.com/43-paper-industry-statistics-trends-analysis/" TargetMode="External"/><Relationship Id="rId29" Type="http://schemas.openxmlformats.org/officeDocument/2006/relationships/hyperlink" Target="https://brandongaille.com/21-pro-tips-for-starting-running-a-credit-repair-business/" TargetMode="External"/><Relationship Id="rId11" Type="http://schemas.openxmlformats.org/officeDocument/2006/relationships/hyperlink" Target="https://brandongaille.com/the-story-behind-brandon-gaille/" TargetMode="External"/><Relationship Id="rId24" Type="http://schemas.openxmlformats.org/officeDocument/2006/relationships/hyperlink" Target="https://brandongaille.com/category/slogans/" TargetMode="External"/><Relationship Id="rId32" Type="http://schemas.openxmlformats.org/officeDocument/2006/relationships/hyperlink" Target="https://brandongaille.com/category/business/" TargetMode="External"/><Relationship Id="rId37" Type="http://schemas.openxmlformats.org/officeDocument/2006/relationships/hyperlink" Target="https://brandongaille.com/category/general-2/" TargetMode="External"/><Relationship Id="rId40" Type="http://schemas.openxmlformats.org/officeDocument/2006/relationships/hyperlink" Target="https://brandongaille.com/category/people/" TargetMode="External"/><Relationship Id="rId45" Type="http://schemas.openxmlformats.org/officeDocument/2006/relationships/hyperlink" Target="https://brandongaille.com/category/style/" TargetMode="External"/><Relationship Id="rId5" Type="http://schemas.openxmlformats.org/officeDocument/2006/relationships/hyperlink" Target="https://brandongaille.com/39-terrific-bible-study-blog-names/" TargetMode="External"/><Relationship Id="rId15" Type="http://schemas.openxmlformats.org/officeDocument/2006/relationships/hyperlink" Target="https://brandongaille.com/19-unbelievable-workplace-romance-statistics/" TargetMode="External"/><Relationship Id="rId23" Type="http://schemas.openxmlformats.org/officeDocument/2006/relationships/hyperlink" Target="https://brandongaille.com/category/blog-names/" TargetMode="External"/><Relationship Id="rId28" Type="http://schemas.openxmlformats.org/officeDocument/2006/relationships/hyperlink" Target="https://brandongaille.com/thinking-fast-and-slow-summary/" TargetMode="External"/><Relationship Id="rId36" Type="http://schemas.openxmlformats.org/officeDocument/2006/relationships/hyperlink" Target="https://brandongaille.com/category/finance/" TargetMode="External"/><Relationship Id="rId49" Type="http://schemas.openxmlformats.org/officeDocument/2006/relationships/hyperlink" Target="https://brandongaille.com/privacy-and-disclosure-policies/" TargetMode="External"/><Relationship Id="rId10" Type="http://schemas.openxmlformats.org/officeDocument/2006/relationships/hyperlink" Target="https://twitter.com/intent/tweet?text=29+Good+Bible+Sales+Statistics&amp;url=https%3A%2F%2Fbrandongaille.com%2F27-good-bible-sales-statistics%2F" TargetMode="External"/><Relationship Id="rId19" Type="http://schemas.openxmlformats.org/officeDocument/2006/relationships/hyperlink" Target="https://brandongaille.com/46-shipping-industry-statistics-and-trends/" TargetMode="External"/><Relationship Id="rId31" Type="http://schemas.openxmlformats.org/officeDocument/2006/relationships/hyperlink" Target="https://brandongaille.com/category/blogging-tips/" TargetMode="External"/><Relationship Id="rId44" Type="http://schemas.openxmlformats.org/officeDocument/2006/relationships/hyperlink" Target="https://brandongaille.com/category/social-media/" TargetMode="External"/><Relationship Id="rId4" Type="http://schemas.openxmlformats.org/officeDocument/2006/relationships/hyperlink" Target="https://brandongaille.com/author/webmaster/" TargetMode="External"/><Relationship Id="rId9" Type="http://schemas.openxmlformats.org/officeDocument/2006/relationships/hyperlink" Target="https://www.facebook.com/sharer/sharer.php?u=https%3A%2F%2Fbrandongaille.com%2F27-good-bible-sales-statistics%2F&amp;t=29+Good+Bible+Sales+Statistics" TargetMode="External"/><Relationship Id="rId14" Type="http://schemas.openxmlformats.org/officeDocument/2006/relationships/hyperlink" Target="https://brandongaille.com/28-social-networking-addiction-statistics/" TargetMode="External"/><Relationship Id="rId22" Type="http://schemas.openxmlformats.org/officeDocument/2006/relationships/hyperlink" Target="https://brandongaille.com/category/pros-and-cons/" TargetMode="External"/><Relationship Id="rId27" Type="http://schemas.openxmlformats.org/officeDocument/2006/relationships/hyperlink" Target="https://brandongaille.com/the-art-of-war-summary/" TargetMode="External"/><Relationship Id="rId30" Type="http://schemas.openxmlformats.org/officeDocument/2006/relationships/hyperlink" Target="https://brandongaille.com/category/accounting/" TargetMode="External"/><Relationship Id="rId35" Type="http://schemas.openxmlformats.org/officeDocument/2006/relationships/hyperlink" Target="https://brandongaille.com/category/entrepreneur/" TargetMode="External"/><Relationship Id="rId43" Type="http://schemas.openxmlformats.org/officeDocument/2006/relationships/hyperlink" Target="https://brandongaille.com/category/seo/" TargetMode="External"/><Relationship Id="rId48" Type="http://schemas.openxmlformats.org/officeDocument/2006/relationships/hyperlink" Target="https://www.pinterest.com/brandongaille/pins/" TargetMode="External"/><Relationship Id="rId8" Type="http://schemas.openxmlformats.org/officeDocument/2006/relationships/hyperlink" Target="https://brandongaille.com/31-creative-religious-blog-names/" TargetMode="External"/><Relationship Id="rId3" Type="http://schemas.openxmlformats.org/officeDocument/2006/relationships/hyperlink" Target="https://brandongaille.com/27-good-bible-sales-statistics/" TargetMode="External"/><Relationship Id="rId12" Type="http://schemas.openxmlformats.org/officeDocument/2006/relationships/hyperlink" Target="https://brandongaille.com/contact-us/" TargetMode="External"/><Relationship Id="rId17" Type="http://schemas.openxmlformats.org/officeDocument/2006/relationships/hyperlink" Target="https://brandongaille.com/rich-dad-poor-dad-summary/" TargetMode="External"/><Relationship Id="rId25" Type="http://schemas.openxmlformats.org/officeDocument/2006/relationships/hyperlink" Target="https://brandongaille.com/think-and-grow-rich-summary/" TargetMode="External"/><Relationship Id="rId33" Type="http://schemas.openxmlformats.org/officeDocument/2006/relationships/hyperlink" Target="https://brandongaille.com/category/communication/" TargetMode="External"/><Relationship Id="rId38" Type="http://schemas.openxmlformats.org/officeDocument/2006/relationships/hyperlink" Target="https://brandongaille.com/category/logos/" TargetMode="External"/><Relationship Id="rId46" Type="http://schemas.openxmlformats.org/officeDocument/2006/relationships/hyperlink" Target="https://brandongaille.com/category/videos/" TargetMode="External"/><Relationship Id="rId20" Type="http://schemas.openxmlformats.org/officeDocument/2006/relationships/hyperlink" Target="https://brandongaille.com/the-tipping-point-summary/" TargetMode="External"/><Relationship Id="rId41" Type="http://schemas.openxmlformats.org/officeDocument/2006/relationships/hyperlink" Target="https://brandongaille.com/category/psychology/" TargetMode="External"/><Relationship Id="rId1" Type="http://schemas.openxmlformats.org/officeDocument/2006/relationships/notesMaster" Target="../notesMasters/notesMaster1.xml"/><Relationship Id="rId6" Type="http://schemas.openxmlformats.org/officeDocument/2006/relationships/hyperlink" Target="https://brandongaille.com/34-cool-christian-slogans-and-taglin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84611E-A5BF-B246-A540-07413C002533}" type="slidenum">
              <a:rPr lang="en-US" sz="1200"/>
              <a:pPr eaLnBrk="1" hangingPunct="1"/>
              <a:t>1</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9057727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10A6F-3FD3-CA4A-B2F2-2B10052D41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03440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590D22-83B6-3843-85AF-F58E392A0C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306998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FEE321-08FB-CA41-AE16-329AE7935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2076355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E1D4D-8640-3743-B7FA-748F25E35C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7677647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7430D2-DF8F-E94A-BFC1-0E949E2EB4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5637394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B9023-E0F1-3B4A-BD6D-02ABB4AEC6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2739516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DFD3BC-D7B1-4E4F-AA13-BFAF86A6D2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6192693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E88FD-E9CD-5643-9321-2D6A5ECDF1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0113474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F2BF04-CAD5-0640-A577-26697CF0C7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2706805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70D1C7-A267-5B44-85BA-9BFC668D532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581830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5596305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22359244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9270844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862244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Few of us really ever seek wisdom.</a:t>
            </a:r>
          </a:p>
          <a:p>
            <a:r>
              <a:rPr lang="en-US" dirty="0">
                <a:cs typeface="ＭＳ Ｐゴシック" charset="0"/>
              </a:rPr>
              <a:t>We want to be rich.</a:t>
            </a:r>
          </a:p>
          <a:p>
            <a:r>
              <a:rPr lang="en-US" dirty="0">
                <a:cs typeface="ＭＳ Ｐゴシック" charset="0"/>
              </a:rPr>
              <a:t>We want to be popular.</a:t>
            </a:r>
          </a:p>
          <a:p>
            <a:r>
              <a:rPr lang="en-US" dirty="0">
                <a:cs typeface="ＭＳ Ｐゴシック" charset="0"/>
              </a:rPr>
              <a:t>We want to be smart.</a:t>
            </a:r>
          </a:p>
          <a:p>
            <a:r>
              <a:rPr lang="en-US" dirty="0">
                <a:cs typeface="ＭＳ Ｐゴシック" charset="0"/>
              </a:rPr>
              <a:t>We want to be happy.</a:t>
            </a:r>
          </a:p>
          <a:p>
            <a:r>
              <a:rPr lang="en-US" dirty="0">
                <a:cs typeface="ＭＳ Ｐゴシック" charset="0"/>
              </a:rPr>
              <a:t>We want to be sexy.</a:t>
            </a:r>
          </a:p>
          <a:p>
            <a:r>
              <a:rPr lang="en-US" dirty="0">
                <a:cs typeface="ＭＳ Ｐゴシック" charset="0"/>
              </a:rPr>
              <a:t>We want to be respected.</a:t>
            </a:r>
          </a:p>
        </p:txBody>
      </p:sp>
    </p:spTree>
    <p:extLst>
      <p:ext uri="{BB962C8B-B14F-4D97-AF65-F5344CB8AC3E}">
        <p14:creationId xmlns:p14="http://schemas.microsoft.com/office/powerpoint/2010/main" val="32733662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0"/>
                <a:cs typeface="Arial" pitchFamily="-112" charset="0"/>
              </a:rPr>
              <a:t>But how many of us really—</a:t>
            </a:r>
            <a:r>
              <a:rPr lang="en-US" sz="1200" i="1" kern="1200" dirty="0">
                <a:solidFill>
                  <a:schemeClr val="tx1"/>
                </a:solidFill>
                <a:effectLst/>
                <a:latin typeface="Arial" pitchFamily="-112" charset="0"/>
                <a:ea typeface="ＭＳ Ｐゴシック" charset="0"/>
                <a:cs typeface="Arial" pitchFamily="-112" charset="0"/>
              </a:rPr>
              <a:t>really</a:t>
            </a:r>
            <a:r>
              <a:rPr lang="en-US" sz="1200" kern="1200" dirty="0">
                <a:solidFill>
                  <a:schemeClr val="tx1"/>
                </a:solidFill>
                <a:effectLst/>
                <a:latin typeface="Arial" pitchFamily="-112" charset="0"/>
                <a:ea typeface="ＭＳ Ｐゴシック" charset="0"/>
                <a:cs typeface="Arial" pitchFamily="-112" charset="0"/>
              </a:rPr>
              <a:t>—want to be wise</a:t>
            </a:r>
            <a:r>
              <a:rPr lang="en-SG" sz="1200" kern="1200" dirty="0">
                <a:solidFill>
                  <a:schemeClr val="tx1"/>
                </a:solidFill>
                <a:effectLst/>
                <a:latin typeface="Arial" pitchFamily="-112" charset="0"/>
                <a:ea typeface="ＭＳ Ｐゴシック" charset="0"/>
                <a:cs typeface="Arial" pitchFamily="-112" charset="0"/>
              </a:rPr>
              <a:t>?</a:t>
            </a:r>
            <a:endParaRPr lang="en-US" dirty="0">
              <a:latin typeface="Arial"/>
              <a:cs typeface="Arial"/>
            </a:endParaRPr>
          </a:p>
        </p:txBody>
      </p:sp>
    </p:spTree>
    <p:extLst>
      <p:ext uri="{BB962C8B-B14F-4D97-AF65-F5344CB8AC3E}">
        <p14:creationId xmlns:p14="http://schemas.microsoft.com/office/powerpoint/2010/main" val="13660205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Do you seek wisdom more than anything else? </a:t>
            </a:r>
          </a:p>
          <a:p>
            <a:r>
              <a:rPr lang="en-US" dirty="0"/>
              <a:t>Do you want wisdom since you know God wants this for you?</a:t>
            </a:r>
          </a:p>
          <a:p>
            <a:r>
              <a:rPr lang="en-US" dirty="0"/>
              <a:t>How many days do you wake up and pray that God would grant you his wisdom?</a:t>
            </a:r>
          </a:p>
          <a:p>
            <a:r>
              <a:rPr lang="en-US" dirty="0"/>
              <a:t>I am just going to take it by faith that you came to church today because you really seek wisdom, but…</a:t>
            </a:r>
          </a:p>
        </p:txBody>
      </p:sp>
    </p:spTree>
    <p:extLst>
      <p:ext uri="{BB962C8B-B14F-4D97-AF65-F5344CB8AC3E}">
        <p14:creationId xmlns:p14="http://schemas.microsoft.com/office/powerpoint/2010/main" val="29759618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28830254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God allowed Solomon to ask whatever he wanted.</a:t>
            </a:r>
          </a:p>
          <a:p>
            <a:r>
              <a:rPr lang="en-US" dirty="0">
                <a:latin typeface="Arial"/>
                <a:cs typeface="Arial"/>
              </a:rPr>
              <a:t>God wasn’t a genie who granted three wishes—he gave Solomon only one request.</a:t>
            </a:r>
          </a:p>
          <a:p>
            <a:r>
              <a:rPr lang="en-US" dirty="0">
                <a:latin typeface="Arial"/>
                <a:cs typeface="Arial"/>
              </a:rPr>
              <a:t>Solomon wisely picked wisdom (1 Kings 3).</a:t>
            </a:r>
          </a:p>
          <a:p>
            <a:r>
              <a:rPr lang="en-US" dirty="0">
                <a:latin typeface="Arial"/>
                <a:cs typeface="Arial"/>
              </a:rPr>
              <a:t>Amazingly, God’s wisdom is also offered to us.</a:t>
            </a:r>
          </a:p>
        </p:txBody>
      </p:sp>
    </p:spTree>
    <p:extLst>
      <p:ext uri="{BB962C8B-B14F-4D97-AF65-F5344CB8AC3E}">
        <p14:creationId xmlns:p14="http://schemas.microsoft.com/office/powerpoint/2010/main" val="12356713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effectLst/>
              </a:rPr>
              <a:t>Stephen R. Covey wrote </a:t>
            </a:r>
            <a:r>
              <a:rPr lang="en-SG" i="1" dirty="0">
                <a:effectLst/>
              </a:rPr>
              <a:t>The 7 Habits of Highly Effective People</a:t>
            </a:r>
            <a:r>
              <a:rPr lang="en-SG" dirty="0">
                <a:effectLst/>
              </a:rPr>
              <a:t>. This book sold over 15 million copies with “Powerful Lessons in Personal Change.” This is said to be “a wonderful book that could change your life.” This edition even has a new forward and afterward by the author.</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effectLst/>
              </a:rPr>
              <a:t>But, as good as it is to be effective, you can be effective at the wrong thing. So today we embark on a new series that we are calling “The 10 Habits of Highly Wise People.” Here we will find “</a:t>
            </a:r>
            <a:r>
              <a:rPr lang="ja-JP" altLang="en-US" dirty="0">
                <a:effectLst/>
              </a:rPr>
              <a:t>箴言</a:t>
            </a:r>
            <a:r>
              <a:rPr lang="en-SG" dirty="0" err="1">
                <a:effectLst/>
              </a:rPr>
              <a:t>erb</a:t>
            </a:r>
            <a:r>
              <a:rPr lang="en-SG" dirty="0">
                <a:effectLst/>
              </a:rPr>
              <a:t> Lesson in Personal Change” by Sages R. Wise. In particular, “the fear of the Lord is the beginning of wisdom,” wrote King Solomon, bestselling author of </a:t>
            </a:r>
            <a:r>
              <a:rPr lang="en-SG" i="1" dirty="0">
                <a:effectLst/>
              </a:rPr>
              <a:t>The </a:t>
            </a:r>
            <a:r>
              <a:rPr lang="ja-JP" altLang="en-US" i="1" dirty="0">
                <a:effectLst/>
              </a:rPr>
              <a:t>箴言 </a:t>
            </a:r>
            <a:r>
              <a:rPr lang="en-SG" i="1" dirty="0">
                <a:effectLst/>
              </a:rPr>
              <a:t> of Solomon</a:t>
            </a:r>
            <a:r>
              <a:rPr lang="en-SG" dirty="0">
                <a:effectLst/>
              </a:rPr>
              <a:t>. This book has far outsold Covey’s 15 million copies because the Bible has sold over 5000 million copies (that’s 5 billion, by the way). And “The Bible Needs No Foreword and Afterward by the Author” since it is already complete as is.</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effectLst/>
              </a:rPr>
              <a:t>______________________________</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r>
              <a:rPr lang="en-SG" b="1" dirty="0"/>
              <a:t>29 Good Bible Sales Statistics</a:t>
            </a:r>
          </a:p>
          <a:p>
            <a:r>
              <a:rPr lang="en-SG" dirty="0">
                <a:hlinkClick r:id="rId3" tooltip="1:00 pm"/>
              </a:rPr>
              <a:t>May 23, 2017</a:t>
            </a:r>
            <a:r>
              <a:rPr lang="en-SG" dirty="0"/>
              <a:t> by </a:t>
            </a:r>
            <a:r>
              <a:rPr lang="en-SG" dirty="0">
                <a:hlinkClick r:id="rId4" tooltip="View all posts by Brandon Gaille"/>
              </a:rPr>
              <a:t>Brandon Gaille</a:t>
            </a:r>
            <a:endParaRPr lang="en-S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https://</a:t>
            </a:r>
            <a:r>
              <a:rPr lang="en-US" dirty="0" err="1">
                <a:latin typeface="Arial"/>
                <a:cs typeface="Arial"/>
              </a:rPr>
              <a:t>brandongaille.com</a:t>
            </a:r>
            <a:r>
              <a:rPr lang="en-US" dirty="0">
                <a:latin typeface="Arial"/>
                <a:cs typeface="Arial"/>
              </a:rPr>
              <a:t>/27-good-bible-sales-statistics/</a:t>
            </a:r>
          </a:p>
          <a:p>
            <a:r>
              <a:rPr lang="en-SG" dirty="0"/>
              <a:t>Accessed 21 Feb 2020</a:t>
            </a:r>
          </a:p>
          <a:p>
            <a:r>
              <a:rPr lang="en-SG" dirty="0"/>
              <a:t>Christians take their Bibles everywhere with them… but sometimes they don’t. Sometimes the one book collecting dust on the bookshelf is the Bible. Yet this need to own at least one copy of the inspired word of God drives the Bible to being a top selling book every year whether it is opened or not.</a:t>
            </a:r>
          </a:p>
          <a:p>
            <a:r>
              <a:rPr lang="en-SG" b="1" dirty="0"/>
              <a:t>More than 2,100 languages have at least one book of the Bible in that language.</a:t>
            </a:r>
            <a:endParaRPr lang="en-SG" dirty="0"/>
          </a:p>
          <a:p>
            <a:r>
              <a:rPr lang="en-SG" b="1" dirty="0"/>
              <a:t>Bible Sales Statistics</a:t>
            </a:r>
          </a:p>
          <a:p>
            <a:r>
              <a:rPr lang="en-SG" dirty="0"/>
              <a:t>Between 1815 and 1975, it was estimated that there could have been 5 billion Bibles printed. In 1995, one version of the bible, the Good News version that is copyrighted by the Bible Societies, had sold nearly 18 million copies. There’s no doubt about it – the Bible is one of the world’s best-selling books. It also </a:t>
            </a:r>
            <a:r>
              <a:rPr lang="ja-JP" altLang="en-US" dirty="0"/>
              <a:t>箴言</a:t>
            </a:r>
            <a:r>
              <a:rPr lang="en-SG" dirty="0"/>
              <a:t>es that God’s Word is a </a:t>
            </a:r>
            <a:r>
              <a:rPr lang="en-SG" dirty="0" err="1"/>
              <a:t>moneymaker</a:t>
            </a:r>
            <a:r>
              <a:rPr lang="en-SG" dirty="0"/>
              <a:t> for today’s Christian publishers.</a:t>
            </a:r>
          </a:p>
          <a:p>
            <a:r>
              <a:rPr lang="en-SG" dirty="0"/>
              <a:t>The best selling and fastest growing version of the Bible in the United States is the NIV.</a:t>
            </a:r>
          </a:p>
          <a:p>
            <a:r>
              <a:rPr lang="en-SG" dirty="0"/>
              <a:t>82%. That’s the percentage of people who regularly read the Bible who will reach for a King James Version before any other.</a:t>
            </a:r>
          </a:p>
          <a:p>
            <a:r>
              <a:rPr lang="en-SG" dirty="0"/>
              <a:t>There are more than 168,000 Bibles that are sold or given to others in the United States every day.</a:t>
            </a:r>
          </a:p>
          <a:p>
            <a:r>
              <a:rPr lang="en-SG" dirty="0"/>
              <a:t>20 million. That’s the number of Bibles that are sold each year in the United States. That’s more than double the amount that was sold annually in the 1950s.</a:t>
            </a:r>
          </a:p>
          <a:p>
            <a:r>
              <a:rPr lang="en-SG" dirty="0"/>
              <a:t>The Gideon’s International distributed 59,460,000 Bibles worldwide last year. That’s more than 100 Bibles per minute.</a:t>
            </a:r>
          </a:p>
          <a:p>
            <a:r>
              <a:rPr lang="en-SG" dirty="0"/>
              <a:t>Zondervan, a leading Bible publisher, has more than 350 different versions of the Bible that are in print right now.</a:t>
            </a:r>
          </a:p>
          <a:p>
            <a:r>
              <a:rPr lang="en-SG" dirty="0"/>
              <a:t>The percentage of Americans who own at least 1 Bible, whether it was given to them or purchased: 92%. Two-thirds of owners, regardless of religious affiliation, say that the Bible holds the meaning of life.</a:t>
            </a:r>
          </a:p>
          <a:p>
            <a:r>
              <a:rPr lang="en-SG" dirty="0"/>
              <a:t>The average American Christian owns 9 Bibles and wants to purchase more. For this reason, the Bible is actually excluded from book bestsellers lists because it would always be on top.</a:t>
            </a:r>
          </a:p>
          <a:p>
            <a:r>
              <a:rPr lang="en-SG" dirty="0"/>
              <a:t>1,300 translations of the Bible are in new languages.</a:t>
            </a:r>
          </a:p>
          <a:p>
            <a:r>
              <a:rPr lang="en-SG" dirty="0"/>
              <a:t>There are 40 authors in the Bible.</a:t>
            </a:r>
          </a:p>
          <a:p>
            <a:r>
              <a:rPr lang="en-SG" dirty="0"/>
              <a:t>Selling Bibles is big business for Christian publishers. There’s no denying it. Why else would a book that is considered to be “inerrant” have more than 350 versions by just one publisher? The fact that it sells so well is encouraging because there are incredible messages of love, forgiveness, and understanding that are contained within its 66 total books [or more depending on the version that is purchased]. It also means that some of the hype about persecution that is promoted in major Christian media could very well be a way to market this book to Christians who already have more Bibles than they can carry to buy more so they can “arm” themselves against coming attacks.</a:t>
            </a:r>
          </a:p>
          <a:p>
            <a:r>
              <a:rPr lang="en-SG" b="1" dirty="0"/>
              <a:t>How Much Money Does The Bible Bring In Every Year?</a:t>
            </a:r>
          </a:p>
          <a:p>
            <a:r>
              <a:rPr lang="en-SG" dirty="0"/>
              <a:t>The annual sales of all versions of the Bible routinely tops $425 million.</a:t>
            </a:r>
          </a:p>
          <a:p>
            <a:r>
              <a:rPr lang="en-SG" dirty="0"/>
              <a:t>Over 100 million Bibles are printed every year. Consumers in the United States will purchase 25% of those newly printed Bibles every year.</a:t>
            </a:r>
          </a:p>
          <a:p>
            <a:r>
              <a:rPr lang="en-SG" dirty="0"/>
              <a:t>In the world today, there are more than 80,000 different versions of the Bible that generate at least 1 sale annually.</a:t>
            </a:r>
          </a:p>
          <a:p>
            <a:r>
              <a:rPr lang="en-SG" dirty="0"/>
              <a:t>A Bible also owns the record for least amount of sales per year – a translation of the New Testament into Coptic has never sold more than 2 copies in any year since 1791.</a:t>
            </a:r>
          </a:p>
          <a:p>
            <a:r>
              <a:rPr lang="en-SG" dirty="0"/>
              <a:t>YouVersion, a top downloaded Bible app for mobile devices, has over 100 million total downloads and counting. It was one of the first 200 apps that were available on iTunes. It’s also been a top 100 free app for 3 consecutive years.</a:t>
            </a:r>
          </a:p>
          <a:p>
            <a:r>
              <a:rPr lang="en-SG" dirty="0"/>
              <a:t>More than 66,000 people are using a Bible app at any given second. 3 people share a Bible verse on their social network every second as well.</a:t>
            </a:r>
          </a:p>
          <a:p>
            <a:r>
              <a:rPr lang="en-SG" dirty="0"/>
              <a:t>Isaiah 53:5 is the most shared Bible verse on the internet today.</a:t>
            </a:r>
          </a:p>
          <a:p>
            <a:r>
              <a:rPr lang="en-SG" dirty="0"/>
              <a:t>77% of people say that they read the Bible more frequently because they have it available on a mobile device.</a:t>
            </a:r>
          </a:p>
          <a:p>
            <a:r>
              <a:rPr lang="en-SG" dirty="0"/>
              <a:t>60% of people use a digital Bible at church instead of hauling their own printed Bible.</a:t>
            </a:r>
          </a:p>
          <a:p>
            <a:r>
              <a:rPr lang="en-SG" dirty="0"/>
              <a:t>Two-thirds of people prefer Bible apps because it gives them access to multiple versions of the Bible without the added cost.</a:t>
            </a:r>
          </a:p>
          <a:p>
            <a:r>
              <a:rPr lang="en-SG" dirty="0"/>
              <a:t>In 2005, Thomas Nelson, a leading Bible publisher, was sold for $473 million. They publish 60 different editions of the Bible.</a:t>
            </a:r>
          </a:p>
          <a:p>
            <a:r>
              <a:rPr lang="en-SG" dirty="0"/>
              <a:t>Bible apps are going to eventually change the way people purchase Bibles. Although sales are still up, there’s been a change in the consumer profile. Instead of American families purchasing Bibles on a regular basis, it is groups, churches, and summer camps that are purchasing them in bulk. With that observation noted, it only takes one traumatic event to encourage Bible sales to increase. In the week after the September 11, 2001 attacks in the US, some retailers saw 40% increases in Bible sales. When people need comfort, they go to the Bible if they’re Americans, regardless of religion. With apps available, multiple versions of comfort can be readily accessed.</a:t>
            </a:r>
          </a:p>
          <a:p>
            <a:r>
              <a:rPr lang="en-SG" dirty="0">
                <a:effectLst/>
              </a:rPr>
              <a:t>Report this ad </a:t>
            </a:r>
          </a:p>
          <a:p>
            <a:r>
              <a:rPr lang="en-SG" b="1" dirty="0"/>
              <a:t>How Is The Scope Of Bible Sales Changing?</a:t>
            </a:r>
          </a:p>
          <a:p>
            <a:r>
              <a:rPr lang="en-SG" dirty="0"/>
              <a:t>60% of today’s Christians live in the developing world. In 1900, 80% of the world’s Christians lived in Europe or the United States.</a:t>
            </a:r>
          </a:p>
          <a:p>
            <a:r>
              <a:rPr lang="en-SG" dirty="0"/>
              <a:t>More Presbyterians go to church in Ghana on a regular basis than they do in Scotland.</a:t>
            </a:r>
          </a:p>
          <a:p>
            <a:r>
              <a:rPr lang="en-SG" dirty="0"/>
              <a:t>There are as many practicing Anglicans in England as there are practicing Muslims.</a:t>
            </a:r>
          </a:p>
          <a:p>
            <a:r>
              <a:rPr lang="en-SG" dirty="0"/>
              <a:t>A Gallup survey found that less than 50% of Americans can name the first book of the Bible.</a:t>
            </a:r>
          </a:p>
          <a:p>
            <a:r>
              <a:rPr lang="en-SG" dirty="0"/>
              <a:t>Only 1 in 3 Bible owners know that Jesus delivered the Sermon on the Mount. Billy Graham is a more popular answer than the correct answer.</a:t>
            </a:r>
          </a:p>
          <a:p>
            <a:r>
              <a:rPr lang="en-SG" dirty="0"/>
              <a:t>12%. That’s the percentage of Christians who believed that Noah was married to Joan of Arc.</a:t>
            </a:r>
          </a:p>
          <a:p>
            <a:r>
              <a:rPr lang="en-SG" dirty="0"/>
              <a:t>There are 900 different versions of the Bible just in English. There is even one Bible that has been translated into the fictional language of Klingon.</a:t>
            </a:r>
          </a:p>
          <a:p>
            <a:r>
              <a:rPr lang="en-SG" dirty="0"/>
              <a:t>Bibles are always going to sell well. There’s no denying this fact whatsoever. What is unique about Bible sales, however, is that the people who have the most opportunity to purchase this holy book are also the most illiterate about it. That may ultimately be why this book continues to be a bestseller. It is being used as a sort of balm to increase personal spirituality through money. The only problem is that the Bible itself says that one cannot serve God and serve money at the same time. With over 80k different versions of the Bible, it is fair to ask who the real master in the Bible publishing world really happens to be.</a:t>
            </a:r>
          </a:p>
          <a:p>
            <a:r>
              <a:rPr lang="en-SG" dirty="0">
                <a:effectLst/>
              </a:rPr>
              <a:t>Report this ad </a:t>
            </a:r>
          </a:p>
          <a:p>
            <a:r>
              <a:rPr lang="en-SG" b="1" dirty="0"/>
              <a:t>Related Posts:</a:t>
            </a:r>
          </a:p>
          <a:p>
            <a:r>
              <a:rPr lang="en-SG" dirty="0">
                <a:hlinkClick r:id="rId5"/>
              </a:rPr>
              <a:t>39 Terrific Bible Study Blog Names</a:t>
            </a:r>
            <a:endParaRPr lang="en-SG" dirty="0"/>
          </a:p>
          <a:p>
            <a:r>
              <a:rPr lang="en-SG" dirty="0">
                <a:hlinkClick r:id="rId6"/>
              </a:rPr>
              <a:t>101 Cool Christian Slogans and Taglines</a:t>
            </a:r>
            <a:endParaRPr lang="en-SG" dirty="0"/>
          </a:p>
          <a:p>
            <a:r>
              <a:rPr lang="en-SG" dirty="0">
                <a:hlinkClick r:id="rId7"/>
              </a:rPr>
              <a:t>27 Odd Jehovah Witness Statistics</a:t>
            </a:r>
            <a:endParaRPr lang="en-SG" dirty="0"/>
          </a:p>
          <a:p>
            <a:r>
              <a:rPr lang="en-SG" dirty="0">
                <a:hlinkClick r:id="rId8"/>
              </a:rPr>
              <a:t>31 Creative Religious Blog Names</a:t>
            </a:r>
            <a:endParaRPr lang="en-SG" dirty="0"/>
          </a:p>
          <a:p>
            <a:r>
              <a:rPr lang="en-SG" dirty="0">
                <a:effectLst/>
                <a:hlinkClick r:id="rId9"/>
              </a:rPr>
              <a:t>Share</a:t>
            </a:r>
            <a:endParaRPr lang="en-SG" dirty="0">
              <a:effectLst/>
            </a:endParaRPr>
          </a:p>
          <a:p>
            <a:r>
              <a:rPr lang="en-SG" dirty="0">
                <a:effectLst/>
              </a:rPr>
              <a:t>Pin</a:t>
            </a:r>
          </a:p>
          <a:p>
            <a:r>
              <a:rPr lang="en-SG" dirty="0">
                <a:effectLst/>
                <a:hlinkClick r:id="rId10"/>
              </a:rPr>
              <a:t>Tweet</a:t>
            </a:r>
            <a:endParaRPr lang="en-SG" dirty="0">
              <a:effectLst/>
            </a:endParaRPr>
          </a:p>
          <a:p>
            <a:r>
              <a:rPr lang="en-SG" b="1" dirty="0">
                <a:effectLst/>
              </a:rPr>
              <a:t>About The Author</a:t>
            </a:r>
            <a:br>
              <a:rPr lang="en-SG" dirty="0">
                <a:effectLst/>
              </a:rPr>
            </a:br>
            <a:r>
              <a:rPr lang="en-SG" dirty="0">
                <a:effectLst/>
              </a:rPr>
              <a:t>Although millions of people visit Brandon's blog each month, his path to success was not easy. Go here to read his incredible story, </a:t>
            </a:r>
            <a:r>
              <a:rPr lang="en-SG" b="1" u="sng" dirty="0">
                <a:effectLst/>
                <a:hlinkClick r:id="rId11"/>
              </a:rPr>
              <a:t>"From Disabled and $500k in Debt to a Pro Blogger with 5 Million Monthly Visitors."</a:t>
            </a:r>
            <a:r>
              <a:rPr lang="en-SG" dirty="0">
                <a:effectLst/>
              </a:rPr>
              <a:t> If you want to send Brandon a quick message, then </a:t>
            </a:r>
            <a:r>
              <a:rPr lang="en-SG" b="1" u="sng" dirty="0">
                <a:effectLst/>
                <a:hlinkClick r:id="rId12"/>
              </a:rPr>
              <a:t>visit his contact page here</a:t>
            </a:r>
            <a:r>
              <a:rPr lang="en-SG" dirty="0">
                <a:effectLst/>
              </a:rPr>
              <a:t>.</a:t>
            </a:r>
            <a:br>
              <a:rPr lang="en-SG" dirty="0">
                <a:effectLst/>
              </a:rPr>
            </a:br>
            <a:endParaRPr lang="en-SG" dirty="0">
              <a:effectLst/>
            </a:endParaRPr>
          </a:p>
          <a:p>
            <a:r>
              <a:rPr lang="en-SG" dirty="0"/>
              <a:t>Categories </a:t>
            </a:r>
            <a:r>
              <a:rPr lang="en-SG" dirty="0">
                <a:hlinkClick r:id="rId13"/>
              </a:rPr>
              <a:t>Statistics</a:t>
            </a:r>
            <a:r>
              <a:rPr lang="en-SG" dirty="0"/>
              <a:t> Post navigation</a:t>
            </a:r>
            <a:r>
              <a:rPr lang="en-SG" dirty="0">
                <a:hlinkClick r:id="rId14"/>
              </a:rPr>
              <a:t>29 Social Networking Addiction Statistics</a:t>
            </a:r>
            <a:endParaRPr lang="en-SG" dirty="0"/>
          </a:p>
          <a:p>
            <a:r>
              <a:rPr lang="en-SG" dirty="0">
                <a:hlinkClick r:id="rId15"/>
              </a:rPr>
              <a:t>21 Unbelievable Workplace Romance Statistics</a:t>
            </a:r>
            <a:endParaRPr lang="en-SG" dirty="0"/>
          </a:p>
          <a:p>
            <a:r>
              <a:rPr lang="en-SG" b="1" dirty="0"/>
              <a:t>Brandon’s Incredible Story</a:t>
            </a:r>
          </a:p>
          <a:p>
            <a:r>
              <a:rPr lang="en-SG" b="1" dirty="0">
                <a:hlinkClick r:id="rId11"/>
              </a:rPr>
              <a:t>From Disabled and $500k in Debt to a Pro Blogger with 5 Million Monthly Visitors</a:t>
            </a:r>
            <a:endParaRPr lang="en-SG" dirty="0"/>
          </a:p>
          <a:p>
            <a:r>
              <a:rPr lang="en-SG" b="1" dirty="0"/>
              <a:t>Recent Posts</a:t>
            </a:r>
          </a:p>
          <a:p>
            <a:r>
              <a:rPr lang="en-SG" dirty="0">
                <a:hlinkClick r:id="rId16"/>
              </a:rPr>
              <a:t>43 Paper Industry Statistics, Trends &amp; Analysis</a:t>
            </a:r>
            <a:endParaRPr lang="en-SG" dirty="0"/>
          </a:p>
          <a:p>
            <a:r>
              <a:rPr lang="en-SG" dirty="0">
                <a:hlinkClick r:id="rId17"/>
              </a:rPr>
              <a:t>Rich Dad Poor Dad Speed Summary (3 Minutes) w/ PDF Download</a:t>
            </a:r>
            <a:endParaRPr lang="en-SG" dirty="0"/>
          </a:p>
          <a:p>
            <a:r>
              <a:rPr lang="en-SG" dirty="0">
                <a:hlinkClick r:id="rId18"/>
              </a:rPr>
              <a:t>Outliers Quick Summary: 15 Takeaways from Malcolm Gladwell’s Book</a:t>
            </a:r>
            <a:endParaRPr lang="en-SG" dirty="0"/>
          </a:p>
          <a:p>
            <a:r>
              <a:rPr lang="en-SG" dirty="0">
                <a:hlinkClick r:id="rId19"/>
              </a:rPr>
              <a:t>46 Shipping Industry Statistics and Trends</a:t>
            </a:r>
            <a:endParaRPr lang="en-SG" dirty="0"/>
          </a:p>
          <a:p>
            <a:r>
              <a:rPr lang="en-SG" dirty="0">
                <a:hlinkClick r:id="rId20"/>
              </a:rPr>
              <a:t>The Tipping Point Speed Summary (3 Minutes) w/ PDF</a:t>
            </a:r>
            <a:endParaRPr lang="en-SG" dirty="0"/>
          </a:p>
          <a:p>
            <a:r>
              <a:rPr lang="en-SG" dirty="0">
                <a:hlinkClick r:id="rId21"/>
              </a:rPr>
              <a:t>Featured</a:t>
            </a:r>
            <a:endParaRPr lang="en-SG" dirty="0"/>
          </a:p>
          <a:p>
            <a:r>
              <a:rPr lang="en-SG" dirty="0">
                <a:hlinkClick r:id="rId22"/>
              </a:rPr>
              <a:t>Pros and Cons</a:t>
            </a:r>
            <a:endParaRPr lang="en-SG" dirty="0"/>
          </a:p>
          <a:p>
            <a:r>
              <a:rPr lang="en-SG" dirty="0">
                <a:hlinkClick r:id="rId13"/>
              </a:rPr>
              <a:t>Statistics</a:t>
            </a:r>
            <a:endParaRPr lang="en-SG" dirty="0"/>
          </a:p>
          <a:p>
            <a:r>
              <a:rPr lang="en-SG" dirty="0">
                <a:hlinkClick r:id="rId23"/>
              </a:rPr>
              <a:t>Blog Names</a:t>
            </a:r>
            <a:endParaRPr lang="en-SG" dirty="0"/>
          </a:p>
          <a:p>
            <a:r>
              <a:rPr lang="en-SG" dirty="0">
                <a:hlinkClick r:id="rId24"/>
              </a:rPr>
              <a:t>Slogans</a:t>
            </a:r>
            <a:endParaRPr lang="en-SG" dirty="0"/>
          </a:p>
          <a:p>
            <a:r>
              <a:rPr lang="en-SG" b="1" dirty="0"/>
              <a:t>Success is a Choice</a:t>
            </a:r>
          </a:p>
          <a:p>
            <a:r>
              <a:rPr lang="en-SG" dirty="0">
                <a:hlinkClick r:id="rId16"/>
              </a:rPr>
              <a:t>43 Paper Industry Statistics, Trends &amp; Analysis</a:t>
            </a:r>
            <a:endParaRPr lang="en-SG" dirty="0"/>
          </a:p>
          <a:p>
            <a:r>
              <a:rPr lang="en-SG" dirty="0">
                <a:hlinkClick r:id="rId17"/>
              </a:rPr>
              <a:t>Rich Dad Poor Dad Speed Summary (3 Minutes) w/ PDF Download</a:t>
            </a:r>
            <a:endParaRPr lang="en-SG" dirty="0"/>
          </a:p>
          <a:p>
            <a:r>
              <a:rPr lang="en-SG" dirty="0">
                <a:hlinkClick r:id="rId18"/>
              </a:rPr>
              <a:t>Outliers Quick Summary: 15 Takeaways from Malcolm Gladwell’s Book</a:t>
            </a:r>
            <a:endParaRPr lang="en-SG" dirty="0"/>
          </a:p>
          <a:p>
            <a:r>
              <a:rPr lang="en-SG" dirty="0">
                <a:hlinkClick r:id="rId19"/>
              </a:rPr>
              <a:t>46 Shipping Industry Statistics and Trends</a:t>
            </a:r>
            <a:endParaRPr lang="en-SG" dirty="0"/>
          </a:p>
          <a:p>
            <a:r>
              <a:rPr lang="en-SG" dirty="0">
                <a:hlinkClick r:id="rId20"/>
              </a:rPr>
              <a:t>The Tipping Point Speed Summary (3 Minutes) w/ PDF</a:t>
            </a:r>
            <a:endParaRPr lang="en-SG" dirty="0"/>
          </a:p>
          <a:p>
            <a:r>
              <a:rPr lang="en-SG" dirty="0">
                <a:hlinkClick r:id="rId25"/>
              </a:rPr>
              <a:t>Think and Grow Rich Quick Summary w/ Free PDF Download</a:t>
            </a:r>
            <a:endParaRPr lang="en-SG" dirty="0"/>
          </a:p>
          <a:p>
            <a:r>
              <a:rPr lang="en-SG" dirty="0">
                <a:hlinkClick r:id="rId26"/>
              </a:rPr>
              <a:t>41 Fishing Industry Statistics and Trends</a:t>
            </a:r>
            <a:endParaRPr lang="en-SG" dirty="0"/>
          </a:p>
          <a:p>
            <a:r>
              <a:rPr lang="en-SG" dirty="0">
                <a:hlinkClick r:id="rId27"/>
              </a:rPr>
              <a:t>The Art of War Speed Summary (3 Minutes): 15 Quick Takeaways</a:t>
            </a:r>
            <a:endParaRPr lang="en-SG" dirty="0"/>
          </a:p>
          <a:p>
            <a:r>
              <a:rPr lang="en-SG" dirty="0">
                <a:hlinkClick r:id="rId28"/>
              </a:rPr>
              <a:t>Thinking Fast and Slow Summary w/ Free PDF Download</a:t>
            </a:r>
            <a:endParaRPr lang="en-SG" dirty="0"/>
          </a:p>
          <a:p>
            <a:r>
              <a:rPr lang="en-SG" dirty="0">
                <a:hlinkClick r:id="rId29"/>
              </a:rPr>
              <a:t>21 Pro Tips for Starting &amp; Running a Credit Repair Business</a:t>
            </a:r>
            <a:endParaRPr lang="en-SG" dirty="0"/>
          </a:p>
          <a:p>
            <a:r>
              <a:rPr lang="en-SG" b="1" dirty="0"/>
              <a:t>Believe in Yourself</a:t>
            </a:r>
          </a:p>
          <a:p>
            <a:r>
              <a:rPr lang="en-SG" dirty="0">
                <a:hlinkClick r:id="rId30"/>
              </a:rPr>
              <a:t>Accounting</a:t>
            </a:r>
            <a:endParaRPr lang="en-SG" dirty="0"/>
          </a:p>
          <a:p>
            <a:r>
              <a:rPr lang="en-SG" dirty="0">
                <a:hlinkClick r:id="rId23"/>
              </a:rPr>
              <a:t>Blog Names</a:t>
            </a:r>
            <a:endParaRPr lang="en-SG" dirty="0"/>
          </a:p>
          <a:p>
            <a:r>
              <a:rPr lang="en-SG" dirty="0">
                <a:hlinkClick r:id="rId31"/>
              </a:rPr>
              <a:t>Blogging Tips</a:t>
            </a:r>
            <a:endParaRPr lang="en-SG" dirty="0"/>
          </a:p>
          <a:p>
            <a:r>
              <a:rPr lang="en-SG" dirty="0">
                <a:hlinkClick r:id="rId32"/>
              </a:rPr>
              <a:t>Business</a:t>
            </a:r>
            <a:endParaRPr lang="en-SG" dirty="0"/>
          </a:p>
          <a:p>
            <a:r>
              <a:rPr lang="en-SG" dirty="0">
                <a:hlinkClick r:id="rId33"/>
              </a:rPr>
              <a:t>Communication</a:t>
            </a:r>
            <a:endParaRPr lang="en-SG" dirty="0"/>
          </a:p>
          <a:p>
            <a:r>
              <a:rPr lang="en-SG" dirty="0">
                <a:hlinkClick r:id="rId34"/>
              </a:rPr>
              <a:t>Employees and HR</a:t>
            </a:r>
            <a:endParaRPr lang="en-SG" dirty="0"/>
          </a:p>
          <a:p>
            <a:r>
              <a:rPr lang="en-SG" dirty="0">
                <a:hlinkClick r:id="rId35"/>
              </a:rPr>
              <a:t>Entrepreneur</a:t>
            </a:r>
            <a:endParaRPr lang="en-SG" dirty="0"/>
          </a:p>
          <a:p>
            <a:r>
              <a:rPr lang="en-SG" dirty="0">
                <a:hlinkClick r:id="rId21"/>
              </a:rPr>
              <a:t>Featured</a:t>
            </a:r>
            <a:endParaRPr lang="en-SG" dirty="0"/>
          </a:p>
          <a:p>
            <a:r>
              <a:rPr lang="en-SG" dirty="0">
                <a:hlinkClick r:id="rId36"/>
              </a:rPr>
              <a:t>Finance</a:t>
            </a:r>
            <a:endParaRPr lang="en-SG" dirty="0"/>
          </a:p>
          <a:p>
            <a:r>
              <a:rPr lang="en-SG" dirty="0">
                <a:hlinkClick r:id="rId37"/>
              </a:rPr>
              <a:t>General</a:t>
            </a:r>
            <a:endParaRPr lang="en-SG" dirty="0"/>
          </a:p>
          <a:p>
            <a:r>
              <a:rPr lang="en-SG" dirty="0">
                <a:hlinkClick r:id="rId38"/>
              </a:rPr>
              <a:t>Logos</a:t>
            </a:r>
            <a:endParaRPr lang="en-SG" dirty="0"/>
          </a:p>
          <a:p>
            <a:r>
              <a:rPr lang="en-SG" dirty="0">
                <a:hlinkClick r:id="rId39"/>
              </a:rPr>
              <a:t>Mobile</a:t>
            </a:r>
            <a:endParaRPr lang="en-SG" dirty="0"/>
          </a:p>
          <a:p>
            <a:r>
              <a:rPr lang="en-SG" dirty="0">
                <a:hlinkClick r:id="rId40"/>
              </a:rPr>
              <a:t>People</a:t>
            </a:r>
            <a:endParaRPr lang="en-SG" dirty="0"/>
          </a:p>
          <a:p>
            <a:r>
              <a:rPr lang="en-SG" dirty="0">
                <a:hlinkClick r:id="rId22"/>
              </a:rPr>
              <a:t>Pros and Cons</a:t>
            </a:r>
            <a:endParaRPr lang="en-SG" dirty="0"/>
          </a:p>
          <a:p>
            <a:r>
              <a:rPr lang="en-SG" dirty="0">
                <a:hlinkClick r:id="rId41"/>
              </a:rPr>
              <a:t>Psychology</a:t>
            </a:r>
            <a:endParaRPr lang="en-SG" dirty="0"/>
          </a:p>
          <a:p>
            <a:r>
              <a:rPr lang="en-SG" b="1" dirty="0"/>
              <a:t>Never Give Up</a:t>
            </a:r>
          </a:p>
          <a:p>
            <a:r>
              <a:rPr lang="en-SG" dirty="0">
                <a:hlinkClick r:id="rId42"/>
              </a:rPr>
              <a:t>Quotes</a:t>
            </a:r>
            <a:endParaRPr lang="en-SG" dirty="0"/>
          </a:p>
          <a:p>
            <a:r>
              <a:rPr lang="en-SG" dirty="0">
                <a:hlinkClick r:id="rId43"/>
              </a:rPr>
              <a:t>SEO</a:t>
            </a:r>
            <a:endParaRPr lang="en-SG" dirty="0"/>
          </a:p>
          <a:p>
            <a:r>
              <a:rPr lang="en-SG" dirty="0">
                <a:hlinkClick r:id="rId24"/>
              </a:rPr>
              <a:t>Slogans</a:t>
            </a:r>
            <a:endParaRPr lang="en-SG" dirty="0"/>
          </a:p>
          <a:p>
            <a:r>
              <a:rPr lang="en-SG" dirty="0">
                <a:hlinkClick r:id="rId44"/>
              </a:rPr>
              <a:t>Social Media</a:t>
            </a:r>
            <a:endParaRPr lang="en-SG" dirty="0"/>
          </a:p>
          <a:p>
            <a:r>
              <a:rPr lang="en-SG" dirty="0">
                <a:hlinkClick r:id="rId13"/>
              </a:rPr>
              <a:t>Statistics</a:t>
            </a:r>
            <a:endParaRPr lang="en-SG" dirty="0"/>
          </a:p>
          <a:p>
            <a:r>
              <a:rPr lang="en-SG" dirty="0">
                <a:hlinkClick r:id="rId45"/>
              </a:rPr>
              <a:t>Style</a:t>
            </a:r>
            <a:endParaRPr lang="en-SG" dirty="0"/>
          </a:p>
          <a:p>
            <a:r>
              <a:rPr lang="en-SG" dirty="0">
                <a:hlinkClick r:id="rId46"/>
              </a:rPr>
              <a:t>Videos</a:t>
            </a:r>
            <a:endParaRPr lang="en-SG" dirty="0"/>
          </a:p>
          <a:p>
            <a:r>
              <a:rPr lang="en-SG" dirty="0">
                <a:hlinkClick r:id="rId47"/>
              </a:rPr>
              <a:t>Web Design</a:t>
            </a:r>
            <a:endParaRPr lang="en-SG" dirty="0"/>
          </a:p>
          <a:p>
            <a:r>
              <a:rPr lang="en-SG" dirty="0"/>
              <a:t>—</a:t>
            </a:r>
            <a:br>
              <a:rPr lang="en-SG" dirty="0"/>
            </a:br>
            <a:r>
              <a:rPr lang="en-SG" b="1" dirty="0"/>
              <a:t>Follow Brandon </a:t>
            </a:r>
            <a:br>
              <a:rPr lang="en-SG" dirty="0"/>
            </a:br>
            <a:r>
              <a:rPr lang="en-SG" dirty="0">
                <a:hlinkClick r:id="rId48"/>
              </a:rPr>
              <a:t>Pinterest</a:t>
            </a:r>
            <a:br>
              <a:rPr lang="en-SG" dirty="0"/>
            </a:br>
            <a:br>
              <a:rPr lang="en-SG" dirty="0"/>
            </a:br>
            <a:r>
              <a:rPr lang="en-SG" dirty="0"/>
              <a:t>—</a:t>
            </a:r>
          </a:p>
          <a:p>
            <a:r>
              <a:rPr lang="en-SG" b="1" dirty="0"/>
              <a:t>Archives</a:t>
            </a:r>
          </a:p>
          <a:p>
            <a:r>
              <a:rPr lang="en-SG" dirty="0"/>
              <a:t>Archives </a:t>
            </a:r>
          </a:p>
          <a:p>
            <a:r>
              <a:rPr lang="en-SG" dirty="0">
                <a:hlinkClick r:id="rId49"/>
              </a:rPr>
              <a:t>Privacy and Disclosure Policies</a:t>
            </a:r>
            <a:endParaRPr lang="en-SG" dirty="0"/>
          </a:p>
          <a:p>
            <a:r>
              <a:rPr lang="en-SG" dirty="0">
                <a:hlinkClick r:id="rId12"/>
              </a:rPr>
              <a:t>Contact Me</a:t>
            </a:r>
            <a:endParaRPr lang="en-SG" dirty="0"/>
          </a:p>
          <a:p>
            <a:r>
              <a:rPr lang="en-SG" dirty="0"/>
              <a:t>2020 © </a:t>
            </a:r>
            <a:r>
              <a:rPr lang="en-SG" dirty="0" err="1"/>
              <a:t>BrandonGaille.com</a:t>
            </a:r>
            <a:endParaRPr lang="en-SG" dirty="0"/>
          </a:p>
          <a:p>
            <a:r>
              <a:rPr lang="en-SG" dirty="0">
                <a:effectLst/>
              </a:rPr>
              <a:t>Exclusive Member of </a:t>
            </a:r>
            <a:r>
              <a:rPr lang="en-SG" dirty="0" err="1">
                <a:effectLst/>
              </a:rPr>
              <a:t>Mediavine</a:t>
            </a:r>
            <a:r>
              <a:rPr lang="en-SG" dirty="0">
                <a:effectLst/>
              </a:rPr>
              <a:t> Home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29342910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61450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A20803-8B75-B041-AD46-9B499E490B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869707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Arial" pitchFamily="-112" charset="0"/>
                <a:ea typeface="ＭＳ Ｐゴシック" charset="0"/>
                <a:cs typeface="Arial" pitchFamily="-112" charset="0"/>
              </a:rPr>
              <a:t>Ponder</a:t>
            </a:r>
            <a:r>
              <a:rPr lang="en-US" sz="1200" kern="1200" dirty="0">
                <a:solidFill>
                  <a:schemeClr val="tx1"/>
                </a:solidFill>
                <a:effectLst/>
                <a:latin typeface="Arial" pitchFamily="-112" charset="0"/>
                <a:ea typeface="ＭＳ Ｐゴシック" charset="0"/>
                <a:cs typeface="Arial" pitchFamily="-112" charset="0"/>
              </a:rPr>
              <a:t> these sayings so you can tell right from wrong</a:t>
            </a:r>
            <a:r>
              <a:rPr lang="en-SG" sz="1200" kern="1200" dirty="0">
                <a:solidFill>
                  <a:schemeClr val="tx1"/>
                </a:solidFill>
                <a:effectLst/>
                <a:latin typeface="Arial" pitchFamily="-112" charset="0"/>
                <a:ea typeface="ＭＳ Ｐゴシック" charset="0"/>
                <a:cs typeface="Arial" pitchFamily="-112" charset="0"/>
              </a:rPr>
              <a:t>.</a:t>
            </a:r>
            <a:endParaRPr lang="en-US" dirty="0">
              <a:latin typeface="Arial"/>
              <a:cs typeface="Arial"/>
            </a:endParaRPr>
          </a:p>
        </p:txBody>
      </p:sp>
    </p:spTree>
    <p:extLst>
      <p:ext uri="{BB962C8B-B14F-4D97-AF65-F5344CB8AC3E}">
        <p14:creationId xmlns:p14="http://schemas.microsoft.com/office/powerpoint/2010/main" val="2600026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 of most of the </a:t>
            </a:r>
            <a:r>
              <a:rPr lang="ja-JP" altLang="en-US" dirty="0"/>
              <a:t>箴言 </a:t>
            </a:r>
            <a:r>
              <a:rPr lang="en-US" dirty="0"/>
              <a:t> is Solomon (1).</a:t>
            </a:r>
          </a:p>
          <a:p>
            <a:r>
              <a:rPr lang="en-US" dirty="0"/>
              <a:t>The benefit of studying </a:t>
            </a:r>
            <a:r>
              <a:rPr lang="ja-JP" altLang="en-US" dirty="0"/>
              <a:t>箴言 </a:t>
            </a:r>
            <a:r>
              <a:rPr lang="en-US" dirty="0"/>
              <a:t> is wisdom to do what is right (2-4; ILL family devotions).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72068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14902123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2704761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Arial" pitchFamily="-112" charset="0"/>
                <a:ea typeface="ＭＳ Ｐゴシック" charset="0"/>
                <a:cs typeface="Arial" pitchFamily="-112" charset="0"/>
              </a:rPr>
              <a:t>Ponder</a:t>
            </a:r>
            <a:r>
              <a:rPr lang="en-US" sz="1200" kern="1200" dirty="0">
                <a:solidFill>
                  <a:schemeClr val="tx1"/>
                </a:solidFill>
                <a:effectLst/>
                <a:latin typeface="Arial" pitchFamily="-112" charset="0"/>
                <a:ea typeface="ＭＳ Ｐゴシック" charset="0"/>
                <a:cs typeface="Arial" pitchFamily="-112" charset="0"/>
              </a:rPr>
              <a:t> these sayings so you can tell right from wrong</a:t>
            </a:r>
            <a:r>
              <a:rPr lang="en-SG" sz="1200" kern="1200" dirty="0">
                <a:solidFill>
                  <a:schemeClr val="tx1"/>
                </a:solidFill>
                <a:effectLst/>
                <a:latin typeface="Arial" pitchFamily="-112" charset="0"/>
                <a:ea typeface="ＭＳ Ｐゴシック" charset="0"/>
                <a:cs typeface="Arial" pitchFamily="-112" charset="0"/>
              </a:rPr>
              <a:t>.</a:t>
            </a:r>
            <a:endParaRPr lang="en-US" dirty="0">
              <a:latin typeface="Arial"/>
              <a:cs typeface="Arial"/>
            </a:endParaRPr>
          </a:p>
        </p:txBody>
      </p:sp>
    </p:spTree>
    <p:extLst>
      <p:ext uri="{BB962C8B-B14F-4D97-AF65-F5344CB8AC3E}">
        <p14:creationId xmlns:p14="http://schemas.microsoft.com/office/powerpoint/2010/main" val="32638279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Arial" pitchFamily="-112" charset="0"/>
                <a:ea typeface="ＭＳ Ｐゴシック" charset="0"/>
                <a:cs typeface="Arial" pitchFamily="-112" charset="0"/>
              </a:rPr>
              <a:t>Practice</a:t>
            </a:r>
            <a:r>
              <a:rPr lang="en-US" sz="1200" kern="1200" dirty="0">
                <a:solidFill>
                  <a:schemeClr val="tx1"/>
                </a:solidFill>
                <a:effectLst/>
                <a:latin typeface="Arial" pitchFamily="-112" charset="0"/>
                <a:ea typeface="ＭＳ Ｐゴシック" charset="0"/>
                <a:cs typeface="Arial" pitchFamily="-112" charset="0"/>
              </a:rPr>
              <a:t> these sayings and it will result in knowing how to live</a:t>
            </a:r>
            <a:r>
              <a:rPr lang="en-SG" sz="1200" kern="1200" dirty="0">
                <a:solidFill>
                  <a:schemeClr val="tx1"/>
                </a:solidFill>
                <a:effectLst/>
                <a:latin typeface="Arial" pitchFamily="-112" charset="0"/>
                <a:ea typeface="ＭＳ Ｐゴシック" charset="0"/>
                <a:cs typeface="Arial" pitchFamily="-112" charset="0"/>
              </a:rPr>
              <a:t>.</a:t>
            </a:r>
            <a:endParaRPr lang="en-US" dirty="0">
              <a:latin typeface="Arial"/>
              <a:cs typeface="Arial"/>
            </a:endParaRPr>
          </a:p>
        </p:txBody>
      </p:sp>
    </p:spTree>
    <p:extLst>
      <p:ext uri="{BB962C8B-B14F-4D97-AF65-F5344CB8AC3E}">
        <p14:creationId xmlns:p14="http://schemas.microsoft.com/office/powerpoint/2010/main" val="41424013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a:t>
            </a:r>
            <a:r>
              <a:rPr lang="ja-JP" altLang="en-US" dirty="0"/>
              <a:t>箴言 </a:t>
            </a:r>
            <a:r>
              <a:rPr lang="en-US" dirty="0"/>
              <a:t> gives wisdom (5a).</a:t>
            </a:r>
          </a:p>
          <a:p>
            <a:r>
              <a:rPr lang="en-US" dirty="0"/>
              <a:t>Applying </a:t>
            </a:r>
            <a:r>
              <a:rPr lang="ja-JP" altLang="en-US" dirty="0"/>
              <a:t>箴言 </a:t>
            </a:r>
            <a:r>
              <a:rPr lang="en-US" dirty="0"/>
              <a:t> gives guidance (5b).</a:t>
            </a:r>
          </a:p>
          <a:p>
            <a:r>
              <a:rPr lang="en-US" dirty="0"/>
              <a:t>Applying </a:t>
            </a:r>
            <a:r>
              <a:rPr lang="ja-JP" altLang="en-US" dirty="0"/>
              <a:t>箴言 </a:t>
            </a:r>
            <a:r>
              <a:rPr lang="en-US" dirty="0"/>
              <a:t> gives insight into life’s perplexities (6).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96037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26459800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Arial" pitchFamily="-112" charset="0"/>
                <a:ea typeface="ＭＳ Ｐゴシック" charset="0"/>
                <a:cs typeface="Arial" pitchFamily="-112" charset="0"/>
              </a:rPr>
              <a:t>Ponder</a:t>
            </a:r>
            <a:r>
              <a:rPr lang="en-US" sz="1200" kern="1200" dirty="0">
                <a:solidFill>
                  <a:schemeClr val="tx1"/>
                </a:solidFill>
                <a:effectLst/>
                <a:latin typeface="Arial" pitchFamily="-112" charset="0"/>
                <a:ea typeface="ＭＳ Ｐゴシック" charset="0"/>
                <a:cs typeface="Arial" pitchFamily="-112" charset="0"/>
              </a:rPr>
              <a:t> these sayings so you can tell right from wrong</a:t>
            </a:r>
            <a:r>
              <a:rPr lang="en-SG" sz="1200" kern="1200" dirty="0">
                <a:solidFill>
                  <a:schemeClr val="tx1"/>
                </a:solidFill>
                <a:effectLst/>
                <a:latin typeface="Arial" pitchFamily="-112" charset="0"/>
                <a:ea typeface="ＭＳ Ｐゴシック" charset="0"/>
                <a:cs typeface="Arial" pitchFamily="-112" charset="0"/>
              </a:rPr>
              <a:t>.</a:t>
            </a:r>
            <a:endParaRPr lang="en-US" dirty="0">
              <a:latin typeface="Arial"/>
              <a:cs typeface="Arial"/>
            </a:endParaRPr>
          </a:p>
        </p:txBody>
      </p:sp>
    </p:spTree>
    <p:extLst>
      <p:ext uri="{BB962C8B-B14F-4D97-AF65-F5344CB8AC3E}">
        <p14:creationId xmlns:p14="http://schemas.microsoft.com/office/powerpoint/2010/main" val="15175363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Arial" pitchFamily="-112" charset="0"/>
                <a:ea typeface="ＭＳ Ｐゴシック" charset="0"/>
                <a:cs typeface="Arial" pitchFamily="-112" charset="0"/>
              </a:rPr>
              <a:t>Practice</a:t>
            </a:r>
            <a:r>
              <a:rPr lang="en-US" sz="1200" kern="1200" dirty="0">
                <a:solidFill>
                  <a:schemeClr val="tx1"/>
                </a:solidFill>
                <a:effectLst/>
                <a:latin typeface="Arial" pitchFamily="-112" charset="0"/>
                <a:ea typeface="ＭＳ Ｐゴシック" charset="0"/>
                <a:cs typeface="Arial" pitchFamily="-112" charset="0"/>
              </a:rPr>
              <a:t> these sayings and it will result in knowing how to live</a:t>
            </a:r>
            <a:r>
              <a:rPr lang="en-SG" sz="1200" kern="1200" dirty="0">
                <a:solidFill>
                  <a:schemeClr val="tx1"/>
                </a:solidFill>
                <a:effectLst/>
                <a:latin typeface="Arial" pitchFamily="-112" charset="0"/>
                <a:ea typeface="ＭＳ Ｐゴシック" charset="0"/>
                <a:cs typeface="Arial" pitchFamily="-112" charset="0"/>
              </a:rPr>
              <a:t>.</a:t>
            </a:r>
            <a:endParaRPr lang="en-US" dirty="0">
              <a:latin typeface="Arial"/>
              <a:cs typeface="Arial"/>
            </a:endParaRPr>
          </a:p>
        </p:txBody>
      </p:sp>
    </p:spTree>
    <p:extLst>
      <p:ext uri="{BB962C8B-B14F-4D97-AF65-F5344CB8AC3E}">
        <p14:creationId xmlns:p14="http://schemas.microsoft.com/office/powerpoint/2010/main" val="91756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56342C-474F-EE49-8A14-3746443BA26B}" type="slidenum">
              <a:rPr lang="en-US" sz="1200"/>
              <a:pPr eaLnBrk="1" hangingPunct="1"/>
              <a:t>21</a:t>
            </a:fld>
            <a:endParaRPr lang="en-US" sz="120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0"/>
                <a:cs typeface="Arial" pitchFamily="-112" charset="0"/>
              </a:rPr>
              <a:t>Honor God as the basis of wisdom in your life</a:t>
            </a:r>
            <a:r>
              <a:rPr lang="en-SG" sz="1200" kern="1200" dirty="0">
                <a:solidFill>
                  <a:schemeClr val="tx1"/>
                </a:solidFill>
                <a:effectLst/>
                <a:latin typeface="Arial" pitchFamily="-112" charset="0"/>
                <a:ea typeface="ＭＳ Ｐゴシック" charset="0"/>
                <a:cs typeface="Arial" pitchFamily="-112" charset="0"/>
              </a:rPr>
              <a:t>.</a:t>
            </a:r>
            <a:endParaRPr lang="en-US" dirty="0"/>
          </a:p>
        </p:txBody>
      </p:sp>
    </p:spTree>
    <p:extLst>
      <p:ext uri="{BB962C8B-B14F-4D97-AF65-F5344CB8AC3E}">
        <p14:creationId xmlns:p14="http://schemas.microsoft.com/office/powerpoint/2010/main" val="19493444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wise man gains wisdom by respecting God (7a).</a:t>
            </a:r>
          </a:p>
          <a:p>
            <a:r>
              <a:rPr lang="en-US" dirty="0"/>
              <a:t>A fool is not teachable (7b).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459987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is the way to be a discerning person?</a:t>
            </a:r>
          </a:p>
        </p:txBody>
      </p:sp>
    </p:spTree>
    <p:extLst>
      <p:ext uri="{BB962C8B-B14F-4D97-AF65-F5344CB8AC3E}">
        <p14:creationId xmlns:p14="http://schemas.microsoft.com/office/powerpoint/2010/main" val="15186919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6450313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A20803-8B75-B041-AD46-9B499E490B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0494951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A238B7-15B8-1749-9F9C-80819CB786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2" name="Rectangle 1026"/>
          <p:cNvSpPr>
            <a:spLocks noGrp="1" noRot="1" noChangeAspect="1" noChangeArrowheads="1" noTextEdit="1"/>
          </p:cNvSpPr>
          <p:nvPr>
            <p:ph type="sldImg"/>
          </p:nvPr>
        </p:nvSpPr>
        <p:spPr>
          <a:ln/>
        </p:spPr>
      </p:sp>
      <p:sp>
        <p:nvSpPr>
          <p:cNvPr id="1126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6499115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is practical because it helps us to continue to learn from others who are wiser than we are (1:2b).</a:t>
            </a:r>
          </a:p>
        </p:txBody>
      </p:sp>
      <p:sp>
        <p:nvSpPr>
          <p:cNvPr id="4" name="Slide Number Placeholder 3"/>
          <p:cNvSpPr>
            <a:spLocks noGrp="1"/>
          </p:cNvSpPr>
          <p:nvPr>
            <p:ph type="sldNum" sz="quarter" idx="5"/>
          </p:nvPr>
        </p:nvSpPr>
        <p:spPr/>
        <p:txBody>
          <a:bodyPr/>
          <a:lstStyle/>
          <a:p>
            <a:pPr>
              <a:defRPr/>
            </a:pPr>
            <a:fld id="{CD7BC76F-21E5-BA4E-ACCC-6EE074EF1A96}" type="slidenum">
              <a:rPr lang="en-US" smtClean="0"/>
              <a:pPr>
                <a:defRPr/>
              </a:pPr>
              <a:t>173</a:t>
            </a:fld>
            <a:endParaRPr lang="en-US"/>
          </a:p>
        </p:txBody>
      </p:sp>
    </p:spTree>
    <p:extLst>
      <p:ext uri="{BB962C8B-B14F-4D97-AF65-F5344CB8AC3E}">
        <p14:creationId xmlns:p14="http://schemas.microsoft.com/office/powerpoint/2010/main" val="22071679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is ethical because it shows us the difference between right and wrong (1:5).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45359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t>
            </a:r>
            <a:r>
              <a:rPr lang="en-SG" sz="1200" kern="1200" dirty="0">
                <a:solidFill>
                  <a:schemeClr val="tx1"/>
                </a:solidFill>
                <a:effectLst/>
                <a:latin typeface="Arial" pitchFamily="-112" charset="0"/>
                <a:ea typeface="ＭＳ Ｐゴシック" charset="0"/>
                <a:cs typeface="Arial" pitchFamily="-112" charset="0"/>
              </a:rPr>
              <a:t>1 John 4:18, we see that, “There is no fear in love. But perfect love drives out fear, because fear has to do with punishment. The one who fears is not made perfect in love,” </a:t>
            </a:r>
            <a:r>
              <a:rPr lang="en-US" dirty="0"/>
              <a:t>so does the NT contradict the OT?</a:t>
            </a:r>
          </a:p>
          <a:p>
            <a:r>
              <a:rPr lang="en-US" dirty="0"/>
              <a:t>Actually, this NT verse speaks of fear of people, not fear of God.</a:t>
            </a:r>
          </a:p>
          <a:p>
            <a:r>
              <a:rPr lang="en-US" dirty="0"/>
              <a:t>We should fear what might have to do to us to get us back on the right path when we stray from him!</a:t>
            </a:r>
          </a:p>
          <a:p>
            <a:r>
              <a:rPr lang="en-US" dirty="0"/>
              <a:t>Only a fool despises the </a:t>
            </a:r>
            <a:r>
              <a:rPr lang="en-US"/>
              <a:t>things that benefit </a:t>
            </a:r>
            <a:r>
              <a:rPr lang="en-US" dirty="0"/>
              <a:t>his life.</a:t>
            </a:r>
          </a:p>
        </p:txBody>
      </p:sp>
      <p:sp>
        <p:nvSpPr>
          <p:cNvPr id="4" name="Slide Number Placeholder 3"/>
          <p:cNvSpPr>
            <a:spLocks noGrp="1"/>
          </p:cNvSpPr>
          <p:nvPr>
            <p:ph type="sldNum" sz="quarter" idx="5"/>
          </p:nvPr>
        </p:nvSpPr>
        <p:spPr/>
        <p:txBody>
          <a:bodyPr/>
          <a:lstStyle/>
          <a:p>
            <a:pPr>
              <a:defRPr/>
            </a:pPr>
            <a:fld id="{CD7BC76F-21E5-BA4E-ACCC-6EE074EF1A96}" type="slidenum">
              <a:rPr lang="en-US" smtClean="0"/>
              <a:pPr>
                <a:defRPr/>
              </a:pPr>
              <a:t>176</a:t>
            </a:fld>
            <a:endParaRPr lang="en-US"/>
          </a:p>
        </p:txBody>
      </p:sp>
    </p:spTree>
    <p:extLst>
      <p:ext uri="{BB962C8B-B14F-4D97-AF65-F5344CB8AC3E}">
        <p14:creationId xmlns:p14="http://schemas.microsoft.com/office/powerpoint/2010/main" val="31123709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4268703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1031"/>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83555F-5014-F348-B213-043AFB1E0B94}" type="slidenum">
              <a:rPr kumimoji="0" lang="en-US" sz="1200" b="1"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13410" name="Rectangle 2"/>
          <p:cNvSpPr>
            <a:spLocks noGrp="1" noRot="1" noChangeAspect="1" noChangeArrowheads="1" noTextEdit="1"/>
          </p:cNvSpPr>
          <p:nvPr>
            <p:ph type="sldImg"/>
          </p:nvPr>
        </p:nvSpPr>
        <p:spPr>
          <a:xfrm>
            <a:off x="1150938" y="692150"/>
            <a:ext cx="4556125" cy="3416300"/>
          </a:xfrm>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44980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1467804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0952873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39006730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B75A00-364E-F14C-AB06-D8318E41F9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2778595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4033504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E8ACB-21C3-5046-A357-26AD521D9C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520504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649014-8D0D-A440-893B-13940CBA4A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140666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19B09-AF52-834D-A8A0-6026226219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0757081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E0446-5BDA-4646-B58D-DB579619F8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51840763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3230302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2207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51805961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41015893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0448020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2448154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r>
              <a:rPr lang="en-SG" b="1" dirty="0"/>
              <a:t>29 Good Bible Sales Statistics</a:t>
            </a:r>
          </a:p>
          <a:p>
            <a:r>
              <a:rPr lang="en-SG" dirty="0">
                <a:hlinkClick r:id="rId3" tooltip="1:00 pm"/>
              </a:rPr>
              <a:t>May 23, 2017</a:t>
            </a:r>
            <a:r>
              <a:rPr lang="en-SG" dirty="0"/>
              <a:t> by </a:t>
            </a:r>
            <a:r>
              <a:rPr lang="en-SG" dirty="0">
                <a:hlinkClick r:id="rId4" tooltip="View all posts by Brandon Gaille"/>
              </a:rPr>
              <a:t>Brandon Gaille</a:t>
            </a:r>
            <a:endParaRPr lang="en-S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https://</a:t>
            </a:r>
            <a:r>
              <a:rPr lang="en-US" dirty="0" err="1">
                <a:latin typeface="Arial"/>
                <a:cs typeface="Arial"/>
              </a:rPr>
              <a:t>brandongaille.com</a:t>
            </a:r>
            <a:r>
              <a:rPr lang="en-US" dirty="0">
                <a:latin typeface="Arial"/>
                <a:cs typeface="Arial"/>
              </a:rPr>
              <a:t>/27-good-bible-sales-statistics/</a:t>
            </a:r>
          </a:p>
          <a:p>
            <a:r>
              <a:rPr lang="en-SG" dirty="0"/>
              <a:t>Accessed 21 Feb 2020</a:t>
            </a:r>
          </a:p>
          <a:p>
            <a:r>
              <a:rPr lang="en-SG" dirty="0"/>
              <a:t>Christians take their Bibles everywhere with them… but sometimes they don’t. Sometimes the one book collecting dust on the bookshelf is the Bible. Yet this need to own at least one copy of the inspired word of God drives the Bible to being a top selling book every year whether it is opened or not.</a:t>
            </a:r>
          </a:p>
          <a:p>
            <a:r>
              <a:rPr lang="en-SG" b="1" dirty="0"/>
              <a:t>More than 2,100 languages have at least one book of the Bible in that language.</a:t>
            </a:r>
            <a:endParaRPr lang="en-SG" dirty="0"/>
          </a:p>
          <a:p>
            <a:r>
              <a:rPr lang="en-SG" b="1" dirty="0"/>
              <a:t>Bible Sales Statistics</a:t>
            </a:r>
          </a:p>
          <a:p>
            <a:r>
              <a:rPr lang="en-SG" dirty="0"/>
              <a:t>Between 1815 and 1975, it was estimated that there could have been 5 billion Bibles printed. In 1995, one version of the bible, the Good News version that is copyrighted by the Bible Societies, had sold nearly 18 million copies. There’s no doubt about it – the Bible is one of the world’s best-selling books. It also </a:t>
            </a:r>
            <a:r>
              <a:rPr lang="ja-JP" altLang="en-US" dirty="0"/>
              <a:t>箴言</a:t>
            </a:r>
            <a:r>
              <a:rPr lang="en-SG" dirty="0"/>
              <a:t>es that God’s Word is a </a:t>
            </a:r>
            <a:r>
              <a:rPr lang="en-SG" dirty="0" err="1"/>
              <a:t>moneymaker</a:t>
            </a:r>
            <a:r>
              <a:rPr lang="en-SG" dirty="0"/>
              <a:t> for today’s Christian publishers.</a:t>
            </a:r>
          </a:p>
          <a:p>
            <a:r>
              <a:rPr lang="en-SG" dirty="0"/>
              <a:t>The best selling and fastest growing version of the Bible in the United States is the NIV.</a:t>
            </a:r>
          </a:p>
          <a:p>
            <a:r>
              <a:rPr lang="en-SG" dirty="0"/>
              <a:t>82%. That’s the percentage of people who regularly read the Bible who will reach for a King James Version before any other.</a:t>
            </a:r>
          </a:p>
          <a:p>
            <a:r>
              <a:rPr lang="en-SG" dirty="0"/>
              <a:t>There are more than 168,000 Bibles that are sold or given to others in the United States every day.</a:t>
            </a:r>
          </a:p>
          <a:p>
            <a:r>
              <a:rPr lang="en-SG" dirty="0"/>
              <a:t>20 million. That’s the number of Bibles that are sold each year in the United States. That’s more than double the amount that was sold annually in the 1950s.</a:t>
            </a:r>
          </a:p>
          <a:p>
            <a:r>
              <a:rPr lang="en-SG" dirty="0"/>
              <a:t>The Gideon’s International distributed 59,460,000 Bibles worldwide last year. That’s more than 100 Bibles per minute.</a:t>
            </a:r>
          </a:p>
          <a:p>
            <a:r>
              <a:rPr lang="en-SG" dirty="0"/>
              <a:t>Zondervan, a leading Bible publisher, has more than 350 different versions of the Bible that are in print right now.</a:t>
            </a:r>
          </a:p>
          <a:p>
            <a:r>
              <a:rPr lang="en-SG" dirty="0"/>
              <a:t>The percentage of Americans who own at least 1 Bible, whether it was given to them or purchased: 92%. Two-thirds of owners, regardless of religious affiliation, say that the Bible holds the meaning of life.</a:t>
            </a:r>
          </a:p>
          <a:p>
            <a:r>
              <a:rPr lang="en-SG" dirty="0"/>
              <a:t>The average American Christian owns 9 Bibles and wants to purchase more. For this reason, the Bible is actually excluded from book bestsellers lists because it would always be on top.</a:t>
            </a:r>
          </a:p>
          <a:p>
            <a:r>
              <a:rPr lang="en-SG" dirty="0"/>
              <a:t>1,300 translations of the Bible are in new languages.</a:t>
            </a:r>
          </a:p>
          <a:p>
            <a:r>
              <a:rPr lang="en-SG" dirty="0"/>
              <a:t>There are 40 authors in the Bible.</a:t>
            </a:r>
          </a:p>
          <a:p>
            <a:r>
              <a:rPr lang="en-SG" dirty="0"/>
              <a:t>Selling Bibles is big business for Christian publishers. There’s no denying it. Why else would a book that is considered to be “inerrant” have more than 350 versions by just one publisher? The fact that it sells so well is encouraging because there are incredible messages of love, forgiveness, and understanding that are contained within its 66 total books [or more depending on the version that is purchased]. It also means that some of the hype about persecution that is promoted in major Christian media could very well be a way to market this book to Christians who already have more Bibles than they can carry to buy more so they can “arm” themselves against coming attacks.</a:t>
            </a:r>
          </a:p>
          <a:p>
            <a:r>
              <a:rPr lang="en-SG" b="1" dirty="0"/>
              <a:t>How Much Money Does The Bible Bring In Every Year?</a:t>
            </a:r>
          </a:p>
          <a:p>
            <a:r>
              <a:rPr lang="en-SG" dirty="0"/>
              <a:t>The annual sales of all versions of the Bible routinely tops $425 million.</a:t>
            </a:r>
          </a:p>
          <a:p>
            <a:r>
              <a:rPr lang="en-SG" dirty="0"/>
              <a:t>Over 100 million Bibles are printed every year. Consumers in the United States will purchase 25% of those newly printed Bibles every year.</a:t>
            </a:r>
          </a:p>
          <a:p>
            <a:r>
              <a:rPr lang="en-SG" dirty="0"/>
              <a:t>In the world today, there are more than 80,000 different versions of the Bible that generate at least 1 sale annually.</a:t>
            </a:r>
          </a:p>
          <a:p>
            <a:r>
              <a:rPr lang="en-SG" dirty="0"/>
              <a:t>A Bible also owns the record for least amount of sales per year – a translation of the New Testament into Coptic has never sold more than 2 copies in any year since 1791.</a:t>
            </a:r>
          </a:p>
          <a:p>
            <a:r>
              <a:rPr lang="en-SG" dirty="0"/>
              <a:t>YouVersion, a top downloaded Bible app for mobile devices, has over 100 million total downloads and counting. It was one of the first 200 apps that were available on iTunes. It’s also been a top 100 free app for 3 consecutive years.</a:t>
            </a:r>
          </a:p>
          <a:p>
            <a:r>
              <a:rPr lang="en-SG" dirty="0"/>
              <a:t>More than 66,000 people are using a Bible app at any given second. 3 people share a Bible verse on their social network every second as well.</a:t>
            </a:r>
          </a:p>
          <a:p>
            <a:r>
              <a:rPr lang="en-SG" dirty="0"/>
              <a:t>Isaiah 53:5 is the most shared Bible verse on the internet today.</a:t>
            </a:r>
          </a:p>
          <a:p>
            <a:r>
              <a:rPr lang="en-SG" dirty="0"/>
              <a:t>77% of people say that they read the Bible more frequently because they have it available on a mobile device.</a:t>
            </a:r>
          </a:p>
          <a:p>
            <a:r>
              <a:rPr lang="en-SG" dirty="0"/>
              <a:t>60% of people use a digital Bible at church instead of hauling their own printed Bible.</a:t>
            </a:r>
          </a:p>
          <a:p>
            <a:r>
              <a:rPr lang="en-SG" dirty="0"/>
              <a:t>Two-thirds of people prefer Bible apps because it gives them access to multiple versions of the Bible without the added cost.</a:t>
            </a:r>
          </a:p>
          <a:p>
            <a:r>
              <a:rPr lang="en-SG" dirty="0"/>
              <a:t>In 2005, Thomas Nelson, a leading Bible publisher, was sold for $473 million. They publish 60 different editions of the Bible.</a:t>
            </a:r>
          </a:p>
          <a:p>
            <a:r>
              <a:rPr lang="en-SG" dirty="0"/>
              <a:t>Bible apps are going to eventually change the way people purchase Bibles. Although sales are still up, there’s been a change in the consumer profile. Instead of American families purchasing Bibles on a regular basis, it is groups, churches, and summer camps that are purchasing them in bulk. With that observation noted, it only takes one traumatic event to encourage Bible sales to increase. In the week after the September 11, 2001 attacks in the US, some retailers saw 40% increases in Bible sales. When people need comfort, they go to the Bible if they’re Americans, regardless of religion. With apps available, multiple versions of comfort can be readily accessed.</a:t>
            </a:r>
          </a:p>
          <a:p>
            <a:r>
              <a:rPr lang="en-SG" dirty="0">
                <a:effectLst/>
              </a:rPr>
              <a:t>Report this ad </a:t>
            </a:r>
          </a:p>
          <a:p>
            <a:r>
              <a:rPr lang="en-SG" b="1" dirty="0"/>
              <a:t>How Is The Scope Of Bible Sales Changing?</a:t>
            </a:r>
          </a:p>
          <a:p>
            <a:r>
              <a:rPr lang="en-SG" dirty="0"/>
              <a:t>60% of today’s Christians live in the developing world. In 1900, 80% of the world’s Christians lived in Europe or the United States.</a:t>
            </a:r>
          </a:p>
          <a:p>
            <a:r>
              <a:rPr lang="en-SG" dirty="0"/>
              <a:t>More Presbyterians go to church in Ghana on a regular basis than they do in Scotland.</a:t>
            </a:r>
          </a:p>
          <a:p>
            <a:r>
              <a:rPr lang="en-SG" dirty="0"/>
              <a:t>There are as many practicing Anglicans in England as there are practicing Muslims.</a:t>
            </a:r>
          </a:p>
          <a:p>
            <a:r>
              <a:rPr lang="en-SG" dirty="0"/>
              <a:t>A Gallup survey found that less than 50% of Americans can name the first book of the Bible.</a:t>
            </a:r>
          </a:p>
          <a:p>
            <a:r>
              <a:rPr lang="en-SG" dirty="0"/>
              <a:t>Only 1 in 3 Bible owners know that Jesus delivered the Sermon on the Mount. Billy Graham is a more popular answer than the correct answer.</a:t>
            </a:r>
          </a:p>
          <a:p>
            <a:r>
              <a:rPr lang="en-SG" dirty="0"/>
              <a:t>12%. That’s the percentage of Christians who believed that Noah was married to Joan of Arc.</a:t>
            </a:r>
          </a:p>
          <a:p>
            <a:r>
              <a:rPr lang="en-SG" dirty="0"/>
              <a:t>There are 900 different versions of the Bible just in English. There is even one Bible that has been translated into the fictional language of Klingon.</a:t>
            </a:r>
          </a:p>
          <a:p>
            <a:r>
              <a:rPr lang="en-SG" dirty="0"/>
              <a:t>Bibles are always going to sell well. There’s no denying this fact whatsoever. What is unique about Bible sales, however, is that the people who have the most opportunity to purchase this holy book are also the most illiterate about it. That may ultimately be why this book continues to be a bestseller. It is being used as a sort of balm to increase personal spirituality through money. The only problem is that the Bible itself says that one cannot serve God and serve money at the same time. With over 80k different versions of the Bible, it is fair to ask who the real master in the Bible publishing world really happens to be.</a:t>
            </a:r>
          </a:p>
          <a:p>
            <a:r>
              <a:rPr lang="en-SG" dirty="0">
                <a:effectLst/>
              </a:rPr>
              <a:t>Report this ad </a:t>
            </a:r>
          </a:p>
          <a:p>
            <a:r>
              <a:rPr lang="en-SG" b="1" dirty="0"/>
              <a:t>Related Posts:</a:t>
            </a:r>
          </a:p>
          <a:p>
            <a:r>
              <a:rPr lang="en-SG" dirty="0">
                <a:hlinkClick r:id="rId5"/>
              </a:rPr>
              <a:t>39 Terrific Bible Study Blog Names</a:t>
            </a:r>
            <a:endParaRPr lang="en-SG" dirty="0"/>
          </a:p>
          <a:p>
            <a:r>
              <a:rPr lang="en-SG" dirty="0">
                <a:hlinkClick r:id="rId6"/>
              </a:rPr>
              <a:t>101 Cool Christian Slogans and Taglines</a:t>
            </a:r>
            <a:endParaRPr lang="en-SG" dirty="0"/>
          </a:p>
          <a:p>
            <a:r>
              <a:rPr lang="en-SG" dirty="0">
                <a:hlinkClick r:id="rId7"/>
              </a:rPr>
              <a:t>27 Odd Jehovah Witness Statistics</a:t>
            </a:r>
            <a:endParaRPr lang="en-SG" dirty="0"/>
          </a:p>
          <a:p>
            <a:r>
              <a:rPr lang="en-SG" dirty="0">
                <a:hlinkClick r:id="rId8"/>
              </a:rPr>
              <a:t>31 Creative Religious Blog Names</a:t>
            </a:r>
            <a:endParaRPr lang="en-SG" dirty="0"/>
          </a:p>
          <a:p>
            <a:r>
              <a:rPr lang="en-SG" dirty="0">
                <a:effectLst/>
                <a:hlinkClick r:id="rId9"/>
              </a:rPr>
              <a:t>Share</a:t>
            </a:r>
            <a:endParaRPr lang="en-SG" dirty="0">
              <a:effectLst/>
            </a:endParaRPr>
          </a:p>
          <a:p>
            <a:r>
              <a:rPr lang="en-SG" dirty="0">
                <a:effectLst/>
              </a:rPr>
              <a:t>Pin</a:t>
            </a:r>
          </a:p>
          <a:p>
            <a:r>
              <a:rPr lang="en-SG" dirty="0">
                <a:effectLst/>
                <a:hlinkClick r:id="rId10"/>
              </a:rPr>
              <a:t>Tweet</a:t>
            </a:r>
            <a:endParaRPr lang="en-SG" dirty="0">
              <a:effectLst/>
            </a:endParaRPr>
          </a:p>
          <a:p>
            <a:r>
              <a:rPr lang="en-SG" b="1" dirty="0">
                <a:effectLst/>
              </a:rPr>
              <a:t>About The Author</a:t>
            </a:r>
            <a:br>
              <a:rPr lang="en-SG" dirty="0">
                <a:effectLst/>
              </a:rPr>
            </a:br>
            <a:r>
              <a:rPr lang="en-SG" dirty="0">
                <a:effectLst/>
              </a:rPr>
              <a:t>Although millions of people visit Brandon's blog each month, his path to success was not easy. Go here to read his incredible story, </a:t>
            </a:r>
            <a:r>
              <a:rPr lang="en-SG" b="1" u="sng" dirty="0">
                <a:effectLst/>
                <a:hlinkClick r:id="rId11"/>
              </a:rPr>
              <a:t>"From Disabled and $500k in Debt to a Pro Blogger with 5 Million Monthly Visitors."</a:t>
            </a:r>
            <a:r>
              <a:rPr lang="en-SG" dirty="0">
                <a:effectLst/>
              </a:rPr>
              <a:t> If you want to send Brandon a quick message, then </a:t>
            </a:r>
            <a:r>
              <a:rPr lang="en-SG" b="1" u="sng" dirty="0">
                <a:effectLst/>
                <a:hlinkClick r:id="rId12"/>
              </a:rPr>
              <a:t>visit his contact page here</a:t>
            </a:r>
            <a:r>
              <a:rPr lang="en-SG" dirty="0">
                <a:effectLst/>
              </a:rPr>
              <a:t>.</a:t>
            </a:r>
            <a:br>
              <a:rPr lang="en-SG" dirty="0">
                <a:effectLst/>
              </a:rPr>
            </a:br>
            <a:endParaRPr lang="en-SG" dirty="0">
              <a:effectLst/>
            </a:endParaRPr>
          </a:p>
          <a:p>
            <a:r>
              <a:rPr lang="en-SG" dirty="0"/>
              <a:t>Categories </a:t>
            </a:r>
            <a:r>
              <a:rPr lang="en-SG" dirty="0">
                <a:hlinkClick r:id="rId13"/>
              </a:rPr>
              <a:t>Statistics</a:t>
            </a:r>
            <a:r>
              <a:rPr lang="en-SG" dirty="0"/>
              <a:t> Post navigation</a:t>
            </a:r>
            <a:r>
              <a:rPr lang="en-SG" dirty="0">
                <a:hlinkClick r:id="rId14"/>
              </a:rPr>
              <a:t>29 Social Networking Addiction Statistics</a:t>
            </a:r>
            <a:endParaRPr lang="en-SG" dirty="0"/>
          </a:p>
          <a:p>
            <a:r>
              <a:rPr lang="en-SG" dirty="0">
                <a:hlinkClick r:id="rId15"/>
              </a:rPr>
              <a:t>21 Unbelievable Workplace Romance Statistics</a:t>
            </a:r>
            <a:endParaRPr lang="en-SG" dirty="0"/>
          </a:p>
          <a:p>
            <a:r>
              <a:rPr lang="en-SG" b="1" dirty="0"/>
              <a:t>Brandon’s Incredible Story</a:t>
            </a:r>
          </a:p>
          <a:p>
            <a:r>
              <a:rPr lang="en-SG" b="1" dirty="0">
                <a:hlinkClick r:id="rId11"/>
              </a:rPr>
              <a:t>From Disabled and $500k in Debt to a Pro Blogger with 5 Million Monthly Visitors</a:t>
            </a:r>
            <a:endParaRPr lang="en-SG" dirty="0"/>
          </a:p>
          <a:p>
            <a:r>
              <a:rPr lang="en-SG" b="1" dirty="0"/>
              <a:t>Recent Posts</a:t>
            </a:r>
          </a:p>
          <a:p>
            <a:r>
              <a:rPr lang="en-SG" dirty="0">
                <a:hlinkClick r:id="rId16"/>
              </a:rPr>
              <a:t>43 Paper Industry Statistics, Trends &amp; Analysis</a:t>
            </a:r>
            <a:endParaRPr lang="en-SG" dirty="0"/>
          </a:p>
          <a:p>
            <a:r>
              <a:rPr lang="en-SG" dirty="0">
                <a:hlinkClick r:id="rId17"/>
              </a:rPr>
              <a:t>Rich Dad Poor Dad Speed Summary (3 Minutes) w/ PDF Download</a:t>
            </a:r>
            <a:endParaRPr lang="en-SG" dirty="0"/>
          </a:p>
          <a:p>
            <a:r>
              <a:rPr lang="en-SG" dirty="0">
                <a:hlinkClick r:id="rId18"/>
              </a:rPr>
              <a:t>Outliers Quick Summary: 15 Takeaways from Malcolm Gladwell’s Book</a:t>
            </a:r>
            <a:endParaRPr lang="en-SG" dirty="0"/>
          </a:p>
          <a:p>
            <a:r>
              <a:rPr lang="en-SG" dirty="0">
                <a:hlinkClick r:id="rId19"/>
              </a:rPr>
              <a:t>46 Shipping Industry Statistics and Trends</a:t>
            </a:r>
            <a:endParaRPr lang="en-SG" dirty="0"/>
          </a:p>
          <a:p>
            <a:r>
              <a:rPr lang="en-SG" dirty="0">
                <a:hlinkClick r:id="rId20"/>
              </a:rPr>
              <a:t>The Tipping Point Speed Summary (3 Minutes) w/ PDF</a:t>
            </a:r>
            <a:endParaRPr lang="en-SG" dirty="0"/>
          </a:p>
          <a:p>
            <a:r>
              <a:rPr lang="en-SG" dirty="0">
                <a:hlinkClick r:id="rId21"/>
              </a:rPr>
              <a:t>Featured</a:t>
            </a:r>
            <a:endParaRPr lang="en-SG" dirty="0"/>
          </a:p>
          <a:p>
            <a:r>
              <a:rPr lang="en-SG" dirty="0">
                <a:hlinkClick r:id="rId22"/>
              </a:rPr>
              <a:t>Pros and Cons</a:t>
            </a:r>
            <a:endParaRPr lang="en-SG" dirty="0"/>
          </a:p>
          <a:p>
            <a:r>
              <a:rPr lang="en-SG" dirty="0">
                <a:hlinkClick r:id="rId13"/>
              </a:rPr>
              <a:t>Statistics</a:t>
            </a:r>
            <a:endParaRPr lang="en-SG" dirty="0"/>
          </a:p>
          <a:p>
            <a:r>
              <a:rPr lang="en-SG" dirty="0">
                <a:hlinkClick r:id="rId23"/>
              </a:rPr>
              <a:t>Blog Names</a:t>
            </a:r>
            <a:endParaRPr lang="en-SG" dirty="0"/>
          </a:p>
          <a:p>
            <a:r>
              <a:rPr lang="en-SG" dirty="0">
                <a:hlinkClick r:id="rId24"/>
              </a:rPr>
              <a:t>Slogans</a:t>
            </a:r>
            <a:endParaRPr lang="en-SG" dirty="0"/>
          </a:p>
          <a:p>
            <a:r>
              <a:rPr lang="en-SG" b="1" dirty="0"/>
              <a:t>Success is a Choice</a:t>
            </a:r>
          </a:p>
          <a:p>
            <a:r>
              <a:rPr lang="en-SG" dirty="0">
                <a:hlinkClick r:id="rId16"/>
              </a:rPr>
              <a:t>43 Paper Industry Statistics, Trends &amp; Analysis</a:t>
            </a:r>
            <a:endParaRPr lang="en-SG" dirty="0"/>
          </a:p>
          <a:p>
            <a:r>
              <a:rPr lang="en-SG" dirty="0">
                <a:hlinkClick r:id="rId17"/>
              </a:rPr>
              <a:t>Rich Dad Poor Dad Speed Summary (3 Minutes) w/ PDF Download</a:t>
            </a:r>
            <a:endParaRPr lang="en-SG" dirty="0"/>
          </a:p>
          <a:p>
            <a:r>
              <a:rPr lang="en-SG" dirty="0">
                <a:hlinkClick r:id="rId18"/>
              </a:rPr>
              <a:t>Outliers Quick Summary: 15 Takeaways from Malcolm Gladwell’s Book</a:t>
            </a:r>
            <a:endParaRPr lang="en-SG" dirty="0"/>
          </a:p>
          <a:p>
            <a:r>
              <a:rPr lang="en-SG" dirty="0">
                <a:hlinkClick r:id="rId19"/>
              </a:rPr>
              <a:t>46 Shipping Industry Statistics and Trends</a:t>
            </a:r>
            <a:endParaRPr lang="en-SG" dirty="0"/>
          </a:p>
          <a:p>
            <a:r>
              <a:rPr lang="en-SG" dirty="0">
                <a:hlinkClick r:id="rId20"/>
              </a:rPr>
              <a:t>The Tipping Point Speed Summary (3 Minutes) w/ PDF</a:t>
            </a:r>
            <a:endParaRPr lang="en-SG" dirty="0"/>
          </a:p>
          <a:p>
            <a:r>
              <a:rPr lang="en-SG" dirty="0">
                <a:hlinkClick r:id="rId25"/>
              </a:rPr>
              <a:t>Think and Grow Rich Quick Summary w/ Free PDF Download</a:t>
            </a:r>
            <a:endParaRPr lang="en-SG" dirty="0"/>
          </a:p>
          <a:p>
            <a:r>
              <a:rPr lang="en-SG" dirty="0">
                <a:hlinkClick r:id="rId26"/>
              </a:rPr>
              <a:t>41 Fishing Industry Statistics and Trends</a:t>
            </a:r>
            <a:endParaRPr lang="en-SG" dirty="0"/>
          </a:p>
          <a:p>
            <a:r>
              <a:rPr lang="en-SG" dirty="0">
                <a:hlinkClick r:id="rId27"/>
              </a:rPr>
              <a:t>The Art of War Speed Summary (3 Minutes): 15 Quick Takeaways</a:t>
            </a:r>
            <a:endParaRPr lang="en-SG" dirty="0"/>
          </a:p>
          <a:p>
            <a:r>
              <a:rPr lang="en-SG" dirty="0">
                <a:hlinkClick r:id="rId28"/>
              </a:rPr>
              <a:t>Thinking Fast and Slow Summary w/ Free PDF Download</a:t>
            </a:r>
            <a:endParaRPr lang="en-SG" dirty="0"/>
          </a:p>
          <a:p>
            <a:r>
              <a:rPr lang="en-SG" dirty="0">
                <a:hlinkClick r:id="rId29"/>
              </a:rPr>
              <a:t>21 Pro Tips for Starting &amp; Running a Credit Repair Business</a:t>
            </a:r>
            <a:endParaRPr lang="en-SG" dirty="0"/>
          </a:p>
          <a:p>
            <a:r>
              <a:rPr lang="en-SG" b="1" dirty="0"/>
              <a:t>Believe in Yourself</a:t>
            </a:r>
          </a:p>
          <a:p>
            <a:r>
              <a:rPr lang="en-SG" dirty="0">
                <a:hlinkClick r:id="rId30"/>
              </a:rPr>
              <a:t>Accounting</a:t>
            </a:r>
            <a:endParaRPr lang="en-SG" dirty="0"/>
          </a:p>
          <a:p>
            <a:r>
              <a:rPr lang="en-SG" dirty="0">
                <a:hlinkClick r:id="rId23"/>
              </a:rPr>
              <a:t>Blog Names</a:t>
            </a:r>
            <a:endParaRPr lang="en-SG" dirty="0"/>
          </a:p>
          <a:p>
            <a:r>
              <a:rPr lang="en-SG" dirty="0">
                <a:hlinkClick r:id="rId31"/>
              </a:rPr>
              <a:t>Blogging Tips</a:t>
            </a:r>
            <a:endParaRPr lang="en-SG" dirty="0"/>
          </a:p>
          <a:p>
            <a:r>
              <a:rPr lang="en-SG" dirty="0">
                <a:hlinkClick r:id="rId32"/>
              </a:rPr>
              <a:t>Business</a:t>
            </a:r>
            <a:endParaRPr lang="en-SG" dirty="0"/>
          </a:p>
          <a:p>
            <a:r>
              <a:rPr lang="en-SG" dirty="0">
                <a:hlinkClick r:id="rId33"/>
              </a:rPr>
              <a:t>Communication</a:t>
            </a:r>
            <a:endParaRPr lang="en-SG" dirty="0"/>
          </a:p>
          <a:p>
            <a:r>
              <a:rPr lang="en-SG" dirty="0">
                <a:hlinkClick r:id="rId34"/>
              </a:rPr>
              <a:t>Employees and HR</a:t>
            </a:r>
            <a:endParaRPr lang="en-SG" dirty="0"/>
          </a:p>
          <a:p>
            <a:r>
              <a:rPr lang="en-SG" dirty="0">
                <a:hlinkClick r:id="rId35"/>
              </a:rPr>
              <a:t>Entrepreneur</a:t>
            </a:r>
            <a:endParaRPr lang="en-SG" dirty="0"/>
          </a:p>
          <a:p>
            <a:r>
              <a:rPr lang="en-SG" dirty="0">
                <a:hlinkClick r:id="rId21"/>
              </a:rPr>
              <a:t>Featured</a:t>
            </a:r>
            <a:endParaRPr lang="en-SG" dirty="0"/>
          </a:p>
          <a:p>
            <a:r>
              <a:rPr lang="en-SG" dirty="0">
                <a:hlinkClick r:id="rId36"/>
              </a:rPr>
              <a:t>Finance</a:t>
            </a:r>
            <a:endParaRPr lang="en-SG" dirty="0"/>
          </a:p>
          <a:p>
            <a:r>
              <a:rPr lang="en-SG" dirty="0">
                <a:hlinkClick r:id="rId37"/>
              </a:rPr>
              <a:t>General</a:t>
            </a:r>
            <a:endParaRPr lang="en-SG" dirty="0"/>
          </a:p>
          <a:p>
            <a:r>
              <a:rPr lang="en-SG" dirty="0">
                <a:hlinkClick r:id="rId38"/>
              </a:rPr>
              <a:t>Logos</a:t>
            </a:r>
            <a:endParaRPr lang="en-SG" dirty="0"/>
          </a:p>
          <a:p>
            <a:r>
              <a:rPr lang="en-SG" dirty="0">
                <a:hlinkClick r:id="rId39"/>
              </a:rPr>
              <a:t>Mobile</a:t>
            </a:r>
            <a:endParaRPr lang="en-SG" dirty="0"/>
          </a:p>
          <a:p>
            <a:r>
              <a:rPr lang="en-SG" dirty="0">
                <a:hlinkClick r:id="rId40"/>
              </a:rPr>
              <a:t>People</a:t>
            </a:r>
            <a:endParaRPr lang="en-SG" dirty="0"/>
          </a:p>
          <a:p>
            <a:r>
              <a:rPr lang="en-SG" dirty="0">
                <a:hlinkClick r:id="rId22"/>
              </a:rPr>
              <a:t>Pros and Cons</a:t>
            </a:r>
            <a:endParaRPr lang="en-SG" dirty="0"/>
          </a:p>
          <a:p>
            <a:r>
              <a:rPr lang="en-SG" dirty="0">
                <a:hlinkClick r:id="rId41"/>
              </a:rPr>
              <a:t>Psychology</a:t>
            </a:r>
            <a:endParaRPr lang="en-SG" dirty="0"/>
          </a:p>
          <a:p>
            <a:r>
              <a:rPr lang="en-SG" b="1" dirty="0"/>
              <a:t>Never Give Up</a:t>
            </a:r>
          </a:p>
          <a:p>
            <a:r>
              <a:rPr lang="en-SG" dirty="0">
                <a:hlinkClick r:id="rId42"/>
              </a:rPr>
              <a:t>Quotes</a:t>
            </a:r>
            <a:endParaRPr lang="en-SG" dirty="0"/>
          </a:p>
          <a:p>
            <a:r>
              <a:rPr lang="en-SG" dirty="0">
                <a:hlinkClick r:id="rId43"/>
              </a:rPr>
              <a:t>SEO</a:t>
            </a:r>
            <a:endParaRPr lang="en-SG" dirty="0"/>
          </a:p>
          <a:p>
            <a:r>
              <a:rPr lang="en-SG" dirty="0">
                <a:hlinkClick r:id="rId24"/>
              </a:rPr>
              <a:t>Slogans</a:t>
            </a:r>
            <a:endParaRPr lang="en-SG" dirty="0"/>
          </a:p>
          <a:p>
            <a:r>
              <a:rPr lang="en-SG" dirty="0">
                <a:hlinkClick r:id="rId44"/>
              </a:rPr>
              <a:t>Social Media</a:t>
            </a:r>
            <a:endParaRPr lang="en-SG" dirty="0"/>
          </a:p>
          <a:p>
            <a:r>
              <a:rPr lang="en-SG" dirty="0">
                <a:hlinkClick r:id="rId13"/>
              </a:rPr>
              <a:t>Statistics</a:t>
            </a:r>
            <a:endParaRPr lang="en-SG" dirty="0"/>
          </a:p>
          <a:p>
            <a:r>
              <a:rPr lang="en-SG" dirty="0">
                <a:hlinkClick r:id="rId45"/>
              </a:rPr>
              <a:t>Style</a:t>
            </a:r>
            <a:endParaRPr lang="en-SG" dirty="0"/>
          </a:p>
          <a:p>
            <a:r>
              <a:rPr lang="en-SG" dirty="0">
                <a:hlinkClick r:id="rId46"/>
              </a:rPr>
              <a:t>Videos</a:t>
            </a:r>
            <a:endParaRPr lang="en-SG" dirty="0"/>
          </a:p>
          <a:p>
            <a:r>
              <a:rPr lang="en-SG" dirty="0">
                <a:hlinkClick r:id="rId47"/>
              </a:rPr>
              <a:t>Web Design</a:t>
            </a:r>
            <a:endParaRPr lang="en-SG" dirty="0"/>
          </a:p>
          <a:p>
            <a:r>
              <a:rPr lang="en-SG" dirty="0"/>
              <a:t>—</a:t>
            </a:r>
            <a:br>
              <a:rPr lang="en-SG" dirty="0"/>
            </a:br>
            <a:r>
              <a:rPr lang="en-SG" b="1" dirty="0"/>
              <a:t>Follow Brandon </a:t>
            </a:r>
            <a:br>
              <a:rPr lang="en-SG" dirty="0"/>
            </a:br>
            <a:r>
              <a:rPr lang="en-SG" dirty="0">
                <a:hlinkClick r:id="rId48"/>
              </a:rPr>
              <a:t>Pinterest</a:t>
            </a:r>
            <a:br>
              <a:rPr lang="en-SG" dirty="0"/>
            </a:br>
            <a:br>
              <a:rPr lang="en-SG" dirty="0"/>
            </a:br>
            <a:r>
              <a:rPr lang="en-SG" dirty="0"/>
              <a:t>—</a:t>
            </a:r>
          </a:p>
          <a:p>
            <a:r>
              <a:rPr lang="en-SG" b="1" dirty="0"/>
              <a:t>Archives</a:t>
            </a:r>
          </a:p>
          <a:p>
            <a:r>
              <a:rPr lang="en-SG" dirty="0"/>
              <a:t>Archives </a:t>
            </a:r>
          </a:p>
          <a:p>
            <a:r>
              <a:rPr lang="en-SG" dirty="0">
                <a:hlinkClick r:id="rId49"/>
              </a:rPr>
              <a:t>Privacy and Disclosure Policies</a:t>
            </a:r>
            <a:endParaRPr lang="en-SG" dirty="0"/>
          </a:p>
          <a:p>
            <a:r>
              <a:rPr lang="en-SG" dirty="0">
                <a:hlinkClick r:id="rId12"/>
              </a:rPr>
              <a:t>Contact Me</a:t>
            </a:r>
            <a:endParaRPr lang="en-SG" dirty="0"/>
          </a:p>
          <a:p>
            <a:r>
              <a:rPr lang="en-SG" dirty="0"/>
              <a:t>2020 © </a:t>
            </a:r>
            <a:r>
              <a:rPr lang="en-SG" dirty="0" err="1"/>
              <a:t>BrandonGaille.com</a:t>
            </a:r>
            <a:endParaRPr lang="en-SG" dirty="0"/>
          </a:p>
          <a:p>
            <a:r>
              <a:rPr lang="en-SG" dirty="0">
                <a:effectLst/>
              </a:rPr>
              <a:t>Exclusive Member of </a:t>
            </a:r>
            <a:r>
              <a:rPr lang="en-SG" dirty="0" err="1">
                <a:effectLst/>
              </a:rPr>
              <a:t>Mediavine</a:t>
            </a:r>
            <a:r>
              <a:rPr lang="en-SG" dirty="0">
                <a:effectLst/>
              </a:rPr>
              <a:t> Home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164047891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Moral purity has been a challenge for men for millennia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5:1-2). </a:t>
            </a:r>
          </a:p>
          <a:p>
            <a:endParaRPr lang="en-US" dirty="0">
              <a:cs typeface="ＭＳ Ｐゴシック" charset="0"/>
            </a:endParaRPr>
          </a:p>
        </p:txBody>
      </p:sp>
    </p:spTree>
    <p:extLst>
      <p:ext uri="{BB962C8B-B14F-4D97-AF65-F5344CB8AC3E}">
        <p14:creationId xmlns:p14="http://schemas.microsoft.com/office/powerpoint/2010/main" val="78960630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Need for Men: Men, do you need to grow in the area of moral purity?</a:t>
            </a:r>
          </a:p>
          <a:p>
            <a:r>
              <a:rPr lang="en-US" dirty="0">
                <a:latin typeface="Arial" panose="020B0604020202020204" pitchFamily="34" charset="0"/>
                <a:cs typeface="Arial" panose="020B0604020202020204" pitchFamily="34" charset="0"/>
              </a:rPr>
              <a:t>There is not a man who has not struggled with lust.</a:t>
            </a:r>
          </a:p>
          <a:p>
            <a:r>
              <a:rPr lang="en-US" dirty="0">
                <a:latin typeface="Arial" panose="020B0604020202020204" pitchFamily="34" charset="0"/>
                <a:cs typeface="Arial" panose="020B0604020202020204" pitchFamily="34" charset="0"/>
              </a:rPr>
              <a:t>There is no man who has not been tempted in the area of sex.</a:t>
            </a:r>
          </a:p>
          <a:p>
            <a:r>
              <a:rPr lang="en-US" dirty="0">
                <a:latin typeface="Arial" panose="020B0604020202020204" pitchFamily="34" charset="0"/>
                <a:cs typeface="Arial" panose="020B0604020202020204" pitchFamily="34" charset="0"/>
              </a:rPr>
              <a:t>This is why the key book on it is called </a:t>
            </a:r>
            <a:r>
              <a:rPr lang="en-US" i="1" dirty="0">
                <a:latin typeface="Arial" panose="020B0604020202020204" pitchFamily="34" charset="0"/>
                <a:cs typeface="Arial" panose="020B0604020202020204" pitchFamily="34" charset="0"/>
              </a:rPr>
              <a:t>Every Man’s Battle.</a:t>
            </a:r>
          </a:p>
          <a:p>
            <a:r>
              <a:rPr lang="en-US" dirty="0">
                <a:latin typeface="Arial" panose="020B0604020202020204" pitchFamily="34" charset="0"/>
                <a:cs typeface="Arial" panose="020B0604020202020204" pitchFamily="34" charset="0"/>
              </a:rPr>
              <a:t>Millions of men have defeated the advance of entire armies of other men but have fallen to the advances of a single woman!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9240457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651E66-D6BF-1F40-B573-628A83CC749D}" type="slidenum">
              <a:rPr lang="en-US" sz="1200"/>
              <a:pPr eaLnBrk="1" hangingPunct="1"/>
              <a:t>28</a:t>
            </a:fld>
            <a:endParaRPr lang="en-US" sz="1200"/>
          </a:p>
        </p:txBody>
      </p:sp>
      <p:sp>
        <p:nvSpPr>
          <p:cNvPr id="69634" name="Rectangle 1026"/>
          <p:cNvSpPr>
            <a:spLocks noGrp="1" noRot="1" noChangeAspect="1" noChangeArrowheads="1" noTextEdit="1"/>
          </p:cNvSpPr>
          <p:nvPr>
            <p:ph type="sldImg"/>
          </p:nvPr>
        </p:nvSpPr>
        <p:spPr>
          <a:ln/>
        </p:spPr>
      </p:sp>
      <p:sp>
        <p:nvSpPr>
          <p:cNvPr id="696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Need for Women: Women, do you have a porn problem also? And if not, how can you help us men be morally pure?</a:t>
            </a:r>
          </a:p>
          <a:p>
            <a:r>
              <a:rPr lang="en-US" dirty="0">
                <a:latin typeface="Arial" panose="020B0604020202020204" pitchFamily="34" charset="0"/>
                <a:cs typeface="Arial" panose="020B0604020202020204" pitchFamily="34" charset="0"/>
              </a:rPr>
              <a:t>Do you know what you might do—or not do—to make this more difficult for us?</a:t>
            </a:r>
          </a:p>
          <a:p>
            <a:r>
              <a:rPr lang="en-US" dirty="0">
                <a:latin typeface="Arial" panose="020B0604020202020204" pitchFamily="34" charset="0"/>
                <a:cs typeface="Arial" panose="020B0604020202020204" pitchFamily="34" charset="0"/>
              </a:rPr>
              <a:t>If so, you need this passage today.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8818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Solomon </a:t>
            </a:r>
            <a:r>
              <a:rPr lang="en-US" dirty="0" err="1">
                <a:latin typeface="Arial" panose="020B0604020202020204" pitchFamily="34" charset="0"/>
                <a:cs typeface="Arial" panose="020B0604020202020204" pitchFamily="34" charset="0"/>
              </a:rPr>
              <a:t>didn</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 avoid sexual sin (1 Kings 11; Eccl. 2).</a:t>
            </a:r>
          </a:p>
          <a:p>
            <a:r>
              <a:rPr lang="en-US" dirty="0">
                <a:latin typeface="Arial" panose="020B0604020202020204" pitchFamily="34" charset="0"/>
                <a:cs typeface="Arial" panose="020B0604020202020204" pitchFamily="34" charset="0"/>
              </a:rPr>
              <a:t>However, he wrote today</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text to spare us the pain of this particular sin that trips men up.</a:t>
            </a:r>
          </a:p>
        </p:txBody>
      </p:sp>
    </p:spTree>
    <p:extLst>
      <p:ext uri="{BB962C8B-B14F-4D97-AF65-F5344CB8AC3E}">
        <p14:creationId xmlns:p14="http://schemas.microsoft.com/office/powerpoint/2010/main" val="269147827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Background: </a:t>
            </a:r>
          </a:p>
          <a:p>
            <a:r>
              <a:rPr lang="en-US" dirty="0">
                <a:cs typeface="ＭＳ Ｐゴシック" charset="0"/>
              </a:rPr>
              <a:t>Solomon </a:t>
            </a:r>
            <a:r>
              <a:rPr lang="en-US" dirty="0" err="1">
                <a:cs typeface="ＭＳ Ｐゴシック" charset="0"/>
              </a:rPr>
              <a:t>didn</a:t>
            </a:r>
            <a:r>
              <a:rPr lang="uk-UA" dirty="0">
                <a:cs typeface="ＭＳ Ｐゴシック" charset="0"/>
              </a:rPr>
              <a:t>'</a:t>
            </a:r>
            <a:r>
              <a:rPr lang="en-US" dirty="0">
                <a:cs typeface="ＭＳ Ｐゴシック" charset="0"/>
              </a:rPr>
              <a:t>t avoid sexual sin (1 Kings 11; Eccl. 2).</a:t>
            </a:r>
          </a:p>
          <a:p>
            <a:r>
              <a:rPr lang="en-US" dirty="0">
                <a:cs typeface="ＭＳ Ｐゴシック" charset="0"/>
              </a:rPr>
              <a:t>However, he wrote today</a:t>
            </a:r>
            <a:r>
              <a:rPr lang="uk-UA" dirty="0">
                <a:cs typeface="ＭＳ Ｐゴシック" charset="0"/>
              </a:rPr>
              <a:t>'</a:t>
            </a:r>
            <a:r>
              <a:rPr lang="en-US" dirty="0">
                <a:cs typeface="ＭＳ Ｐゴシック" charset="0"/>
              </a:rPr>
              <a:t>s text to spare us the pain of this particular sin that trips men up.</a:t>
            </a:r>
          </a:p>
          <a:p>
            <a:r>
              <a:rPr lang="en-US" dirty="0">
                <a:cs typeface="ＭＳ Ｐゴシック" charset="0"/>
              </a:rPr>
              <a:t>Text: </a:t>
            </a:r>
            <a:r>
              <a:rPr lang="ko-KR" altLang="en-US" dirty="0" err="1">
                <a:cs typeface="ＭＳ Ｐゴシック" charset="0"/>
              </a:rPr>
              <a:t>箴言</a:t>
            </a:r>
            <a:r>
              <a:rPr lang="en-US" dirty="0">
                <a:cs typeface="ＭＳ Ｐゴシック" charset="0"/>
              </a:rPr>
              <a:t> 5</a:t>
            </a:r>
          </a:p>
          <a:p>
            <a:r>
              <a:rPr lang="en-US" dirty="0">
                <a:cs typeface="ＭＳ Ｐゴシック" charset="0"/>
              </a:rPr>
              <a:t>Preview: We will see four basic reasons to avoid this trap of sexual sin—and we will discover these in small groups that each take a portion of Scripture and then report back to the group.</a:t>
            </a:r>
          </a:p>
          <a:p>
            <a:r>
              <a:rPr lang="en-US" dirty="0">
                <a:cs typeface="ＭＳ Ｐゴシック" charset="0"/>
              </a:rPr>
              <a:t>Transition: What reason(s) should we avoid sexual sin in the passage assigned to you?</a:t>
            </a:r>
          </a:p>
          <a:p>
            <a:endParaRPr lang="en-US" dirty="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(5:3) Immoral people</a:t>
            </a:r>
            <a:r>
              <a:rPr lang="uk-UA" dirty="0"/>
              <a:t>'</a:t>
            </a:r>
            <a:r>
              <a:rPr lang="en-US" dirty="0"/>
              <a:t>s advances are genuinely enticing in touch and sound.</a:t>
            </a:r>
          </a:p>
          <a:p>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(5:4-5) However, following such advances leads to certain ruin.</a:t>
            </a:r>
          </a:p>
          <a:p>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(5:6) Sex addicts can</a:t>
            </a:r>
            <a:r>
              <a:rPr lang="uk-UA" dirty="0"/>
              <a:t>'</a:t>
            </a:r>
            <a:r>
              <a:rPr lang="en-US" dirty="0"/>
              <a:t>t discern momentary pleasure from long-term goals.</a:t>
            </a:r>
          </a:p>
          <a:p>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(5:7-8)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expose yourself to temptations in the sexual arena.</a:t>
            </a:r>
            <a:r>
              <a:rPr lang="en-SG"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619246-2C48-1B42-BD6A-16C26BEFEC27}" type="slidenum">
              <a:rPr lang="en-US" sz="1200"/>
              <a:pPr eaLnBrk="1" hangingPunct="1"/>
              <a:t>29</a:t>
            </a:fld>
            <a:endParaRPr lang="en-US" sz="1200"/>
          </a:p>
        </p:txBody>
      </p:sp>
      <p:sp>
        <p:nvSpPr>
          <p:cNvPr id="71682" name="Rectangle 1026"/>
          <p:cNvSpPr>
            <a:spLocks noGrp="1" noRot="1" noChangeAspect="1" noChangeArrowheads="1" noTextEdit="1"/>
          </p:cNvSpPr>
          <p:nvPr>
            <p:ph type="sldImg"/>
          </p:nvPr>
        </p:nvSpPr>
        <p:spPr>
          <a:ln/>
        </p:spPr>
      </p:sp>
      <p:sp>
        <p:nvSpPr>
          <p:cNvPr id="71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(5:9-10) Sexual sin </a:t>
            </a:r>
            <a:r>
              <a:rPr lang="en-US" sz="1200" u="sng" kern="1200" dirty="0">
                <a:solidFill>
                  <a:schemeClr val="tx1"/>
                </a:solidFill>
                <a:effectLst/>
                <a:latin typeface="+mn-lt"/>
                <a:ea typeface="+mn-ea"/>
                <a:cs typeface="+mn-cs"/>
              </a:rPr>
              <a:t>diverts the physical strength</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money</a:t>
            </a:r>
            <a:r>
              <a:rPr lang="en-US" sz="1200" kern="1200" dirty="0">
                <a:solidFill>
                  <a:schemeClr val="tx1"/>
                </a:solidFill>
                <a:effectLst/>
                <a:latin typeface="+mn-lt"/>
                <a:ea typeface="+mn-ea"/>
                <a:cs typeface="+mn-cs"/>
              </a:rPr>
              <a:t> saved for one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spouse to strangers instead.</a:t>
            </a:r>
            <a:r>
              <a:rPr lang="en-SG" dirty="0">
                <a:effectLst/>
              </a:rPr>
              <a:t> </a:t>
            </a: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(5:9-10) Sexual sin </a:t>
            </a:r>
            <a:r>
              <a:rPr lang="en-US" sz="1200" u="sng" kern="1200" dirty="0">
                <a:solidFill>
                  <a:schemeClr val="tx1"/>
                </a:solidFill>
                <a:effectLst/>
                <a:latin typeface="+mn-lt"/>
                <a:ea typeface="+mn-ea"/>
                <a:cs typeface="+mn-cs"/>
              </a:rPr>
              <a:t>diverts the physical strength</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money</a:t>
            </a:r>
            <a:r>
              <a:rPr lang="en-US" sz="1200" kern="1200" dirty="0">
                <a:solidFill>
                  <a:schemeClr val="tx1"/>
                </a:solidFill>
                <a:effectLst/>
                <a:latin typeface="+mn-lt"/>
                <a:ea typeface="+mn-ea"/>
                <a:cs typeface="+mn-cs"/>
              </a:rPr>
              <a:t> saved for one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spouse to strangers instead.</a:t>
            </a:r>
            <a:r>
              <a:rPr lang="en-SG" dirty="0">
                <a:effectLst/>
              </a:rPr>
              <a:t> </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(5:11-14) Sexual sin leads to a life of public regret for disobeying teachers.</a:t>
            </a:r>
          </a:p>
          <a:p>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(5:11-14) Sexual sin leads to a life of public regret for disobeying teachers.</a:t>
            </a:r>
          </a:p>
          <a:p>
            <a:r>
              <a:rPr lang="en-US" dirty="0">
                <a:latin typeface="Arial" panose="020B0604020202020204" pitchFamily="34" charset="0"/>
                <a:cs typeface="Arial" panose="020B0604020202020204" pitchFamily="34" charset="0"/>
              </a:rPr>
              <a:t>Harvey Weinstein </a:t>
            </a:r>
            <a:r>
              <a:rPr lang="en-SG" dirty="0"/>
              <a:t>In October 2017, following </a:t>
            </a:r>
            <a:r>
              <a:rPr lang="en-SG" dirty="0">
                <a:hlinkClick r:id="rId3" tooltip="Harvey Weinstein sexual abuse cases"/>
              </a:rPr>
              <a:t>sexual abuse allegations</a:t>
            </a:r>
            <a:r>
              <a:rPr lang="en-SG" dirty="0"/>
              <a:t>, Weinstein was dismissed from his company and </a:t>
            </a:r>
            <a:r>
              <a:rPr lang="en-SG" dirty="0">
                <a:hlinkClick r:id="rId4" tooltip="Expulsion from the Academy of Motion Picture Arts and Sciences"/>
              </a:rPr>
              <a:t>expelled</a:t>
            </a:r>
            <a:r>
              <a:rPr lang="en-SG" dirty="0"/>
              <a:t> from the </a:t>
            </a:r>
            <a:r>
              <a:rPr lang="en-SG" dirty="0">
                <a:hlinkClick r:id="rId5" tooltip="Academy of Motion Picture Arts and Sciences"/>
              </a:rPr>
              <a:t>Academy of Motion Picture Arts and Sciences</a:t>
            </a:r>
            <a:r>
              <a:rPr lang="en-SG" dirty="0"/>
              <a:t>.</a:t>
            </a:r>
            <a:r>
              <a:rPr lang="en-SG" baseline="30000" dirty="0">
                <a:hlinkClick r:id="rId6"/>
              </a:rPr>
              <a:t>[3]</a:t>
            </a:r>
            <a:r>
              <a:rPr lang="en-SG" baseline="30000" dirty="0">
                <a:hlinkClick r:id="rId7"/>
              </a:rPr>
              <a:t>[4]</a:t>
            </a:r>
            <a:r>
              <a:rPr lang="en-SG" dirty="0"/>
              <a:t> More than 80 women had made allegations against Weinstein by October 31 (Wikipedia)</a:t>
            </a:r>
          </a:p>
          <a:p>
            <a:r>
              <a:rPr lang="en-SG" dirty="0">
                <a:latin typeface="Arial" panose="020B0604020202020204" pitchFamily="34" charset="0"/>
                <a:cs typeface="Arial" panose="020B0604020202020204" pitchFamily="34" charset="0"/>
              </a:rPr>
              <a:t>______</a:t>
            </a:r>
          </a:p>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BornMarch</a:t>
            </a:r>
            <a:r>
              <a:rPr lang="en-US" dirty="0">
                <a:latin typeface="Arial" panose="020B0604020202020204" pitchFamily="34" charset="0"/>
                <a:cs typeface="Arial" panose="020B0604020202020204" pitchFamily="34" charset="0"/>
              </a:rPr>
              <a:t> 19, 1952 (age 67)</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New York City, U.S.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EducationUniversity</a:t>
            </a:r>
            <a:r>
              <a:rPr lang="en-US" dirty="0">
                <a:latin typeface="Arial" panose="020B0604020202020204" pitchFamily="34" charset="0"/>
                <a:cs typeface="Arial" panose="020B0604020202020204" pitchFamily="34" charset="0"/>
              </a:rPr>
              <a:t> at </a:t>
            </a:r>
            <a:r>
              <a:rPr lang="en-US" dirty="0" err="1">
                <a:latin typeface="Arial" panose="020B0604020202020204" pitchFamily="34" charset="0"/>
                <a:cs typeface="Arial" panose="020B0604020202020204" pitchFamily="34" charset="0"/>
              </a:rPr>
              <a:t>BuffaloOccupationFilm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producerYears</a:t>
            </a:r>
            <a:r>
              <a:rPr lang="en-US" dirty="0">
                <a:latin typeface="Arial" panose="020B0604020202020204" pitchFamily="34" charset="0"/>
                <a:cs typeface="Arial" panose="020B0604020202020204" pitchFamily="34" charset="0"/>
              </a:rPr>
              <a:t> active1979–2017Spouse(s)Eve Chilton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 1987; div. 2004)</a:t>
            </a:r>
          </a:p>
          <a:p>
            <a:pPr marL="0" marR="0" indent="0" algn="l" defTabSz="457200" rtl="0" eaLnBrk="1" fontAlgn="auto" latinLnBrk="0" hangingPunct="1">
              <a:lnSpc>
                <a:spcPct val="100000"/>
              </a:lnSpc>
              <a:spcBef>
                <a:spcPts val="0"/>
              </a:spcBef>
              <a:spcAft>
                <a:spcPts val="0"/>
              </a:spcAft>
              <a:buClrTx/>
              <a:buSzTx/>
              <a:buFontTx/>
              <a:buNone/>
              <a:tabLst/>
              <a:defRPr/>
            </a:pP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Georgina Chapman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 2007; div. 2017)</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Children5RelativesBob Weinstein (brother)Criminal </a:t>
            </a:r>
            <a:r>
              <a:rPr lang="en-US" dirty="0" err="1">
                <a:latin typeface="Arial" panose="020B0604020202020204" pitchFamily="34" charset="0"/>
                <a:cs typeface="Arial" panose="020B0604020202020204" pitchFamily="34" charset="0"/>
              </a:rPr>
              <a:t>informationCriminal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statusCurrently</a:t>
            </a:r>
            <a:r>
              <a:rPr lang="en-US" dirty="0">
                <a:latin typeface="Arial" panose="020B0604020202020204" pitchFamily="34" charset="0"/>
                <a:cs typeface="Arial" panose="020B0604020202020204" pitchFamily="34" charset="0"/>
              </a:rPr>
              <a:t> incarcerated, awaiting second trial in Los </a:t>
            </a:r>
            <a:r>
              <a:rPr lang="en-US" dirty="0" err="1">
                <a:latin typeface="Arial" panose="020B0604020202020204" pitchFamily="34" charset="0"/>
                <a:cs typeface="Arial" panose="020B0604020202020204" pitchFamily="34" charset="0"/>
              </a:rPr>
              <a:t>AngelesConviction</a:t>
            </a:r>
            <a:r>
              <a:rPr lang="en-US" dirty="0">
                <a:latin typeface="Arial" panose="020B0604020202020204" pitchFamily="34" charset="0"/>
                <a:cs typeface="Arial" panose="020B0604020202020204" pitchFamily="34" charset="0"/>
              </a:rPr>
              <a:t>(s)1 count of third-degree rape, 1 count of criminal sexual assault in the first degree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Criminal </a:t>
            </a:r>
            <a:r>
              <a:rPr lang="en-US" dirty="0" err="1">
                <a:latin typeface="Arial" panose="020B0604020202020204" pitchFamily="34" charset="0"/>
                <a:cs typeface="Arial" panose="020B0604020202020204" pitchFamily="34" charset="0"/>
              </a:rPr>
              <a:t>chargeRape</a:t>
            </a:r>
            <a:r>
              <a:rPr lang="en-US" dirty="0">
                <a:latin typeface="Arial" panose="020B0604020202020204" pitchFamily="34" charset="0"/>
                <a:cs typeface="Arial" panose="020B0604020202020204" pitchFamily="34" charset="0"/>
              </a:rPr>
              <a:t>, criminal sex act, sex abuse, and sexual misconduct</a:t>
            </a:r>
          </a:p>
        </p:txBody>
      </p:sp>
    </p:spTree>
    <p:extLst>
      <p:ext uri="{BB962C8B-B14F-4D97-AF65-F5344CB8AC3E}">
        <p14:creationId xmlns:p14="http://schemas.microsoft.com/office/powerpoint/2010/main" val="424260253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(5:15-17) Sex should be shared with only one person.</a:t>
            </a:r>
          </a:p>
          <a:p>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(5:18-20) Sex is most satisfying with one</a:t>
            </a:r>
            <a:r>
              <a:rPr lang="uk-UA" dirty="0"/>
              <a:t>'</a:t>
            </a:r>
            <a:r>
              <a:rPr lang="en-US" dirty="0"/>
              <a:t>s own spouse.</a:t>
            </a:r>
          </a:p>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(5:21) Resist sexual sin because God sees everything we do and judges each deed.</a:t>
            </a:r>
          </a:p>
          <a:p>
            <a:endParaRPr lang="en-US" dirty="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(5:22-23) Resist sexual sin because it is an evil deed that causes personal ruin.</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7BA513-3BCE-3E49-BC89-D571CE7480A4}" type="slidenum">
              <a:rPr lang="en-US" sz="1200"/>
              <a:pPr eaLnBrk="1" hangingPunct="1"/>
              <a:t>30</a:t>
            </a:fld>
            <a:endParaRPr lang="en-US" sz="1200"/>
          </a:p>
        </p:txBody>
      </p:sp>
      <p:sp>
        <p:nvSpPr>
          <p:cNvPr id="73730" name="Rectangle 1026"/>
          <p:cNvSpPr>
            <a:spLocks noGrp="1" noRot="1" noChangeAspect="1" noChangeArrowheads="1" noTextEdit="1"/>
          </p:cNvSpPr>
          <p:nvPr>
            <p:ph type="sldImg"/>
          </p:nvPr>
        </p:nvSpPr>
        <p:spPr>
          <a:ln/>
        </p:spPr>
      </p:sp>
      <p:sp>
        <p:nvSpPr>
          <p:cNvPr id="737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9191010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Remove your sources of temptation!</a:t>
            </a:r>
            <a:r>
              <a:rPr lang="en-SG" dirty="0">
                <a:effectLst/>
              </a:rPr>
              <a:t> </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728722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Would a one eyed and one-handed person be guaranteed not to sin?</a:t>
            </a:r>
          </a:p>
          <a:p>
            <a:r>
              <a:rPr lang="en-US" dirty="0"/>
              <a:t>Obviously not—you can still lust with the left eye and still touch someone inappropriately with the left hand.</a:t>
            </a:r>
          </a:p>
          <a:p>
            <a:r>
              <a:rPr lang="en-US" dirty="0"/>
              <a:t>Both the right eye and right hand were viewed as more valuable in antiquity, as most people then (as now) were right-handed. So the point is that we must be willing to take severe measures to protect ourselves from sin.</a:t>
            </a:r>
          </a:p>
          <a:p>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Avoid touching anything or anyone that encourages lust. Hug right—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22F855-A8DF-7844-8E3D-26B58F5BFAEB}" type="slidenum">
              <a:rPr lang="en-US" sz="1200"/>
              <a:pPr eaLnBrk="1" hangingPunct="1"/>
              <a:t>31</a:t>
            </a:fld>
            <a:endParaRPr lang="en-US" sz="1200"/>
          </a:p>
        </p:txBody>
      </p:sp>
      <p:sp>
        <p:nvSpPr>
          <p:cNvPr id="75778" name="Rectangle 1026"/>
          <p:cNvSpPr>
            <a:spLocks noGrp="1" noRot="1" noChangeAspect="1" noChangeArrowheads="1" noTextEdit="1"/>
          </p:cNvSpPr>
          <p:nvPr>
            <p:ph type="sldImg"/>
          </p:nvPr>
        </p:nvSpPr>
        <p:spPr>
          <a:ln/>
        </p:spPr>
      </p:sp>
      <p:sp>
        <p:nvSpPr>
          <p:cNvPr id="757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a:t>
            </a:r>
            <a:r>
              <a:rPr lang="en-US" sz="1200" kern="1200" dirty="0">
                <a:solidFill>
                  <a:schemeClr val="tx1"/>
                </a:solidFill>
                <a:effectLst/>
                <a:latin typeface="+mn-lt"/>
                <a:ea typeface="+mn-ea"/>
                <a:cs typeface="+mn-cs"/>
              </a:rPr>
              <a:t>but not the awkward hug!</a:t>
            </a:r>
            <a:r>
              <a:rPr lang="en-SG" dirty="0">
                <a:effectLst/>
              </a:rPr>
              <a:t> </a:t>
            </a:r>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b="1" dirty="0"/>
              <a:t>Bill Clinton had Monica Lewinsky affair to cope with anxieties of office, documentary reveals </a:t>
            </a:r>
          </a:p>
          <a:p>
            <a:r>
              <a:rPr lang="en-SG" dirty="0"/>
              <a:t>Bill and Hillary Clinton underwent 'painful' marriage counselling after he admitted fling with White House intern </a:t>
            </a:r>
          </a:p>
          <a:p>
            <a:r>
              <a:rPr lang="en-SG" dirty="0">
                <a:hlinkClick r:id="rId3"/>
              </a:rPr>
              <a:t>By David Millward, </a:t>
            </a:r>
            <a:r>
              <a:rPr lang="en-SG" dirty="0"/>
              <a:t>US Correspondent 5 March 2020 • 8:33pm </a:t>
            </a:r>
          </a:p>
          <a:p>
            <a:r>
              <a:rPr lang="en-SG" dirty="0"/>
              <a:t> </a:t>
            </a:r>
          </a:p>
          <a:p>
            <a:r>
              <a:rPr lang="en-SG" dirty="0"/>
              <a:t>Bill Clinton says he had his affair with Monica Lewinsky to cope with the pressures of the presidency.</a:t>
            </a:r>
          </a:p>
          <a:p>
            <a:r>
              <a:rPr lang="en-SG" dirty="0"/>
              <a:t>Bill Clinton became embroiled in his notorious affair with Monica Lewinsky to help cope with the anxieties of office, he has said in a new documentary about his wife.</a:t>
            </a:r>
          </a:p>
          <a:p>
            <a:r>
              <a:rPr lang="en-SG" dirty="0"/>
              <a:t>The former US president's fling with Ms Lewinsky, then a 22-year-old White House intern, nearly brought down his presidency and rocked his marriage to Hillary, who later became the US Secretary of State.</a:t>
            </a:r>
          </a:p>
          <a:p>
            <a:r>
              <a:rPr lang="en-SG" dirty="0"/>
              <a:t>"I thought how I could think about the most stupid thing to do and do it," Mr Clinton says in the documentary, 'Hillary', which premieres on Hulu on Friday.</a:t>
            </a:r>
          </a:p>
          <a:p>
            <a:r>
              <a:rPr lang="en-SG" dirty="0"/>
              <a:t>He said the pressures of being president had made him stray, adding: "You feel like you're staggering around, you've been in a 15-round prize fight that was extended to 30 rounds and here's something that will take your mind off it for a while, that's what happens....”</a:t>
            </a:r>
          </a:p>
          <a:p>
            <a:endParaRPr lang="en-US" dirty="0"/>
          </a:p>
          <a:p>
            <a:r>
              <a:rPr lang="en-US" dirty="0"/>
              <a:t>https://</a:t>
            </a:r>
            <a:r>
              <a:rPr lang="en-US" dirty="0" err="1"/>
              <a:t>www.telegraph.co.uk</a:t>
            </a:r>
            <a:r>
              <a:rPr lang="en-US" dirty="0"/>
              <a:t>/news/2020/03/05/bill-</a:t>
            </a:r>
            <a:r>
              <a:rPr lang="en-US" dirty="0" err="1"/>
              <a:t>clinton</a:t>
            </a:r>
            <a:r>
              <a:rPr lang="en-US" dirty="0"/>
              <a:t>-had-affair-</a:t>
            </a:r>
            <a:r>
              <a:rPr lang="en-US" dirty="0" err="1"/>
              <a:t>monica</a:t>
            </a:r>
            <a:r>
              <a:rPr lang="en-US" dirty="0"/>
              <a:t>-</a:t>
            </a:r>
            <a:r>
              <a:rPr lang="en-US" dirty="0" err="1"/>
              <a:t>lewinsky</a:t>
            </a:r>
            <a:r>
              <a:rPr lang="en-US" dirty="0"/>
              <a:t>-cope-anxieties-office/</a:t>
            </a:r>
          </a:p>
          <a:p>
            <a:r>
              <a:rPr lang="en-US" dirty="0"/>
              <a:t>Accessed 7 March 2020</a:t>
            </a:r>
          </a:p>
        </p:txBody>
      </p:sp>
    </p:spTree>
    <p:extLst>
      <p:ext uri="{BB962C8B-B14F-4D97-AF65-F5344CB8AC3E}">
        <p14:creationId xmlns:p14="http://schemas.microsoft.com/office/powerpoint/2010/main" val="4209204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We men need to help each other here.</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Protect your kids too.</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650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F33AB8-84E4-B443-AC56-FC3F18E0A3A4}" type="slidenum">
              <a:rPr lang="en-US" sz="1200"/>
              <a:pPr eaLnBrk="1" hangingPunct="1"/>
              <a:t>32</a:t>
            </a:fld>
            <a:endParaRPr lang="en-US" sz="1200"/>
          </a:p>
        </p:txBody>
      </p:sp>
      <p:sp>
        <p:nvSpPr>
          <p:cNvPr id="77826" name="Rectangle 1026"/>
          <p:cNvSpPr>
            <a:spLocks noGrp="1" noRot="1" noChangeAspect="1" noChangeArrowheads="1" noTextEdit="1"/>
          </p:cNvSpPr>
          <p:nvPr>
            <p:ph type="sldImg"/>
          </p:nvPr>
        </p:nvSpPr>
        <p:spPr>
          <a:ln/>
        </p:spPr>
      </p:sp>
      <p:sp>
        <p:nvSpPr>
          <p:cNvPr id="778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err="1"/>
              <a:t>XXXChurch.com</a:t>
            </a:r>
            <a:r>
              <a:rPr lang="en-US" dirty="0"/>
              <a:t> is a free porn addiction accountability program.</a:t>
            </a:r>
          </a:p>
          <a:p>
            <a:r>
              <a:rPr lang="en-US" dirty="0"/>
              <a:t>Investigate movies</a:t>
            </a:r>
            <a:r>
              <a:rPr lang="en-US" baseline="0" dirty="0"/>
              <a:t> with Plugged In to see how many times sexually explicit images appear in a movie.</a:t>
            </a:r>
          </a:p>
          <a:p>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Obviously Potiphar</a:t>
            </a:r>
            <a:r>
              <a:rPr lang="uk-UA" b="0" dirty="0"/>
              <a:t>'</a:t>
            </a:r>
            <a:r>
              <a:rPr lang="en-US" b="0" dirty="0"/>
              <a:t>s wife was the one to blame, but other</a:t>
            </a:r>
            <a:r>
              <a:rPr lang="en-US" b="0" baseline="0" dirty="0"/>
              <a:t> women are like her.</a:t>
            </a:r>
            <a:endParaRPr lang="en-US" b="0" dirty="0"/>
          </a:p>
        </p:txBody>
      </p:sp>
    </p:spTree>
    <p:extLst>
      <p:ext uri="{BB962C8B-B14F-4D97-AF65-F5344CB8AC3E}">
        <p14:creationId xmlns:p14="http://schemas.microsoft.com/office/powerpoint/2010/main" val="67465359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How to Quit Porn: 6 Essential Steps </a:t>
            </a:r>
          </a:p>
          <a:p>
            <a:r>
              <a:rPr lang="en-US" dirty="0"/>
              <a:t>Monday, April 23, 2012 | Written by </a:t>
            </a:r>
            <a:r>
              <a:rPr lang="en-US" dirty="0">
                <a:hlinkClick r:id="rId3" tooltip="Posts by Guest Author"/>
              </a:rPr>
              <a:t>Guest Author</a:t>
            </a:r>
            <a:r>
              <a:rPr lang="en-US" dirty="0"/>
              <a:t> </a:t>
            </a:r>
          </a:p>
          <a:p>
            <a:r>
              <a:rPr lang="en-US" dirty="0"/>
              <a:t>Accessed 19 Feb 2017</a:t>
            </a:r>
          </a:p>
          <a:p>
            <a:r>
              <a:rPr lang="en-US" dirty="0">
                <a:effectLst/>
              </a:rPr>
              <a:t>The first part to quitting porn is you really have to </a:t>
            </a:r>
            <a:r>
              <a:rPr lang="en-US" b="1" dirty="0">
                <a:effectLst/>
              </a:rPr>
              <a:t>want to quit porn</a:t>
            </a:r>
            <a:r>
              <a:rPr lang="en-US" dirty="0">
                <a:effectLst/>
              </a:rPr>
              <a:t>. You need to be sick and tired of porn and the sickness that it causes you in order to quit. If you are not committed, you will only be quitting until the next time you look. Deep inside you have to want to stop.</a:t>
            </a:r>
          </a:p>
          <a:p>
            <a:r>
              <a:rPr lang="en-US" dirty="0"/>
              <a:t>Secondly, you have to be willing to </a:t>
            </a:r>
            <a:r>
              <a:rPr lang="en-US" b="1" dirty="0"/>
              <a:t>do things you haven</a:t>
            </a:r>
            <a:r>
              <a:rPr lang="uk-UA" b="1" dirty="0"/>
              <a:t>'</a:t>
            </a:r>
            <a:r>
              <a:rPr lang="en-US" b="1" dirty="0"/>
              <a:t>t done before</a:t>
            </a:r>
            <a:r>
              <a:rPr lang="en-US" dirty="0"/>
              <a:t>. Seriously, if you keep quitting the same way, you</a:t>
            </a:r>
            <a:r>
              <a:rPr lang="uk-UA" dirty="0"/>
              <a:t>'</a:t>
            </a:r>
            <a:r>
              <a:rPr lang="en-US" dirty="0"/>
              <a:t>re likely to fail again. To quit, you have to give up what you</a:t>
            </a:r>
            <a:r>
              <a:rPr lang="uk-UA" dirty="0"/>
              <a:t>'</a:t>
            </a:r>
            <a:r>
              <a:rPr lang="en-US" dirty="0" err="1"/>
              <a:t>ve</a:t>
            </a:r>
            <a:r>
              <a:rPr lang="en-US" dirty="0"/>
              <a:t>  been doing and do what you have to do.</a:t>
            </a:r>
          </a:p>
          <a:p>
            <a:r>
              <a:rPr lang="en-US" dirty="0"/>
              <a:t>Thirdly, you have to </a:t>
            </a:r>
            <a:r>
              <a:rPr lang="en-US" b="1" dirty="0"/>
              <a:t>be brutally honest with another person</a:t>
            </a:r>
            <a:r>
              <a:rPr lang="en-US" dirty="0"/>
              <a:t>.  This person may be a male friend, your wife, a person of clergy, a life coach or a twelve step group person.  Somebody has to know the truth about your porn usage for you to get and stay free.</a:t>
            </a:r>
          </a:p>
          <a:p>
            <a:r>
              <a:rPr lang="en-US" dirty="0"/>
              <a:t>Next, you have to do what I call </a:t>
            </a:r>
            <a:r>
              <a:rPr lang="ru-RU" dirty="0"/>
              <a:t>"</a:t>
            </a:r>
            <a:r>
              <a:rPr lang="en-US" b="1" dirty="0"/>
              <a:t>clean house</a:t>
            </a:r>
            <a:r>
              <a:rPr lang="en-US" dirty="0"/>
              <a:t>.</a:t>
            </a:r>
            <a:r>
              <a:rPr lang="ru-RU" dirty="0"/>
              <a:t>"</a:t>
            </a:r>
            <a:r>
              <a:rPr lang="en-US" dirty="0"/>
              <a:t> You have to get rid of the porn you have. Throw away the discs, magazines, anything you have used as pornography, and make sure to dump and clean out your computer. This is just a start, some you have to clean house regularly.</a:t>
            </a:r>
          </a:p>
          <a:p>
            <a:r>
              <a:rPr lang="en-US" dirty="0"/>
              <a:t>The next step is you have to </a:t>
            </a:r>
            <a:r>
              <a:rPr lang="en-US" b="1" dirty="0"/>
              <a:t>block entry points</a:t>
            </a:r>
            <a:r>
              <a:rPr lang="en-US" dirty="0"/>
              <a:t>. This means have a porn blocker and accountability software like </a:t>
            </a:r>
            <a:r>
              <a:rPr lang="en-US" dirty="0">
                <a:hlinkClick r:id="rId4"/>
              </a:rPr>
              <a:t>Covenant Eyes</a:t>
            </a:r>
            <a:r>
              <a:rPr lang="en-US" dirty="0"/>
              <a:t> on your phone, computer at home, and at the office. If you have people sending you compromising emails, block them. Unsubscribe from porn websites. You may have to decide if credit cards are a problem. You know how porn is coming into your life. If you had a gun to your head in a minute you could block entry points.</a:t>
            </a:r>
          </a:p>
          <a:p>
            <a:r>
              <a:rPr lang="en-US" dirty="0"/>
              <a:t>Finally, </a:t>
            </a:r>
            <a:r>
              <a:rPr lang="en-US" b="1" dirty="0"/>
              <a:t>get accountable to a man</a:t>
            </a:r>
            <a:r>
              <a:rPr lang="en-US" dirty="0"/>
              <a:t> on a daily basis about your porn usage. Make a call a day and a commitment to call this person before you even consider looking at porn. People who set consequences for porn relapse do better. Seriously, if you look at porn, set a consequence. Some guys run laps, give money to the political party they don</a:t>
            </a:r>
            <a:r>
              <a:rPr lang="uk-UA" dirty="0"/>
              <a:t>'</a:t>
            </a:r>
            <a:r>
              <a:rPr lang="en-US" dirty="0"/>
              <a:t>t vote for, do leg lunges for a half mile, give up some privilege or just pick up trash on the highway for a few hours.</a:t>
            </a:r>
          </a:p>
          <a:p>
            <a:r>
              <a:rPr lang="en-US" dirty="0"/>
              <a:t>You have to decide that you are worth living porn free. I decided that almost 25 years ago and just passed a polygraph verifying my freedom. I believe you</a:t>
            </a:r>
            <a:r>
              <a:rPr lang="uk-UA" dirty="0"/>
              <a:t>'</a:t>
            </a:r>
            <a:r>
              <a:rPr lang="en-US" dirty="0"/>
              <a:t>re worth it but your behavior will show you if you are. Don</a:t>
            </a:r>
            <a:r>
              <a:rPr lang="uk-UA" dirty="0"/>
              <a:t>'</a:t>
            </a:r>
            <a:r>
              <a:rPr lang="en-US" dirty="0"/>
              <a:t>t believe your words. Believe only your behaviors; otherwise, you can be in denial as to your commitment to being porn free.</a:t>
            </a:r>
          </a:p>
          <a:p>
            <a:r>
              <a:rPr lang="en-US" dirty="0"/>
              <a:t>Remember, you are not the only one being affected if you are married. She is in pain because of your porn usage. Your children are being affected as well. They deserve the best man you can be. You decide. Do they get the porn-drunk you or the porn-free you? I recommend the porn-free you. It</a:t>
            </a:r>
            <a:r>
              <a:rPr lang="uk-UA" dirty="0"/>
              <a:t>'</a:t>
            </a:r>
            <a:r>
              <a:rPr lang="en-US" dirty="0"/>
              <a:t>s the better you.</a:t>
            </a:r>
          </a:p>
          <a:p>
            <a:r>
              <a:rPr lang="en-US" b="1" dirty="0"/>
              <a:t>Photo credit: </a:t>
            </a:r>
            <a:r>
              <a:rPr lang="en-US" b="1" dirty="0">
                <a:hlinkClick r:id="rId5"/>
              </a:rPr>
              <a:t>um_gngama</a:t>
            </a:r>
            <a:br>
              <a:rPr lang="en-US" b="1" dirty="0">
                <a:hlinkClick r:id="rId6"/>
              </a:rPr>
            </a:br>
            <a:endParaRPr lang="en-US" b="1" dirty="0"/>
          </a:p>
          <a:p>
            <a:r>
              <a:rPr lang="en-US" dirty="0">
                <a:effectLst/>
              </a:rPr>
              <a:t>. . . .</a:t>
            </a:r>
          </a:p>
          <a:p>
            <a:r>
              <a:rPr lang="en-US" b="1" dirty="0">
                <a:effectLst/>
              </a:rPr>
              <a:t>Douglas Weiss, Ph.D</a:t>
            </a:r>
            <a:r>
              <a:rPr lang="en-US" dirty="0">
                <a:effectLst/>
              </a:rPr>
              <a:t>. is a nationally known author, speaker and licensed psychologist. He has appeared on many national talk shows including Oprah, Dr. Phil, Good Morning America and 20/20.  Dr. Weiss travels the country training professionals in the treatment of marriage, sexual addiction, and sexual abuse. Dr. Weiss is currently the executive director of Heart to Heart Counseling Center where his staff offers </a:t>
            </a:r>
            <a:r>
              <a:rPr lang="en-US" dirty="0">
                <a:effectLst/>
                <a:hlinkClick r:id="rId7"/>
              </a:rPr>
              <a:t>3-Day Intensives</a:t>
            </a:r>
            <a:r>
              <a:rPr lang="en-US" dirty="0">
                <a:effectLst/>
              </a:rPr>
              <a:t> and </a:t>
            </a:r>
            <a:r>
              <a:rPr lang="en-US" dirty="0">
                <a:effectLst/>
                <a:hlinkClick r:id="rId8"/>
              </a:rPr>
              <a:t>Telephone Counseling</a:t>
            </a:r>
            <a:r>
              <a:rPr lang="en-US" dirty="0">
                <a:effectLst/>
              </a:rPr>
              <a:t> in his Colorado Springs, Colorado office.</a:t>
            </a:r>
          </a:p>
          <a:p>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Vow and guard!</a:t>
            </a:r>
            <a:r>
              <a:rPr lang="en-SG" dirty="0">
                <a:effectLst/>
              </a:rPr>
              <a:t> </a:t>
            </a:r>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20696135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6A00D-8B0A-AD4D-8616-EC06A8425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5778819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355085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FE8ACB-21C3-5046-A357-26AD521D9C57}" type="slidenum">
              <a:rPr lang="en-US" sz="1200"/>
              <a:pPr eaLnBrk="1" hangingPunct="1"/>
              <a:t>33</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98157431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A0856-27F4-9D41-A2A4-B37636035B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1401909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1DBDF9-7459-6A41-BF8D-D0773DC2D6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90287137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15A32E-AD65-D544-96A9-DBD897DF46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2229565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7DA450-00D5-1749-B71D-35BFBD20FB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3304096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a:p>
            <a:r>
              <a:rPr lang="en-US">
                <a:latin typeface="Arial"/>
                <a:cs typeface="Arial"/>
              </a:rPr>
              <a:t>And yet, is Mark Twain known for opening his mouth or for keeping silent?</a:t>
            </a:r>
            <a:endParaRPr lang="en-US" dirty="0">
              <a:latin typeface="Arial"/>
              <a:cs typeface="Arial"/>
            </a:endParaRPr>
          </a:p>
        </p:txBody>
      </p:sp>
    </p:spTree>
    <p:extLst>
      <p:ext uri="{BB962C8B-B14F-4D97-AF65-F5344CB8AC3E}">
        <p14:creationId xmlns:p14="http://schemas.microsoft.com/office/powerpoint/2010/main" val="48941946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Twain</a:t>
            </a:r>
            <a:r>
              <a:rPr lang="en-US" baseline="0" dirty="0">
                <a:latin typeface="Arial"/>
                <a:cs typeface="Arial"/>
              </a:rPr>
              <a:t> showed himself to be a wise fool.</a:t>
            </a:r>
            <a:endParaRPr lang="en-US" dirty="0">
              <a:latin typeface="Arial"/>
              <a:cs typeface="Arial"/>
            </a:endParaRPr>
          </a:p>
        </p:txBody>
      </p:sp>
    </p:spTree>
    <p:extLst>
      <p:ext uri="{BB962C8B-B14F-4D97-AF65-F5344CB8AC3E}">
        <p14:creationId xmlns:p14="http://schemas.microsoft.com/office/powerpoint/2010/main" val="169441180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He was a godless man who rejected</a:t>
            </a:r>
            <a:r>
              <a:rPr lang="en-US" baseline="0" dirty="0">
                <a:latin typeface="Arial"/>
                <a:cs typeface="Arial"/>
              </a:rPr>
              <a:t> God's Word and encouraged others to do so also.</a:t>
            </a:r>
            <a:endParaRPr lang="en-US" dirty="0">
              <a:latin typeface="Arial"/>
              <a:cs typeface="Arial"/>
            </a:endParaRPr>
          </a:p>
        </p:txBody>
      </p:sp>
    </p:spTree>
    <p:extLst>
      <p:ext uri="{BB962C8B-B14F-4D97-AF65-F5344CB8AC3E}">
        <p14:creationId xmlns:p14="http://schemas.microsoft.com/office/powerpoint/2010/main" val="133189210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792051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49014-8D0D-A440-893B-13940CBA4A0F}" type="slidenum">
              <a:rPr lang="en-US" sz="1200"/>
              <a:pPr eaLnBrk="1" hangingPunct="1"/>
              <a:t>34</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61884651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97464414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05238810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48319484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39485080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9480742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668437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579167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6457392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590D22-83B6-3843-85AF-F58E392A0C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94228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F19B09-AF52-834D-A8A0-60262262191D}" type="slidenum">
              <a:rPr lang="en-US" sz="1200"/>
              <a:pPr eaLnBrk="1" hangingPunct="1"/>
              <a:t>35</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Looking at these two verses about graciousness and loving kindness, I noticed something interesting.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find it interesting that the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do not look down on the poor and glorify the rich as the world does.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actually show the opposite of the world view.  It condemns the rich, stating ruthless men retain riches.   That is something to think about as you try to establish the habit of graciousness.</a:t>
            </a:r>
          </a:p>
        </p:txBody>
      </p:sp>
    </p:spTree>
    <p:extLst>
      <p:ext uri="{BB962C8B-B14F-4D97-AF65-F5344CB8AC3E}">
        <p14:creationId xmlns:p14="http://schemas.microsoft.com/office/powerpoint/2010/main" val="392003729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41979076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0397337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best place to show godliness is in the home. No person is surprised to find out that a family member is godly—“Oh, really? My dad is godly? I didn’t know that!” Churches must require elders to be “one that manages his own family well” (1 Tim 3:4).</a:t>
            </a:r>
          </a:p>
        </p:txBody>
      </p:sp>
    </p:spTree>
    <p:extLst>
      <p:ext uri="{BB962C8B-B14F-4D97-AF65-F5344CB8AC3E}">
        <p14:creationId xmlns:p14="http://schemas.microsoft.com/office/powerpoint/2010/main" val="5386000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79118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Which of the 7 areas we looked at today is your lowest score?</a:t>
            </a:r>
          </a:p>
          <a:p>
            <a:r>
              <a:rPr lang="en-US" dirty="0">
                <a:latin typeface="Arial"/>
                <a:cs typeface="Arial"/>
              </a:rPr>
              <a:t>Hopefully you didn’t score yourself a minus 2 on everything—or a plus 2 on everything! Neither is certainly true!</a:t>
            </a:r>
          </a:p>
        </p:txBody>
      </p:sp>
    </p:spTree>
    <p:extLst>
      <p:ext uri="{BB962C8B-B14F-4D97-AF65-F5344CB8AC3E}">
        <p14:creationId xmlns:p14="http://schemas.microsoft.com/office/powerpoint/2010/main" val="400184255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E4EF8-522A-084A-B0A7-11CA660A21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89617163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22A902-25B9-F54F-AD02-AA714D5B11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84773015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5E7D4-74BC-BB4C-88D8-2986BF9B9BF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ndParaRPr>
          </a:p>
          <a:p>
            <a:r>
              <a:rPr lang="en-US" dirty="0"/>
              <a:t>In January 2009, Harris started dating </a:t>
            </a:r>
            <a:r>
              <a:rPr lang="en-US" dirty="0">
                <a:hlinkClick r:id="rId3" tooltip="Hugh Hefner"/>
              </a:rPr>
              <a:t>Hugh Hefner</a:t>
            </a:r>
            <a:r>
              <a:rPr lang="en-US" dirty="0"/>
              <a:t>,</a:t>
            </a:r>
            <a:r>
              <a:rPr lang="en-US" baseline="30000" dirty="0">
                <a:hlinkClick r:id="rId4"/>
              </a:rPr>
              <a:t>[12]</a:t>
            </a:r>
            <a:r>
              <a:rPr lang="en-US" dirty="0"/>
              <a:t> joining the </a:t>
            </a:r>
            <a:r>
              <a:rPr lang="en-US" dirty="0">
                <a:hlinkClick r:id="rId5" tooltip="Kristina and Karissa Shannon"/>
              </a:rPr>
              <a:t>Shannon Twins</a:t>
            </a:r>
            <a:r>
              <a:rPr lang="en-US" dirty="0"/>
              <a:t> after his previous </a:t>
            </a:r>
            <a:r>
              <a:rPr lang="ru-RU" dirty="0"/>
              <a:t>"</a:t>
            </a:r>
            <a:r>
              <a:rPr lang="en-US" dirty="0"/>
              <a:t>number one girlfriend</a:t>
            </a:r>
            <a:r>
              <a:rPr lang="ru-RU" dirty="0"/>
              <a:t>"</a:t>
            </a:r>
            <a:r>
              <a:rPr lang="en-US" dirty="0"/>
              <a:t>, </a:t>
            </a:r>
            <a:r>
              <a:rPr lang="en-US" dirty="0">
                <a:hlinkClick r:id="rId6" tooltip="Holly Madison"/>
              </a:rPr>
              <a:t>Holly Madison</a:t>
            </a:r>
            <a:r>
              <a:rPr lang="en-US" dirty="0"/>
              <a:t>, had ended their 7-year relationship.</a:t>
            </a:r>
            <a:r>
              <a:rPr lang="en-US" baseline="30000" dirty="0">
                <a:hlinkClick r:id="rId7"/>
              </a:rPr>
              <a:t>[13]</a:t>
            </a:r>
            <a:r>
              <a:rPr lang="en-US" dirty="0"/>
              <a:t> On December 24, 2010, she became engaged to Hefner, to become his third wife.</a:t>
            </a:r>
            <a:r>
              <a:rPr lang="en-US" baseline="30000" dirty="0">
                <a:hlinkClick r:id="rId8"/>
              </a:rPr>
              <a:t>[14]</a:t>
            </a:r>
            <a:r>
              <a:rPr lang="en-US" dirty="0"/>
              <a:t> Harris broke off their engagement on June 14, 2011, five days before their planned wedding.</a:t>
            </a:r>
            <a:r>
              <a:rPr lang="en-US" baseline="30000" dirty="0">
                <a:hlinkClick r:id="rId9"/>
              </a:rPr>
              <a:t>[15]</a:t>
            </a:r>
            <a:r>
              <a:rPr lang="en-US" dirty="0"/>
              <a:t> In anticipation of the wedding, the July issue of </a:t>
            </a:r>
            <a:r>
              <a:rPr lang="en-US" i="1" dirty="0"/>
              <a:t>Playboy</a:t>
            </a:r>
            <a:r>
              <a:rPr lang="en-US" dirty="0"/>
              <a:t>, which reached store shelves and customers' homes within days of the wedding date, featured Harris on the cover and in a photo spread as well. The headline on the cover read </a:t>
            </a:r>
            <a:r>
              <a:rPr lang="ru-RU" dirty="0"/>
              <a:t>"</a:t>
            </a:r>
            <a:r>
              <a:rPr lang="en-US" dirty="0"/>
              <a:t>Introducing America's Princess, Mrs. Crystal Hefner</a:t>
            </a:r>
            <a:r>
              <a:rPr lang="ru-RU" dirty="0"/>
              <a:t>"</a:t>
            </a:r>
            <a:r>
              <a:rPr lang="en-US" dirty="0"/>
              <a:t>.</a:t>
            </a:r>
            <a:r>
              <a:rPr lang="en-US" baseline="30000" dirty="0">
                <a:hlinkClick r:id="rId10"/>
              </a:rPr>
              <a:t>[16]</a:t>
            </a:r>
            <a:r>
              <a:rPr lang="en-US" dirty="0"/>
              <a:t> It was later covered on newsstand issues with a sticker that read </a:t>
            </a:r>
            <a:r>
              <a:rPr lang="ru-RU" dirty="0"/>
              <a:t>"</a:t>
            </a:r>
            <a:r>
              <a:rPr lang="en-US" dirty="0"/>
              <a:t>Runaway Bride</a:t>
            </a:r>
            <a:r>
              <a:rPr lang="ru-RU" dirty="0"/>
              <a:t>"</a:t>
            </a:r>
            <a:r>
              <a:rPr lang="en-US" dirty="0"/>
              <a:t>. The two later reconciled, and on December 31, 2012, Harris and Hefner married at the Playboy Mansion in a small private ceremony; he was 86 and she was 26.</a:t>
            </a:r>
            <a:r>
              <a:rPr lang="en-US" baseline="30000" dirty="0">
                <a:hlinkClick r:id="rId11"/>
              </a:rPr>
              <a:t>[17]</a:t>
            </a:r>
            <a:r>
              <a:rPr lang="en-US" baseline="30000" dirty="0">
                <a:hlinkClick r:id="rId12"/>
              </a:rPr>
              <a:t>[18]</a:t>
            </a:r>
            <a:endParaRPr lang="en-US" dirty="0"/>
          </a:p>
          <a:p>
            <a:r>
              <a:rPr lang="en-US" dirty="0"/>
              <a:t>In 2016 Hefner announced on </a:t>
            </a:r>
            <a:r>
              <a:rPr lang="en-US" dirty="0">
                <a:hlinkClick r:id="rId13" tooltip="Twitter"/>
              </a:rPr>
              <a:t>Twitter</a:t>
            </a:r>
            <a:r>
              <a:rPr lang="en-US" dirty="0"/>
              <a:t> that she's been suffering from </a:t>
            </a:r>
            <a:r>
              <a:rPr lang="en-US" dirty="0">
                <a:hlinkClick r:id="rId14" tooltip="Lyme disease"/>
              </a:rPr>
              <a:t>Lyme disease</a:t>
            </a:r>
            <a:r>
              <a:rPr lang="en-US" dirty="0"/>
              <a:t>.</a:t>
            </a:r>
          </a:p>
          <a:p>
            <a:pPr eaLnBrk="1" hangingPunct="1"/>
            <a:endParaRPr lang="en-US" dirty="0">
              <a:latin typeface="Arial" charset="0"/>
            </a:endParaRPr>
          </a:p>
          <a:p>
            <a:pPr eaLnBrk="1" hangingPunct="1"/>
            <a:r>
              <a:rPr lang="en-US" dirty="0">
                <a:latin typeface="Arial" charset="0"/>
              </a:rPr>
              <a:t>https://en.wikipedia.org/wiki/Crystal_Hefner</a:t>
            </a:r>
          </a:p>
        </p:txBody>
      </p:sp>
    </p:spTree>
    <p:extLst>
      <p:ext uri="{BB962C8B-B14F-4D97-AF65-F5344CB8AC3E}">
        <p14:creationId xmlns:p14="http://schemas.microsoft.com/office/powerpoint/2010/main" val="377615395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Justice is a joy to him and to all who follow him.</a:t>
            </a:r>
          </a:p>
        </p:txBody>
      </p:sp>
    </p:spTree>
    <p:extLst>
      <p:ext uri="{BB962C8B-B14F-4D97-AF65-F5344CB8AC3E}">
        <p14:creationId xmlns:p14="http://schemas.microsoft.com/office/powerpoint/2010/main" val="927896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E0446-5BDA-4646-B58D-DB579619F8A7}" type="slidenum">
              <a:rPr lang="en-US" sz="1200"/>
              <a:pPr eaLnBrk="1" hangingPunct="1"/>
              <a:t>36</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79"/>
            <a:ext cx="6659888" cy="3209249"/>
          </a:xfrm>
        </p:spPr>
        <p:txBody>
          <a:bodyPr/>
          <a:lstStyle/>
          <a:p>
            <a:r>
              <a:rPr lang="en-US" dirty="0">
                <a:latin typeface="Arial" panose="020B0604020202020204" pitchFamily="34" charset="0"/>
                <a:cs typeface="Arial" panose="020B0604020202020204" pitchFamily="34" charset="0"/>
              </a:rPr>
              <a:t>So what exactly are gracious words?  How are they used?   Here are a few examples.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Anxiety weighs . . .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kind or encouraging word can be used to cheer someone up.   Because of the COVID-19 situation, many people have already lost their job or being put on unpaid leave, some don’t know how long they will be out of work or if they are able to still work, will there be future layoffs?   For students who are currently attending or planning to start attending school, wondering when will classes resume, what will school look like next term, will there be a next term?  These uncertainties lead to anxiety.  It is safe to assume that may people are anxious right now.  Remember that when speaking to co-workers on conference call, or standing in long lines at the grocery store.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Gentle words or a soothing tongue is a tree of life.  This is contrasted with the perverse or deceitful tongue that crushes the spirit.  We need to be careful in our speech to not use a perverse tongue</a:t>
            </a:r>
          </a:p>
        </p:txBody>
      </p:sp>
    </p:spTree>
    <p:extLst>
      <p:ext uri="{BB962C8B-B14F-4D97-AF65-F5344CB8AC3E}">
        <p14:creationId xmlns:p14="http://schemas.microsoft.com/office/powerpoint/2010/main" val="135266330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E88FD-E9CD-5643-9321-2D6A5ECDF1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78321168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05296916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Because we are spending so much time at home we need to be careful how we speak to our loved ones.  The </a:t>
            </a:r>
            <a:r>
              <a:rPr lang="ja-JP" altLang="en-US" dirty="0">
                <a:latin typeface="Arial" panose="020B0604020202020204" pitchFamily="34" charset="0"/>
                <a:cs typeface="Arial" panose="020B0604020202020204" pitchFamily="34" charset="0"/>
              </a:rPr>
              <a:t>箴言</a:t>
            </a:r>
            <a:r>
              <a:rPr lang="en-US" dirty="0" err="1">
                <a:latin typeface="Arial" panose="020B0604020202020204" pitchFamily="34" charset="0"/>
                <a:cs typeface="Arial" panose="020B0604020202020204" pitchFamily="34" charset="0"/>
              </a:rPr>
              <a:t>erb</a:t>
            </a:r>
            <a:r>
              <a:rPr lang="en-US" dirty="0">
                <a:latin typeface="Arial" panose="020B0604020202020204" pitchFamily="34" charset="0"/>
                <a:cs typeface="Arial" panose="020B0604020202020204" pitchFamily="34" charset="0"/>
              </a:rPr>
              <a:t> mentions a gentle answer but I think you an change that to that a gentle question.  Don’t ask why is the toast burnt?  Don’t ask why don’t you put your dishes in the sink when you are finished.  Try to ask a gentle question and be prepared to answer with a gentle soothing tongue.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Because, who wants to stir up anger?</a:t>
            </a:r>
          </a:p>
        </p:txBody>
      </p:sp>
    </p:spTree>
    <p:extLst>
      <p:ext uri="{BB962C8B-B14F-4D97-AF65-F5344CB8AC3E}">
        <p14:creationId xmlns:p14="http://schemas.microsoft.com/office/powerpoint/2010/main" val="296530272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79"/>
            <a:ext cx="6659888" cy="3209249"/>
          </a:xfrm>
        </p:spPr>
        <p:txBody>
          <a:bodyPr/>
          <a:lstStyle/>
          <a:p>
            <a:r>
              <a:rPr lang="en-US" dirty="0">
                <a:latin typeface="Arial" panose="020B0604020202020204" pitchFamily="34" charset="0"/>
                <a:cs typeface="Arial" panose="020B0604020202020204" pitchFamily="34" charset="0"/>
              </a:rPr>
              <a:t>So what exactly are gracious words?  How are they used?   Here are a few examples.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Anxiety weighs . . .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kind or encouraging word can be used to cheer someone up.   Because of the COVID-19 situation, many people have already lost their job or being put on unpaid leave, some don’t know how long they will be out of work or if they are able to still work, will there be future layoffs?   For students who are currently attending or planning to start attending school, wondering when will classes resume, what will school look like next term, will there be a next term?  These uncertainties lead to anxiety.  It is safe to assume that may people are anxious right now.  Remember that when speaking to co-workers on conference call, or standing in long lines at the grocery store.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Gentle words or a soothing tongue is a tree of life.  This is contrasted with the perverse or deceitful tongue that crushes the spirit.  We need to be careful in our speech to not use a perverse tongue</a:t>
            </a:r>
          </a:p>
        </p:txBody>
      </p:sp>
    </p:spTree>
    <p:extLst>
      <p:ext uri="{BB962C8B-B14F-4D97-AF65-F5344CB8AC3E}">
        <p14:creationId xmlns:p14="http://schemas.microsoft.com/office/powerpoint/2010/main" val="181099413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E1D4D-8640-3743-B7FA-748F25E35C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00300930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2796294"/>
          </a:xfrm>
        </p:spPr>
        <p:txBody>
          <a:bodyPr/>
          <a:lstStyle/>
          <a:p>
            <a:r>
              <a:rPr lang="en-US" dirty="0">
                <a:latin typeface="Arial" panose="020B0604020202020204" pitchFamily="34" charset="0"/>
                <a:cs typeface="Arial" panose="020B0604020202020204" pitchFamily="34" charset="0"/>
              </a:rPr>
              <a:t>We all know that words are powerful, and when it comes to being gracious or practicing graciousness, it is important to realize the impact our words have.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Lord detests . . . , </a:t>
            </a:r>
          </a:p>
          <a:p>
            <a:r>
              <a:rPr lang="en-US" dirty="0">
                <a:latin typeface="Arial" panose="020B0604020202020204" pitchFamily="34" charset="0"/>
                <a:cs typeface="Arial" panose="020B0604020202020204" pitchFamily="34" charset="0"/>
              </a:rPr>
              <a:t>Our God, in whose image we are created in, sees our gracious words as pure.  </a:t>
            </a:r>
          </a:p>
          <a:p>
            <a:r>
              <a:rPr lang="en-US" dirty="0">
                <a:latin typeface="Arial" panose="020B0604020202020204" pitchFamily="34" charset="0"/>
                <a:cs typeface="Arial" panose="020B0604020202020204" pitchFamily="34" charset="0"/>
              </a:rPr>
              <a:t>Imagine that, --- we can be seen as pure in the sight of the creator of the universe simply with gracious words.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wise in heart . . .,</a:t>
            </a:r>
          </a:p>
          <a:p>
            <a:r>
              <a:rPr lang="en-US" dirty="0">
                <a:latin typeface="Arial" panose="020B0604020202020204" pitchFamily="34" charset="0"/>
                <a:cs typeface="Arial" panose="020B0604020202020204" pitchFamily="34" charset="0"/>
              </a:rPr>
              <a:t>In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16:21 we learn that gracious words are also useful.  They promote instruction, the are persuasive.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Gracious words are a . . . </a:t>
            </a:r>
          </a:p>
          <a:p>
            <a:r>
              <a:rPr lang="en-US" dirty="0">
                <a:latin typeface="Arial" panose="020B0604020202020204" pitchFamily="34" charset="0"/>
                <a:cs typeface="Arial" panose="020B0604020202020204" pitchFamily="34" charset="0"/>
              </a:rPr>
              <a:t>Our words can be, should be </a:t>
            </a:r>
            <a:r>
              <a:rPr lang="en-US" dirty="0" err="1">
                <a:latin typeface="Arial" panose="020B0604020202020204" pitchFamily="34" charset="0"/>
                <a:cs typeface="Arial" panose="020B0604020202020204" pitchFamily="34" charset="0"/>
              </a:rPr>
              <a:t>be</a:t>
            </a:r>
            <a:r>
              <a:rPr lang="en-US" dirty="0">
                <a:latin typeface="Arial" panose="020B0604020202020204" pitchFamily="34" charset="0"/>
                <a:cs typeface="Arial" panose="020B0604020202020204" pitchFamily="34" charset="0"/>
              </a:rPr>
              <a:t> gracious.</a:t>
            </a:r>
          </a:p>
        </p:txBody>
      </p:sp>
    </p:spTree>
    <p:extLst>
      <p:ext uri="{BB962C8B-B14F-4D97-AF65-F5344CB8AC3E}">
        <p14:creationId xmlns:p14="http://schemas.microsoft.com/office/powerpoint/2010/main" val="334563826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1229209"/>
          </a:xfrm>
        </p:spPr>
        <p:txBody>
          <a:bodyPr/>
          <a:lstStyle/>
          <a:p>
            <a:pPr defTabSz="483306">
              <a:defRPr/>
            </a:pPr>
            <a:r>
              <a:rPr lang="en-US" dirty="0">
                <a:latin typeface="Arial" panose="020B0604020202020204" pitchFamily="34" charset="0"/>
                <a:cs typeface="Arial" panose="020B0604020202020204" pitchFamily="34" charset="0"/>
              </a:rPr>
              <a:t>When you get to spend extra time with your family due to the current lock down, does it seem that the house gets really small?  What type of speech do you think is being demonstrated by this coupe?</a:t>
            </a:r>
          </a:p>
          <a:p>
            <a:pPr defTabSz="483306">
              <a:defRPr/>
            </a:pPr>
            <a:endParaRPr lang="en-US" dirty="0">
              <a:latin typeface="Arial" panose="020B0604020202020204" pitchFamily="34" charset="0"/>
              <a:cs typeface="Arial" panose="020B0604020202020204" pitchFamily="34" charset="0"/>
            </a:endParaRPr>
          </a:p>
          <a:p>
            <a:pPr defTabSz="483306">
              <a:defRPr/>
            </a:pPr>
            <a:r>
              <a:rPr lang="en-US" dirty="0">
                <a:latin typeface="Arial" panose="020B0604020202020204" pitchFamily="34" charset="0"/>
                <a:cs typeface="Arial" panose="020B0604020202020204" pitchFamily="34" charset="0"/>
              </a:rPr>
              <a:t>We need to be extra mindful about our words because of the </a:t>
            </a:r>
            <a:r>
              <a:rPr lang="en-US" dirty="0" err="1">
                <a:latin typeface="Arial" panose="020B0604020202020204" pitchFamily="34" charset="0"/>
                <a:cs typeface="Arial" panose="020B0604020202020204" pitchFamily="34" charset="0"/>
              </a:rPr>
              <a:t>COVID</a:t>
            </a:r>
            <a:r>
              <a:rPr lang="en-US" dirty="0">
                <a:latin typeface="Arial" panose="020B0604020202020204" pitchFamily="34" charset="0"/>
                <a:cs typeface="Arial" panose="020B0604020202020204" pitchFamily="34" charset="0"/>
              </a:rPr>
              <a:t> 19 situation.  </a:t>
            </a:r>
          </a:p>
        </p:txBody>
      </p:sp>
    </p:spTree>
    <p:extLst>
      <p:ext uri="{BB962C8B-B14F-4D97-AF65-F5344CB8AC3E}">
        <p14:creationId xmlns:p14="http://schemas.microsoft.com/office/powerpoint/2010/main" val="42259753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2796294"/>
          </a:xfrm>
        </p:spPr>
        <p:txBody>
          <a:bodyPr/>
          <a:lstStyle/>
          <a:p>
            <a:r>
              <a:rPr lang="en-US" dirty="0">
                <a:latin typeface="Arial" panose="020B0604020202020204" pitchFamily="34" charset="0"/>
                <a:cs typeface="Arial" panose="020B0604020202020204" pitchFamily="34" charset="0"/>
              </a:rPr>
              <a:t>We all know that words are powerful, and when it comes to being gracious or practicing graciousness, it is important to realize the impact our words have.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Lord detests . . . , </a:t>
            </a:r>
          </a:p>
          <a:p>
            <a:r>
              <a:rPr lang="en-US" dirty="0">
                <a:latin typeface="Arial" panose="020B0604020202020204" pitchFamily="34" charset="0"/>
                <a:cs typeface="Arial" panose="020B0604020202020204" pitchFamily="34" charset="0"/>
              </a:rPr>
              <a:t>Our God, in whose image we are created in, sees our gracious words as pure.  </a:t>
            </a:r>
          </a:p>
          <a:p>
            <a:r>
              <a:rPr lang="en-US" dirty="0">
                <a:latin typeface="Arial" panose="020B0604020202020204" pitchFamily="34" charset="0"/>
                <a:cs typeface="Arial" panose="020B0604020202020204" pitchFamily="34" charset="0"/>
              </a:rPr>
              <a:t>Imagine that, --- we can be seen as pure in the sight of the creator of the universe simply with gracious words.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wise in heart . . .,</a:t>
            </a:r>
          </a:p>
          <a:p>
            <a:r>
              <a:rPr lang="en-US" dirty="0">
                <a:latin typeface="Arial" panose="020B0604020202020204" pitchFamily="34" charset="0"/>
                <a:cs typeface="Arial" panose="020B0604020202020204" pitchFamily="34" charset="0"/>
              </a:rPr>
              <a:t>In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16:21 we learn that gracious words are also useful.  They promote instruction, the are persuasive.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Gracious words are a . . . </a:t>
            </a:r>
          </a:p>
          <a:p>
            <a:r>
              <a:rPr lang="en-US" dirty="0">
                <a:latin typeface="Arial" panose="020B0604020202020204" pitchFamily="34" charset="0"/>
                <a:cs typeface="Arial" panose="020B0604020202020204" pitchFamily="34" charset="0"/>
              </a:rPr>
              <a:t>Our words can be, should be </a:t>
            </a:r>
            <a:r>
              <a:rPr lang="en-US" dirty="0" err="1">
                <a:latin typeface="Arial" panose="020B0604020202020204" pitchFamily="34" charset="0"/>
                <a:cs typeface="Arial" panose="020B0604020202020204" pitchFamily="34" charset="0"/>
              </a:rPr>
              <a:t>be</a:t>
            </a:r>
            <a:r>
              <a:rPr lang="en-US" dirty="0">
                <a:latin typeface="Arial" panose="020B0604020202020204" pitchFamily="34" charset="0"/>
                <a:cs typeface="Arial" panose="020B0604020202020204" pitchFamily="34" charset="0"/>
              </a:rPr>
              <a:t> gracious.</a:t>
            </a:r>
          </a:p>
        </p:txBody>
      </p:sp>
    </p:spTree>
    <p:extLst>
      <p:ext uri="{BB962C8B-B14F-4D97-AF65-F5344CB8AC3E}">
        <p14:creationId xmlns:p14="http://schemas.microsoft.com/office/powerpoint/2010/main" val="400942375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1"/>
            <a:ext cx="6659888" cy="603231"/>
          </a:xfrm>
        </p:spPr>
        <p:txBody>
          <a:bodyPr/>
          <a:lstStyle/>
          <a:p>
            <a:pPr defTabSz="483306">
              <a:defRPr/>
            </a:pPr>
            <a:r>
              <a:rPr lang="en-US" dirty="0">
                <a:latin typeface="Arial" panose="020B0604020202020204" pitchFamily="34" charset="0"/>
                <a:cs typeface="Arial" panose="020B0604020202020204" pitchFamily="34" charset="0"/>
              </a:rPr>
              <a:t>It is good to understand the definition of mercy and how it relates to grace as well as justice</a:t>
            </a:r>
          </a:p>
        </p:txBody>
      </p:sp>
    </p:spTree>
    <p:extLst>
      <p:ext uri="{BB962C8B-B14F-4D97-AF65-F5344CB8AC3E}">
        <p14:creationId xmlns:p14="http://schemas.microsoft.com/office/powerpoint/2010/main" val="3942897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7144A8-275D-224E-8461-8C3F8507BE7E}" type="slidenum">
              <a:rPr lang="en-US" sz="1200"/>
              <a:pPr eaLnBrk="1" hangingPunct="1"/>
              <a:t>37</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2545572"/>
          </a:xfrm>
        </p:spPr>
        <p:txBody>
          <a:bodyPr/>
          <a:lstStyle/>
          <a:p>
            <a:r>
              <a:rPr lang="en-US" dirty="0">
                <a:latin typeface="Arial" panose="020B0604020202020204" pitchFamily="34" charset="0"/>
                <a:cs typeface="Arial" panose="020B0604020202020204" pitchFamily="34" charset="0"/>
              </a:rPr>
              <a:t>In order to demonstrate the essence of mercy, grace, and justice let’s take a look at Romans 6:23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God were to give us what we do deserve, that is Justice</a:t>
            </a:r>
          </a:p>
          <a:p>
            <a:r>
              <a:rPr lang="en-US" dirty="0">
                <a:latin typeface="Arial" panose="020B0604020202020204" pitchFamily="34" charset="0"/>
                <a:cs typeface="Arial" panose="020B0604020202020204" pitchFamily="34" charset="0"/>
              </a:rPr>
              <a:t>But when God gives us what we don’t deserve, that is grace</a:t>
            </a:r>
          </a:p>
          <a:p>
            <a:r>
              <a:rPr lang="en-US" dirty="0">
                <a:latin typeface="Arial" panose="020B0604020202020204" pitchFamily="34" charset="0"/>
                <a:cs typeface="Arial" panose="020B0604020202020204" pitchFamily="34" charset="0"/>
              </a:rPr>
              <a:t>Put these together you see mercy, we deserve death, where God does not give us what we deserve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Fortunately we can receive this free gift simply by repenting of our sins and calling on the name of our Lord, Jesus.  Then we experience mercy.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79968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224838229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Looking at these two verses about graciousness and loving kindness, I noticed something interesting.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find it interesting that the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do not look down on the poor and glorify the rich as the world does.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actually show the opposite of the world view.  It condemns the rich, stating ruthless men retain riches.   That is something to think about as you try to establish the habit of graciousness.</a:t>
            </a:r>
          </a:p>
        </p:txBody>
      </p:sp>
    </p:spTree>
    <p:extLst>
      <p:ext uri="{BB962C8B-B14F-4D97-AF65-F5344CB8AC3E}">
        <p14:creationId xmlns:p14="http://schemas.microsoft.com/office/powerpoint/2010/main" val="305828922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CA9646-FCBC-B742-B557-201EAF9B0F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2" name="Rectangle 1026"/>
          <p:cNvSpPr>
            <a:spLocks noGrp="1" noRot="1" noChangeAspect="1" noChangeArrowheads="1" noTextEdit="1"/>
          </p:cNvSpPr>
          <p:nvPr>
            <p:ph type="sldImg"/>
          </p:nvPr>
        </p:nvSpPr>
        <p:spPr>
          <a:ln/>
        </p:spPr>
      </p:sp>
      <p:sp>
        <p:nvSpPr>
          <p:cNvPr id="1331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9627955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34503638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Justice is a joy to him and to all who follow him.</a:t>
            </a:r>
          </a:p>
        </p:txBody>
      </p:sp>
    </p:spTree>
    <p:extLst>
      <p:ext uri="{BB962C8B-B14F-4D97-AF65-F5344CB8AC3E}">
        <p14:creationId xmlns:p14="http://schemas.microsoft.com/office/powerpoint/2010/main" val="299717929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B9023-E0F1-3B4A-BD6D-02ABB4AEC6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2785919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2634062"/>
          </a:xfrm>
        </p:spPr>
        <p:txBody>
          <a:bodyPr/>
          <a:lstStyle/>
          <a:p>
            <a:r>
              <a:rPr lang="en-US" dirty="0">
                <a:latin typeface="Arial" panose="020B0604020202020204" pitchFamily="34" charset="0"/>
                <a:cs typeface="Arial" panose="020B0604020202020204" pitchFamily="34" charset="0"/>
              </a:rPr>
              <a:t>The Apostle Peter tells us something similar in 2 Peter 3:3:        I want to remind you that in the last days scoffers will come, mocking the truth and following their own desires.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 am here to tell you that these mockers and scoffers who follow their own desires, they are being selfish and prideful, which is the opposite of being gracious and humble.</a:t>
            </a:r>
          </a:p>
          <a:p>
            <a:r>
              <a:rPr lang="en-US" dirty="0">
                <a:latin typeface="Arial" panose="020B0604020202020204" pitchFamily="34" charset="0"/>
                <a:cs typeface="Arial" panose="020B0604020202020204" pitchFamily="34" charset="0"/>
              </a:rPr>
              <a:t>•	And you know what, these mockers, these scoffers, will not find life, righteousness, and honor.</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But we can, we can pursue graciousness, especially once we have humbled ourselves before the cross and accepted the free gift of God, which is eternal life through Christ Jesus our Lord.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06130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762044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136053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A03760-CC75-C849-B217-26C46A31BF49}" type="slidenum">
              <a:rPr lang="en-US" sz="1200"/>
              <a:pPr eaLnBrk="1" hangingPunct="1"/>
              <a:t>38</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solidFill>
                  <a:prstClr val="black"/>
                </a:solidFill>
              </a:rPr>
              <a:pPr/>
              <a:t>335</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extLst>
      <p:ext uri="{BB962C8B-B14F-4D97-AF65-F5344CB8AC3E}">
        <p14:creationId xmlns:p14="http://schemas.microsoft.com/office/powerpoint/2010/main" val="387539462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solidFill>
                  <a:prstClr val="black"/>
                </a:solidFill>
              </a:rPr>
              <a:pPr/>
              <a:t>336</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extLst>
      <p:ext uri="{BB962C8B-B14F-4D97-AF65-F5344CB8AC3E}">
        <p14:creationId xmlns:p14="http://schemas.microsoft.com/office/powerpoint/2010/main" val="401379133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EDB09F-2D12-F14C-813D-6A5FDA01B6F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0845941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696F2-8598-8543-B96B-B8FD0CCA46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8853725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E1B2E8-64F1-5D40-A432-F58427370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50284932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24601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6A2D67-4959-3049-9325-2991C0C0FA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55630237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426238142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870D39-5781-4242-8C23-E92CCEFA64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66307395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70D1C7-A267-5B44-85BA-9BFC668D532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58460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AC9093-C294-0B46-9FFA-02A399DCD441}" type="slidenum">
              <a:rPr lang="en-US" sz="1200"/>
              <a:pPr eaLnBrk="1" hangingPunct="1"/>
              <a:t>39</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DFD3BC-D7B1-4E4F-AA13-BFAF86A6D2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5514179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xfrm>
            <a:off x="2783681" y="182881"/>
            <a:ext cx="6659888" cy="850710"/>
          </a:xfrm>
          <a:solidFill>
            <a:srgbClr val="FFFFFF"/>
          </a:solidFill>
          <a:ln>
            <a:noFill/>
          </a:ln>
          <a:extLst>
            <a:ext uri="{FAA26D3D-D897-4be2-8F04-BA451C77F1D7}">
              <ma14:placeholderFlag xmlns:ma14="http://schemas.microsoft.com/office/mac/drawingml/2011/main" xmlns="" val="1"/>
            </a:ext>
          </a:extLst>
        </p:spPr>
        <p:txBody>
          <a:bodyPr/>
          <a:lstStyle/>
          <a:p>
            <a:pPr marL="0" lvl="2" defTabSz="966612" eaLnBrk="0" fontAlgn="base" hangingPunct="0">
              <a:spcBef>
                <a:spcPct val="30000"/>
              </a:spcBef>
              <a:spcAft>
                <a:spcPct val="0"/>
              </a:spcAft>
              <a:defRPr/>
            </a:pPr>
            <a:r>
              <a:rPr lang="en-US" sz="1300" dirty="0">
                <a:latin typeface="Arial" panose="020B0604020202020204" pitchFamily="34" charset="0"/>
                <a:cs typeface="Arial" panose="020B0604020202020204" pitchFamily="34" charset="0"/>
              </a:rPr>
              <a:t>As part of our series in </a:t>
            </a:r>
            <a:r>
              <a:rPr lang="ja-JP" altLang="en-US" sz="1300" dirty="0">
                <a:latin typeface="Arial" panose="020B0604020202020204" pitchFamily="34" charset="0"/>
                <a:cs typeface="Arial" panose="020B0604020202020204" pitchFamily="34" charset="0"/>
              </a:rPr>
              <a:t>箴言</a:t>
            </a:r>
            <a:r>
              <a:rPr lang="en-US" sz="1300" dirty="0">
                <a:latin typeface="Arial" panose="020B0604020202020204" pitchFamily="34" charset="0"/>
                <a:cs typeface="Arial" panose="020B0604020202020204" pitchFamily="34" charset="0"/>
              </a:rPr>
              <a:t>, we have already discussed the importance of watching our words in a previous lesson, that is available on our website at CICFamily.com.</a:t>
            </a:r>
          </a:p>
        </p:txBody>
      </p:sp>
    </p:spTree>
    <p:extLst>
      <p:ext uri="{BB962C8B-B14F-4D97-AF65-F5344CB8AC3E}">
        <p14:creationId xmlns:p14="http://schemas.microsoft.com/office/powerpoint/2010/main" val="412542690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xfrm>
            <a:off x="2783681" y="182880"/>
            <a:ext cx="6659888" cy="1229209"/>
          </a:xfrm>
          <a:solidFill>
            <a:srgbClr val="FFFFFF"/>
          </a:solidFill>
          <a:ln>
            <a:noFill/>
          </a:ln>
          <a:extLst>
            <a:ext uri="{FAA26D3D-D897-4be2-8F04-BA451C77F1D7}">
              <ma14:placeholderFlag xmlns="" xmlns:ma14="http://schemas.microsoft.com/office/mac/drawingml/2011/main" val="1"/>
            </a:ext>
          </a:extLst>
        </p:spPr>
        <p:txBody>
          <a:bodyPr/>
          <a:lstStyle/>
          <a:p>
            <a:r>
              <a:rPr lang="en-US" dirty="0">
                <a:latin typeface="Arial"/>
                <a:cs typeface="Arial"/>
              </a:rPr>
              <a:t>In that lesson, Pastor Jim shows that we are wise when . . . </a:t>
            </a:r>
          </a:p>
          <a:p>
            <a:endParaRPr lang="en-US" dirty="0">
              <a:latin typeface="Arial"/>
              <a:cs typeface="Arial"/>
            </a:endParaRPr>
          </a:p>
          <a:p>
            <a:r>
              <a:rPr lang="en-US" dirty="0">
                <a:latin typeface="Arial"/>
                <a:cs typeface="Arial"/>
              </a:rPr>
              <a:t>I think we can simply change that to you are </a:t>
            </a:r>
            <a:r>
              <a:rPr lang="en-US" b="1" u="sng" dirty="0">
                <a:latin typeface="Arial"/>
                <a:cs typeface="Arial"/>
              </a:rPr>
              <a:t>GRACIOUS</a:t>
            </a:r>
            <a:r>
              <a:rPr lang="en-US" dirty="0">
                <a:latin typeface="Arial"/>
                <a:cs typeface="Arial"/>
              </a:rPr>
              <a:t> when . . .</a:t>
            </a:r>
          </a:p>
          <a:p>
            <a:endParaRPr lang="en-US" dirty="0">
              <a:latin typeface="Arial"/>
              <a:cs typeface="Arial"/>
            </a:endParaRPr>
          </a:p>
          <a:p>
            <a:r>
              <a:rPr lang="en-US" dirty="0">
                <a:latin typeface="Arial"/>
                <a:cs typeface="Arial"/>
              </a:rPr>
              <a:t>And you can add . . .</a:t>
            </a:r>
          </a:p>
        </p:txBody>
      </p:sp>
    </p:spTree>
    <p:extLst>
      <p:ext uri="{BB962C8B-B14F-4D97-AF65-F5344CB8AC3E}">
        <p14:creationId xmlns:p14="http://schemas.microsoft.com/office/powerpoint/2010/main" val="302489773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 careful though, our words are not the only thing we need to focus on when trying to develop a habit of graciousness.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That is why we are warned that even though someone’s voice may sound gracious or kind or soothing, it does not make up for what is in their heart.</a:t>
            </a:r>
          </a:p>
          <a:p>
            <a:endParaRPr lang="en-US" dirty="0">
              <a:latin typeface="Arial" panose="020B0604020202020204" pitchFamily="34" charset="0"/>
              <a:cs typeface="Arial" panose="020B0604020202020204" pitchFamily="34" charset="0"/>
            </a:endParaRPr>
          </a:p>
          <a:p>
            <a:pPr defTabSz="483306">
              <a:defRPr/>
            </a:pPr>
            <a:r>
              <a:rPr lang="en-US" dirty="0">
                <a:latin typeface="Arial" panose="020B0604020202020204" pitchFamily="34" charset="0"/>
                <a:cs typeface="Arial" panose="020B0604020202020204" pitchFamily="34" charset="0"/>
              </a:rPr>
              <a:t>Speaking of what is in people’s hearts, as I was looking through various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focusing on words related to graciousness such as mercy, kindness, and to show favor, I noticed several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where graciousness or a similar word was contrasted with its opposite, specifically the word EVIL, such as we read here . . .</a:t>
            </a:r>
          </a:p>
        </p:txBody>
      </p:sp>
    </p:spTree>
    <p:extLst>
      <p:ext uri="{BB962C8B-B14F-4D97-AF65-F5344CB8AC3E}">
        <p14:creationId xmlns:p14="http://schemas.microsoft.com/office/powerpoint/2010/main" val="127670155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7345791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DFBA9D-964F-D54B-81F8-86CFD121AFBA}" type="slidenum">
              <a:rPr lang="en-US" sz="1200"/>
              <a:pPr eaLnBrk="1" hangingPunct="1"/>
              <a:t>357</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74FC1-6D12-FF49-BE68-442CD5E878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282676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18207860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1770E1-2155-3E40-B694-7229C65D4B55}" type="slidenum">
              <a:rPr lang="en-US" sz="1200">
                <a:solidFill>
                  <a:srgbClr val="000000"/>
                </a:solidFill>
              </a:rPr>
              <a:pPr eaLnBrk="1" hangingPunct="1"/>
              <a:t>361</a:t>
            </a:fld>
            <a:endParaRPr lang="en-US" sz="1200">
              <a:solidFill>
                <a:srgbClr val="000000"/>
              </a:solidFill>
            </a:endParaRPr>
          </a:p>
        </p:txBody>
      </p:sp>
      <p:sp>
        <p:nvSpPr>
          <p:cNvPr id="248834" name="Rectangle 2"/>
          <p:cNvSpPr>
            <a:spLocks noGrp="1" noRot="1" noChangeAspect="1" noChangeArrowheads="1"/>
          </p:cNvSpPr>
          <p:nvPr>
            <p:ph type="sldImg"/>
          </p:nvPr>
        </p:nvSpPr>
        <p:spPr>
          <a:xfrm>
            <a:off x="1150938" y="692150"/>
            <a:ext cx="4556125" cy="3416300"/>
          </a:xfrm>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609436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E6FD71-56EF-9E4C-9CDC-746044CC4B19}" type="slidenum">
              <a:rPr lang="en-US" sz="1200"/>
              <a:pPr eaLnBrk="1" hangingPunct="1"/>
              <a:t>40</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13571573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6692630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(Begin without speaking—just show the slide)</a:t>
            </a:r>
          </a:p>
        </p:txBody>
      </p:sp>
    </p:spTree>
    <p:extLst>
      <p:ext uri="{BB962C8B-B14F-4D97-AF65-F5344CB8AC3E}">
        <p14:creationId xmlns:p14="http://schemas.microsoft.com/office/powerpoint/2010/main" val="208625167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(Automatically starts)</a:t>
            </a:r>
            <a:endParaRPr lang="en-US" dirty="0">
              <a:cs typeface="ＭＳ Ｐゴシック" charset="0"/>
            </a:endParaRPr>
          </a:p>
        </p:txBody>
      </p:sp>
    </p:spTree>
    <p:extLst>
      <p:ext uri="{BB962C8B-B14F-4D97-AF65-F5344CB8AC3E}">
        <p14:creationId xmlns:p14="http://schemas.microsoft.com/office/powerpoint/2010/main" val="255828721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 much would you have to pay a wife and mother to do what she does?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My wife taught our sons from 1987 to 2011. She helped begin their school, homeschooled them for a few years, and tutored them for their homework thousands of times. Her teacher pay should be about $50k a year, so those 25 years would total $1.25 million.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But she also was their chief cook. Cooks for three meals a day would also make at least $50k annually too, so let’s add another $1.25 million.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Counselors are not cheap, though. At $100 a session and the fact that her childrearing lasted 9,125 days, I would say she counseling them at least once a day. That would add another $912,500.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But wait—what about cleaning the house? That’s not cheap either. The going rate for a full-time maid is maybe $25k. It looks like I owe you $900,000 for the past 36 years.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But wait—you have also been chauffer par excellence for thousands of trips to school, to our son’s plays, to our son’s sports events, and numerous other activities. The going rate for a safe, caring chauffer must be at least $30k annually, so over 25 years of parenting, I would owe you $750,000. Wow, I must be rich!</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405016007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Must every wife be Supermom—able to leap tall buildings at a single bound?</a:t>
            </a:r>
          </a:p>
        </p:txBody>
      </p:sp>
    </p:spTree>
    <p:extLst>
      <p:ext uri="{BB962C8B-B14F-4D97-AF65-F5344CB8AC3E}">
        <p14:creationId xmlns:p14="http://schemas.microsoft.com/office/powerpoint/2010/main" val="48394976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does it mean to have “noble character” (10a)? How is this different from being nobility? Or does this mean she acts like a godly queen?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371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681698464"/>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Ruth was called “a woman of noble character” (Ruth 3:11)—BKC</a:t>
            </a:r>
          </a:p>
          <a:p>
            <a:endParaRPr lang="en-US" dirty="0">
              <a:cs typeface="ＭＳ Ｐゴシック" charset="0"/>
            </a:endParaRPr>
          </a:p>
        </p:txBody>
      </p:sp>
    </p:spTree>
    <p:extLst>
      <p:ext uri="{BB962C8B-B14F-4D97-AF65-F5344CB8AC3E}">
        <p14:creationId xmlns:p14="http://schemas.microsoft.com/office/powerpoint/2010/main" val="4134189706"/>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47916650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Literally the Hebrew reads “corals” as a figure of value—but translations today render it ”rubies” (NIV) or “jewels” (NAU)&gt; </a:t>
            </a:r>
          </a:p>
        </p:txBody>
      </p:sp>
    </p:spTree>
    <p:extLst>
      <p:ext uri="{BB962C8B-B14F-4D97-AF65-F5344CB8AC3E}">
        <p14:creationId xmlns:p14="http://schemas.microsoft.com/office/powerpoint/2010/main" val="3190110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B56F7B-D513-124D-8C9E-01F9CD2A07AB}" type="slidenum">
              <a:rPr lang="en-US" sz="1200"/>
              <a:pPr eaLnBrk="1" hangingPunct="1"/>
              <a:t>41</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3C57E-7BB2-6645-9A20-58100CA8D4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33398802"/>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passage describes a competent, exceptional woman of great value.</a:t>
            </a:r>
          </a:p>
          <a:p>
            <a:endParaRPr lang="en-US" dirty="0">
              <a:cs typeface="ＭＳ Ｐゴシック" charset="0"/>
            </a:endParaRPr>
          </a:p>
        </p:txBody>
      </p:sp>
    </p:spTree>
    <p:extLst>
      <p:ext uri="{BB962C8B-B14F-4D97-AF65-F5344CB8AC3E}">
        <p14:creationId xmlns:p14="http://schemas.microsoft.com/office/powerpoint/2010/main" val="298696582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Warning: I once gave my girlfriend my list of the ideal wife. It was 4 pages long! Big mistake!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It even required that she enjoy snow skiing—a skill that I later imposed on Susan during our honeymoon.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dream of mine ended when the ski instructor on the bunny slope told Susan that he wouldn’t recommend even the bunny slope for her!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 look back at this now and thank God that I have learned a few things in 36 years of marriage. For one like me who likes to make lists, here is one list that I regret.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Besides that, little did I realize that God’s plan for me was to live three decades in the tropics!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Susan has forgiven me for my foolishness and still hasn’t learned to snow ski, but she really enjoys the hot tea at the lodge when our three sons and I hit the slopes once every few years or so when we are back in the USA. </a:t>
            </a:r>
          </a:p>
        </p:txBody>
      </p:sp>
    </p:spTree>
    <p:extLst>
      <p:ext uri="{BB962C8B-B14F-4D97-AF65-F5344CB8AC3E}">
        <p14:creationId xmlns:p14="http://schemas.microsoft.com/office/powerpoint/2010/main" val="260707964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focus is on a wife but the description is of her also as a mother.</a:t>
            </a:r>
          </a:p>
          <a:p>
            <a:r>
              <a:rPr lang="en-US" dirty="0">
                <a:latin typeface="Arial" panose="020B0604020202020204" pitchFamily="34" charset="0"/>
                <a:cs typeface="Arial" panose="020B0604020202020204" pitchFamily="34" charset="0"/>
              </a:rPr>
              <a:t>Yet it gives ways that people can become capable.</a:t>
            </a:r>
          </a:p>
        </p:txBody>
      </p:sp>
    </p:spTree>
    <p:extLst>
      <p:ext uri="{BB962C8B-B14F-4D97-AF65-F5344CB8AC3E}">
        <p14:creationId xmlns:p14="http://schemas.microsoft.com/office/powerpoint/2010/main" val="303380792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B31006-745D-2649-9BC5-B0EE2609D8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—despite the many Bible studies ladies can find on “being a </a:t>
            </a:r>
            <a:r>
              <a:rPr lang="ja-JP" altLang="en-US" sz="1200" kern="1200" dirty="0">
                <a:solidFill>
                  <a:schemeClr val="tx1"/>
                </a:solidFill>
                <a:effectLst/>
                <a:latin typeface="Arial" panose="020B0604020202020204" pitchFamily="34" charset="0"/>
                <a:ea typeface="+mn-ea"/>
                <a:cs typeface="Arial" panose="020B0604020202020204" pitchFamily="34" charset="0"/>
              </a:rPr>
              <a:t>箴言</a:t>
            </a:r>
            <a:r>
              <a:rPr lang="en-US" sz="1200" kern="1200" dirty="0">
                <a:solidFill>
                  <a:schemeClr val="tx1"/>
                </a:solidFill>
                <a:effectLst/>
                <a:latin typeface="Arial" panose="020B0604020202020204" pitchFamily="34" charset="0"/>
                <a:ea typeface="+mn-ea"/>
                <a:cs typeface="Arial" panose="020B0604020202020204" pitchFamily="34" charset="0"/>
              </a:rPr>
              <a:t> 31 woman.”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90413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EF37CE-8334-6145-B746-455E9E66C5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rPr>
              <a:t>For all you women who are trying to please God but feel utterly despaired every time someone whips out </a:t>
            </a:r>
            <a:r>
              <a:rPr lang="ja-JP" altLang="en-US" dirty="0">
                <a:latin typeface="Arial" charset="0"/>
              </a:rPr>
              <a:t>箴言</a:t>
            </a:r>
            <a:r>
              <a:rPr lang="en-US" dirty="0">
                <a:latin typeface="Arial" charset="0"/>
              </a:rPr>
              <a:t> 31: take heart! God is not comparing you to this fictitious female, nor should you be interpreting this passage as His personal calling on your life. To put this passage in perspective, you need to put the whole book of </a:t>
            </a:r>
            <a:r>
              <a:rPr lang="ja-JP" altLang="en-US" dirty="0">
                <a:latin typeface="Arial" charset="0"/>
              </a:rPr>
              <a:t>箴言</a:t>
            </a:r>
            <a:r>
              <a:rPr lang="en-US" dirty="0">
                <a:latin typeface="Arial" charset="0"/>
              </a:rPr>
              <a:t> in perspective. A </a:t>
            </a:r>
            <a:r>
              <a:rPr lang="ja-JP" altLang="en-US" dirty="0">
                <a:latin typeface="Arial" charset="0"/>
              </a:rPr>
              <a:t>箴言</a:t>
            </a:r>
            <a:r>
              <a:rPr lang="en-US" dirty="0" err="1">
                <a:latin typeface="Arial" charset="0"/>
              </a:rPr>
              <a:t>erb</a:t>
            </a:r>
            <a:r>
              <a:rPr lang="en-US" dirty="0">
                <a:latin typeface="Arial" charset="0"/>
              </a:rPr>
              <a:t> is simply a saying. The Holy Spirit will make it clear to you when a particular </a:t>
            </a:r>
            <a:r>
              <a:rPr lang="ja-JP" altLang="en-US" dirty="0">
                <a:latin typeface="Arial" charset="0"/>
              </a:rPr>
              <a:t>箴言</a:t>
            </a:r>
            <a:r>
              <a:rPr lang="en-US" dirty="0" err="1">
                <a:latin typeface="Arial" charset="0"/>
              </a:rPr>
              <a:t>erb</a:t>
            </a:r>
            <a:r>
              <a:rPr lang="en-US" dirty="0">
                <a:latin typeface="Arial" charset="0"/>
              </a:rPr>
              <a:t> has any value for you in a given moment. But let</a:t>
            </a:r>
            <a:r>
              <a:rPr lang="fr-FR" dirty="0">
                <a:latin typeface="Arial" charset="0"/>
              </a:rPr>
              <a:t>'</a:t>
            </a:r>
            <a:r>
              <a:rPr lang="en-US" dirty="0">
                <a:latin typeface="Arial" charset="0"/>
              </a:rPr>
              <a:t>s be clear about the kind of effect the Holy Spirit</a:t>
            </a:r>
            <a:r>
              <a:rPr lang="fr-FR" dirty="0">
                <a:latin typeface="Arial" charset="0"/>
              </a:rPr>
              <a:t>'</a:t>
            </a:r>
            <a:r>
              <a:rPr lang="en-US" dirty="0">
                <a:latin typeface="Arial" charset="0"/>
              </a:rPr>
              <a:t>s Voice has on us. When He speaks to your heart, you don</a:t>
            </a:r>
            <a:r>
              <a:rPr lang="fr-FR" dirty="0">
                <a:latin typeface="Arial" charset="0"/>
              </a:rPr>
              <a:t>'</a:t>
            </a:r>
            <a:r>
              <a:rPr lang="en-US" dirty="0">
                <a:latin typeface="Arial" charset="0"/>
              </a:rPr>
              <a:t>t end up feeling beat down, discouraged, and hopelessly flawed. So as you</a:t>
            </a:r>
            <a:r>
              <a:rPr lang="fr-FR" dirty="0">
                <a:latin typeface="Arial" charset="0"/>
              </a:rPr>
              <a:t>'</a:t>
            </a:r>
            <a:r>
              <a:rPr lang="en-US" dirty="0">
                <a:latin typeface="Arial" charset="0"/>
              </a:rPr>
              <a:t>re reading through </a:t>
            </a:r>
            <a:r>
              <a:rPr lang="ja-JP" altLang="en-US" dirty="0">
                <a:latin typeface="Arial" charset="0"/>
              </a:rPr>
              <a:t>箴言</a:t>
            </a:r>
            <a:r>
              <a:rPr lang="en-US" dirty="0">
                <a:latin typeface="Arial" charset="0"/>
              </a:rPr>
              <a:t> 31, if it feels like someone is shoveling wet cement onto your back and you</a:t>
            </a:r>
            <a:r>
              <a:rPr lang="fr-FR" dirty="0">
                <a:latin typeface="Arial" charset="0"/>
              </a:rPr>
              <a:t>'</a:t>
            </a:r>
            <a:r>
              <a:rPr lang="en-US" dirty="0">
                <a:latin typeface="Arial" charset="0"/>
              </a:rPr>
              <a:t>re feeling more and more burdened with every word you read, then you</a:t>
            </a:r>
            <a:r>
              <a:rPr lang="fr-FR" dirty="0">
                <a:latin typeface="Arial" charset="0"/>
              </a:rPr>
              <a:t>'</a:t>
            </a:r>
            <a:r>
              <a:rPr lang="en-US" dirty="0">
                <a:latin typeface="Arial" charset="0"/>
              </a:rPr>
              <a:t>re not hearing from the Holy Spirit. You</a:t>
            </a:r>
            <a:r>
              <a:rPr lang="fr-FR" dirty="0">
                <a:latin typeface="Arial" charset="0"/>
              </a:rPr>
              <a:t>'</a:t>
            </a:r>
            <a:r>
              <a:rPr lang="en-US" dirty="0">
                <a:latin typeface="Arial" charset="0"/>
              </a:rPr>
              <a:t>re hearing from that nasty old deceiver Satan, or one of his many sordid friends.</a:t>
            </a:r>
          </a:p>
          <a:p>
            <a:endParaRPr lang="en-US" dirty="0">
              <a:latin typeface="Arial" charset="0"/>
            </a:endParaRPr>
          </a:p>
          <a:p>
            <a:r>
              <a:rPr lang="en-US" dirty="0">
                <a:latin typeface="Arial" charset="0"/>
              </a:rPr>
              <a:t>Demons are the ones who want you to go through life feeling like a flop because you don</a:t>
            </a:r>
            <a:r>
              <a:rPr lang="fr-FR" dirty="0">
                <a:latin typeface="Arial" charset="0"/>
              </a:rPr>
              <a:t>'</a:t>
            </a:r>
            <a:r>
              <a:rPr lang="en-US" dirty="0">
                <a:latin typeface="Arial" charset="0"/>
              </a:rPr>
              <a:t>t live up to someone</a:t>
            </a:r>
            <a:r>
              <a:rPr lang="fr-FR" dirty="0">
                <a:latin typeface="Arial" charset="0"/>
              </a:rPr>
              <a:t>'</a:t>
            </a:r>
            <a:r>
              <a:rPr lang="en-US" dirty="0">
                <a:latin typeface="Arial" charset="0"/>
              </a:rPr>
              <a:t>s fantasy woman. And fantasy is what we</a:t>
            </a:r>
            <a:r>
              <a:rPr lang="fr-FR" dirty="0">
                <a:latin typeface="Arial" charset="0"/>
              </a:rPr>
              <a:t>'</a:t>
            </a:r>
            <a:r>
              <a:rPr lang="en-US" dirty="0">
                <a:latin typeface="Arial" charset="0"/>
              </a:rPr>
              <a:t>re dealing with in </a:t>
            </a:r>
            <a:r>
              <a:rPr lang="ja-JP" altLang="en-US" dirty="0">
                <a:latin typeface="Arial" charset="0"/>
              </a:rPr>
              <a:t>箴言</a:t>
            </a:r>
            <a:r>
              <a:rPr lang="en-US" dirty="0">
                <a:latin typeface="Arial" charset="0"/>
              </a:rPr>
              <a:t> 31, because the woman described there has magically escaped the burden of carnal flesh. Not only is this woman utterly selfless, she</a:t>
            </a:r>
            <a:r>
              <a:rPr lang="fr-FR" dirty="0">
                <a:latin typeface="Arial" charset="0"/>
              </a:rPr>
              <a:t>'</a:t>
            </a:r>
            <a:r>
              <a:rPr lang="en-US" dirty="0">
                <a:latin typeface="Arial" charset="0"/>
              </a:rPr>
              <a:t>s also in perfect health, she</a:t>
            </a:r>
            <a:r>
              <a:rPr lang="fr-FR" dirty="0">
                <a:latin typeface="Arial" charset="0"/>
              </a:rPr>
              <a:t>'</a:t>
            </a:r>
            <a:r>
              <a:rPr lang="en-US" dirty="0">
                <a:latin typeface="Arial" charset="0"/>
              </a:rPr>
              <a:t>s got bundles of energy, she</a:t>
            </a:r>
            <a:r>
              <a:rPr lang="fr-FR" dirty="0">
                <a:latin typeface="Arial" charset="0"/>
              </a:rPr>
              <a:t>'</a:t>
            </a:r>
            <a:r>
              <a:rPr lang="en-US" dirty="0">
                <a:latin typeface="Arial" charset="0"/>
              </a:rPr>
              <a:t>s super social, she</a:t>
            </a:r>
            <a:r>
              <a:rPr lang="fr-FR" dirty="0">
                <a:latin typeface="Arial" charset="0"/>
              </a:rPr>
              <a:t>'</a:t>
            </a:r>
            <a:r>
              <a:rPr lang="en-US" dirty="0">
                <a:latin typeface="Arial" charset="0"/>
              </a:rPr>
              <a:t>s physically strong, and she clearly has more than 24 hours in a day. And as this charming lady is busy making everything from scratch and running a charity house for the poor out of her home, she</a:t>
            </a:r>
            <a:r>
              <a:rPr lang="fr-FR" dirty="0">
                <a:latin typeface="Arial" charset="0"/>
              </a:rPr>
              <a:t>'</a:t>
            </a:r>
            <a:r>
              <a:rPr lang="en-US" dirty="0">
                <a:latin typeface="Arial" charset="0"/>
              </a:rPr>
              <a:t>s also super wealthy (since she and her children only wear the best of threads), plus she</a:t>
            </a:r>
            <a:r>
              <a:rPr lang="fr-FR" dirty="0">
                <a:latin typeface="Arial" charset="0"/>
              </a:rPr>
              <a:t>'</a:t>
            </a:r>
            <a:r>
              <a:rPr lang="en-US" dirty="0">
                <a:latin typeface="Arial" charset="0"/>
              </a:rPr>
              <a:t>s politically powerful. Her husband is one of the leaders in the land (v23), which puts her hobnobbing in higher society. And to top it all off, this lady who weaves her own fabric and sews everything she owns from scratch also gets by on only a few hours of sleep. We</a:t>
            </a:r>
            <a:r>
              <a:rPr lang="fr-FR" dirty="0">
                <a:latin typeface="Arial" charset="0"/>
              </a:rPr>
              <a:t>'</a:t>
            </a:r>
            <a:r>
              <a:rPr lang="en-US" dirty="0">
                <a:latin typeface="Arial" charset="0"/>
              </a:rPr>
              <a:t>re told she works late into the night and is up before the sun feeding the servant girls. She never wastes her time (v27), and she gives her husband </a:t>
            </a:r>
            <a:r>
              <a:rPr lang="en-US" i="1" dirty="0">
                <a:latin typeface="Arial" charset="0"/>
              </a:rPr>
              <a:t>everything</a:t>
            </a:r>
            <a:r>
              <a:rPr lang="en-US" dirty="0">
                <a:latin typeface="Arial" charset="0"/>
              </a:rPr>
              <a:t> he needs. So of course her family praises her and everyone thinks this lady is fabulous. And by the time she</a:t>
            </a:r>
            <a:r>
              <a:rPr lang="fr-FR" dirty="0">
                <a:latin typeface="Arial" charset="0"/>
              </a:rPr>
              <a:t>'</a:t>
            </a:r>
            <a:r>
              <a:rPr lang="en-US" dirty="0">
                <a:latin typeface="Arial" charset="0"/>
              </a:rPr>
              <a:t>s done making wardrobes from scratch, planting vineyards, cooking meals and running a booth at the local marketplace, we wonder what those servant girls do besides get up before dawn to eat their pre-made breakfast.</a:t>
            </a:r>
          </a:p>
          <a:p>
            <a:endParaRPr lang="en-US" dirty="0">
              <a:latin typeface="Arial" charset="0"/>
            </a:endParaRPr>
          </a:p>
          <a:p>
            <a:r>
              <a:rPr lang="en-US" dirty="0">
                <a:latin typeface="Arial" charset="0"/>
              </a:rPr>
              <a:t>So how do we put things in perspective here? Well, for one thing, let</a:t>
            </a:r>
            <a:r>
              <a:rPr lang="fr-FR" dirty="0">
                <a:latin typeface="Arial" charset="0"/>
              </a:rPr>
              <a:t>'</a:t>
            </a:r>
            <a:r>
              <a:rPr lang="en-US" dirty="0">
                <a:latin typeface="Arial" charset="0"/>
              </a:rPr>
              <a:t>s remember how credit is assigned to people in the Old Testament. For example, we</a:t>
            </a:r>
            <a:r>
              <a:rPr lang="fr-FR" dirty="0">
                <a:latin typeface="Arial" charset="0"/>
              </a:rPr>
              <a:t>'</a:t>
            </a:r>
            <a:r>
              <a:rPr lang="en-US" dirty="0">
                <a:latin typeface="Arial" charset="0"/>
              </a:rPr>
              <a:t>re told that King Solomon built God</a:t>
            </a:r>
            <a:r>
              <a:rPr lang="fr-FR" dirty="0">
                <a:latin typeface="Arial" charset="0"/>
              </a:rPr>
              <a:t>'</a:t>
            </a:r>
            <a:r>
              <a:rPr lang="en-US" dirty="0">
                <a:latin typeface="Arial" charset="0"/>
              </a:rPr>
              <a:t>s Temple, per the instructions of his father King David. But while Solomon gets all the glory for creating that massive structure, what did he really contribute besides a long prayer on dedication day? In real life King Solomon </a:t>
            </a:r>
            <a:r>
              <a:rPr lang="en-US" dirty="0" err="1">
                <a:latin typeface="Arial" charset="0"/>
              </a:rPr>
              <a:t>didn</a:t>
            </a:r>
            <a:r>
              <a:rPr lang="fr-FR" dirty="0">
                <a:latin typeface="Arial" charset="0"/>
              </a:rPr>
              <a:t>'</a:t>
            </a:r>
            <a:r>
              <a:rPr lang="en-US" dirty="0">
                <a:latin typeface="Arial" charset="0"/>
              </a:rPr>
              <a:t>t lift a single stone—he just told other people to go and build the Temple while he went off and parked in a nice shaded room with lots of goodies and soft sofas. When all the laborers were done sweating and slaving under the hot sun, their accomplishments were recorded as Solomon</a:t>
            </a:r>
            <a:r>
              <a:rPr lang="fr-FR" dirty="0">
                <a:latin typeface="Arial" charset="0"/>
              </a:rPr>
              <a:t>'</a:t>
            </a:r>
            <a:r>
              <a:rPr lang="en-US" dirty="0">
                <a:latin typeface="Arial" charset="0"/>
              </a:rPr>
              <a:t>s accomplishments. This is how it works when you</a:t>
            </a:r>
            <a:r>
              <a:rPr lang="fr-FR" dirty="0">
                <a:latin typeface="Arial" charset="0"/>
              </a:rPr>
              <a:t>'</a:t>
            </a:r>
            <a:r>
              <a:rPr lang="en-US" dirty="0">
                <a:latin typeface="Arial" charset="0"/>
              </a:rPr>
              <a:t>re the king or the head of a household. In </a:t>
            </a:r>
            <a:r>
              <a:rPr lang="ja-JP" altLang="en-US" dirty="0">
                <a:latin typeface="Arial" charset="0"/>
              </a:rPr>
              <a:t>箴言</a:t>
            </a:r>
            <a:r>
              <a:rPr lang="en-US" dirty="0">
                <a:latin typeface="Arial" charset="0"/>
              </a:rPr>
              <a:t> 31, the woman being described is running a rich household. That means she</a:t>
            </a:r>
            <a:r>
              <a:rPr lang="fr-FR" dirty="0">
                <a:latin typeface="Arial" charset="0"/>
              </a:rPr>
              <a:t>'</a:t>
            </a:r>
            <a:r>
              <a:rPr lang="en-US" dirty="0">
                <a:latin typeface="Arial" charset="0"/>
              </a:rPr>
              <a:t>d have a bunch of servants who she</a:t>
            </a:r>
            <a:r>
              <a:rPr lang="fr-FR" dirty="0">
                <a:latin typeface="Arial" charset="0"/>
              </a:rPr>
              <a:t>'</a:t>
            </a:r>
            <a:r>
              <a:rPr lang="en-US" dirty="0">
                <a:latin typeface="Arial" charset="0"/>
              </a:rPr>
              <a:t>d get to boss around all day. Would a woman in her position really be trimming wool off the sheep and weaving it into thread? No, because such tasks are beneath her. What we really have being described in </a:t>
            </a:r>
            <a:r>
              <a:rPr lang="ja-JP" altLang="en-US" dirty="0">
                <a:latin typeface="Arial" charset="0"/>
              </a:rPr>
              <a:t>箴言</a:t>
            </a:r>
            <a:r>
              <a:rPr lang="en-US" dirty="0">
                <a:latin typeface="Arial" charset="0"/>
              </a:rPr>
              <a:t> 31 is a good delegator—someone who is definitely busy, but she</a:t>
            </a:r>
            <a:r>
              <a:rPr lang="fr-FR" dirty="0">
                <a:latin typeface="Arial" charset="0"/>
              </a:rPr>
              <a:t>'</a:t>
            </a:r>
            <a:r>
              <a:rPr lang="en-US" dirty="0">
                <a:latin typeface="Arial" charset="0"/>
              </a:rPr>
              <a:t>s also telling everyone else what to do all day and then taking the glory for both their work and hers. Well, no wonder she gets so much done.</a:t>
            </a:r>
          </a:p>
          <a:p>
            <a:endParaRPr lang="en-US" dirty="0">
              <a:latin typeface="Arial" charset="0"/>
            </a:endParaRPr>
          </a:p>
          <a:p>
            <a:r>
              <a:rPr lang="en-US" dirty="0">
                <a:latin typeface="Arial" charset="0"/>
              </a:rPr>
              <a:t>Look up rich people in the Bible and you</a:t>
            </a:r>
            <a:r>
              <a:rPr lang="fr-FR" dirty="0">
                <a:latin typeface="Arial" charset="0"/>
              </a:rPr>
              <a:t>'</a:t>
            </a:r>
            <a:r>
              <a:rPr lang="en-US" dirty="0" err="1">
                <a:latin typeface="Arial" charset="0"/>
              </a:rPr>
              <a:t>ll</a:t>
            </a:r>
            <a:r>
              <a:rPr lang="en-US" dirty="0">
                <a:latin typeface="Arial" charset="0"/>
              </a:rPr>
              <a:t> find they are credited for all sorts of things that they </a:t>
            </a:r>
            <a:r>
              <a:rPr lang="en-US" dirty="0" err="1">
                <a:latin typeface="Arial" charset="0"/>
              </a:rPr>
              <a:t>didn</a:t>
            </a:r>
            <a:r>
              <a:rPr lang="fr-FR" dirty="0">
                <a:latin typeface="Arial" charset="0"/>
              </a:rPr>
              <a:t>'</a:t>
            </a:r>
            <a:r>
              <a:rPr lang="en-US" dirty="0">
                <a:latin typeface="Arial" charset="0"/>
              </a:rPr>
              <a:t>t do. In a culture where women got the credit for the babies their slave girls birthed, we have to read records of accomplishments with caution.</a:t>
            </a:r>
          </a:p>
          <a:p>
            <a:r>
              <a:rPr lang="en-US" dirty="0">
                <a:latin typeface="Arial" charset="0"/>
              </a:rPr>
              <a:t>So who wrote </a:t>
            </a:r>
            <a:r>
              <a:rPr lang="ja-JP" altLang="en-US" dirty="0">
                <a:latin typeface="Arial" charset="0"/>
              </a:rPr>
              <a:t>箴言</a:t>
            </a:r>
            <a:r>
              <a:rPr lang="en-US" dirty="0">
                <a:latin typeface="Arial" charset="0"/>
              </a:rPr>
              <a:t> 31, anyway? It</a:t>
            </a:r>
            <a:r>
              <a:rPr lang="fr-FR" dirty="0">
                <a:latin typeface="Arial" charset="0"/>
              </a:rPr>
              <a:t>'</a:t>
            </a:r>
            <a:r>
              <a:rPr lang="en-US" dirty="0">
                <a:latin typeface="Arial" charset="0"/>
              </a:rPr>
              <a:t>s a man named King Lemuel who is sharing things his mother drilled into his brain. In verse 1 we</a:t>
            </a:r>
            <a:r>
              <a:rPr lang="fr-FR" dirty="0">
                <a:latin typeface="Arial" charset="0"/>
              </a:rPr>
              <a:t>'</a:t>
            </a:r>
            <a:r>
              <a:rPr lang="en-US" dirty="0">
                <a:latin typeface="Arial" charset="0"/>
              </a:rPr>
              <a:t>re told: </a:t>
            </a:r>
            <a:r>
              <a:rPr lang="ru-RU" dirty="0">
                <a:latin typeface="Arial" charset="0"/>
              </a:rPr>
              <a:t>"</a:t>
            </a:r>
            <a:r>
              <a:rPr lang="en-US" dirty="0">
                <a:latin typeface="Arial" charset="0"/>
              </a:rPr>
              <a:t>These are the words of King Lemuel, the message his mother taught him.</a:t>
            </a:r>
            <a:r>
              <a:rPr lang="ru-RU" dirty="0">
                <a:latin typeface="Arial" charset="0"/>
              </a:rPr>
              <a:t>"</a:t>
            </a:r>
            <a:r>
              <a:rPr lang="en-US" dirty="0">
                <a:latin typeface="Arial" charset="0"/>
              </a:rPr>
              <a:t> Lemuel</a:t>
            </a:r>
            <a:r>
              <a:rPr lang="fr-FR" dirty="0">
                <a:latin typeface="Arial" charset="0"/>
              </a:rPr>
              <a:t>'</a:t>
            </a:r>
            <a:r>
              <a:rPr lang="en-US" dirty="0">
                <a:latin typeface="Arial" charset="0"/>
              </a:rPr>
              <a:t>s mom then starts off by telling her son to stay away from liquor because kings don</a:t>
            </a:r>
            <a:r>
              <a:rPr lang="fr-FR" dirty="0">
                <a:latin typeface="Arial" charset="0"/>
              </a:rPr>
              <a:t>'</a:t>
            </a:r>
            <a:r>
              <a:rPr lang="en-US" dirty="0">
                <a:latin typeface="Arial" charset="0"/>
              </a:rPr>
              <a:t>t rule well when they</a:t>
            </a:r>
            <a:r>
              <a:rPr lang="fr-FR" dirty="0">
                <a:latin typeface="Arial" charset="0"/>
              </a:rPr>
              <a:t>'</a:t>
            </a:r>
            <a:r>
              <a:rPr lang="en-US" dirty="0">
                <a:latin typeface="Arial" charset="0"/>
              </a:rPr>
              <a:t>re drunk. Then she tells him to look out for the needs of the poor. This is certainly sound advice. Interestingly in verse 3, Mom </a:t>
            </a:r>
            <a:r>
              <a:rPr lang="en-US" dirty="0" err="1">
                <a:latin typeface="Arial" charset="0"/>
              </a:rPr>
              <a:t>doesn</a:t>
            </a:r>
            <a:r>
              <a:rPr lang="fr-FR" dirty="0">
                <a:latin typeface="Arial" charset="0"/>
              </a:rPr>
              <a:t>'</a:t>
            </a:r>
            <a:r>
              <a:rPr lang="en-US" dirty="0">
                <a:latin typeface="Arial" charset="0"/>
              </a:rPr>
              <a:t>t sound very keen on women in general, for she tells her son:</a:t>
            </a:r>
          </a:p>
          <a:p>
            <a:endParaRPr lang="en-US" dirty="0">
              <a:latin typeface="Arial" charset="0"/>
            </a:endParaRPr>
          </a:p>
          <a:p>
            <a:r>
              <a:rPr lang="ru-RU" i="1" dirty="0">
                <a:latin typeface="Arial" charset="0"/>
              </a:rPr>
              <a:t>"</a:t>
            </a:r>
            <a:r>
              <a:rPr lang="en-US" i="1" dirty="0">
                <a:latin typeface="Arial" charset="0"/>
              </a:rPr>
              <a:t>Don</a:t>
            </a:r>
            <a:r>
              <a:rPr lang="fr-FR" i="1" dirty="0">
                <a:latin typeface="Arial" charset="0"/>
              </a:rPr>
              <a:t>'</a:t>
            </a:r>
            <a:r>
              <a:rPr lang="en-US" i="1" dirty="0">
                <a:latin typeface="Arial" charset="0"/>
              </a:rPr>
              <a:t>t waste your strength on women, or your time on those who ruin kings.</a:t>
            </a:r>
            <a:r>
              <a:rPr lang="ru-RU" i="1" dirty="0">
                <a:latin typeface="Arial" charset="0"/>
              </a:rPr>
              <a:t>”</a:t>
            </a:r>
            <a:endParaRPr lang="en-US" i="1" dirty="0">
              <a:latin typeface="Arial" charset="0"/>
            </a:endParaRPr>
          </a:p>
          <a:p>
            <a:endParaRPr lang="en-US" altLang="ja-JP" dirty="0">
              <a:latin typeface="Arial" charset="0"/>
            </a:endParaRPr>
          </a:p>
          <a:p>
            <a:r>
              <a:rPr lang="en-US" dirty="0">
                <a:latin typeface="Arial" charset="0"/>
              </a:rPr>
              <a:t>The way poetry works in the Bible, these two phrases are meant to be descriptions of the same people: Mom is defining women as </a:t>
            </a:r>
            <a:r>
              <a:rPr lang="ru-RU" dirty="0">
                <a:latin typeface="Arial" charset="0"/>
              </a:rPr>
              <a:t>"</a:t>
            </a:r>
            <a:r>
              <a:rPr lang="en-US" dirty="0">
                <a:latin typeface="Arial" charset="0"/>
              </a:rPr>
              <a:t>those who ruin kings.</a:t>
            </a:r>
            <a:r>
              <a:rPr lang="ru-RU" dirty="0">
                <a:latin typeface="Arial" charset="0"/>
              </a:rPr>
              <a:t>"</a:t>
            </a:r>
            <a:r>
              <a:rPr lang="en-US" dirty="0">
                <a:latin typeface="Arial" charset="0"/>
              </a:rPr>
              <a:t> Now we all know that rich men become targets for Delilah type vipers. Mom sounds pretty protective, and she has good reason to be. There</a:t>
            </a:r>
            <a:r>
              <a:rPr lang="fr-FR" dirty="0">
                <a:latin typeface="Arial" charset="0"/>
              </a:rPr>
              <a:t>'</a:t>
            </a:r>
            <a:r>
              <a:rPr lang="en-US" dirty="0">
                <a:latin typeface="Arial" charset="0"/>
              </a:rPr>
              <a:t>s a reason kings have harems—once a guy gets some rank, his hormones have a way of taking him over and pretty soon he cares more about sex than he does about his kingdom and God. This is what happened with King Solomon and his 1,000 recorded lovers (plus who knows how many unrecorded flings). Solomon has had a lot more airtime in the book of </a:t>
            </a:r>
            <a:r>
              <a:rPr lang="ja-JP" altLang="en-US" dirty="0">
                <a:latin typeface="Arial" charset="0"/>
              </a:rPr>
              <a:t>箴言</a:t>
            </a:r>
            <a:r>
              <a:rPr lang="en-US" dirty="0">
                <a:latin typeface="Arial" charset="0"/>
              </a:rPr>
              <a:t>. We only hear about Lemuel here at the end, when Mom pipes up to tell her son </a:t>
            </a:r>
            <a:r>
              <a:rPr lang="ru-RU" dirty="0">
                <a:latin typeface="Arial" charset="0"/>
              </a:rPr>
              <a:t>"</a:t>
            </a:r>
            <a:r>
              <a:rPr lang="en-US" dirty="0">
                <a:latin typeface="Arial" charset="0"/>
              </a:rPr>
              <a:t>no wine and no women.</a:t>
            </a:r>
            <a:r>
              <a:rPr lang="ru-RU" dirty="0">
                <a:latin typeface="Arial" charset="0"/>
              </a:rPr>
              <a:t>"</a:t>
            </a:r>
            <a:r>
              <a:rPr lang="en-US" dirty="0">
                <a:latin typeface="Arial" charset="0"/>
              </a:rPr>
              <a:t> Rather harsh. One wonders if Mom is ruling out all women or just the shady ones. It</a:t>
            </a:r>
            <a:r>
              <a:rPr lang="fr-FR" dirty="0">
                <a:latin typeface="Arial" charset="0"/>
              </a:rPr>
              <a:t>'</a:t>
            </a:r>
            <a:r>
              <a:rPr lang="en-US" dirty="0">
                <a:latin typeface="Arial" charset="0"/>
              </a:rPr>
              <a:t>s interesting that she </a:t>
            </a:r>
            <a:r>
              <a:rPr lang="en-US" dirty="0" err="1">
                <a:latin typeface="Arial" charset="0"/>
              </a:rPr>
              <a:t>doesn</a:t>
            </a:r>
            <a:r>
              <a:rPr lang="fr-FR" dirty="0">
                <a:latin typeface="Arial" charset="0"/>
              </a:rPr>
              <a:t>'</a:t>
            </a:r>
            <a:r>
              <a:rPr lang="en-US" dirty="0">
                <a:latin typeface="Arial" charset="0"/>
              </a:rPr>
              <a:t>t use any extra adjectives to pinpoint what percentage of her own gender she </a:t>
            </a:r>
            <a:r>
              <a:rPr lang="en-US" dirty="0" err="1">
                <a:latin typeface="Arial" charset="0"/>
              </a:rPr>
              <a:t>disap</a:t>
            </a:r>
            <a:r>
              <a:rPr lang="ja-JP" altLang="en-US" dirty="0">
                <a:latin typeface="Arial" charset="0"/>
              </a:rPr>
              <a:t>箴言</a:t>
            </a:r>
            <a:r>
              <a:rPr lang="en-US" dirty="0">
                <a:latin typeface="Arial" charset="0"/>
              </a:rPr>
              <a:t>es of. The way her words are written, it sounds like Mom</a:t>
            </a:r>
            <a:r>
              <a:rPr lang="fr-FR" dirty="0">
                <a:latin typeface="Arial" charset="0"/>
              </a:rPr>
              <a:t>'</a:t>
            </a:r>
            <a:r>
              <a:rPr lang="en-US" dirty="0">
                <a:latin typeface="Arial" charset="0"/>
              </a:rPr>
              <a:t>s pretty much anti-female. Perhaps she</a:t>
            </a:r>
            <a:r>
              <a:rPr lang="fr-FR" dirty="0">
                <a:latin typeface="Arial" charset="0"/>
              </a:rPr>
              <a:t>'</a:t>
            </a:r>
            <a:r>
              <a:rPr lang="en-US" dirty="0">
                <a:latin typeface="Arial" charset="0"/>
              </a:rPr>
              <a:t>s been burned in the past by seeing evil women corrupt those she cares about and she</a:t>
            </a:r>
            <a:r>
              <a:rPr lang="fr-FR" dirty="0">
                <a:latin typeface="Arial" charset="0"/>
              </a:rPr>
              <a:t>'</a:t>
            </a:r>
            <a:r>
              <a:rPr lang="en-US" dirty="0">
                <a:latin typeface="Arial" charset="0"/>
              </a:rPr>
              <a:t>s not going to let that happen to her Lemuel.</a:t>
            </a:r>
          </a:p>
          <a:p>
            <a:endParaRPr lang="en-US" dirty="0">
              <a:latin typeface="Arial" charset="0"/>
            </a:endParaRPr>
          </a:p>
          <a:p>
            <a:r>
              <a:rPr lang="en-US" dirty="0">
                <a:latin typeface="Arial" charset="0"/>
              </a:rPr>
              <a:t>Now it</a:t>
            </a:r>
            <a:r>
              <a:rPr lang="fr-FR" dirty="0">
                <a:latin typeface="Arial" charset="0"/>
              </a:rPr>
              <a:t>'</a:t>
            </a:r>
            <a:r>
              <a:rPr lang="en-US" dirty="0">
                <a:latin typeface="Arial" charset="0"/>
              </a:rPr>
              <a:t>s not very realistic to think Lemuel isn</a:t>
            </a:r>
            <a:r>
              <a:rPr lang="fr-FR" dirty="0">
                <a:latin typeface="Arial" charset="0"/>
              </a:rPr>
              <a:t>'</a:t>
            </a:r>
            <a:r>
              <a:rPr lang="en-US" dirty="0">
                <a:latin typeface="Arial" charset="0"/>
              </a:rPr>
              <a:t>t going to get married, so after Mom tells him to stay away from women in general, she then supplies a long, detailed definition of an acceptable wife. Because Lemuel is crediting Mom for everything he</a:t>
            </a:r>
            <a:r>
              <a:rPr lang="fr-FR" dirty="0">
                <a:latin typeface="Arial" charset="0"/>
              </a:rPr>
              <a:t>'</a:t>
            </a:r>
            <a:r>
              <a:rPr lang="en-US" dirty="0">
                <a:latin typeface="Arial" charset="0"/>
              </a:rPr>
              <a:t>s saying in this passage, we have to assume that this perfect wife is something she</a:t>
            </a:r>
            <a:r>
              <a:rPr lang="fr-FR" dirty="0">
                <a:latin typeface="Arial" charset="0"/>
              </a:rPr>
              <a:t>'</a:t>
            </a:r>
            <a:r>
              <a:rPr lang="en-US" dirty="0">
                <a:latin typeface="Arial" charset="0"/>
              </a:rPr>
              <a:t>s come up with—and this would make sense because the passage has a very female tone to it. Women are the nurturing gender and we hear the nurturing instinct coming through in a comment about the woman being concerned for her family</a:t>
            </a:r>
            <a:r>
              <a:rPr lang="fr-FR" dirty="0">
                <a:latin typeface="Arial" charset="0"/>
              </a:rPr>
              <a:t>'</a:t>
            </a:r>
            <a:r>
              <a:rPr lang="en-US" dirty="0">
                <a:latin typeface="Arial" charset="0"/>
              </a:rPr>
              <a:t>s warmth in the winter months (v21), plus we hear an awful lot about clothes and cooking. The </a:t>
            </a:r>
            <a:r>
              <a:rPr lang="ja-JP" altLang="en-US" dirty="0">
                <a:latin typeface="Arial" charset="0"/>
              </a:rPr>
              <a:t>箴言</a:t>
            </a:r>
            <a:r>
              <a:rPr lang="en-US" dirty="0">
                <a:latin typeface="Arial" charset="0"/>
              </a:rPr>
              <a:t> 31 perspective is very much that of a homemaker and not at all that of a busy king. Clearly Lemuel</a:t>
            </a:r>
            <a:r>
              <a:rPr lang="fr-FR" dirty="0">
                <a:latin typeface="Arial" charset="0"/>
              </a:rPr>
              <a:t>'</a:t>
            </a:r>
            <a:r>
              <a:rPr lang="en-US" dirty="0">
                <a:latin typeface="Arial" charset="0"/>
              </a:rPr>
              <a:t>s mom is a fan of the textile industry for we hear all about fabric in this passage—weaving it, sewing it, and selling it. We hear about raw material: wool and flax. We hear about the quality of the finished product: fine linen. And we hear about colors: scarlet and purple. With such a strong focus on fabric, it</a:t>
            </a:r>
            <a:r>
              <a:rPr lang="fr-FR" dirty="0">
                <a:latin typeface="Arial" charset="0"/>
              </a:rPr>
              <a:t>'</a:t>
            </a:r>
            <a:r>
              <a:rPr lang="en-US" dirty="0">
                <a:latin typeface="Arial" charset="0"/>
              </a:rPr>
              <a:t>s quite possible that Lemuel</a:t>
            </a:r>
            <a:r>
              <a:rPr lang="fr-FR" dirty="0">
                <a:latin typeface="Arial" charset="0"/>
              </a:rPr>
              <a:t>'</a:t>
            </a:r>
            <a:r>
              <a:rPr lang="en-US" dirty="0">
                <a:latin typeface="Arial" charset="0"/>
              </a:rPr>
              <a:t>s inherited wealth came from the clothing business. So what we find in </a:t>
            </a:r>
            <a:r>
              <a:rPr lang="ja-JP" altLang="en-US" dirty="0">
                <a:latin typeface="Arial" charset="0"/>
              </a:rPr>
              <a:t>箴言</a:t>
            </a:r>
            <a:r>
              <a:rPr lang="en-US" dirty="0">
                <a:latin typeface="Arial" charset="0"/>
              </a:rPr>
              <a:t> 31 is not a description of God</a:t>
            </a:r>
            <a:r>
              <a:rPr lang="fr-FR" dirty="0">
                <a:latin typeface="Arial" charset="0"/>
              </a:rPr>
              <a:t>'</a:t>
            </a:r>
            <a:r>
              <a:rPr lang="en-US" dirty="0">
                <a:latin typeface="Arial" charset="0"/>
              </a:rPr>
              <a:t>s ideal woman, but of one king</a:t>
            </a:r>
            <a:r>
              <a:rPr lang="fr-FR" dirty="0">
                <a:latin typeface="Arial" charset="0"/>
              </a:rPr>
              <a:t>'</a:t>
            </a:r>
            <a:r>
              <a:rPr lang="en-US" dirty="0">
                <a:latin typeface="Arial" charset="0"/>
              </a:rPr>
              <a:t>s mother</a:t>
            </a:r>
            <a:r>
              <a:rPr lang="fr-FR" dirty="0">
                <a:latin typeface="Arial" charset="0"/>
              </a:rPr>
              <a:t>'</a:t>
            </a:r>
            <a:r>
              <a:rPr lang="en-US" dirty="0">
                <a:latin typeface="Arial" charset="0"/>
              </a:rPr>
              <a:t>s ideal vision for the kind of woman she wants her son to marry. What mother </a:t>
            </a:r>
            <a:r>
              <a:rPr lang="en-US" dirty="0" err="1">
                <a:latin typeface="Arial" charset="0"/>
              </a:rPr>
              <a:t>doesn</a:t>
            </a:r>
            <a:r>
              <a:rPr lang="fr-FR" dirty="0">
                <a:latin typeface="Arial" charset="0"/>
              </a:rPr>
              <a:t>'</a:t>
            </a:r>
            <a:r>
              <a:rPr lang="en-US" dirty="0">
                <a:latin typeface="Arial" charset="0"/>
              </a:rPr>
              <a:t>t hope for the stars when it comes to marrying off her pride and joy? And with Mom</a:t>
            </a:r>
            <a:r>
              <a:rPr lang="fr-FR" dirty="0">
                <a:latin typeface="Arial" charset="0"/>
              </a:rPr>
              <a:t>'</a:t>
            </a:r>
            <a:r>
              <a:rPr lang="en-US" dirty="0">
                <a:latin typeface="Arial" charset="0"/>
              </a:rPr>
              <a:t>s hostility towards women in general so openly expressed, it</a:t>
            </a:r>
            <a:r>
              <a:rPr lang="fr-FR" dirty="0">
                <a:latin typeface="Arial" charset="0"/>
              </a:rPr>
              <a:t>'</a:t>
            </a:r>
            <a:r>
              <a:rPr lang="en-US" dirty="0">
                <a:latin typeface="Arial" charset="0"/>
              </a:rPr>
              <a:t>s no wonder that she</a:t>
            </a:r>
            <a:r>
              <a:rPr lang="fr-FR" dirty="0">
                <a:latin typeface="Arial" charset="0"/>
              </a:rPr>
              <a:t>'</a:t>
            </a:r>
            <a:r>
              <a:rPr lang="en-US" dirty="0">
                <a:latin typeface="Arial" charset="0"/>
              </a:rPr>
              <a:t>s demanding the best of the best for her son. She wants Lemuel to find a woman who will satisfy his every need, make him a bunch of money, and be a total workaholic. With her daughter-in-law working hard day in and day out, she certainly </a:t>
            </a:r>
            <a:r>
              <a:rPr lang="en-US" dirty="0" err="1">
                <a:latin typeface="Arial" charset="0"/>
              </a:rPr>
              <a:t>wouldn</a:t>
            </a:r>
            <a:r>
              <a:rPr lang="fr-FR" dirty="0">
                <a:latin typeface="Arial" charset="0"/>
              </a:rPr>
              <a:t>'</a:t>
            </a:r>
            <a:r>
              <a:rPr lang="en-US" dirty="0">
                <a:latin typeface="Arial" charset="0"/>
              </a:rPr>
              <a:t>t be much competition for Lemuel</a:t>
            </a:r>
            <a:r>
              <a:rPr lang="fr-FR" dirty="0">
                <a:latin typeface="Arial" charset="0"/>
              </a:rPr>
              <a:t>'</a:t>
            </a:r>
            <a:r>
              <a:rPr lang="en-US" dirty="0">
                <a:latin typeface="Arial" charset="0"/>
              </a:rPr>
              <a:t>s attention. When we realize who is really supplying the words of this passage, it</a:t>
            </a:r>
            <a:r>
              <a:rPr lang="fr-FR" dirty="0">
                <a:latin typeface="Arial" charset="0"/>
              </a:rPr>
              <a:t>'</a:t>
            </a:r>
            <a:r>
              <a:rPr lang="en-US" dirty="0">
                <a:latin typeface="Arial" charset="0"/>
              </a:rPr>
              <a:t>s interesting to wonder about all the ulterior motives that went into painting a picture of an </a:t>
            </a:r>
            <a:r>
              <a:rPr lang="ru-RU" dirty="0">
                <a:latin typeface="Arial" charset="0"/>
              </a:rPr>
              <a:t>"</a:t>
            </a:r>
            <a:r>
              <a:rPr lang="en-US" dirty="0">
                <a:latin typeface="Arial" charset="0"/>
              </a:rPr>
              <a:t>ideal</a:t>
            </a:r>
            <a:r>
              <a:rPr lang="ru-RU" dirty="0">
                <a:latin typeface="Arial" charset="0"/>
              </a:rPr>
              <a:t>"</a:t>
            </a:r>
            <a:r>
              <a:rPr lang="en-US" dirty="0">
                <a:latin typeface="Arial" charset="0"/>
              </a:rPr>
              <a:t> woman—a woman who clearly </a:t>
            </a:r>
            <a:r>
              <a:rPr lang="en-US" dirty="0" err="1">
                <a:latin typeface="Arial" charset="0"/>
              </a:rPr>
              <a:t>doesn</a:t>
            </a:r>
            <a:r>
              <a:rPr lang="fr-FR" dirty="0">
                <a:latin typeface="Arial" charset="0"/>
              </a:rPr>
              <a:t>'</a:t>
            </a:r>
            <a:r>
              <a:rPr lang="en-US" dirty="0">
                <a:latin typeface="Arial" charset="0"/>
              </a:rPr>
              <a:t>t exist. Obviously Mom isn</a:t>
            </a:r>
            <a:r>
              <a:rPr lang="fr-FR" dirty="0">
                <a:latin typeface="Arial" charset="0"/>
              </a:rPr>
              <a:t>'</a:t>
            </a:r>
            <a:r>
              <a:rPr lang="en-US" dirty="0">
                <a:latin typeface="Arial" charset="0"/>
              </a:rPr>
              <a:t>t in any rush for grandchildren. And clearly she isn</a:t>
            </a:r>
            <a:r>
              <a:rPr lang="fr-FR" dirty="0">
                <a:latin typeface="Arial" charset="0"/>
              </a:rPr>
              <a:t>'</a:t>
            </a:r>
            <a:r>
              <a:rPr lang="en-US" dirty="0">
                <a:latin typeface="Arial" charset="0"/>
              </a:rPr>
              <a:t>t going to be an easy sell to anyone Lemuel tries to bring home for dinner.</a:t>
            </a:r>
          </a:p>
          <a:p>
            <a:r>
              <a:rPr lang="ru-RU" i="1" dirty="0">
                <a:latin typeface="Arial" charset="0"/>
              </a:rPr>
              <a:t>"</a:t>
            </a:r>
            <a:r>
              <a:rPr lang="en-US" i="1" dirty="0">
                <a:latin typeface="Arial" charset="0"/>
              </a:rPr>
              <a:t>An excellent wife, who can find?</a:t>
            </a:r>
            <a:r>
              <a:rPr lang="ru-RU" i="1" dirty="0">
                <a:latin typeface="Arial" charset="0"/>
              </a:rPr>
              <a:t>"</a:t>
            </a:r>
            <a:r>
              <a:rPr lang="en-US" i="1" dirty="0">
                <a:latin typeface="Arial" charset="0"/>
              </a:rPr>
              <a:t> (v10)</a:t>
            </a:r>
          </a:p>
          <a:p>
            <a:endParaRPr lang="en-US" dirty="0">
              <a:latin typeface="Arial" charset="0"/>
            </a:endParaRPr>
          </a:p>
          <a:p>
            <a:r>
              <a:rPr lang="en-US" dirty="0">
                <a:latin typeface="Arial" charset="0"/>
              </a:rPr>
              <a:t>Indeed, and as we read through Mom</a:t>
            </a:r>
            <a:r>
              <a:rPr lang="fr-FR" dirty="0">
                <a:latin typeface="Arial" charset="0"/>
              </a:rPr>
              <a:t>'</a:t>
            </a:r>
            <a:r>
              <a:rPr lang="en-US" dirty="0">
                <a:latin typeface="Arial" charset="0"/>
              </a:rPr>
              <a:t>s list of impossible requirements, we wonder if she ever wants Lemuel to get a wife. It</a:t>
            </a:r>
            <a:r>
              <a:rPr lang="fr-FR" dirty="0">
                <a:latin typeface="Arial" charset="0"/>
              </a:rPr>
              <a:t>'</a:t>
            </a:r>
            <a:r>
              <a:rPr lang="en-US" dirty="0">
                <a:latin typeface="Arial" charset="0"/>
              </a:rPr>
              <a:t>s really Mom</a:t>
            </a:r>
            <a:r>
              <a:rPr lang="fr-FR" dirty="0">
                <a:latin typeface="Arial" charset="0"/>
              </a:rPr>
              <a:t>'</a:t>
            </a:r>
            <a:r>
              <a:rPr lang="en-US" dirty="0">
                <a:latin typeface="Arial" charset="0"/>
              </a:rPr>
              <a:t>s character that</a:t>
            </a:r>
            <a:r>
              <a:rPr lang="fr-FR" dirty="0">
                <a:latin typeface="Arial" charset="0"/>
              </a:rPr>
              <a:t>'</a:t>
            </a:r>
            <a:r>
              <a:rPr lang="en-US" dirty="0">
                <a:latin typeface="Arial" charset="0"/>
              </a:rPr>
              <a:t>s coming through in this passage more than anything else. Whoever Lemuel</a:t>
            </a:r>
            <a:r>
              <a:rPr lang="fr-FR" dirty="0">
                <a:latin typeface="Arial" charset="0"/>
              </a:rPr>
              <a:t>'</a:t>
            </a:r>
            <a:r>
              <a:rPr lang="en-US" dirty="0">
                <a:latin typeface="Arial" charset="0"/>
              </a:rPr>
              <a:t>s mother was, she clearly felt that lollygagging about was a major sin. She sounds like a very driven woman—obsessed with productivity and very concerned with social reputation. What does God tell us about these themes elsewhere in the Bible? Well, when Martha complained that her sister Mary was slacking with the household chores, Jesus took the side of the slacker. Productivity is all fine and well, but God tell us not to store up our treasures here on earth, or to spend our lives focused on accumulating wealth.</a:t>
            </a:r>
          </a:p>
          <a:p>
            <a:r>
              <a:rPr lang="en-US" dirty="0">
                <a:latin typeface="Arial" charset="0"/>
              </a:rPr>
              <a:t>As for all people thinking well of us—this is another dream that both Yahweh and Jesus shoot down. As Christians, we don</a:t>
            </a:r>
            <a:r>
              <a:rPr lang="fr-FR" dirty="0">
                <a:latin typeface="Arial" charset="0"/>
              </a:rPr>
              <a:t>'</a:t>
            </a:r>
            <a:r>
              <a:rPr lang="en-US" dirty="0">
                <a:latin typeface="Arial" charset="0"/>
              </a:rPr>
              <a:t>t want to be agitating others just to do it. But God</a:t>
            </a:r>
            <a:r>
              <a:rPr lang="fr-FR" dirty="0">
                <a:latin typeface="Arial" charset="0"/>
              </a:rPr>
              <a:t>'</a:t>
            </a:r>
            <a:r>
              <a:rPr lang="en-US" dirty="0">
                <a:latin typeface="Arial" charset="0"/>
              </a:rPr>
              <a:t>s truth is a divisive thing, and His influence is often greeted with great hostility. Jesus said He </a:t>
            </a:r>
            <a:r>
              <a:rPr lang="en-US" dirty="0" err="1">
                <a:latin typeface="Arial" charset="0"/>
              </a:rPr>
              <a:t>didn</a:t>
            </a:r>
            <a:r>
              <a:rPr lang="fr-FR" dirty="0">
                <a:latin typeface="Arial" charset="0"/>
              </a:rPr>
              <a:t>'</a:t>
            </a:r>
            <a:r>
              <a:rPr lang="en-US" dirty="0">
                <a:latin typeface="Arial" charset="0"/>
              </a:rPr>
              <a:t>t come to bring peace to the world, but to cause division and strife (Lk 12:51). The more we mature in the faith, the more division we will cause as well. Lukewarm Christians are generally tolerated by the world, but fully devoted ones are met with opposition in both the world and the Church. Who was it that really pushed for Jesus to be crucified? It was the religious leaders, not the lay people. It was the ancient Jewish equivalent of our modern pastors, theologians and elders. The more like Christ we are, the more we can expect the same hostile treatment He received. So while Lemuel</a:t>
            </a:r>
            <a:r>
              <a:rPr lang="fr-FR" dirty="0">
                <a:latin typeface="Arial" charset="0"/>
              </a:rPr>
              <a:t>'</a:t>
            </a:r>
            <a:r>
              <a:rPr lang="en-US" dirty="0">
                <a:latin typeface="Arial" charset="0"/>
              </a:rPr>
              <a:t>s mom dreams of a daughter-in-law who is both righteous in character and super popular, in real life, these two…</a:t>
            </a:r>
          </a:p>
          <a:p>
            <a:endParaRPr lang="en-US" dirty="0">
              <a:latin typeface="Arial" charset="0"/>
            </a:endParaRPr>
          </a:p>
          <a:p>
            <a:r>
              <a:rPr lang="en-US" dirty="0">
                <a:latin typeface="Arial" charset="0"/>
              </a:rPr>
              <a:t>http://924jeremiah.wordpress.com/2014/03/21/stop-comparing-yourself-to-the-</a:t>
            </a:r>
            <a:r>
              <a:rPr lang="ja-JP" altLang="en-US" dirty="0">
                <a:latin typeface="Arial" charset="0"/>
              </a:rPr>
              <a:t>箴言</a:t>
            </a:r>
            <a:r>
              <a:rPr lang="en-US" dirty="0">
                <a:latin typeface="Arial" charset="0"/>
              </a:rPr>
              <a:t>-31-woman/ advises…</a:t>
            </a:r>
          </a:p>
          <a:p>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348511282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2D70F1-B4FA-D944-B988-70DFDB85F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But the qualities here are traits that every believer should seek.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13055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3EB7A0-4347-5B42-BDE3-A5D423C768F1}" type="slidenum">
              <a:rPr lang="en-US" sz="1200"/>
              <a:pPr eaLnBrk="1" hangingPunct="1"/>
              <a:t>382</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Preview: Let’s see how wisdom under the image of a capable wife is priceless—and then how to respond. And let’s also apply this to our lives, whoever we are!</a:t>
            </a:r>
          </a:p>
          <a:p>
            <a:r>
              <a:rPr lang="en-US" dirty="0">
                <a:latin typeface="Arial" panose="020B0604020202020204" pitchFamily="34" charset="0"/>
                <a:cs typeface="Arial" panose="020B0604020202020204" pitchFamily="34" charset="0"/>
              </a:rPr>
              <a:t>Text: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31:11-27 help us identify such a rare and priceless woman—and anyone like this, for that matter.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(Verses 11-27 tell us how a capable wife is priceless...)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328549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godly wife and mother helps other people instead of herself.</a:t>
            </a:r>
          </a:p>
        </p:txBody>
      </p:sp>
    </p:spTree>
    <p:extLst>
      <p:ext uri="{BB962C8B-B14F-4D97-AF65-F5344CB8AC3E}">
        <p14:creationId xmlns:p14="http://schemas.microsoft.com/office/powerpoint/2010/main" val="409275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C82D06-D39E-BC43-A83E-BAA97E11D6C7}" type="slidenum">
              <a:rPr lang="en-US" sz="1200"/>
              <a:pPr eaLnBrk="1" hangingPunct="1"/>
              <a:t>42</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4038020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3C57E-7BB2-6645-9A20-58100CA8D4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Susan’s thoughtfulness and “bringing good to her husband” has been shown thousands of time. One of the latest is her leaving the last yoghurt while shopping. Only two were left and she could have bought both, but she considered the disappointment of the next person to see an empty shelf.</a:t>
            </a:r>
          </a:p>
          <a:p>
            <a:pPr eaLnBrk="1" hangingPunct="1"/>
            <a:r>
              <a:rPr lang="en-US" dirty="0">
                <a:latin typeface="Arial" charset="0"/>
              </a:rPr>
              <a:t>Being married to me hasn’t been easy. I felt that we should sell our home 30 years ago to come to Singapore so we could serve unencumbered. She agreed.</a:t>
            </a:r>
          </a:p>
          <a:p>
            <a:pPr eaLnBrk="1" hangingPunct="1"/>
            <a:r>
              <a:rPr lang="en-US" dirty="0">
                <a:latin typeface="Arial" charset="0"/>
              </a:rPr>
              <a:t>Our challenges raising three boys here without house help or family nearby amazed my students over the years. </a:t>
            </a:r>
          </a:p>
          <a:p>
            <a:pPr eaLnBrk="1" hangingPunct="1"/>
            <a:r>
              <a:rPr lang="en-US" dirty="0">
                <a:latin typeface="Arial" charset="0"/>
              </a:rPr>
              <a:t>But it started when we brought our firstborn son Kurt home from the hospital in a freezing January in Texas. We had no idea how to wash him in the cold—so we cranked up the heat all the way, but he was still cold. We switched to wash him in the kitchen sink with the blazing oven opposite to keep him warm, but that didn’t work either. Finally, we figured that if she handed him to me while I took a shower, he could enjoy it and still get clean while remaining warm.</a:t>
            </a:r>
          </a:p>
          <a:p>
            <a:pPr eaLnBrk="1" hangingPunct="1"/>
            <a:r>
              <a:rPr lang="en-US" dirty="0">
                <a:latin typeface="Arial" charset="0"/>
              </a:rPr>
              <a:t>Susan has been my greatest asset for 36 years now. </a:t>
            </a:r>
          </a:p>
          <a:p>
            <a:pPr eaLnBrk="1" hangingPunct="1"/>
            <a:endParaRPr lang="en-US" dirty="0">
              <a:latin typeface="Arial" charset="0"/>
            </a:endParaRPr>
          </a:p>
        </p:txBody>
      </p:sp>
    </p:spTree>
    <p:extLst>
      <p:ext uri="{BB962C8B-B14F-4D97-AF65-F5344CB8AC3E}">
        <p14:creationId xmlns:p14="http://schemas.microsoft.com/office/powerpoint/2010/main" val="209952207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1888423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She works with her hands (13).</a:t>
            </a:r>
          </a:p>
          <a:p>
            <a:r>
              <a:rPr lang="en-US" dirty="0">
                <a:latin typeface="Arial" panose="020B0604020202020204" pitchFamily="34" charset="0"/>
                <a:cs typeface="Arial" panose="020B0604020202020204" pitchFamily="34" charset="0"/>
              </a:rPr>
              <a:t>She feeds her family well (14).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390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321318379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F747CE-F177-A64E-9D85-B47A5E1052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440094260"/>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She supplies her family from afar (16-18).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392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232797127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6335CA9-9F35-2849-8336-7358463776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6880E-7515-7A4B-8C54-096BE51F4C6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99330" name="Rectangle 7">
            <a:extLst>
              <a:ext uri="{FF2B5EF4-FFF2-40B4-BE49-F238E27FC236}">
                <a16:creationId xmlns:a16="http://schemas.microsoft.com/office/drawing/2014/main" id="{67A41887-7904-D249-A7B0-29B5C430A73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D5D65-CC82-974F-A7FC-22AA494EBD8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9331" name="Rectangle 2">
            <a:extLst>
              <a:ext uri="{FF2B5EF4-FFF2-40B4-BE49-F238E27FC236}">
                <a16:creationId xmlns:a16="http://schemas.microsoft.com/office/drawing/2014/main" id="{E00B585F-F075-1841-93DA-941D571F732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2" name="Rectangle 3">
            <a:extLst>
              <a:ext uri="{FF2B5EF4-FFF2-40B4-BE49-F238E27FC236}">
                <a16:creationId xmlns:a16="http://schemas.microsoft.com/office/drawing/2014/main" id="{704F610D-6436-5E46-953C-93179D55DB6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MS PGothic" panose="020B0600070205080204" pitchFamily="34" charset="-128"/>
              </a:rPr>
              <a:t>Sarah is our youngest mother but also one who exemplifies this truth of living in many worlds.</a:t>
            </a:r>
          </a:p>
          <a:p>
            <a:pPr>
              <a:spcBef>
                <a:spcPct val="0"/>
              </a:spcBef>
            </a:pPr>
            <a:r>
              <a:rPr lang="en-US" altLang="en-US" dirty="0">
                <a:latin typeface="Arial" panose="020B0604020202020204" pitchFamily="34" charset="0"/>
                <a:ea typeface="MS PGothic" panose="020B0600070205080204" pitchFamily="34" charset="-128"/>
              </a:rPr>
              <a:t>Some of us have followed the journey of Sarah leaving her comfortable small community in UK to marry Noah and commit to serve by his side among his small people group in India. </a:t>
            </a:r>
          </a:p>
          <a:p>
            <a:pPr>
              <a:spcBef>
                <a:spcPct val="0"/>
              </a:spcBef>
            </a:pPr>
            <a:r>
              <a:rPr lang="en-US" altLang="en-US" dirty="0">
                <a:latin typeface="Arial" panose="020B0604020202020204" pitchFamily="34" charset="0"/>
                <a:ea typeface="MS PGothic" panose="020B0600070205080204" pitchFamily="34" charset="-128"/>
              </a:rPr>
              <a:t>Her challenges are many as she supplies her family from afar—trying to get a passport for little Keziah, visa issues, separation from Noah for a time. But she does it with a capable and trusting spirit.</a:t>
            </a:r>
          </a:p>
        </p:txBody>
      </p:sp>
    </p:spTree>
    <p:extLst>
      <p:ext uri="{BB962C8B-B14F-4D97-AF65-F5344CB8AC3E}">
        <p14:creationId xmlns:p14="http://schemas.microsoft.com/office/powerpoint/2010/main" val="2872780747"/>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the outstanding traits of my mother is her industry—“eager hands” (13), hard worker (17), not “eating the bread of idleness” (27b). As far back as I can remember, she was always doing something useful.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395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804800859"/>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1D1300-423C-C044-AEDF-5A37359420E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my younger brother</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2577250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EFD16E-C34E-164F-8DDC-6010CD2E02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Those were tough years for Mom as a single mother with four kids age 6 and under.  Yes,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the good looking one with the sucker!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78182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7C0E77-450C-7645-823D-BA644D100F48}" type="slidenum">
              <a:rPr lang="en-US" sz="1200"/>
              <a:pPr eaLnBrk="1" hangingPunct="1"/>
              <a:t>43</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7499180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48556399"/>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C50C25-CB06-E247-92DB-189FCAF057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extLst>
      <p:ext uri="{BB962C8B-B14F-4D97-AF65-F5344CB8AC3E}">
        <p14:creationId xmlns:p14="http://schemas.microsoft.com/office/powerpoint/2010/main" val="408213670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7ACD27-0EF5-364E-8C0E-D8B6E5B564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1090787"/>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6E730A-285C-7845-BE53-6185A7A844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God also began to open my eyes to the woman singing next to me!  She initially despised me but after a year or so she saw the light.  That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our engagement picture.  In 1983 we returned to the USA..</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15636745"/>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 10 years after our first move to Asia as singles, we arrived as a family of four.</a:t>
            </a:r>
          </a:p>
        </p:txBody>
      </p:sp>
    </p:spTree>
    <p:extLst>
      <p:ext uri="{BB962C8B-B14F-4D97-AF65-F5344CB8AC3E}">
        <p14:creationId xmlns:p14="http://schemas.microsoft.com/office/powerpoint/2010/main" val="2973515775"/>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867437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People often ask how I have managed full-time ministry for 40 years now. </a:t>
            </a:r>
          </a:p>
          <a:p>
            <a:r>
              <a:rPr lang="en-US" dirty="0">
                <a:latin typeface="Arial" panose="020B0604020202020204" pitchFamily="34" charset="0"/>
                <a:cs typeface="Arial" panose="020B0604020202020204" pitchFamily="34" charset="0"/>
              </a:rPr>
              <a:t>The answer is simply two words—God and Susan!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601317"/>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90E75-760B-6B49-842E-9B1555AAFB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Susan has always looked to me as her “captain.”</a:t>
            </a:r>
          </a:p>
        </p:txBody>
      </p:sp>
    </p:spTree>
    <p:extLst>
      <p:ext uri="{BB962C8B-B14F-4D97-AF65-F5344CB8AC3E}">
        <p14:creationId xmlns:p14="http://schemas.microsoft.com/office/powerpoint/2010/main" val="1317315802"/>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96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9CE098-CA33-5048-A838-4E6AA46FA73E}" type="slidenum">
              <a:rPr lang="en-US" sz="1200"/>
              <a:pPr eaLnBrk="1" hangingPunct="1"/>
              <a:t>44</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34891249"/>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Does the ideal woman have to be a business woman—a buyer (13) and land purchaser (16a) and farmer (16b) and trader (18) and linen worker (24)?</a:t>
            </a:r>
          </a:p>
          <a:p>
            <a:r>
              <a:rPr lang="en-US" dirty="0">
                <a:latin typeface="Arial" panose="020B0604020202020204" pitchFamily="34" charset="0"/>
                <a:cs typeface="Arial" panose="020B0604020202020204" pitchFamily="34" charset="0"/>
              </a:rPr>
              <a:t>No. But she must have a good work ethic. </a:t>
            </a:r>
          </a:p>
          <a:p>
            <a:r>
              <a:rPr lang="en-US" dirty="0">
                <a:latin typeface="Arial" panose="020B0604020202020204" pitchFamily="34" charset="0"/>
                <a:cs typeface="Arial" panose="020B0604020202020204" pitchFamily="34" charset="0"/>
              </a:rPr>
              <a:t>The idea here is that God dis</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es of laziness.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410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62710162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6335CA9-9F35-2849-8336-7358463776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6880E-7515-7A4B-8C54-096BE51F4C6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99330" name="Rectangle 7">
            <a:extLst>
              <a:ext uri="{FF2B5EF4-FFF2-40B4-BE49-F238E27FC236}">
                <a16:creationId xmlns:a16="http://schemas.microsoft.com/office/drawing/2014/main" id="{67A41887-7904-D249-A7B0-29B5C430A73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D5D65-CC82-974F-A7FC-22AA494EBD8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9331" name="Rectangle 2">
            <a:extLst>
              <a:ext uri="{FF2B5EF4-FFF2-40B4-BE49-F238E27FC236}">
                <a16:creationId xmlns:a16="http://schemas.microsoft.com/office/drawing/2014/main" id="{E00B585F-F075-1841-93DA-941D571F732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2" name="Rectangle 3">
            <a:extLst>
              <a:ext uri="{FF2B5EF4-FFF2-40B4-BE49-F238E27FC236}">
                <a16:creationId xmlns:a16="http://schemas.microsoft.com/office/drawing/2014/main" id="{704F610D-6436-5E46-953C-93179D55DB6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339472283"/>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D7351-4CE6-2C4E-8F0C-0F4DC5118D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SG" dirty="0">
                <a:hlinkClick r:id="rId3"/>
              </a:rPr>
              <a:t>Chrystal Evans Hurst</a:t>
            </a:r>
            <a:endParaRPr lang="en-SG" dirty="0"/>
          </a:p>
          <a:p>
            <a:pPr eaLnBrk="1" hangingPunct="1"/>
            <a:r>
              <a:rPr lang="en-US" dirty="0">
                <a:latin typeface="Arial" charset="0"/>
              </a:rPr>
              <a:t>https://www.</a:t>
            </a:r>
            <a:r>
              <a:rPr lang="ko-KR" altLang="en-US" dirty="0" err="1">
                <a:latin typeface="Arial" charset="0"/>
              </a:rPr>
              <a:t>箴言</a:t>
            </a:r>
            <a:r>
              <a:rPr lang="en-US" dirty="0">
                <a:latin typeface="Arial" charset="0"/>
              </a:rPr>
              <a:t>31.org/speakers</a:t>
            </a:r>
          </a:p>
          <a:p>
            <a:pPr eaLnBrk="1" hangingPunct="1"/>
            <a:endParaRPr lang="en-US" dirty="0">
              <a:latin typeface="Arial" charset="0"/>
            </a:endParaRPr>
          </a:p>
        </p:txBody>
      </p:sp>
    </p:spTree>
    <p:extLst>
      <p:ext uri="{BB962C8B-B14F-4D97-AF65-F5344CB8AC3E}">
        <p14:creationId xmlns:p14="http://schemas.microsoft.com/office/powerpoint/2010/main" val="2602387599"/>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A6E371-5512-CE45-A827-5EFDB1B993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11118753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passage describes a competent, exceptional woman of great value.</a:t>
            </a:r>
          </a:p>
          <a:p>
            <a:endParaRPr lang="en-US" dirty="0">
              <a:cs typeface="ＭＳ Ｐゴシック" charset="0"/>
            </a:endParaRPr>
          </a:p>
        </p:txBody>
      </p:sp>
    </p:spTree>
    <p:extLst>
      <p:ext uri="{BB962C8B-B14F-4D97-AF65-F5344CB8AC3E}">
        <p14:creationId xmlns:p14="http://schemas.microsoft.com/office/powerpoint/2010/main" val="2915428672"/>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211330680"/>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godly wife and mother helps other people instead of herself.</a:t>
            </a:r>
          </a:p>
        </p:txBody>
      </p:sp>
    </p:spTree>
    <p:extLst>
      <p:ext uri="{BB962C8B-B14F-4D97-AF65-F5344CB8AC3E}">
        <p14:creationId xmlns:p14="http://schemas.microsoft.com/office/powerpoint/2010/main" val="3207483767"/>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Let’s be generous with compliments to the virtuous wife and mother.</a:t>
            </a:r>
          </a:p>
          <a:p>
            <a:endParaRPr lang="en-US" dirty="0">
              <a:latin typeface="Arial"/>
              <a:cs typeface="Arial"/>
            </a:endParaRPr>
          </a:p>
        </p:txBody>
      </p:sp>
    </p:spTree>
    <p:extLst>
      <p:ext uri="{BB962C8B-B14F-4D97-AF65-F5344CB8AC3E}">
        <p14:creationId xmlns:p14="http://schemas.microsoft.com/office/powerpoint/2010/main" val="3892684779"/>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F14D9-541B-CA4C-BBDB-B21ED72965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222632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DB09F-2D12-F14C-813D-6A5FDA01B6F3}" type="slidenum">
              <a:rPr lang="en-US" sz="1200"/>
              <a:pPr eaLnBrk="1" hangingPunct="1"/>
              <a:t>45</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Did you notice that the poem has 22 verses?</a:t>
            </a:r>
          </a:p>
          <a:p>
            <a:r>
              <a:rPr lang="en-US" dirty="0">
                <a:latin typeface="Arial"/>
                <a:cs typeface="Arial"/>
              </a:rPr>
              <a:t>And how many letters are there in Hebrew? Yes, 22!</a:t>
            </a:r>
            <a:br>
              <a:rPr lang="en-US" dirty="0">
                <a:latin typeface="Arial"/>
                <a:cs typeface="Arial"/>
              </a:rPr>
            </a:br>
            <a:r>
              <a:rPr lang="en-US" dirty="0">
                <a:latin typeface="Arial"/>
                <a:cs typeface="Arial"/>
              </a:rPr>
              <a:t>Each verse successively begins with the letter A, then B, etc. to the last letter in Hebrew.</a:t>
            </a:r>
          </a:p>
          <a:p>
            <a:r>
              <a:rPr lang="en-US" dirty="0">
                <a:latin typeface="Arial"/>
                <a:cs typeface="Arial"/>
              </a:rPr>
              <a:t>We don’t know who wrote it, but the message is clear that wisdom is capable and selfless.</a:t>
            </a:r>
          </a:p>
          <a:p>
            <a:r>
              <a:rPr lang="en-US" dirty="0">
                <a:latin typeface="Arial"/>
                <a:cs typeface="Arial"/>
              </a:rPr>
              <a:t>So we should praise such qualities in women—wives, mothers—and all of us.</a:t>
            </a:r>
          </a:p>
        </p:txBody>
      </p:sp>
    </p:spTree>
    <p:extLst>
      <p:ext uri="{BB962C8B-B14F-4D97-AF65-F5344CB8AC3E}">
        <p14:creationId xmlns:p14="http://schemas.microsoft.com/office/powerpoint/2010/main" val="1569913950"/>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how should we treat a capable wife?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Tell her that you appreciate her always thinking of others and working hard for them.</a:t>
            </a:r>
          </a:p>
          <a:p>
            <a:endParaRPr lang="en-US" dirty="0">
              <a:latin typeface="Arial"/>
              <a:cs typeface="Arial"/>
            </a:endParaRPr>
          </a:p>
        </p:txBody>
      </p:sp>
    </p:spTree>
    <p:extLst>
      <p:ext uri="{BB962C8B-B14F-4D97-AF65-F5344CB8AC3E}">
        <p14:creationId xmlns:p14="http://schemas.microsoft.com/office/powerpoint/2010/main" val="225530599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40616981"/>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02428773"/>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2293777947"/>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1158586816"/>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16157263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9EC328-5ED7-A447-AE74-E5D4601A7FA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51212501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313695694"/>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A20803-8B75-B041-AD46-9B499E490B2F}" type="slidenum">
              <a:rPr lang="en-US" sz="1200"/>
              <a:pPr eaLnBrk="1" hangingPunct="1"/>
              <a:t>437</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F87414-68E6-0F40-83AD-D61AE1398DE7}" type="slidenum">
              <a:rPr lang="en-US" sz="1200"/>
              <a:pPr eaLnBrk="1" hangingPunct="1"/>
              <a:t>46</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439</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2098552560"/>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821596"/>
          </a:xfrm>
        </p:spPr>
        <p:txBody>
          <a:bodyPr/>
          <a:lstStyle/>
          <a:p>
            <a:r>
              <a:rPr lang="en-US" dirty="0">
                <a:latin typeface="Arial" panose="020B0604020202020204" pitchFamily="34" charset="0"/>
                <a:cs typeface="Arial" panose="020B0604020202020204" pitchFamily="34" charset="0"/>
              </a:rPr>
              <a:t>Thanks you for joining us at Crossroads International Church as we continue our study through the book or </a:t>
            </a:r>
            <a:r>
              <a:rPr lang="ja-JP" altLang="en-US" dirty="0">
                <a:latin typeface="Arial" panose="020B0604020202020204" pitchFamily="34" charset="0"/>
                <a:cs typeface="Arial" panose="020B0604020202020204" pitchFamily="34" charset="0"/>
              </a:rPr>
              <a:t>箴言</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810573"/>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1"/>
            <a:ext cx="6659888" cy="879826"/>
          </a:xfrm>
        </p:spPr>
        <p:txBody>
          <a:bodyPr/>
          <a:lstStyle/>
          <a:p>
            <a:r>
              <a:rPr lang="en-US" dirty="0">
                <a:latin typeface="Arial" panose="020B0604020202020204" pitchFamily="34" charset="0"/>
                <a:cs typeface="Arial" panose="020B0604020202020204" pitchFamily="34" charset="0"/>
              </a:rPr>
              <a:t>At the beginning of the book of </a:t>
            </a:r>
            <a:r>
              <a:rPr lang="ja-JP" altLang="en-US" dirty="0">
                <a:latin typeface="Arial" panose="020B0604020202020204" pitchFamily="34" charset="0"/>
                <a:cs typeface="Arial" panose="020B0604020202020204" pitchFamily="34" charset="0"/>
              </a:rPr>
              <a:t>箴言</a:t>
            </a:r>
            <a:r>
              <a:rPr lang="en-US" dirty="0">
                <a:latin typeface="Arial" panose="020B0604020202020204" pitchFamily="34" charset="0"/>
                <a:cs typeface="Arial" panose="020B0604020202020204" pitchFamily="34" charset="0"/>
              </a:rPr>
              <a:t>, we are told their purpose is to . .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571932"/>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xfrm>
            <a:off x="2783681" y="182880"/>
            <a:ext cx="6659888" cy="1200093"/>
          </a:xfrm>
          <a:solidFill>
            <a:srgbClr val="FFFFFF"/>
          </a:solidFill>
          <a:ln>
            <a:noFill/>
          </a:ln>
          <a:extLst>
            <a:ext uri="{FAA26D3D-D897-4be2-8F04-BA451C77F1D7}">
              <ma14:placeholderFlag xmlns:ma14="http://schemas.microsoft.com/office/mac/drawingml/2011/main" xmlns="" val="1"/>
            </a:ext>
          </a:extLst>
        </p:spPr>
        <p:txBody>
          <a:bodyPr/>
          <a:lstStyle/>
          <a:p>
            <a:pPr marL="0" lvl="2" defTabSz="966612" eaLnBrk="0" fontAlgn="base" hangingPunct="0">
              <a:spcBef>
                <a:spcPct val="30000"/>
              </a:spcBef>
              <a:spcAft>
                <a:spcPct val="0"/>
              </a:spcAft>
              <a:defRPr/>
            </a:pPr>
            <a:r>
              <a:rPr lang="en-US" sz="1300" dirty="0">
                <a:latin typeface="Arial" panose="020B0604020202020204" pitchFamily="34" charset="0"/>
                <a:cs typeface="Arial" panose="020B0604020202020204" pitchFamily="34" charset="0"/>
              </a:rPr>
              <a:t>One way to teach or study the book of </a:t>
            </a:r>
            <a:r>
              <a:rPr lang="ja-JP" altLang="en-US" sz="1300" dirty="0">
                <a:latin typeface="Arial" panose="020B0604020202020204" pitchFamily="34" charset="0"/>
                <a:cs typeface="Arial" panose="020B0604020202020204" pitchFamily="34" charset="0"/>
              </a:rPr>
              <a:t>箴言</a:t>
            </a:r>
            <a:r>
              <a:rPr lang="en-US" sz="1300" dirty="0">
                <a:latin typeface="Arial" panose="020B0604020202020204" pitchFamily="34" charset="0"/>
                <a:cs typeface="Arial" panose="020B0604020202020204" pitchFamily="34" charset="0"/>
              </a:rPr>
              <a:t> is by topic.  That is why Crossroads International Church has been teaching on the 10 habits of Highly Wise People.  We have already addressed 5 important habits: purity, speech, friends, teachability, and Godliness. Today we will take a look at the habit of graciousness. </a:t>
            </a:r>
          </a:p>
          <a:p>
            <a:pPr marL="0" lvl="2" defTabSz="966612" eaLnBrk="0" fontAlgn="base" hangingPunct="0">
              <a:spcBef>
                <a:spcPct val="30000"/>
              </a:spcBef>
              <a:spcAft>
                <a:spcPct val="0"/>
              </a:spcAft>
              <a:defRPr/>
            </a:pPr>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21061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5438458" y="6948171"/>
            <a:ext cx="4160520" cy="36576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6661" tIns="48331" rIns="96661" bIns="48331"/>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66612" rtl="0" eaLnBrk="1" fontAlgn="base" latinLnBrk="0" hangingPunct="1">
                <a:lnSpc>
                  <a:spcPct val="100000"/>
                </a:lnSpc>
                <a:spcBef>
                  <a:spcPct val="0"/>
                </a:spcBef>
                <a:spcAft>
                  <a:spcPct val="0"/>
                </a:spcAft>
                <a:buClrTx/>
                <a:buSzTx/>
                <a:buFontTx/>
                <a:buNone/>
                <a:tabLst/>
                <a:defRPr/>
              </a:pPr>
              <a:t>443</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2783681" y="182879"/>
            <a:ext cx="6659888" cy="2589817"/>
          </a:xfrm>
          <a:solidFill>
            <a:srgbClr val="FFFFFF"/>
          </a:solidFill>
          <a:ln>
            <a:noFill/>
          </a:ln>
          <a:extLst>
            <a:ext uri="{FAA26D3D-D897-4be2-8F04-BA451C77F1D7}">
              <ma14:placeholderFlag xmlns:ma14="http://schemas.microsoft.com/office/mac/drawingml/2011/main" xmlns="" val="1"/>
            </a:ext>
          </a:extLst>
        </p:spPr>
        <p:txBody>
          <a:bodyPr/>
          <a:lstStyle/>
          <a:p>
            <a:pPr marL="0" lvl="2" defTabSz="966612" eaLnBrk="0" fontAlgn="base" hangingPunct="0">
              <a:spcBef>
                <a:spcPct val="30000"/>
              </a:spcBef>
              <a:spcAft>
                <a:spcPct val="0"/>
              </a:spcAft>
              <a:defRPr/>
            </a:pPr>
            <a:r>
              <a:rPr lang="en-US" sz="1300" dirty="0">
                <a:latin typeface="Arial" panose="020B0604020202020204" pitchFamily="34" charset="0"/>
                <a:cs typeface="Arial" panose="020B0604020202020204" pitchFamily="34" charset="0"/>
              </a:rPr>
              <a:t>As you may have noticed, our study on </a:t>
            </a:r>
            <a:r>
              <a:rPr lang="ja-JP" altLang="en-US" sz="1300" dirty="0">
                <a:latin typeface="Arial" panose="020B0604020202020204" pitchFamily="34" charset="0"/>
                <a:cs typeface="Arial" panose="020B0604020202020204" pitchFamily="34" charset="0"/>
              </a:rPr>
              <a:t>箴言</a:t>
            </a:r>
            <a:r>
              <a:rPr lang="en-US" sz="1300" dirty="0">
                <a:latin typeface="Arial" panose="020B0604020202020204" pitchFamily="34" charset="0"/>
                <a:cs typeface="Arial" panose="020B0604020202020204" pitchFamily="34" charset="0"/>
              </a:rPr>
              <a:t> resembles the book by Stephen R. Covey </a:t>
            </a:r>
            <a:r>
              <a:rPr lang="en-US" sz="1300" i="1" dirty="0">
                <a:latin typeface="Arial" panose="020B0604020202020204" pitchFamily="34" charset="0"/>
                <a:cs typeface="Arial" panose="020B0604020202020204" pitchFamily="34" charset="0"/>
              </a:rPr>
              <a:t>The 7 Habits of Highly Effective People.</a:t>
            </a:r>
            <a:r>
              <a:rPr lang="en-US" sz="1300" dirty="0">
                <a:latin typeface="Arial" panose="020B0604020202020204" pitchFamily="34" charset="0"/>
                <a:cs typeface="Arial" panose="020B0604020202020204" pitchFamily="34" charset="0"/>
              </a:rPr>
              <a:t>  Covey’s book listed 7 habits. We are focusing on 10 habits for our series </a:t>
            </a:r>
          </a:p>
          <a:p>
            <a:pPr marL="0" lvl="2" defTabSz="966612" eaLnBrk="0" fontAlgn="base" hangingPunct="0">
              <a:spcBef>
                <a:spcPct val="30000"/>
              </a:spcBef>
              <a:spcAft>
                <a:spcPct val="0"/>
              </a:spcAft>
              <a:defRPr/>
            </a:pPr>
            <a:endParaRPr lang="en-US" sz="1300" dirty="0">
              <a:latin typeface="Arial" panose="020B0604020202020204" pitchFamily="34" charset="0"/>
              <a:cs typeface="Arial" panose="020B0604020202020204" pitchFamily="34" charset="0"/>
            </a:endParaRPr>
          </a:p>
          <a:p>
            <a:pPr marL="0" lvl="2" defTabSz="966612" eaLnBrk="0" fontAlgn="base" hangingPunct="0">
              <a:spcBef>
                <a:spcPct val="30000"/>
              </a:spcBef>
              <a:spcAft>
                <a:spcPct val="0"/>
              </a:spcAft>
              <a:defRPr/>
            </a:pPr>
            <a:r>
              <a:rPr lang="en-US" sz="1300" dirty="0">
                <a:latin typeface="Arial" panose="020B0604020202020204" pitchFamily="34" charset="0"/>
                <a:cs typeface="Arial" panose="020B0604020202020204" pitchFamily="34" charset="0"/>
              </a:rPr>
              <a:t>William MacDonald, who wrote the Believers Bible Commentary breaks </a:t>
            </a:r>
            <a:r>
              <a:rPr lang="ja-JP" altLang="en-US" sz="1300" dirty="0">
                <a:latin typeface="Arial" panose="020B0604020202020204" pitchFamily="34" charset="0"/>
                <a:cs typeface="Arial" panose="020B0604020202020204" pitchFamily="34" charset="0"/>
              </a:rPr>
              <a:t>箴言</a:t>
            </a:r>
            <a:r>
              <a:rPr lang="en-US" sz="1300" dirty="0">
                <a:latin typeface="Arial" panose="020B0604020202020204" pitchFamily="34" charset="0"/>
                <a:cs typeface="Arial" panose="020B0604020202020204" pitchFamily="34" charset="0"/>
              </a:rPr>
              <a:t> into 6 sections:  1 The Lord, 2 parenting, 3 speech, and 4 wealth, 5 women but then has a 6 section called various in which he lists over 30 different topics</a:t>
            </a:r>
          </a:p>
          <a:p>
            <a:pPr marL="0" lvl="2" defTabSz="966612" eaLnBrk="0" fontAlgn="base" hangingPunct="0">
              <a:spcBef>
                <a:spcPct val="30000"/>
              </a:spcBef>
              <a:spcAft>
                <a:spcPct val="0"/>
              </a:spcAft>
              <a:defRPr/>
            </a:pPr>
            <a:endParaRPr lang="en-US" sz="1300" dirty="0">
              <a:latin typeface="Arial" panose="020B0604020202020204" pitchFamily="34" charset="0"/>
              <a:cs typeface="Arial" panose="020B0604020202020204" pitchFamily="34" charset="0"/>
            </a:endParaRPr>
          </a:p>
          <a:p>
            <a:pPr marL="0" lvl="2" defTabSz="966612" eaLnBrk="0" fontAlgn="base" hangingPunct="0">
              <a:spcBef>
                <a:spcPct val="30000"/>
              </a:spcBef>
              <a:spcAft>
                <a:spcPct val="0"/>
              </a:spcAft>
              <a:defRPr/>
            </a:pPr>
            <a:r>
              <a:rPr lang="en-US" sz="1300" dirty="0">
                <a:latin typeface="Arial" panose="020B0604020202020204" pitchFamily="34" charset="0"/>
                <a:cs typeface="Arial" panose="020B0604020202020204" pitchFamily="34" charset="0"/>
              </a:rPr>
              <a:t>No matter how you decide to study the </a:t>
            </a:r>
            <a:r>
              <a:rPr lang="ja-JP" altLang="en-US" sz="1300" dirty="0">
                <a:latin typeface="Arial" panose="020B0604020202020204" pitchFamily="34" charset="0"/>
                <a:cs typeface="Arial" panose="020B0604020202020204" pitchFamily="34" charset="0"/>
              </a:rPr>
              <a:t>箴言</a:t>
            </a:r>
            <a:r>
              <a:rPr lang="en-US" sz="1300" dirty="0">
                <a:latin typeface="Arial" panose="020B0604020202020204" pitchFamily="34" charset="0"/>
                <a:cs typeface="Arial" panose="020B0604020202020204" pitchFamily="34" charset="0"/>
              </a:rPr>
              <a:t>, whether it be one chapter a day (31 chapters, one a day for a month), or by topic, you will be blessed.</a:t>
            </a:r>
          </a:p>
          <a:p>
            <a:pPr marL="0" lvl="2" defTabSz="966612" eaLnBrk="0" fontAlgn="base" hangingPunct="0">
              <a:spcBef>
                <a:spcPct val="30000"/>
              </a:spcBef>
              <a:spcAft>
                <a:spcPct val="0"/>
              </a:spcAft>
              <a:defRPr/>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007287"/>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2707804"/>
          </a:xfrm>
        </p:spPr>
        <p:txBody>
          <a:bodyPr/>
          <a:lstStyle/>
          <a:p>
            <a:pPr defTabSz="483306">
              <a:defRPr/>
            </a:pPr>
            <a:r>
              <a:rPr lang="en-US" sz="1300" dirty="0">
                <a:latin typeface="Arial" panose="020B0604020202020204" pitchFamily="34" charset="0"/>
                <a:cs typeface="Arial" panose="020B0604020202020204" pitchFamily="34" charset="0"/>
              </a:rPr>
              <a:t>The questions “What does it mean to show graciousness?  How can we get in the habit of graciousness? are easier to address because we live in Singapore thanks to the LTA and their annual graciousness campaign.</a:t>
            </a:r>
          </a:p>
          <a:p>
            <a:pPr defTabSz="483306">
              <a:defRPr/>
            </a:pPr>
            <a:endParaRPr lang="en-US" sz="1300" dirty="0">
              <a:latin typeface="Arial" panose="020B0604020202020204" pitchFamily="34" charset="0"/>
              <a:cs typeface="Arial" panose="020B0604020202020204" pitchFamily="34" charset="0"/>
            </a:endParaRPr>
          </a:p>
          <a:p>
            <a:pPr defTabSz="483306">
              <a:defRPr/>
            </a:pPr>
            <a:r>
              <a:rPr lang="en-US" dirty="0">
                <a:solidFill>
                  <a:schemeClr val="tx1"/>
                </a:solidFill>
                <a:latin typeface="Arial" panose="020B0604020202020204" pitchFamily="34" charset="0"/>
                <a:cs typeface="Arial" panose="020B0604020202020204" pitchFamily="34" charset="0"/>
              </a:rPr>
              <a:t>The annual Graciousness Campaign was started in 2009 to promote acts of thoughtful behavior on public transport, such as giving up seats, queuing in an orderly manner, and moving in for a more pleasant commute.</a:t>
            </a:r>
          </a:p>
          <a:p>
            <a:pPr defTabSz="483306">
              <a:defRPr/>
            </a:pPr>
            <a:endParaRPr lang="en-US" dirty="0">
              <a:solidFill>
                <a:schemeClr val="tx1"/>
              </a:solidFill>
              <a:latin typeface="Arial" panose="020B0604020202020204" pitchFamily="34" charset="0"/>
              <a:cs typeface="Arial" panose="020B0604020202020204" pitchFamily="34" charset="0"/>
            </a:endParaRPr>
          </a:p>
          <a:p>
            <a:pPr defTabSz="483306">
              <a:defRPr/>
            </a:pPr>
            <a:r>
              <a:rPr lang="en-US" dirty="0">
                <a:solidFill>
                  <a:schemeClr val="tx1"/>
                </a:solidFill>
                <a:latin typeface="Arial" panose="020B0604020202020204" pitchFamily="34" charset="0"/>
                <a:cs typeface="Arial" panose="020B0604020202020204" pitchFamily="34" charset="0"/>
              </a:rPr>
              <a:t>This campaign has given us the lovable characters you know as </a:t>
            </a:r>
          </a:p>
          <a:p>
            <a:pPr defTabSz="483306">
              <a:defRPr/>
            </a:pPr>
            <a:endParaRPr lang="en-US" dirty="0">
              <a:solidFill>
                <a:schemeClr val="tx1"/>
              </a:solidFill>
              <a:latin typeface="Arial" panose="020B0604020202020204" pitchFamily="34" charset="0"/>
              <a:cs typeface="Arial" panose="020B0604020202020204" pitchFamily="34" charset="0"/>
            </a:endParaRPr>
          </a:p>
          <a:p>
            <a:pPr defTabSz="483306">
              <a:defRPr/>
            </a:pPr>
            <a:r>
              <a:rPr lang="en-US" dirty="0">
                <a:solidFill>
                  <a:schemeClr val="tx1"/>
                </a:solidFill>
                <a:latin typeface="Arial" panose="020B0604020202020204" pitchFamily="34" charset="0"/>
                <a:cs typeface="Arial" panose="020B0604020202020204" pitchFamily="34" charset="0"/>
              </a:rPr>
              <a:t>The names and clever catch phrases of the characters tell us </a:t>
            </a:r>
            <a:r>
              <a:rPr lang="en-US" b="1" dirty="0">
                <a:solidFill>
                  <a:schemeClr val="tx1"/>
                </a:solidFill>
                <a:latin typeface="Arial" panose="020B0604020202020204" pitchFamily="34" charset="0"/>
                <a:cs typeface="Arial" panose="020B0604020202020204" pitchFamily="34" charset="0"/>
              </a:rPr>
              <a:t>WHAT</a:t>
            </a:r>
            <a:r>
              <a:rPr lang="en-US" dirty="0">
                <a:solidFill>
                  <a:schemeClr val="tx1"/>
                </a:solidFill>
                <a:latin typeface="Arial" panose="020B0604020202020204" pitchFamily="34" charset="0"/>
                <a:cs typeface="Arial" panose="020B0604020202020204" pitchFamily="34" charset="0"/>
              </a:rPr>
              <a:t> we need to do to be gracious or </a:t>
            </a:r>
            <a:r>
              <a:rPr lang="en-US" b="1" dirty="0">
                <a:solidFill>
                  <a:schemeClr val="tx1"/>
                </a:solidFill>
                <a:latin typeface="Arial" panose="020B0604020202020204" pitchFamily="34" charset="0"/>
                <a:cs typeface="Arial" panose="020B0604020202020204" pitchFamily="34" charset="0"/>
              </a:rPr>
              <a:t>HOW</a:t>
            </a:r>
            <a:r>
              <a:rPr lang="en-US" dirty="0">
                <a:solidFill>
                  <a:schemeClr val="tx1"/>
                </a:solidFill>
                <a:latin typeface="Arial" panose="020B0604020202020204" pitchFamily="34" charset="0"/>
                <a:cs typeface="Arial" panose="020B0604020202020204" pitchFamily="34" charset="0"/>
              </a:rPr>
              <a:t> we can show graciousness.  The </a:t>
            </a:r>
            <a:r>
              <a:rPr lang="en-US" b="1" dirty="0">
                <a:solidFill>
                  <a:schemeClr val="tx1"/>
                </a:solidFill>
                <a:latin typeface="Arial" panose="020B0604020202020204" pitchFamily="34" charset="0"/>
                <a:cs typeface="Arial" panose="020B0604020202020204" pitchFamily="34" charset="0"/>
              </a:rPr>
              <a:t>WHY</a:t>
            </a:r>
            <a:r>
              <a:rPr lang="en-US" dirty="0">
                <a:solidFill>
                  <a:schemeClr val="tx1"/>
                </a:solidFill>
                <a:latin typeface="Arial" panose="020B0604020202020204" pitchFamily="34" charset="0"/>
                <a:cs typeface="Arial" panose="020B0604020202020204" pitchFamily="34" charset="0"/>
              </a:rPr>
              <a:t> you want to be gracious is to simply have a joyful ride or pleasant commute.</a:t>
            </a:r>
          </a:p>
          <a:p>
            <a:pPr defTabSz="483306">
              <a:defRPr/>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10470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xfrm>
            <a:off x="2783681" y="182881"/>
            <a:ext cx="6659888" cy="1447572"/>
          </a:xfrm>
          <a:solidFill>
            <a:srgbClr val="FFFFFF"/>
          </a:solidFill>
          <a:ln>
            <a:noFill/>
          </a:ln>
          <a:extLst>
            <a:ext uri="{FAA26D3D-D897-4be2-8F04-BA451C77F1D7}">
              <ma14:placeholderFlag xmlns="" xmlns:ma14="http://schemas.microsoft.com/office/mac/drawingml/2011/main" val="1"/>
            </a:ext>
          </a:extLst>
        </p:spPr>
        <p:txBody>
          <a:bodyPr/>
          <a:lstStyle/>
          <a:p>
            <a:r>
              <a:rPr lang="en-US" dirty="0">
                <a:solidFill>
                  <a:schemeClr val="tx1"/>
                </a:solidFill>
                <a:latin typeface="Arial" panose="020B0604020202020204" pitchFamily="34" charset="0"/>
                <a:cs typeface="Arial" panose="020B0604020202020204" pitchFamily="34" charset="0"/>
              </a:rPr>
              <a:t>But graciousness is more than being courteous on public transport.  A recent survey looked at 6 “traits” that demonstrate graciousness and compared Thailand (land of smiles) to Singapore (the garden city)</a:t>
            </a:r>
          </a:p>
        </p:txBody>
      </p:sp>
    </p:spTree>
    <p:extLst>
      <p:ext uri="{BB962C8B-B14F-4D97-AF65-F5344CB8AC3E}">
        <p14:creationId xmlns:p14="http://schemas.microsoft.com/office/powerpoint/2010/main" val="113918473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xfrm>
            <a:off x="2783681" y="182881"/>
            <a:ext cx="6659888" cy="1561253"/>
          </a:xfrm>
          <a:solidFill>
            <a:srgbClr val="FFFFFF"/>
          </a:solidFill>
          <a:ln>
            <a:noFill/>
          </a:ln>
          <a:extLst>
            <a:ext uri="{FAA26D3D-D897-4be2-8F04-BA451C77F1D7}">
              <ma14:placeholderFlag xmlns="" xmlns:ma14="http://schemas.microsoft.com/office/mac/drawingml/2011/main" val="1"/>
            </a:ext>
          </a:extLst>
        </p:spPr>
        <p:txBody>
          <a:bodyPr/>
          <a:lstStyle/>
          <a:p>
            <a:pPr defTabSz="483306">
              <a:defRPr/>
            </a:pPr>
            <a:r>
              <a:rPr lang="en-US" dirty="0">
                <a:solidFill>
                  <a:schemeClr val="tx1"/>
                </a:solidFill>
                <a:latin typeface="Arial"/>
                <a:cs typeface="Arial"/>
              </a:rPr>
              <a:t>One of the definitions of graciousness is </a:t>
            </a:r>
            <a:r>
              <a:rPr lang="en-US" sz="1300" dirty="0">
                <a:latin typeface="Arial" panose="020B0604020202020204" pitchFamily="34" charset="0"/>
                <a:cs typeface="Arial" panose="020B0604020202020204" pitchFamily="34" charset="0"/>
              </a:rPr>
              <a:t>excellence of manners or social conduct.  It is considered good social conduct to </a:t>
            </a:r>
            <a:r>
              <a:rPr lang="en-US" sz="1300" b="1" u="sng" dirty="0">
                <a:latin typeface="Arial" panose="020B0604020202020204" pitchFamily="34" charset="0"/>
                <a:cs typeface="Arial" panose="020B0604020202020204" pitchFamily="34" charset="0"/>
              </a:rPr>
              <a:t>NOT</a:t>
            </a:r>
            <a:r>
              <a:rPr lang="en-US" sz="1300" dirty="0">
                <a:latin typeface="Arial" panose="020B0604020202020204" pitchFamily="34" charset="0"/>
                <a:cs typeface="Arial" panose="020B0604020202020204" pitchFamily="34" charset="0"/>
              </a:rPr>
              <a:t> cut in line and to </a:t>
            </a:r>
            <a:r>
              <a:rPr lang="en-US" sz="1300" b="1" u="sng" dirty="0">
                <a:latin typeface="Arial" panose="020B0604020202020204" pitchFamily="34" charset="0"/>
                <a:cs typeface="Arial" panose="020B0604020202020204" pitchFamily="34" charset="0"/>
              </a:rPr>
              <a:t>NOT</a:t>
            </a:r>
            <a:r>
              <a:rPr lang="en-US" sz="1300" dirty="0">
                <a:latin typeface="Arial" panose="020B0604020202020204" pitchFamily="34" charset="0"/>
                <a:cs typeface="Arial" panose="020B0604020202020204" pitchFamily="34" charset="0"/>
              </a:rPr>
              <a:t> throw trash on the ground.  Singaporeans excelled in demonstrating graciousness with only 2% of the survey responders stating they cut queues all the time vs 18% in Thailand.  Singaporeans also excel in keeping litter off the streets and sidewalks with 56% of the respondents stating the NEVER litter compared to only 16% in Thailand.</a:t>
            </a:r>
          </a:p>
          <a:p>
            <a:endParaRPr lang="en-US" dirty="0">
              <a:solidFill>
                <a:schemeClr val="tx1"/>
              </a:solidFill>
              <a:latin typeface="Arial"/>
              <a:cs typeface="Arial"/>
            </a:endParaRPr>
          </a:p>
        </p:txBody>
      </p:sp>
    </p:spTree>
    <p:extLst>
      <p:ext uri="{BB962C8B-B14F-4D97-AF65-F5344CB8AC3E}">
        <p14:creationId xmlns:p14="http://schemas.microsoft.com/office/powerpoint/2010/main" val="689969211"/>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255588"/>
            <a:ext cx="2082800" cy="1562100"/>
          </a:xfrm>
          <a:solidFill>
            <a:srgbClr val="FFFFFF"/>
          </a:solidFill>
          <a:ln/>
        </p:spPr>
      </p:sp>
      <p:sp>
        <p:nvSpPr>
          <p:cNvPr id="162819" name="Rectangle 1027"/>
          <p:cNvSpPr>
            <a:spLocks noGrp="1" noChangeArrowheads="1"/>
          </p:cNvSpPr>
          <p:nvPr>
            <p:ph type="body" idx="1"/>
          </p:nvPr>
        </p:nvSpPr>
        <p:spPr>
          <a:xfrm>
            <a:off x="2783681" y="182880"/>
            <a:ext cx="6659888" cy="1316554"/>
          </a:xfrm>
          <a:solidFill>
            <a:srgbClr val="FFFFFF"/>
          </a:solidFill>
          <a:ln>
            <a:noFill/>
          </a:ln>
          <a:extLst>
            <a:ext uri="{FAA26D3D-D897-4be2-8F04-BA451C77F1D7}">
              <ma14:placeholderFlag xmlns="" xmlns:ma14="http://schemas.microsoft.com/office/mac/drawingml/2011/main" val="1"/>
            </a:ext>
          </a:extLst>
        </p:spPr>
        <p:txBody>
          <a:bodyPr/>
          <a:lstStyle/>
          <a:p>
            <a:r>
              <a:rPr lang="en-US" dirty="0">
                <a:latin typeface="Arial"/>
                <a:cs typeface="Arial"/>
              </a:rPr>
              <a:t>The good social conduct aspect of graciousness is not just about what you don’t do (such as litter or cut in line) it is also about what you do such as give up your seat on the bus or train, or if you are driving do you give way to other vehicles.</a:t>
            </a:r>
          </a:p>
          <a:p>
            <a:endParaRPr lang="en-US" dirty="0">
              <a:latin typeface="Arial"/>
              <a:cs typeface="Arial"/>
            </a:endParaRPr>
          </a:p>
          <a:p>
            <a:r>
              <a:rPr lang="en-US" dirty="0">
                <a:latin typeface="Arial"/>
                <a:cs typeface="Arial"/>
              </a:rPr>
              <a:t>Although Singaporeans are quite gracious, they could be more gracious when driving, as they are edged out by the Thai’s for both of these categories.</a:t>
            </a:r>
          </a:p>
        </p:txBody>
      </p:sp>
    </p:spTree>
    <p:extLst>
      <p:ext uri="{BB962C8B-B14F-4D97-AF65-F5344CB8AC3E}">
        <p14:creationId xmlns:p14="http://schemas.microsoft.com/office/powerpoint/2010/main" val="3339048402"/>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r>
              <a:rPr lang="en-US" dirty="0">
                <a:latin typeface="Arial"/>
                <a:cs typeface="Arial"/>
              </a:rPr>
              <a:t>The last two items looked at in the survey were whether you smile at strangers and do you greet your neighbors.  </a:t>
            </a:r>
          </a:p>
          <a:p>
            <a:endParaRPr lang="en-US" dirty="0">
              <a:latin typeface="Arial"/>
              <a:cs typeface="Arial"/>
            </a:endParaRPr>
          </a:p>
          <a:p>
            <a:r>
              <a:rPr lang="en-US" dirty="0">
                <a:latin typeface="Arial"/>
                <a:cs typeface="Arial"/>
              </a:rPr>
              <a:t>As you would expect with Thailand being the “land of smiles” you would have a large majority of people who smile at strangers all of the time.  However, when it comes to greeting your neighbors, Singapore is quite friendly, just not as friendly as Thailand.</a:t>
            </a:r>
          </a:p>
          <a:p>
            <a:endParaRPr lang="en-US" dirty="0">
              <a:latin typeface="Arial"/>
              <a:cs typeface="Arial"/>
            </a:endParaRPr>
          </a:p>
          <a:p>
            <a:r>
              <a:rPr lang="en-US" dirty="0">
                <a:latin typeface="Arial"/>
                <a:cs typeface="Arial"/>
              </a:rPr>
              <a:t>However, I decided to update the smiling at strangers portion of the poll based on walking about Singapore or looking at news casts of people in Thailand and I came to the conclusion that . . . </a:t>
            </a:r>
          </a:p>
          <a:p>
            <a:endParaRPr lang="en-US" dirty="0">
              <a:latin typeface="Arial"/>
              <a:cs typeface="Arial"/>
            </a:endParaRPr>
          </a:p>
        </p:txBody>
      </p:sp>
    </p:spTree>
    <p:extLst>
      <p:ext uri="{BB962C8B-B14F-4D97-AF65-F5344CB8AC3E}">
        <p14:creationId xmlns:p14="http://schemas.microsoft.com/office/powerpoint/2010/main" val="116427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F2653E-7F40-9345-894C-B7E0B8A1DCB1}" type="slidenum">
              <a:rPr lang="en-US" sz="1200"/>
              <a:pPr eaLnBrk="1" hangingPunct="1"/>
              <a:t>47</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p:cNvSpPr>
          <p:nvPr>
            <p:ph type="sldImg"/>
          </p:nvPr>
        </p:nvSpPr>
        <p:spPr>
          <a:xfrm>
            <a:off x="269875" y="182563"/>
            <a:ext cx="2082800" cy="1562100"/>
          </a:xfrm>
          <a:solidFill>
            <a:srgbClr val="FFFFFF"/>
          </a:solidFill>
          <a:ln/>
        </p:spPr>
      </p:sp>
      <p:sp>
        <p:nvSpPr>
          <p:cNvPr id="162819" name="Rectangle 1027"/>
          <p:cNvSpPr>
            <a:spLocks noGrp="1" noChangeArrowheads="1"/>
          </p:cNvSpPr>
          <p:nvPr>
            <p:ph type="body" idx="1"/>
          </p:nvPr>
        </p:nvSpPr>
        <p:spPr>
          <a:xfrm>
            <a:off x="2783681" y="182880"/>
            <a:ext cx="6659888" cy="923499"/>
          </a:xfrm>
          <a:solidFill>
            <a:srgbClr val="FFFFFF"/>
          </a:solidFill>
          <a:ln>
            <a:noFill/>
          </a:ln>
          <a:extLst>
            <a:ext uri="{FAA26D3D-D897-4be2-8F04-BA451C77F1D7}">
              <ma14:placeholderFlag xmlns="" xmlns:ma14="http://schemas.microsoft.com/office/mac/drawingml/2011/main" val="1"/>
            </a:ext>
          </a:extLst>
        </p:spPr>
        <p:txBody>
          <a:bodyPr/>
          <a:lstStyle/>
          <a:p>
            <a:r>
              <a:rPr lang="en-US" dirty="0">
                <a:latin typeface="Arial"/>
                <a:cs typeface="Arial"/>
              </a:rPr>
              <a:t>100% of people in Thailand and Singapore no longer smile at strangers.  </a:t>
            </a:r>
          </a:p>
          <a:p>
            <a:endParaRPr lang="en-US" dirty="0">
              <a:latin typeface="Arial"/>
              <a:cs typeface="Arial"/>
            </a:endParaRPr>
          </a:p>
          <a:p>
            <a:r>
              <a:rPr lang="en-US" dirty="0">
                <a:latin typeface="Arial"/>
                <a:cs typeface="Arial"/>
              </a:rPr>
              <a:t>Now that may be due to the masks that everyone is required to wear, so I came up with a way to always smile at strangers.   </a:t>
            </a:r>
          </a:p>
        </p:txBody>
      </p:sp>
    </p:spTree>
    <p:extLst>
      <p:ext uri="{BB962C8B-B14F-4D97-AF65-F5344CB8AC3E}">
        <p14:creationId xmlns:p14="http://schemas.microsoft.com/office/powerpoint/2010/main" val="181459402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182563"/>
            <a:ext cx="2082800" cy="1562100"/>
          </a:xfrm>
        </p:spPr>
      </p:sp>
      <p:sp>
        <p:nvSpPr>
          <p:cNvPr id="3" name="Notes Placeholder 2"/>
          <p:cNvSpPr>
            <a:spLocks noGrp="1"/>
          </p:cNvSpPr>
          <p:nvPr>
            <p:ph type="body" idx="1"/>
          </p:nvPr>
        </p:nvSpPr>
        <p:spPr>
          <a:xfrm>
            <a:off x="2783681" y="182880"/>
            <a:ext cx="6659888" cy="1869743"/>
          </a:xfrm>
        </p:spPr>
        <p:txBody>
          <a:bodyPr/>
          <a:lstStyle/>
          <a:p>
            <a:pPr defTabSz="483306">
              <a:defRPr/>
            </a:pPr>
            <a:r>
              <a:rPr lang="en-US" dirty="0">
                <a:latin typeface="Arial" panose="020B0604020202020204" pitchFamily="34" charset="0"/>
                <a:cs typeface="Arial" panose="020B0604020202020204" pitchFamily="34" charset="0"/>
              </a:rPr>
              <a:t>As you can tell by looking at the dictionary definitions of graciousness and gracious,</a:t>
            </a:r>
          </a:p>
          <a:p>
            <a:pPr defTabSz="483306">
              <a:defRPr/>
            </a:pPr>
            <a:endParaRPr lang="en-US" dirty="0">
              <a:latin typeface="Arial" panose="020B0604020202020204" pitchFamily="34" charset="0"/>
              <a:cs typeface="Arial" panose="020B0604020202020204" pitchFamily="34" charset="0"/>
            </a:endParaRPr>
          </a:p>
          <a:p>
            <a:pPr defTabSz="483306">
              <a:defRPr/>
            </a:pPr>
            <a:r>
              <a:rPr lang="en-US" dirty="0">
                <a:latin typeface="Arial" panose="020B0604020202020204" pitchFamily="34" charset="0"/>
                <a:cs typeface="Arial" panose="020B0604020202020204" pitchFamily="34" charset="0"/>
              </a:rPr>
              <a:t>Graciousness is more than being courteous on public transport</a:t>
            </a:r>
          </a:p>
          <a:p>
            <a:pPr defTabSz="483306">
              <a:defRPr/>
            </a:pPr>
            <a:r>
              <a:rPr lang="en-US" dirty="0">
                <a:latin typeface="Arial" panose="020B0604020202020204" pitchFamily="34" charset="0"/>
                <a:cs typeface="Arial" panose="020B0604020202020204" pitchFamily="34" charset="0"/>
              </a:rPr>
              <a:t>Graciousness is more than smiling at strangers, greeting your neighbors, picking up trash, or simply waiting your turn while standing in line.</a:t>
            </a:r>
          </a:p>
          <a:p>
            <a:pPr defTabSz="483306">
              <a:defRPr/>
            </a:pPr>
            <a:endParaRPr lang="en-US" dirty="0">
              <a:latin typeface="Arial" panose="020B0604020202020204" pitchFamily="34" charset="0"/>
              <a:cs typeface="Arial" panose="020B0604020202020204" pitchFamily="34" charset="0"/>
            </a:endParaRPr>
          </a:p>
          <a:p>
            <a:pPr defTabSz="483306">
              <a:defRPr/>
            </a:pPr>
            <a:r>
              <a:rPr lang="en-US" dirty="0">
                <a:latin typeface="Arial" panose="020B0604020202020204" pitchFamily="34" charset="0"/>
                <a:cs typeface="Arial" panose="020B0604020202020204" pitchFamily="34" charset="0"/>
              </a:rPr>
              <a:t>In order to understand Graciousness from a Biblical point of view you need to go back to the beginning.</a:t>
            </a:r>
          </a:p>
        </p:txBody>
      </p:sp>
    </p:spTree>
    <p:extLst>
      <p:ext uri="{BB962C8B-B14F-4D97-AF65-F5344CB8AC3E}">
        <p14:creationId xmlns:p14="http://schemas.microsoft.com/office/powerpoint/2010/main" val="2606883268"/>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4E1DDE-8A47-3944-80D9-4A8B7AB4F8E1}" type="slidenum">
              <a:rPr lang="en-US" sz="1200"/>
              <a:pPr eaLnBrk="1" hangingPunct="1"/>
              <a:t>451</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A9998B-E507-EC4E-9A73-FCE2608BC4AC}" type="slidenum">
              <a:rPr lang="en-US" sz="1200"/>
              <a:pPr eaLnBrk="1" hangingPunct="1"/>
              <a:t>452</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AC8ED2-96E5-8D44-849A-21806E6A6FE3}" type="slidenum">
              <a:rPr lang="en-US" sz="1200"/>
              <a:pPr eaLnBrk="1" hangingPunct="1"/>
              <a:t>453</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84AE35-7507-6647-B9B4-2E8CF5965934}" type="slidenum">
              <a:rPr lang="en-US" sz="1200"/>
              <a:pPr eaLnBrk="1" hangingPunct="1"/>
              <a:t>454</a:t>
            </a:fld>
            <a:endParaRPr 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7CDB0C-97D5-CC4A-B1EA-5FB87D18B026}" type="slidenum">
              <a:rPr lang="en-US" sz="1200"/>
              <a:pPr eaLnBrk="1" hangingPunct="1"/>
              <a:t>455</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457</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5C9391-08E1-D642-9BDE-31CEE8725FA8}" type="slidenum">
              <a:rPr lang="en-US" sz="1200"/>
              <a:pPr eaLnBrk="1" hangingPunct="1"/>
              <a:t>48</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E4EF8-522A-084A-B0A7-11CA660A213B}" type="slidenum">
              <a:rPr lang="en-US" sz="1200"/>
              <a:pPr eaLnBrk="1" hangingPunct="1"/>
              <a:t>49</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CA9646-FCBC-B742-B557-201EAF9B0FE5}" type="slidenum">
              <a:rPr lang="en-US" sz="1200"/>
              <a:pPr eaLnBrk="1" hangingPunct="1"/>
              <a:t>50</a:t>
            </a:fld>
            <a:endParaRPr lang="en-US" sz="1200"/>
          </a:p>
        </p:txBody>
      </p:sp>
      <p:sp>
        <p:nvSpPr>
          <p:cNvPr id="133122" name="Rectangle 1026"/>
          <p:cNvSpPr>
            <a:spLocks noGrp="1" noRot="1" noChangeAspect="1" noChangeArrowheads="1" noTextEdit="1"/>
          </p:cNvSpPr>
          <p:nvPr>
            <p:ph type="sldImg"/>
          </p:nvPr>
        </p:nvSpPr>
        <p:spPr>
          <a:ln/>
        </p:spPr>
      </p:sp>
      <p:sp>
        <p:nvSpPr>
          <p:cNvPr id="1331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E50D61-8821-F244-A984-766C377D1512}" type="slidenum">
              <a:rPr lang="en-US" sz="1200"/>
              <a:pPr eaLnBrk="1" hangingPunct="1"/>
              <a:t>51</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363898-81FD-2B4F-8AD9-BD57ED846461}" type="slidenum">
              <a:rPr lang="en-US" sz="1200">
                <a:solidFill>
                  <a:prstClr val="black"/>
                </a:solidFill>
              </a:rPr>
              <a:pPr eaLnBrk="1" hangingPunct="1"/>
              <a:t>10</a:t>
            </a:fld>
            <a:endParaRPr lang="en-US"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696F2-8598-8543-B96B-B8FD0CCA4686}" type="slidenum">
              <a:rPr lang="en-US" sz="1200"/>
              <a:pPr eaLnBrk="1" hangingPunct="1"/>
              <a:t>52</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6A2D67-4959-3049-9325-2991C0C0FA33}" type="slidenum">
              <a:rPr lang="en-US" sz="1200"/>
              <a:pPr eaLnBrk="1" hangingPunct="1"/>
              <a:t>53</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5F2903-0AD6-294D-A289-43174A27FC28}" type="slidenum">
              <a:rPr lang="en-US" sz="1200"/>
              <a:pPr eaLnBrk="1" hangingPunct="1"/>
              <a:t>54</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246D30-765A-854B-833E-44D0FA66730F}" type="slidenum">
              <a:rPr lang="en-US" sz="1200"/>
              <a:pPr eaLnBrk="1" hangingPunct="1"/>
              <a:t>55</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B19D0D-90B1-7E4A-BADE-15895F99F578}" type="slidenum">
              <a:rPr lang="en-US" sz="1200"/>
              <a:pPr eaLnBrk="1" hangingPunct="1"/>
              <a:t>56</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A863E-BC09-A34F-8251-BCBD809D39D7}" type="slidenum">
              <a:rPr lang="en-US" sz="1200"/>
              <a:pPr eaLnBrk="1" hangingPunct="1"/>
              <a:t>57</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04ED12-25FA-F14B-BCD4-E5FAFF7B884B}" type="slidenum">
              <a:rPr lang="en-US" sz="1200"/>
              <a:pPr eaLnBrk="1" hangingPunct="1"/>
              <a:t>58</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25D4D8-BE20-8D4A-8A0A-881C37465490}" type="slidenum">
              <a:rPr lang="en-US" sz="1200"/>
              <a:pPr eaLnBrk="1" hangingPunct="1"/>
              <a:t>60</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96F1FF-2115-9E45-A5FC-25CD7F5EA154}" type="slidenum">
              <a:rPr lang="en-US" sz="1200">
                <a:solidFill>
                  <a:prstClr val="black"/>
                </a:solidFill>
              </a:rPr>
              <a:pPr eaLnBrk="1" hangingPunct="1"/>
              <a:t>62</a:t>
            </a:fld>
            <a:endParaRPr lang="en-US" sz="1200">
              <a:solidFill>
                <a:prstClr val="black"/>
              </a:solidFill>
            </a:endParaRPr>
          </a:p>
        </p:txBody>
      </p:sp>
      <p:sp>
        <p:nvSpPr>
          <p:cNvPr id="141314" name="Rectangle 1026"/>
          <p:cNvSpPr>
            <a:spLocks noGrp="1" noRot="1" noChangeAspect="1" noChangeArrowheads="1" noTextEdit="1"/>
          </p:cNvSpPr>
          <p:nvPr>
            <p:ph type="sldImg"/>
          </p:nvPr>
        </p:nvSpPr>
        <p:spPr>
          <a:solidFill>
            <a:srgbClr val="FFFFFF"/>
          </a:solidFill>
          <a:ln/>
        </p:spPr>
      </p:sp>
      <p:sp>
        <p:nvSpPr>
          <p:cNvPr id="141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D1CDB2-9F58-4443-895B-991095A9BD3F}" type="slidenum">
              <a:rPr lang="en-US" sz="1200">
                <a:solidFill>
                  <a:prstClr val="black"/>
                </a:solidFill>
              </a:rPr>
              <a:pPr eaLnBrk="1" hangingPunct="1"/>
              <a:t>63</a:t>
            </a:fld>
            <a:endParaRPr lang="en-US" sz="1200">
              <a:solidFill>
                <a:prstClr val="black"/>
              </a:solidFill>
            </a:endParaRPr>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77370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5508BC-DE13-FD41-9293-56296BB975D7}" type="slidenum">
              <a:rPr lang="en-US" sz="1200">
                <a:solidFill>
                  <a:prstClr val="black"/>
                </a:solidFill>
              </a:rPr>
              <a:pPr eaLnBrk="1" hangingPunct="1"/>
              <a:t>65</a:t>
            </a:fld>
            <a:endParaRPr lang="en-US" sz="1200">
              <a:solidFill>
                <a:prstClr val="black"/>
              </a:solidFill>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4D43BF-F711-5145-A46C-72FAA839E557}" type="slidenum">
              <a:rPr lang="en-US" sz="1200">
                <a:solidFill>
                  <a:prstClr val="black"/>
                </a:solidFill>
              </a:rPr>
              <a:pPr eaLnBrk="1" hangingPunct="1"/>
              <a:t>66</a:t>
            </a:fld>
            <a:endParaRPr lang="en-US" sz="1200">
              <a:solidFill>
                <a:prstClr val="black"/>
              </a:solidFill>
            </a:endParaRPr>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153C7C-B01E-1A49-974C-5F2E58BED61D}" type="slidenum">
              <a:rPr lang="en-US" sz="1200">
                <a:solidFill>
                  <a:prstClr val="black"/>
                </a:solidFill>
              </a:rPr>
              <a:pPr eaLnBrk="1" hangingPunct="1"/>
              <a:t>67</a:t>
            </a:fld>
            <a:endParaRPr lang="en-US" sz="1200">
              <a:solidFill>
                <a:prstClr val="black"/>
              </a:solidFill>
            </a:endParaRPr>
          </a:p>
        </p:txBody>
      </p:sp>
      <p:sp>
        <p:nvSpPr>
          <p:cNvPr id="149506" name="Rectangle 2"/>
          <p:cNvSpPr>
            <a:spLocks noGrp="1" noRot="1" noChangeAspect="1" noChangeArrowheads="1" noTextEdit="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2F933D-141C-7847-8832-7F41A7B2C420}" type="slidenum">
              <a:rPr lang="en-US" sz="1200">
                <a:solidFill>
                  <a:prstClr val="black"/>
                </a:solidFill>
              </a:rPr>
              <a:pPr eaLnBrk="1" hangingPunct="1"/>
              <a:t>68</a:t>
            </a:fld>
            <a:endParaRPr lang="en-US" sz="1200">
              <a:solidFill>
                <a:prstClr val="black"/>
              </a:solidFill>
            </a:endParaRPr>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10A6F-3FD3-CA4A-B2F2-2B10052D41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122293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590D22-83B6-3843-85AF-F58E392A0C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682926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FEE321-08FB-CA41-AE16-329AE7935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07221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E1D4D-8640-3743-B7FA-748F25E35C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87736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7430D2-DF8F-E94A-BFC1-0E949E2EB4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720363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B9023-E0F1-3B4A-BD6D-02ABB4AEC6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6915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E55AE8-91D8-354A-93B5-7595ABB16809}" type="slidenum">
              <a:rPr lang="en-US" sz="1200">
                <a:solidFill>
                  <a:prstClr val="black"/>
                </a:solidFill>
              </a:rPr>
              <a:pPr eaLnBrk="1" hangingPunct="1"/>
              <a:t>13</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2646791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DFD3BC-D7B1-4E4F-AA13-BFAF86A6D2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50954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3A386B-4041-C848-9A83-47ECEE0B4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220533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E88FD-E9CD-5643-9321-2D6A5ECDF1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87473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F2BF04-CAD5-0640-A577-26697CF0C7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90517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70D1C7-A267-5B44-85BA-9BFC668D532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048315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8860B3-E3A0-3045-A5E6-16CE16109824}" type="slidenum">
              <a:rPr lang="en-US" sz="1200"/>
              <a:pPr eaLnBrk="1" hangingPunct="1"/>
              <a:t>83</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2074704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18041637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10254799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22002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2838984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806349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6748629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5342126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669854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097509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2560267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416337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08014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7607009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92931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064772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988506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6622675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8830783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1421662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8818084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1794053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3759755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3204082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22525709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r>
              <a:rPr lang="en-SG" b="1" dirty="0"/>
              <a:t>29 Good Bible Sales Statistics</a:t>
            </a:r>
          </a:p>
          <a:p>
            <a:r>
              <a:rPr lang="en-SG" dirty="0">
                <a:hlinkClick r:id="rId3" tooltip="1:00 pm"/>
              </a:rPr>
              <a:t>May 23, 2017</a:t>
            </a:r>
            <a:r>
              <a:rPr lang="en-SG" dirty="0"/>
              <a:t> by </a:t>
            </a:r>
            <a:r>
              <a:rPr lang="en-SG" dirty="0">
                <a:hlinkClick r:id="rId4" tooltip="View all posts by Brandon Gaille"/>
              </a:rPr>
              <a:t>Brandon Gaille</a:t>
            </a:r>
            <a:endParaRPr lang="en-S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https://</a:t>
            </a:r>
            <a:r>
              <a:rPr lang="en-US" dirty="0" err="1">
                <a:latin typeface="Arial"/>
                <a:cs typeface="Arial"/>
              </a:rPr>
              <a:t>brandongaille.com</a:t>
            </a:r>
            <a:r>
              <a:rPr lang="en-US" dirty="0">
                <a:latin typeface="Arial"/>
                <a:cs typeface="Arial"/>
              </a:rPr>
              <a:t>/27-good-bible-sales-statistics/</a:t>
            </a:r>
          </a:p>
          <a:p>
            <a:r>
              <a:rPr lang="en-SG" dirty="0"/>
              <a:t>Accessed 21 Feb 2020</a:t>
            </a:r>
          </a:p>
          <a:p>
            <a:r>
              <a:rPr lang="en-SG" dirty="0"/>
              <a:t>Christians take their Bibles everywhere with them… but sometimes they don’t. Sometimes the one book collecting dust on the bookshelf is the Bible. Yet this need to own at least one copy of the inspired word of God drives the Bible to being a top selling book every year whether it is opened or not.</a:t>
            </a:r>
          </a:p>
          <a:p>
            <a:r>
              <a:rPr lang="en-SG" b="1" dirty="0"/>
              <a:t>More than 2,100 languages have at least one book of the Bible in that language.</a:t>
            </a:r>
            <a:endParaRPr lang="en-SG" dirty="0"/>
          </a:p>
          <a:p>
            <a:r>
              <a:rPr lang="en-SG" b="1" dirty="0"/>
              <a:t>Bible Sales Statistics</a:t>
            </a:r>
          </a:p>
          <a:p>
            <a:r>
              <a:rPr lang="en-SG" dirty="0"/>
              <a:t>Between 1815 and 1975, it was estimated that there could have been 5 billion Bibles printed. In 1995, one version of the bible, the Good News version that is copyrighted by the Bible Societies, had sold nearly 18 million copies. There’s no doubt about it – the Bible is one of the world’s best-selling books. It also </a:t>
            </a:r>
            <a:r>
              <a:rPr lang="ja-JP" altLang="en-US" dirty="0"/>
              <a:t>箴言</a:t>
            </a:r>
            <a:r>
              <a:rPr lang="en-SG" dirty="0"/>
              <a:t>es that God’s Word is a </a:t>
            </a:r>
            <a:r>
              <a:rPr lang="en-SG" dirty="0" err="1"/>
              <a:t>moneymaker</a:t>
            </a:r>
            <a:r>
              <a:rPr lang="en-SG" dirty="0"/>
              <a:t> for today’s Christian publishers.</a:t>
            </a:r>
          </a:p>
          <a:p>
            <a:r>
              <a:rPr lang="en-SG" dirty="0"/>
              <a:t>The best selling and fastest growing version of the Bible in the United States is the NIV.</a:t>
            </a:r>
          </a:p>
          <a:p>
            <a:r>
              <a:rPr lang="en-SG" dirty="0"/>
              <a:t>82%. That’s the percentage of people who regularly read the Bible who will reach for a King James Version before any other.</a:t>
            </a:r>
          </a:p>
          <a:p>
            <a:r>
              <a:rPr lang="en-SG" dirty="0"/>
              <a:t>There are more than 168,000 Bibles that are sold or given to others in the United States every day.</a:t>
            </a:r>
          </a:p>
          <a:p>
            <a:r>
              <a:rPr lang="en-SG" dirty="0"/>
              <a:t>20 million. That’s the number of Bibles that are sold each year in the United States. That’s more than double the amount that was sold annually in the 1950s.</a:t>
            </a:r>
          </a:p>
          <a:p>
            <a:r>
              <a:rPr lang="en-SG" dirty="0"/>
              <a:t>The Gideon’s International distributed 59,460,000 Bibles worldwide last year. That’s more than 100 Bibles per minute.</a:t>
            </a:r>
          </a:p>
          <a:p>
            <a:r>
              <a:rPr lang="en-SG" dirty="0"/>
              <a:t>Zondervan, a leading Bible publisher, has more than 350 different versions of the Bible that are in print right now.</a:t>
            </a:r>
          </a:p>
          <a:p>
            <a:r>
              <a:rPr lang="en-SG" dirty="0"/>
              <a:t>The percentage of Americans who own at least 1 Bible, whether it was given to them or purchased: 92%. Two-thirds of owners, regardless of religious affiliation, say that the Bible holds the meaning of life.</a:t>
            </a:r>
          </a:p>
          <a:p>
            <a:r>
              <a:rPr lang="en-SG" dirty="0"/>
              <a:t>The average American Christian owns 9 Bibles and wants to purchase more. For this reason, the Bible is actually excluded from book bestsellers lists because it would always be on top.</a:t>
            </a:r>
          </a:p>
          <a:p>
            <a:r>
              <a:rPr lang="en-SG" dirty="0"/>
              <a:t>1,300 translations of the Bible are in new languages.</a:t>
            </a:r>
          </a:p>
          <a:p>
            <a:r>
              <a:rPr lang="en-SG" dirty="0"/>
              <a:t>There are 40 authors in the Bible.</a:t>
            </a:r>
          </a:p>
          <a:p>
            <a:r>
              <a:rPr lang="en-SG" dirty="0"/>
              <a:t>Selling Bibles is big business for Christian publishers. There’s no denying it. Why else would a book that is considered to be “inerrant” have more than 350 versions by just one publisher? The fact that it sells so well is encouraging because there are incredible messages of love, forgiveness, and understanding that are contained within its 66 total books [or more depending on the version that is purchased]. It also means that some of the hype about persecution that is promoted in major Christian media could very well be a way to market this book to Christians who already have more Bibles than they can carry to buy more so they can “arm” themselves against coming attacks.</a:t>
            </a:r>
          </a:p>
          <a:p>
            <a:r>
              <a:rPr lang="en-SG" b="1" dirty="0"/>
              <a:t>How Much Money Does The Bible Bring In Every Year?</a:t>
            </a:r>
          </a:p>
          <a:p>
            <a:r>
              <a:rPr lang="en-SG" dirty="0"/>
              <a:t>The annual sales of all versions of the Bible routinely tops $425 million.</a:t>
            </a:r>
          </a:p>
          <a:p>
            <a:r>
              <a:rPr lang="en-SG" dirty="0"/>
              <a:t>Over 100 million Bibles are printed every year. Consumers in the United States will purchase 25% of those newly printed Bibles every year.</a:t>
            </a:r>
          </a:p>
          <a:p>
            <a:r>
              <a:rPr lang="en-SG" dirty="0"/>
              <a:t>In the world today, there are more than 80,000 different versions of the Bible that generate at least 1 sale annually.</a:t>
            </a:r>
          </a:p>
          <a:p>
            <a:r>
              <a:rPr lang="en-SG" dirty="0"/>
              <a:t>A Bible also owns the record for least amount of sales per year – a translation of the New Testament into Coptic has never sold more than 2 copies in any year since 1791.</a:t>
            </a:r>
          </a:p>
          <a:p>
            <a:r>
              <a:rPr lang="en-SG" dirty="0"/>
              <a:t>YouVersion, a top downloaded Bible app for mobile devices, has over 100 million total downloads and counting. It was one of the first 200 apps that were available on iTunes. It’s also been a top 100 free app for 3 consecutive years.</a:t>
            </a:r>
          </a:p>
          <a:p>
            <a:r>
              <a:rPr lang="en-SG" dirty="0"/>
              <a:t>More than 66,000 people are using a Bible app at any given second. 3 people share a Bible verse on their social network every second as well.</a:t>
            </a:r>
          </a:p>
          <a:p>
            <a:r>
              <a:rPr lang="en-SG" dirty="0"/>
              <a:t>Isaiah 53:5 is the most shared Bible verse on the internet today.</a:t>
            </a:r>
          </a:p>
          <a:p>
            <a:r>
              <a:rPr lang="en-SG" dirty="0"/>
              <a:t>77% of people say that they read the Bible more frequently because they have it available on a mobile device.</a:t>
            </a:r>
          </a:p>
          <a:p>
            <a:r>
              <a:rPr lang="en-SG" dirty="0"/>
              <a:t>60% of people use a digital Bible at church instead of hauling their own printed Bible.</a:t>
            </a:r>
          </a:p>
          <a:p>
            <a:r>
              <a:rPr lang="en-SG" dirty="0"/>
              <a:t>Two-thirds of people prefer Bible apps because it gives them access to multiple versions of the Bible without the added cost.</a:t>
            </a:r>
          </a:p>
          <a:p>
            <a:r>
              <a:rPr lang="en-SG" dirty="0"/>
              <a:t>In 2005, Thomas Nelson, a leading Bible publisher, was sold for $473 million. They publish 60 different editions of the Bible.</a:t>
            </a:r>
          </a:p>
          <a:p>
            <a:r>
              <a:rPr lang="en-SG" dirty="0"/>
              <a:t>Bible apps are going to eventually change the way people purchase Bibles. Although sales are still up, there’s been a change in the consumer profile. Instead of American families purchasing Bibles on a regular basis, it is groups, churches, and summer camps that are purchasing them in bulk. With that observation noted, it only takes one traumatic event to encourage Bible sales to increase. In the week after the September 11, 2001 attacks in the US, some retailers saw 40% increases in Bible sales. When people need comfort, they go to the Bible if they’re Americans, regardless of religion. With apps available, multiple versions of comfort can be readily accessed.</a:t>
            </a:r>
          </a:p>
          <a:p>
            <a:r>
              <a:rPr lang="en-SG" dirty="0">
                <a:effectLst/>
              </a:rPr>
              <a:t>Report this ad </a:t>
            </a:r>
          </a:p>
          <a:p>
            <a:r>
              <a:rPr lang="en-SG" b="1" dirty="0"/>
              <a:t>How Is The Scope Of Bible Sales Changing?</a:t>
            </a:r>
          </a:p>
          <a:p>
            <a:r>
              <a:rPr lang="en-SG" dirty="0"/>
              <a:t>60% of today’s Christians live in the developing world. In 1900, 80% of the world’s Christians lived in Europe or the United States.</a:t>
            </a:r>
          </a:p>
          <a:p>
            <a:r>
              <a:rPr lang="en-SG" dirty="0"/>
              <a:t>More Presbyterians go to church in Ghana on a regular basis than they do in Scotland.</a:t>
            </a:r>
          </a:p>
          <a:p>
            <a:r>
              <a:rPr lang="en-SG" dirty="0"/>
              <a:t>There are as many practicing Anglicans in England as there are practicing Muslims.</a:t>
            </a:r>
          </a:p>
          <a:p>
            <a:r>
              <a:rPr lang="en-SG" dirty="0"/>
              <a:t>A Gallup survey found that less than 50% of Americans can name the first book of the Bible.</a:t>
            </a:r>
          </a:p>
          <a:p>
            <a:r>
              <a:rPr lang="en-SG" dirty="0"/>
              <a:t>Only 1 in 3 Bible owners know that Jesus delivered the Sermon on the Mount. Billy Graham is a more popular answer than the correct answer.</a:t>
            </a:r>
          </a:p>
          <a:p>
            <a:r>
              <a:rPr lang="en-SG" dirty="0"/>
              <a:t>12%. That’s the percentage of Christians who believed that Noah was married to Joan of Arc.</a:t>
            </a:r>
          </a:p>
          <a:p>
            <a:r>
              <a:rPr lang="en-SG" dirty="0"/>
              <a:t>There are 900 different versions of the Bible just in English. There is even one Bible that has been translated into the fictional language of Klingon.</a:t>
            </a:r>
          </a:p>
          <a:p>
            <a:r>
              <a:rPr lang="en-SG" dirty="0"/>
              <a:t>Bibles are always going to sell well. There’s no denying this fact whatsoever. What is unique about Bible sales, however, is that the people who have the most opportunity to purchase this holy book are also the most illiterate about it. That may ultimately be why this book continues to be a bestseller. It is being used as a sort of balm to increase personal spirituality through money. The only problem is that the Bible itself says that one cannot serve God and serve money at the same time. With over 80k different versions of the Bible, it is fair to ask who the real master in the Bible publishing world really happens to be.</a:t>
            </a:r>
          </a:p>
          <a:p>
            <a:r>
              <a:rPr lang="en-SG" dirty="0">
                <a:effectLst/>
              </a:rPr>
              <a:t>Report this ad </a:t>
            </a:r>
          </a:p>
          <a:p>
            <a:r>
              <a:rPr lang="en-SG" b="1" dirty="0"/>
              <a:t>Related Posts:</a:t>
            </a:r>
          </a:p>
          <a:p>
            <a:r>
              <a:rPr lang="en-SG" dirty="0">
                <a:hlinkClick r:id="rId5"/>
              </a:rPr>
              <a:t>39 Terrific Bible Study Blog Names</a:t>
            </a:r>
            <a:endParaRPr lang="en-SG" dirty="0"/>
          </a:p>
          <a:p>
            <a:r>
              <a:rPr lang="en-SG" dirty="0">
                <a:hlinkClick r:id="rId6"/>
              </a:rPr>
              <a:t>101 Cool Christian Slogans and Taglines</a:t>
            </a:r>
            <a:endParaRPr lang="en-SG" dirty="0"/>
          </a:p>
          <a:p>
            <a:r>
              <a:rPr lang="en-SG" dirty="0">
                <a:hlinkClick r:id="rId7"/>
              </a:rPr>
              <a:t>27 Odd Jehovah Witness Statistics</a:t>
            </a:r>
            <a:endParaRPr lang="en-SG" dirty="0"/>
          </a:p>
          <a:p>
            <a:r>
              <a:rPr lang="en-SG" dirty="0">
                <a:hlinkClick r:id="rId8"/>
              </a:rPr>
              <a:t>31 Creative Religious Blog Names</a:t>
            </a:r>
            <a:endParaRPr lang="en-SG" dirty="0"/>
          </a:p>
          <a:p>
            <a:r>
              <a:rPr lang="en-SG" dirty="0">
                <a:effectLst/>
                <a:hlinkClick r:id="rId9"/>
              </a:rPr>
              <a:t>Share</a:t>
            </a:r>
            <a:endParaRPr lang="en-SG" dirty="0">
              <a:effectLst/>
            </a:endParaRPr>
          </a:p>
          <a:p>
            <a:r>
              <a:rPr lang="en-SG" dirty="0">
                <a:effectLst/>
              </a:rPr>
              <a:t>Pin</a:t>
            </a:r>
          </a:p>
          <a:p>
            <a:r>
              <a:rPr lang="en-SG" dirty="0">
                <a:effectLst/>
                <a:hlinkClick r:id="rId10"/>
              </a:rPr>
              <a:t>Tweet</a:t>
            </a:r>
            <a:endParaRPr lang="en-SG" dirty="0">
              <a:effectLst/>
            </a:endParaRPr>
          </a:p>
          <a:p>
            <a:r>
              <a:rPr lang="en-SG" b="1" dirty="0">
                <a:effectLst/>
              </a:rPr>
              <a:t>About The Author</a:t>
            </a:r>
            <a:br>
              <a:rPr lang="en-SG" dirty="0">
                <a:effectLst/>
              </a:rPr>
            </a:br>
            <a:r>
              <a:rPr lang="en-SG" dirty="0">
                <a:effectLst/>
              </a:rPr>
              <a:t>Although millions of people visit Brandon's blog each month, his path to success was not easy. Go here to read his incredible story, </a:t>
            </a:r>
            <a:r>
              <a:rPr lang="en-SG" b="1" u="sng" dirty="0">
                <a:effectLst/>
                <a:hlinkClick r:id="rId11"/>
              </a:rPr>
              <a:t>"From Disabled and $500k in Debt to a Pro Blogger with 5 Million Monthly Visitors."</a:t>
            </a:r>
            <a:r>
              <a:rPr lang="en-SG" dirty="0">
                <a:effectLst/>
              </a:rPr>
              <a:t> If you want to send Brandon a quick message, then </a:t>
            </a:r>
            <a:r>
              <a:rPr lang="en-SG" b="1" u="sng" dirty="0">
                <a:effectLst/>
                <a:hlinkClick r:id="rId12"/>
              </a:rPr>
              <a:t>visit his contact page here</a:t>
            </a:r>
            <a:r>
              <a:rPr lang="en-SG" dirty="0">
                <a:effectLst/>
              </a:rPr>
              <a:t>.</a:t>
            </a:r>
            <a:br>
              <a:rPr lang="en-SG" dirty="0">
                <a:effectLst/>
              </a:rPr>
            </a:br>
            <a:endParaRPr lang="en-SG" dirty="0">
              <a:effectLst/>
            </a:endParaRPr>
          </a:p>
          <a:p>
            <a:r>
              <a:rPr lang="en-SG" dirty="0"/>
              <a:t>Categories </a:t>
            </a:r>
            <a:r>
              <a:rPr lang="en-SG" dirty="0">
                <a:hlinkClick r:id="rId13"/>
              </a:rPr>
              <a:t>Statistics</a:t>
            </a:r>
            <a:r>
              <a:rPr lang="en-SG" dirty="0"/>
              <a:t> Post navigation</a:t>
            </a:r>
            <a:r>
              <a:rPr lang="en-SG" dirty="0">
                <a:hlinkClick r:id="rId14"/>
              </a:rPr>
              <a:t>29 Social Networking Addiction Statistics</a:t>
            </a:r>
            <a:endParaRPr lang="en-SG" dirty="0"/>
          </a:p>
          <a:p>
            <a:r>
              <a:rPr lang="en-SG" dirty="0">
                <a:hlinkClick r:id="rId15"/>
              </a:rPr>
              <a:t>21 Unbelievable Workplace Romance Statistics</a:t>
            </a:r>
            <a:endParaRPr lang="en-SG" dirty="0"/>
          </a:p>
          <a:p>
            <a:r>
              <a:rPr lang="en-SG" b="1" dirty="0"/>
              <a:t>Brandon’s Incredible Story</a:t>
            </a:r>
          </a:p>
          <a:p>
            <a:r>
              <a:rPr lang="en-SG" b="1" dirty="0">
                <a:hlinkClick r:id="rId11"/>
              </a:rPr>
              <a:t>From Disabled and $500k in Debt to a Pro Blogger with 5 Million Monthly Visitors</a:t>
            </a:r>
            <a:endParaRPr lang="en-SG" dirty="0"/>
          </a:p>
          <a:p>
            <a:r>
              <a:rPr lang="en-SG" b="1" dirty="0"/>
              <a:t>Recent Posts</a:t>
            </a:r>
          </a:p>
          <a:p>
            <a:r>
              <a:rPr lang="en-SG" dirty="0">
                <a:hlinkClick r:id="rId16"/>
              </a:rPr>
              <a:t>43 Paper Industry Statistics, Trends &amp; Analysis</a:t>
            </a:r>
            <a:endParaRPr lang="en-SG" dirty="0"/>
          </a:p>
          <a:p>
            <a:r>
              <a:rPr lang="en-SG" dirty="0">
                <a:hlinkClick r:id="rId17"/>
              </a:rPr>
              <a:t>Rich Dad Poor Dad Speed Summary (3 Minutes) w/ PDF Download</a:t>
            </a:r>
            <a:endParaRPr lang="en-SG" dirty="0"/>
          </a:p>
          <a:p>
            <a:r>
              <a:rPr lang="en-SG" dirty="0">
                <a:hlinkClick r:id="rId18"/>
              </a:rPr>
              <a:t>Outliers Quick Summary: 15 Takeaways from Malcolm Gladwell’s Book</a:t>
            </a:r>
            <a:endParaRPr lang="en-SG" dirty="0"/>
          </a:p>
          <a:p>
            <a:r>
              <a:rPr lang="en-SG" dirty="0">
                <a:hlinkClick r:id="rId19"/>
              </a:rPr>
              <a:t>46 Shipping Industry Statistics and Trends</a:t>
            </a:r>
            <a:endParaRPr lang="en-SG" dirty="0"/>
          </a:p>
          <a:p>
            <a:r>
              <a:rPr lang="en-SG" dirty="0">
                <a:hlinkClick r:id="rId20"/>
              </a:rPr>
              <a:t>The Tipping Point Speed Summary (3 Minutes) w/ PDF</a:t>
            </a:r>
            <a:endParaRPr lang="en-SG" dirty="0"/>
          </a:p>
          <a:p>
            <a:r>
              <a:rPr lang="en-SG" dirty="0">
                <a:hlinkClick r:id="rId21"/>
              </a:rPr>
              <a:t>Featured</a:t>
            </a:r>
            <a:endParaRPr lang="en-SG" dirty="0"/>
          </a:p>
          <a:p>
            <a:r>
              <a:rPr lang="en-SG" dirty="0">
                <a:hlinkClick r:id="rId22"/>
              </a:rPr>
              <a:t>Pros and Cons</a:t>
            </a:r>
            <a:endParaRPr lang="en-SG" dirty="0"/>
          </a:p>
          <a:p>
            <a:r>
              <a:rPr lang="en-SG" dirty="0">
                <a:hlinkClick r:id="rId13"/>
              </a:rPr>
              <a:t>Statistics</a:t>
            </a:r>
            <a:endParaRPr lang="en-SG" dirty="0"/>
          </a:p>
          <a:p>
            <a:r>
              <a:rPr lang="en-SG" dirty="0">
                <a:hlinkClick r:id="rId23"/>
              </a:rPr>
              <a:t>Blog Names</a:t>
            </a:r>
            <a:endParaRPr lang="en-SG" dirty="0"/>
          </a:p>
          <a:p>
            <a:r>
              <a:rPr lang="en-SG" dirty="0">
                <a:hlinkClick r:id="rId24"/>
              </a:rPr>
              <a:t>Slogans</a:t>
            </a:r>
            <a:endParaRPr lang="en-SG" dirty="0"/>
          </a:p>
          <a:p>
            <a:r>
              <a:rPr lang="en-SG" b="1" dirty="0"/>
              <a:t>Success is a Choice</a:t>
            </a:r>
          </a:p>
          <a:p>
            <a:r>
              <a:rPr lang="en-SG" dirty="0">
                <a:hlinkClick r:id="rId16"/>
              </a:rPr>
              <a:t>43 Paper Industry Statistics, Trends &amp; Analysis</a:t>
            </a:r>
            <a:endParaRPr lang="en-SG" dirty="0"/>
          </a:p>
          <a:p>
            <a:r>
              <a:rPr lang="en-SG" dirty="0">
                <a:hlinkClick r:id="rId17"/>
              </a:rPr>
              <a:t>Rich Dad Poor Dad Speed Summary (3 Minutes) w/ PDF Download</a:t>
            </a:r>
            <a:endParaRPr lang="en-SG" dirty="0"/>
          </a:p>
          <a:p>
            <a:r>
              <a:rPr lang="en-SG" dirty="0">
                <a:hlinkClick r:id="rId18"/>
              </a:rPr>
              <a:t>Outliers Quick Summary: 15 Takeaways from Malcolm Gladwell’s Book</a:t>
            </a:r>
            <a:endParaRPr lang="en-SG" dirty="0"/>
          </a:p>
          <a:p>
            <a:r>
              <a:rPr lang="en-SG" dirty="0">
                <a:hlinkClick r:id="rId19"/>
              </a:rPr>
              <a:t>46 Shipping Industry Statistics and Trends</a:t>
            </a:r>
            <a:endParaRPr lang="en-SG" dirty="0"/>
          </a:p>
          <a:p>
            <a:r>
              <a:rPr lang="en-SG" dirty="0">
                <a:hlinkClick r:id="rId20"/>
              </a:rPr>
              <a:t>The Tipping Point Speed Summary (3 Minutes) w/ PDF</a:t>
            </a:r>
            <a:endParaRPr lang="en-SG" dirty="0"/>
          </a:p>
          <a:p>
            <a:r>
              <a:rPr lang="en-SG" dirty="0">
                <a:hlinkClick r:id="rId25"/>
              </a:rPr>
              <a:t>Think and Grow Rich Quick Summary w/ Free PDF Download</a:t>
            </a:r>
            <a:endParaRPr lang="en-SG" dirty="0"/>
          </a:p>
          <a:p>
            <a:r>
              <a:rPr lang="en-SG" dirty="0">
                <a:hlinkClick r:id="rId26"/>
              </a:rPr>
              <a:t>41 Fishing Industry Statistics and Trends</a:t>
            </a:r>
            <a:endParaRPr lang="en-SG" dirty="0"/>
          </a:p>
          <a:p>
            <a:r>
              <a:rPr lang="en-SG" dirty="0">
                <a:hlinkClick r:id="rId27"/>
              </a:rPr>
              <a:t>The Art of War Speed Summary (3 Minutes): 15 Quick Takeaways</a:t>
            </a:r>
            <a:endParaRPr lang="en-SG" dirty="0"/>
          </a:p>
          <a:p>
            <a:r>
              <a:rPr lang="en-SG" dirty="0">
                <a:hlinkClick r:id="rId28"/>
              </a:rPr>
              <a:t>Thinking Fast and Slow Summary w/ Free PDF Download</a:t>
            </a:r>
            <a:endParaRPr lang="en-SG" dirty="0"/>
          </a:p>
          <a:p>
            <a:r>
              <a:rPr lang="en-SG" dirty="0">
                <a:hlinkClick r:id="rId29"/>
              </a:rPr>
              <a:t>21 Pro Tips for Starting &amp; Running a Credit Repair Business</a:t>
            </a:r>
            <a:endParaRPr lang="en-SG" dirty="0"/>
          </a:p>
          <a:p>
            <a:r>
              <a:rPr lang="en-SG" b="1" dirty="0"/>
              <a:t>Believe in Yourself</a:t>
            </a:r>
          </a:p>
          <a:p>
            <a:r>
              <a:rPr lang="en-SG" dirty="0">
                <a:hlinkClick r:id="rId30"/>
              </a:rPr>
              <a:t>Accounting</a:t>
            </a:r>
            <a:endParaRPr lang="en-SG" dirty="0"/>
          </a:p>
          <a:p>
            <a:r>
              <a:rPr lang="en-SG" dirty="0">
                <a:hlinkClick r:id="rId23"/>
              </a:rPr>
              <a:t>Blog Names</a:t>
            </a:r>
            <a:endParaRPr lang="en-SG" dirty="0"/>
          </a:p>
          <a:p>
            <a:r>
              <a:rPr lang="en-SG" dirty="0">
                <a:hlinkClick r:id="rId31"/>
              </a:rPr>
              <a:t>Blogging Tips</a:t>
            </a:r>
            <a:endParaRPr lang="en-SG" dirty="0"/>
          </a:p>
          <a:p>
            <a:r>
              <a:rPr lang="en-SG" dirty="0">
                <a:hlinkClick r:id="rId32"/>
              </a:rPr>
              <a:t>Business</a:t>
            </a:r>
            <a:endParaRPr lang="en-SG" dirty="0"/>
          </a:p>
          <a:p>
            <a:r>
              <a:rPr lang="en-SG" dirty="0">
                <a:hlinkClick r:id="rId33"/>
              </a:rPr>
              <a:t>Communication</a:t>
            </a:r>
            <a:endParaRPr lang="en-SG" dirty="0"/>
          </a:p>
          <a:p>
            <a:r>
              <a:rPr lang="en-SG" dirty="0">
                <a:hlinkClick r:id="rId34"/>
              </a:rPr>
              <a:t>Employees and HR</a:t>
            </a:r>
            <a:endParaRPr lang="en-SG" dirty="0"/>
          </a:p>
          <a:p>
            <a:r>
              <a:rPr lang="en-SG" dirty="0">
                <a:hlinkClick r:id="rId35"/>
              </a:rPr>
              <a:t>Entrepreneur</a:t>
            </a:r>
            <a:endParaRPr lang="en-SG" dirty="0"/>
          </a:p>
          <a:p>
            <a:r>
              <a:rPr lang="en-SG" dirty="0">
                <a:hlinkClick r:id="rId21"/>
              </a:rPr>
              <a:t>Featured</a:t>
            </a:r>
            <a:endParaRPr lang="en-SG" dirty="0"/>
          </a:p>
          <a:p>
            <a:r>
              <a:rPr lang="en-SG" dirty="0">
                <a:hlinkClick r:id="rId36"/>
              </a:rPr>
              <a:t>Finance</a:t>
            </a:r>
            <a:endParaRPr lang="en-SG" dirty="0"/>
          </a:p>
          <a:p>
            <a:r>
              <a:rPr lang="en-SG" dirty="0">
                <a:hlinkClick r:id="rId37"/>
              </a:rPr>
              <a:t>General</a:t>
            </a:r>
            <a:endParaRPr lang="en-SG" dirty="0"/>
          </a:p>
          <a:p>
            <a:r>
              <a:rPr lang="en-SG" dirty="0">
                <a:hlinkClick r:id="rId38"/>
              </a:rPr>
              <a:t>Logos</a:t>
            </a:r>
            <a:endParaRPr lang="en-SG" dirty="0"/>
          </a:p>
          <a:p>
            <a:r>
              <a:rPr lang="en-SG" dirty="0">
                <a:hlinkClick r:id="rId39"/>
              </a:rPr>
              <a:t>Mobile</a:t>
            </a:r>
            <a:endParaRPr lang="en-SG" dirty="0"/>
          </a:p>
          <a:p>
            <a:r>
              <a:rPr lang="en-SG" dirty="0">
                <a:hlinkClick r:id="rId40"/>
              </a:rPr>
              <a:t>People</a:t>
            </a:r>
            <a:endParaRPr lang="en-SG" dirty="0"/>
          </a:p>
          <a:p>
            <a:r>
              <a:rPr lang="en-SG" dirty="0">
                <a:hlinkClick r:id="rId22"/>
              </a:rPr>
              <a:t>Pros and Cons</a:t>
            </a:r>
            <a:endParaRPr lang="en-SG" dirty="0"/>
          </a:p>
          <a:p>
            <a:r>
              <a:rPr lang="en-SG" dirty="0">
                <a:hlinkClick r:id="rId41"/>
              </a:rPr>
              <a:t>Psychology</a:t>
            </a:r>
            <a:endParaRPr lang="en-SG" dirty="0"/>
          </a:p>
          <a:p>
            <a:r>
              <a:rPr lang="en-SG" b="1" dirty="0"/>
              <a:t>Never Give Up</a:t>
            </a:r>
          </a:p>
          <a:p>
            <a:r>
              <a:rPr lang="en-SG" dirty="0">
                <a:hlinkClick r:id="rId42"/>
              </a:rPr>
              <a:t>Quotes</a:t>
            </a:r>
            <a:endParaRPr lang="en-SG" dirty="0"/>
          </a:p>
          <a:p>
            <a:r>
              <a:rPr lang="en-SG" dirty="0">
                <a:hlinkClick r:id="rId43"/>
              </a:rPr>
              <a:t>SEO</a:t>
            </a:r>
            <a:endParaRPr lang="en-SG" dirty="0"/>
          </a:p>
          <a:p>
            <a:r>
              <a:rPr lang="en-SG" dirty="0">
                <a:hlinkClick r:id="rId24"/>
              </a:rPr>
              <a:t>Slogans</a:t>
            </a:r>
            <a:endParaRPr lang="en-SG" dirty="0"/>
          </a:p>
          <a:p>
            <a:r>
              <a:rPr lang="en-SG" dirty="0">
                <a:hlinkClick r:id="rId44"/>
              </a:rPr>
              <a:t>Social Media</a:t>
            </a:r>
            <a:endParaRPr lang="en-SG" dirty="0"/>
          </a:p>
          <a:p>
            <a:r>
              <a:rPr lang="en-SG" dirty="0">
                <a:hlinkClick r:id="rId13"/>
              </a:rPr>
              <a:t>Statistics</a:t>
            </a:r>
            <a:endParaRPr lang="en-SG" dirty="0"/>
          </a:p>
          <a:p>
            <a:r>
              <a:rPr lang="en-SG" dirty="0">
                <a:hlinkClick r:id="rId45"/>
              </a:rPr>
              <a:t>Style</a:t>
            </a:r>
            <a:endParaRPr lang="en-SG" dirty="0"/>
          </a:p>
          <a:p>
            <a:r>
              <a:rPr lang="en-SG" dirty="0">
                <a:hlinkClick r:id="rId46"/>
              </a:rPr>
              <a:t>Videos</a:t>
            </a:r>
            <a:endParaRPr lang="en-SG" dirty="0"/>
          </a:p>
          <a:p>
            <a:r>
              <a:rPr lang="en-SG" dirty="0">
                <a:hlinkClick r:id="rId47"/>
              </a:rPr>
              <a:t>Web Design</a:t>
            </a:r>
            <a:endParaRPr lang="en-SG" dirty="0"/>
          </a:p>
          <a:p>
            <a:r>
              <a:rPr lang="en-SG" dirty="0"/>
              <a:t>—</a:t>
            </a:r>
            <a:br>
              <a:rPr lang="en-SG" dirty="0"/>
            </a:br>
            <a:r>
              <a:rPr lang="en-SG" b="1" dirty="0"/>
              <a:t>Follow Brandon </a:t>
            </a:r>
            <a:br>
              <a:rPr lang="en-SG" dirty="0"/>
            </a:br>
            <a:r>
              <a:rPr lang="en-SG" dirty="0">
                <a:hlinkClick r:id="rId48"/>
              </a:rPr>
              <a:t>Pinterest</a:t>
            </a:r>
            <a:br>
              <a:rPr lang="en-SG" dirty="0"/>
            </a:br>
            <a:br>
              <a:rPr lang="en-SG" dirty="0"/>
            </a:br>
            <a:r>
              <a:rPr lang="en-SG" dirty="0"/>
              <a:t>—</a:t>
            </a:r>
          </a:p>
          <a:p>
            <a:r>
              <a:rPr lang="en-SG" b="1" dirty="0"/>
              <a:t>Archives</a:t>
            </a:r>
          </a:p>
          <a:p>
            <a:r>
              <a:rPr lang="en-SG" dirty="0"/>
              <a:t>Archives </a:t>
            </a:r>
          </a:p>
          <a:p>
            <a:r>
              <a:rPr lang="en-SG" dirty="0">
                <a:hlinkClick r:id="rId49"/>
              </a:rPr>
              <a:t>Privacy and Disclosure Policies</a:t>
            </a:r>
            <a:endParaRPr lang="en-SG" dirty="0"/>
          </a:p>
          <a:p>
            <a:r>
              <a:rPr lang="en-SG" dirty="0">
                <a:hlinkClick r:id="rId12"/>
              </a:rPr>
              <a:t>Contact Me</a:t>
            </a:r>
            <a:endParaRPr lang="en-SG" dirty="0"/>
          </a:p>
          <a:p>
            <a:r>
              <a:rPr lang="en-SG" dirty="0"/>
              <a:t>2020 © </a:t>
            </a:r>
            <a:r>
              <a:rPr lang="en-SG" dirty="0" err="1"/>
              <a:t>BrandonGaille.com</a:t>
            </a:r>
            <a:endParaRPr lang="en-SG" dirty="0"/>
          </a:p>
          <a:p>
            <a:r>
              <a:rPr lang="en-SG" dirty="0">
                <a:effectLst/>
              </a:rPr>
              <a:t>Exclusive Member of </a:t>
            </a:r>
            <a:r>
              <a:rPr lang="en-SG" dirty="0" err="1">
                <a:effectLst/>
              </a:rPr>
              <a:t>Mediavine</a:t>
            </a:r>
            <a:r>
              <a:rPr lang="en-SG" dirty="0">
                <a:effectLst/>
              </a:rPr>
              <a:t> Home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117892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extLst>
      <p:ext uri="{BB962C8B-B14F-4D97-AF65-F5344CB8AC3E}">
        <p14:creationId xmlns:p14="http://schemas.microsoft.com/office/powerpoint/2010/main" val="3571363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7884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Money—so Singapore has the highest percentage of millionaires worldwide (16.5%)</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Education—few feel you could be overeducated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Power—many are not happy with their 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Sex—few people remain with one person for life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Fun—the last experience didn’t satisfy, so try another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Travel—never before have so many traveled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Food—some travel across the country for a certain stall</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Sports—depression if their team loses, elation if it wins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p:txBody>
      </p:sp>
    </p:spTree>
    <p:extLst>
      <p:ext uri="{BB962C8B-B14F-4D97-AF65-F5344CB8AC3E}">
        <p14:creationId xmlns:p14="http://schemas.microsoft.com/office/powerpoint/2010/main" val="1175747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41165857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6841272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112</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34817376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http://</a:t>
            </a:r>
            <a:r>
              <a:rPr lang="en-US" dirty="0" err="1">
                <a:latin typeface="Arial" charset="0"/>
              </a:rPr>
              <a:t>www.wordwizard.com</a:t>
            </a:r>
            <a:r>
              <a:rPr lang="en-US" dirty="0">
                <a:latin typeface="Arial" charset="0"/>
              </a:rPr>
              <a:t>/phpbb3/</a:t>
            </a:r>
            <a:r>
              <a:rPr lang="en-US" dirty="0" err="1">
                <a:latin typeface="Arial" charset="0"/>
              </a:rPr>
              <a:t>viewtopic.php?f</a:t>
            </a:r>
            <a:r>
              <a:rPr lang="en-US" dirty="0">
                <a:latin typeface="Arial" charset="0"/>
              </a:rPr>
              <a:t>=7&amp;t=20582</a:t>
            </a:r>
          </a:p>
          <a:p>
            <a:endParaRPr lang="en-US" dirty="0">
              <a:latin typeface="Arial" charset="0"/>
            </a:endParaRPr>
          </a:p>
          <a:p>
            <a:r>
              <a:rPr lang="ru-RU" dirty="0">
                <a:latin typeface="Arial" charset="0"/>
              </a:rPr>
              <a:t>"</a:t>
            </a:r>
            <a:r>
              <a:rPr lang="en-US" dirty="0">
                <a:latin typeface="Arial" charset="0"/>
              </a:rPr>
              <a:t>The earliest use of </a:t>
            </a:r>
            <a:r>
              <a:rPr lang="en-US" b="1" dirty="0">
                <a:latin typeface="Arial" charset="0"/>
              </a:rPr>
              <a:t>DIFFERENT STROKES FOR DIFFERENT FOLKS</a:t>
            </a:r>
            <a:r>
              <a:rPr lang="en-US" dirty="0">
                <a:latin typeface="Arial" charset="0"/>
              </a:rPr>
              <a:t> that I could find was from 1966 (see quote below) by boxer and world heavyweight champion Muhammad Ali (Cassius Marcellus Clay, Jr.). Rhythm and soul singer Syl Johnson (father of </a:t>
            </a:r>
            <a:r>
              <a:rPr lang="en-US" dirty="0" err="1">
                <a:latin typeface="Arial" charset="0"/>
              </a:rPr>
              <a:t>Syleena</a:t>
            </a:r>
            <a:r>
              <a:rPr lang="en-US" dirty="0">
                <a:latin typeface="Arial" charset="0"/>
              </a:rPr>
              <a:t>) released the single titled </a:t>
            </a:r>
            <a:r>
              <a:rPr lang="fr-FR" dirty="0">
                <a:latin typeface="Arial" charset="0"/>
              </a:rPr>
              <a:t>'</a:t>
            </a:r>
            <a:r>
              <a:rPr lang="en-US" dirty="0">
                <a:latin typeface="Arial" charset="0"/>
              </a:rPr>
              <a:t>DIFFERENT STROKES</a:t>
            </a:r>
            <a:r>
              <a:rPr lang="fr-FR" dirty="0">
                <a:latin typeface="Arial" charset="0"/>
              </a:rPr>
              <a:t>'</a:t>
            </a:r>
            <a:r>
              <a:rPr lang="en-US" dirty="0">
                <a:latin typeface="Arial" charset="0"/>
              </a:rPr>
              <a:t> in 1967 with the line also appearing in the song. But its appearance in Sly and the Family Stone</a:t>
            </a:r>
            <a:r>
              <a:rPr lang="fr-FR" dirty="0">
                <a:latin typeface="Arial" charset="0"/>
              </a:rPr>
              <a:t>'</a:t>
            </a:r>
            <a:r>
              <a:rPr lang="en-US" dirty="0">
                <a:latin typeface="Arial" charset="0"/>
              </a:rPr>
              <a:t>s 1968 big hit single </a:t>
            </a:r>
            <a:r>
              <a:rPr lang="en-US" i="1" dirty="0">
                <a:latin typeface="Arial" charset="0"/>
              </a:rPr>
              <a:t>Everyday People</a:t>
            </a:r>
            <a:r>
              <a:rPr lang="en-US" dirty="0">
                <a:latin typeface="Arial" charset="0"/>
              </a:rPr>
              <a:t> is probably what put the phrase on the map. Additional exposure of the expression was burned into our collective psyches with the television comedy </a:t>
            </a:r>
            <a:r>
              <a:rPr lang="en-US" i="1" dirty="0">
                <a:latin typeface="Arial" charset="0"/>
              </a:rPr>
              <a:t>Diff</a:t>
            </a:r>
            <a:r>
              <a:rPr lang="fr-FR" i="1" dirty="0">
                <a:latin typeface="Arial" charset="0"/>
              </a:rPr>
              <a:t>'</a:t>
            </a:r>
            <a:r>
              <a:rPr lang="en-US" i="1" dirty="0">
                <a:latin typeface="Arial" charset="0"/>
              </a:rPr>
              <a:t>rent Strokes</a:t>
            </a:r>
            <a:r>
              <a:rPr lang="en-US" dirty="0">
                <a:latin typeface="Arial" charset="0"/>
              </a:rPr>
              <a:t> [1978-86] (an often used abbreviated form of the expression, but without the apostrophe) about a millionaire white widower who adopts two Black boys (one of which was that cute little guy Gary Coleman), and which was subsequently shown in the U.K where, so I</a:t>
            </a:r>
            <a:r>
              <a:rPr lang="fr-FR" dirty="0">
                <a:latin typeface="Arial" charset="0"/>
              </a:rPr>
              <a:t>'</a:t>
            </a:r>
            <a:r>
              <a:rPr lang="en-US" dirty="0" err="1">
                <a:latin typeface="Arial" charset="0"/>
              </a:rPr>
              <a:t>ve</a:t>
            </a:r>
            <a:r>
              <a:rPr lang="en-US" dirty="0">
                <a:latin typeface="Arial" charset="0"/>
              </a:rPr>
              <a:t> read, when the expression is used, the word </a:t>
            </a:r>
            <a:r>
              <a:rPr lang="en-US" i="1" dirty="0">
                <a:latin typeface="Arial" charset="0"/>
              </a:rPr>
              <a:t>folks</a:t>
            </a:r>
            <a:r>
              <a:rPr lang="en-US" dirty="0">
                <a:latin typeface="Arial" charset="0"/>
              </a:rPr>
              <a:t> may sometimes be replaced by </a:t>
            </a:r>
            <a:r>
              <a:rPr lang="en-US" i="1" dirty="0">
                <a:latin typeface="Arial" charset="0"/>
              </a:rPr>
              <a:t>blokes</a:t>
            </a:r>
            <a:r>
              <a:rPr lang="en-US" dirty="0">
                <a:latin typeface="Arial" charset="0"/>
              </a:rPr>
              <a:t>.</a:t>
            </a:r>
            <a:br>
              <a:rPr lang="en-US" dirty="0">
                <a:latin typeface="Arial" charset="0"/>
              </a:rPr>
            </a:br>
            <a:br>
              <a:rPr lang="en-US" dirty="0">
                <a:latin typeface="Arial" charset="0"/>
              </a:rPr>
            </a:br>
            <a:r>
              <a:rPr lang="en-US" dirty="0">
                <a:latin typeface="Arial" charset="0"/>
              </a:rPr>
              <a:t>&lt;1966 [quoting boxer Cassius Clay]</a:t>
            </a:r>
            <a:r>
              <a:rPr lang="ru-RU" dirty="0">
                <a:latin typeface="Arial" charset="0"/>
              </a:rPr>
              <a:t>"</a:t>
            </a:r>
            <a:r>
              <a:rPr lang="en-US" dirty="0">
                <a:latin typeface="Arial" charset="0"/>
              </a:rPr>
              <a:t> I got DIFFERENT STROKES FOR DIFFERENT FOLKS.</a:t>
            </a:r>
            <a:r>
              <a:rPr lang="ru-RU" dirty="0">
                <a:latin typeface="Arial" charset="0"/>
              </a:rPr>
              <a:t>"</a:t>
            </a:r>
            <a:r>
              <a:rPr lang="en-US" dirty="0">
                <a:latin typeface="Arial" charset="0"/>
              </a:rPr>
              <a:t>—</a:t>
            </a:r>
            <a:r>
              <a:rPr lang="en-US" i="1" dirty="0">
                <a:latin typeface="Arial" charset="0"/>
              </a:rPr>
              <a:t>Great Bend Daily Tribune</a:t>
            </a:r>
            <a:r>
              <a:rPr lang="en-US" dirty="0">
                <a:latin typeface="Arial" charset="0"/>
              </a:rPr>
              <a:t> (Kansas), 11 November, page 6&gt; </a:t>
            </a:r>
            <a:br>
              <a:rPr lang="en-US" dirty="0">
                <a:latin typeface="Arial" charset="0"/>
              </a:rPr>
            </a:br>
            <a:br>
              <a:rPr lang="en-US" dirty="0">
                <a:latin typeface="Arial" charset="0"/>
              </a:rPr>
            </a:br>
            <a:r>
              <a:rPr lang="en-US" dirty="0">
                <a:latin typeface="Arial" charset="0"/>
              </a:rPr>
              <a:t>&lt;1969 </a:t>
            </a:r>
            <a:r>
              <a:rPr lang="ru-RU" dirty="0">
                <a:latin typeface="Arial" charset="0"/>
              </a:rPr>
              <a:t>"</a:t>
            </a:r>
            <a:r>
              <a:rPr lang="en-US" dirty="0">
                <a:latin typeface="Arial" charset="0"/>
              </a:rPr>
              <a:t>The Adult has something to work on: what must I do to gain their STROKES, or their ap</a:t>
            </a:r>
            <a:r>
              <a:rPr lang="ja-JP" altLang="en-US" dirty="0">
                <a:latin typeface="Arial" charset="0"/>
              </a:rPr>
              <a:t>箴言</a:t>
            </a:r>
            <a:r>
              <a:rPr lang="en-US" dirty="0">
                <a:latin typeface="Arial" charset="0"/>
              </a:rPr>
              <a:t>al?</a:t>
            </a:r>
            <a:r>
              <a:rPr lang="ru-RU" dirty="0">
                <a:latin typeface="Arial" charset="0"/>
              </a:rPr>
              <a:t>"</a:t>
            </a:r>
            <a:r>
              <a:rPr lang="en-US" dirty="0">
                <a:latin typeface="Arial" charset="0"/>
              </a:rPr>
              <a:t>—</a:t>
            </a:r>
            <a:r>
              <a:rPr lang="en-US" i="1" dirty="0">
                <a:latin typeface="Arial" charset="0"/>
              </a:rPr>
              <a:t>I</a:t>
            </a:r>
            <a:r>
              <a:rPr lang="fr-FR" i="1" dirty="0">
                <a:latin typeface="Arial" charset="0"/>
              </a:rPr>
              <a:t>'</a:t>
            </a:r>
            <a:r>
              <a:rPr lang="en-US" i="1" dirty="0">
                <a:latin typeface="Arial" charset="0"/>
              </a:rPr>
              <a:t>m OK, You</a:t>
            </a:r>
            <a:r>
              <a:rPr lang="fr-FR" i="1" dirty="0">
                <a:latin typeface="Arial" charset="0"/>
              </a:rPr>
              <a:t>'</a:t>
            </a:r>
            <a:r>
              <a:rPr lang="en-US" i="1" dirty="0">
                <a:latin typeface="Arial" charset="0"/>
              </a:rPr>
              <a:t>re OK</a:t>
            </a:r>
            <a:r>
              <a:rPr lang="en-US" dirty="0">
                <a:latin typeface="Arial" charset="0"/>
              </a:rPr>
              <a:t> by T. A. Harris, iii. page 45&gt;</a:t>
            </a:r>
            <a:br>
              <a:rPr lang="en-US" dirty="0">
                <a:latin typeface="Arial" charset="0"/>
              </a:rPr>
            </a:br>
            <a:br>
              <a:rPr lang="en-US" dirty="0">
                <a:latin typeface="Arial" charset="0"/>
              </a:rPr>
            </a:br>
            <a:r>
              <a:rPr lang="en-US" dirty="0">
                <a:latin typeface="Arial" charset="0"/>
              </a:rPr>
              <a:t>&lt;1973 </a:t>
            </a:r>
            <a:r>
              <a:rPr lang="ru-RU" dirty="0">
                <a:latin typeface="Arial" charset="0"/>
              </a:rPr>
              <a:t>"</a:t>
            </a:r>
            <a:r>
              <a:rPr lang="en-US" dirty="0">
                <a:latin typeface="Arial" charset="0"/>
              </a:rPr>
              <a:t>The popular saying around the P[</a:t>
            </a:r>
            <a:r>
              <a:rPr lang="en-US" dirty="0" err="1">
                <a:latin typeface="Arial" charset="0"/>
              </a:rPr>
              <a:t>almer</a:t>
            </a:r>
            <a:r>
              <a:rPr lang="en-US" dirty="0">
                <a:latin typeface="Arial" charset="0"/>
              </a:rPr>
              <a:t>]D[rug]A[</a:t>
            </a:r>
            <a:r>
              <a:rPr lang="en-US" dirty="0" err="1">
                <a:latin typeface="Arial" charset="0"/>
              </a:rPr>
              <a:t>buse</a:t>
            </a:r>
            <a:r>
              <a:rPr lang="en-US" dirty="0">
                <a:latin typeface="Arial" charset="0"/>
              </a:rPr>
              <a:t>]P[</a:t>
            </a:r>
            <a:r>
              <a:rPr lang="en-US" dirty="0" err="1">
                <a:latin typeface="Arial" charset="0"/>
              </a:rPr>
              <a:t>rogram</a:t>
            </a:r>
            <a:r>
              <a:rPr lang="en-US" dirty="0">
                <a:latin typeface="Arial" charset="0"/>
              </a:rPr>
              <a:t>] is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and that</a:t>
            </a:r>
            <a:r>
              <a:rPr lang="fr-FR" dirty="0">
                <a:latin typeface="Arial" charset="0"/>
              </a:rPr>
              <a:t>'</a:t>
            </a:r>
            <a:r>
              <a:rPr lang="en-US" dirty="0">
                <a:latin typeface="Arial" charset="0"/>
              </a:rPr>
              <a:t>s the basis of the program.</a:t>
            </a:r>
            <a:r>
              <a:rPr lang="ru-RU" dirty="0">
                <a:latin typeface="Arial" charset="0"/>
              </a:rPr>
              <a:t>"</a:t>
            </a:r>
            <a:r>
              <a:rPr lang="en-US" dirty="0">
                <a:latin typeface="Arial" charset="0"/>
              </a:rPr>
              <a:t>—</a:t>
            </a:r>
            <a:r>
              <a:rPr lang="en-US" i="1" dirty="0">
                <a:latin typeface="Arial" charset="0"/>
              </a:rPr>
              <a:t>Houston Chronicle Magazine</a:t>
            </a:r>
            <a:r>
              <a:rPr lang="en-US" dirty="0">
                <a:latin typeface="Arial" charset="0"/>
              </a:rPr>
              <a:t>, 14 October, page 4/1&gt;</a:t>
            </a:r>
            <a:br>
              <a:rPr lang="en-US" dirty="0">
                <a:latin typeface="Arial" charset="0"/>
              </a:rPr>
            </a:br>
            <a:br>
              <a:rPr lang="en-US" dirty="0">
                <a:latin typeface="Arial" charset="0"/>
              </a:rPr>
            </a:br>
            <a:r>
              <a:rPr lang="en-US" dirty="0">
                <a:latin typeface="Arial" charset="0"/>
              </a:rPr>
              <a:t>&lt;1978 </a:t>
            </a:r>
            <a:r>
              <a:rPr lang="ru-RU" dirty="0">
                <a:latin typeface="Arial" charset="0"/>
              </a:rPr>
              <a:t>"</a:t>
            </a:r>
            <a:r>
              <a:rPr lang="en-US" dirty="0">
                <a:latin typeface="Arial" charset="0"/>
              </a:rPr>
              <a:t>He started off dishing out some nice STROKES. With an admiring smile he told me how smart I was, how honest, so absolutely reliable.</a:t>
            </a:r>
            <a:r>
              <a:rPr lang="ru-RU" dirty="0">
                <a:latin typeface="Arial" charset="0"/>
              </a:rPr>
              <a:t>"</a:t>
            </a:r>
            <a:r>
              <a:rPr lang="en-US" dirty="0">
                <a:latin typeface="Arial" charset="0"/>
              </a:rPr>
              <a:t>—</a:t>
            </a:r>
            <a:r>
              <a:rPr lang="en-US" i="1" dirty="0">
                <a:latin typeface="Arial" charset="0"/>
              </a:rPr>
              <a:t>Fools Die</a:t>
            </a:r>
            <a:r>
              <a:rPr lang="en-US" dirty="0">
                <a:latin typeface="Arial" charset="0"/>
              </a:rPr>
              <a:t> by Mario </a:t>
            </a:r>
            <a:r>
              <a:rPr lang="en-US" dirty="0" err="1">
                <a:latin typeface="Arial" charset="0"/>
              </a:rPr>
              <a:t>Puzzo</a:t>
            </a:r>
            <a:r>
              <a:rPr lang="en-US" dirty="0">
                <a:latin typeface="Arial" charset="0"/>
              </a:rPr>
              <a:t>, xi. page 122&gt; </a:t>
            </a:r>
            <a:br>
              <a:rPr lang="en-US" dirty="0">
                <a:latin typeface="Arial" charset="0"/>
              </a:rPr>
            </a:br>
            <a:br>
              <a:rPr lang="en-US" dirty="0">
                <a:latin typeface="Arial" charset="0"/>
              </a:rPr>
            </a:br>
            <a:r>
              <a:rPr lang="en-US" dirty="0">
                <a:latin typeface="Arial" charset="0"/>
              </a:rPr>
              <a:t>&lt;1981 </a:t>
            </a:r>
            <a:r>
              <a:rPr lang="ru-RU" dirty="0">
                <a:latin typeface="Arial" charset="0"/>
              </a:rPr>
              <a:t>"</a:t>
            </a:r>
            <a:r>
              <a:rPr lang="en-US" dirty="0">
                <a:latin typeface="Arial" charset="0"/>
              </a:rPr>
              <a:t>Let</a:t>
            </a:r>
            <a:r>
              <a:rPr lang="fr-FR" dirty="0">
                <a:latin typeface="Arial" charset="0"/>
              </a:rPr>
              <a:t>'</a:t>
            </a:r>
            <a:r>
              <a:rPr lang="en-US" dirty="0">
                <a:latin typeface="Arial" charset="0"/>
              </a:rPr>
              <a:t>s face it, everybody needs their STROKES and that would be very ego-satisfying.</a:t>
            </a:r>
            <a:r>
              <a:rPr lang="ru-RU" dirty="0">
                <a:latin typeface="Arial" charset="0"/>
              </a:rPr>
              <a:t>"</a:t>
            </a:r>
            <a:r>
              <a:rPr lang="en-US" dirty="0">
                <a:latin typeface="Arial" charset="0"/>
              </a:rPr>
              <a:t>—</a:t>
            </a:r>
            <a:r>
              <a:rPr lang="en-US" i="1" dirty="0">
                <a:latin typeface="Arial" charset="0"/>
              </a:rPr>
              <a:t>TV Picture Life</a:t>
            </a:r>
            <a:r>
              <a:rPr lang="en-US" dirty="0">
                <a:latin typeface="Arial" charset="0"/>
              </a:rPr>
              <a:t>, March, page 12/3&gt;</a:t>
            </a:r>
            <a:br>
              <a:rPr lang="en-US" dirty="0">
                <a:latin typeface="Arial" charset="0"/>
              </a:rPr>
            </a:br>
            <a:br>
              <a:rPr lang="en-US" dirty="0">
                <a:latin typeface="Arial" charset="0"/>
              </a:rPr>
            </a:br>
            <a:r>
              <a:rPr lang="en-US" dirty="0">
                <a:latin typeface="Arial" charset="0"/>
              </a:rPr>
              <a:t>&lt;1986 </a:t>
            </a:r>
            <a:r>
              <a:rPr lang="ru-RU" dirty="0">
                <a:latin typeface="Arial" charset="0"/>
              </a:rPr>
              <a:t>"</a:t>
            </a:r>
            <a:r>
              <a:rPr lang="en-US" dirty="0">
                <a:latin typeface="Arial" charset="0"/>
              </a:rPr>
              <a:t>The whole point, says John Poindexter, [[President]] Reagan</a:t>
            </a:r>
            <a:r>
              <a:rPr lang="fr-FR" dirty="0">
                <a:latin typeface="Arial" charset="0"/>
              </a:rPr>
              <a:t>'</a:t>
            </a:r>
            <a:r>
              <a:rPr lang="en-US" dirty="0">
                <a:latin typeface="Arial" charset="0"/>
              </a:rPr>
              <a:t>s national security adviser, is DIFFERENT STROKES FOR DIFFERENT FOLKS. </a:t>
            </a:r>
            <a:r>
              <a:rPr lang="fr-FR" dirty="0">
                <a:latin typeface="Arial" charset="0"/>
              </a:rPr>
              <a:t>'</a:t>
            </a:r>
            <a:r>
              <a:rPr lang="en-US" dirty="0">
                <a:latin typeface="Arial" charset="0"/>
              </a:rPr>
              <a:t>We need different policies toward Communist dictatorships . . . , . . . for non-democratic regimes that are slowly evolving toward democracy, and different policies for non-democratic regimes in which there is no viable democratic center . . .</a:t>
            </a:r>
            <a:r>
              <a:rPr lang="fr-FR" dirty="0">
                <a:latin typeface="Arial" charset="0"/>
              </a:rPr>
              <a:t>'</a:t>
            </a:r>
            <a:r>
              <a:rPr lang="ru-RU" dirty="0">
                <a:latin typeface="Arial" charset="0"/>
              </a:rPr>
              <a:t>"</a:t>
            </a:r>
            <a:r>
              <a:rPr lang="en-US" dirty="0">
                <a:latin typeface="Arial" charset="0"/>
              </a:rPr>
              <a:t>—in </a:t>
            </a:r>
            <a:r>
              <a:rPr lang="en-US" i="1" dirty="0">
                <a:latin typeface="Arial" charset="0"/>
              </a:rPr>
              <a:t>New York</a:t>
            </a:r>
            <a:r>
              <a:rPr lang="en-US" dirty="0">
                <a:latin typeface="Arial" charset="0"/>
              </a:rPr>
              <a:t> (magazine), </a:t>
            </a:r>
            <a:r>
              <a:rPr lang="ru-RU" dirty="0">
                <a:latin typeface="Arial" charset="0"/>
              </a:rPr>
              <a:t>"</a:t>
            </a:r>
            <a:r>
              <a:rPr lang="en-US" dirty="0">
                <a:latin typeface="Arial" charset="0"/>
              </a:rPr>
              <a:t>How Reagan Does It</a:t>
            </a:r>
            <a:r>
              <a:rPr lang="ru-RU" dirty="0">
                <a:latin typeface="Arial" charset="0"/>
              </a:rPr>
              <a:t>"</a:t>
            </a:r>
            <a:r>
              <a:rPr lang="en-US" dirty="0">
                <a:latin typeface="Arial" charset="0"/>
              </a:rPr>
              <a:t> by Michael Kramer&gt;</a:t>
            </a:r>
            <a:br>
              <a:rPr lang="en-US" dirty="0">
                <a:latin typeface="Arial" charset="0"/>
              </a:rPr>
            </a:br>
            <a:br>
              <a:rPr lang="en-US" dirty="0">
                <a:latin typeface="Arial" charset="0"/>
              </a:rPr>
            </a:br>
            <a:r>
              <a:rPr lang="en-US" dirty="0">
                <a:latin typeface="Arial" charset="0"/>
              </a:rPr>
              <a:t>&lt;1999 </a:t>
            </a:r>
            <a:r>
              <a:rPr lang="ru-RU" dirty="0">
                <a:latin typeface="Arial" charset="0"/>
              </a:rPr>
              <a:t>"</a:t>
            </a:r>
            <a:r>
              <a:rPr lang="en-US" dirty="0">
                <a:latin typeface="Arial" charset="0"/>
              </a:rPr>
              <a:t>There are a hundred times as many people addicted to alcohol, antidepressants and nicotine as there are to heroin or Charlie [cocaine]. DIFFERENT STROKES FOR DIFFERENT FOLKS, right?</a:t>
            </a:r>
            <a:r>
              <a:rPr lang="ru-RU" dirty="0">
                <a:latin typeface="Arial" charset="0"/>
              </a:rPr>
              <a:t>"</a:t>
            </a:r>
            <a:r>
              <a:rPr lang="en-US" dirty="0">
                <a:latin typeface="Arial" charset="0"/>
              </a:rPr>
              <a:t>—</a:t>
            </a:r>
            <a:r>
              <a:rPr lang="en-US" i="1" dirty="0">
                <a:latin typeface="Arial" charset="0"/>
              </a:rPr>
              <a:t>Spanish Highs</a:t>
            </a:r>
            <a:r>
              <a:rPr lang="en-US" dirty="0">
                <a:latin typeface="Arial" charset="0"/>
              </a:rPr>
              <a:t> by Wayne Anthony, page 65&gt;</a:t>
            </a:r>
            <a:br>
              <a:rPr lang="en-US" dirty="0">
                <a:latin typeface="Arial" charset="0"/>
              </a:rPr>
            </a:br>
            <a:br>
              <a:rPr lang="en-US" dirty="0">
                <a:latin typeface="Arial" charset="0"/>
              </a:rPr>
            </a:br>
            <a:r>
              <a:rPr lang="en-US" dirty="0">
                <a:latin typeface="Arial" charset="0"/>
              </a:rPr>
              <a:t>&lt;2003 </a:t>
            </a:r>
            <a:r>
              <a:rPr lang="ru-RU" dirty="0">
                <a:latin typeface="Arial" charset="0"/>
              </a:rPr>
              <a:t>"</a:t>
            </a:r>
            <a:r>
              <a:rPr lang="en-US" dirty="0">
                <a:latin typeface="Arial" charset="0"/>
              </a:rPr>
              <a:t>If one motto sums up the [[weight loss]] industry, it could be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At No. 1, with revenues this year expected to reach $1 billion, is 40-year-old Weight Watchers, with its program of weekly meetings and group support. Next comes Slim-Fast, the maker of bar and shake replacement meals. . . .</a:t>
            </a:r>
            <a:r>
              <a:rPr lang="ru-RU" dirty="0">
                <a:latin typeface="Arial" charset="0"/>
              </a:rPr>
              <a:t>"</a:t>
            </a:r>
            <a:r>
              <a:rPr lang="en-US" dirty="0">
                <a:latin typeface="Arial" charset="0"/>
              </a:rPr>
              <a:t>— </a:t>
            </a:r>
            <a:r>
              <a:rPr lang="en-US" i="1" dirty="0">
                <a:latin typeface="Arial" charset="0"/>
              </a:rPr>
              <a:t>U.S. News &amp; World Report</a:t>
            </a:r>
            <a:r>
              <a:rPr lang="en-US" dirty="0">
                <a:latin typeface="Arial" charset="0"/>
              </a:rPr>
              <a:t>, 16 July&gt;</a:t>
            </a:r>
            <a:br>
              <a:rPr lang="en-US" dirty="0">
                <a:latin typeface="Arial" charset="0"/>
              </a:rPr>
            </a:br>
            <a:br>
              <a:rPr lang="en-US" dirty="0">
                <a:latin typeface="Arial" charset="0"/>
              </a:rPr>
            </a:br>
            <a:r>
              <a:rPr lang="en-US" dirty="0">
                <a:latin typeface="Arial" charset="0"/>
              </a:rPr>
              <a:t>&lt;2008 </a:t>
            </a:r>
            <a:r>
              <a:rPr lang="ru-RU" dirty="0">
                <a:latin typeface="Arial" charset="0"/>
              </a:rPr>
              <a:t>"</a:t>
            </a:r>
            <a:r>
              <a:rPr lang="en-US" dirty="0">
                <a:latin typeface="Arial" charset="0"/>
              </a:rPr>
              <a:t>Suddenly [[Professor Wolfgang]] </a:t>
            </a:r>
            <a:r>
              <a:rPr lang="en-US" dirty="0" err="1">
                <a:latin typeface="Arial" charset="0"/>
              </a:rPr>
              <a:t>Mieder</a:t>
            </a:r>
            <a:r>
              <a:rPr lang="en-US" dirty="0">
                <a:latin typeface="Arial" charset="0"/>
              </a:rPr>
              <a:t> [[renowned expert on </a:t>
            </a:r>
            <a:r>
              <a:rPr lang="ko-KR" altLang="en-US" dirty="0" err="1">
                <a:latin typeface="Arial" charset="0"/>
              </a:rPr>
              <a:t>箴言</a:t>
            </a:r>
            <a:r>
              <a:rPr lang="en-US" dirty="0">
                <a:latin typeface="Arial" charset="0"/>
              </a:rPr>
              <a:t> at the University of Vermont]] reminds me that he </a:t>
            </a:r>
            <a:r>
              <a:rPr lang="en-US" dirty="0" err="1">
                <a:latin typeface="Arial" charset="0"/>
              </a:rPr>
              <a:t>hasn</a:t>
            </a:r>
            <a:r>
              <a:rPr lang="fr-FR" dirty="0">
                <a:latin typeface="Arial" charset="0"/>
              </a:rPr>
              <a:t>'</a:t>
            </a:r>
            <a:r>
              <a:rPr lang="en-US" dirty="0">
                <a:latin typeface="Arial" charset="0"/>
              </a:rPr>
              <a:t>t yet told me his favorite </a:t>
            </a:r>
            <a:r>
              <a:rPr lang="ja-JP" altLang="en-US" dirty="0">
                <a:latin typeface="Arial" charset="0"/>
              </a:rPr>
              <a:t>箴言</a:t>
            </a:r>
            <a:r>
              <a:rPr lang="en-US" dirty="0" err="1">
                <a:latin typeface="Arial" charset="0"/>
              </a:rPr>
              <a:t>erb</a:t>
            </a:r>
            <a:r>
              <a:rPr lang="en-US" dirty="0">
                <a:latin typeface="Arial" charset="0"/>
              </a:rPr>
              <a:t>. Can he really have a favorite? . . . But </a:t>
            </a:r>
            <a:r>
              <a:rPr lang="en-US" dirty="0" err="1">
                <a:latin typeface="Arial" charset="0"/>
              </a:rPr>
              <a:t>Mieder</a:t>
            </a:r>
            <a:r>
              <a:rPr lang="en-US" dirty="0">
                <a:latin typeface="Arial" charset="0"/>
              </a:rPr>
              <a:t> is a decisive man. </a:t>
            </a:r>
            <a:r>
              <a:rPr lang="fr-FR" dirty="0">
                <a:latin typeface="Arial" charset="0"/>
              </a:rPr>
              <a:t>'</a:t>
            </a:r>
            <a:r>
              <a:rPr lang="en-US" dirty="0">
                <a:latin typeface="Arial" charset="0"/>
              </a:rPr>
              <a:t>DIFFERENT STROKES FOR DIFFERENT FOLKS is my favorite </a:t>
            </a:r>
            <a:r>
              <a:rPr lang="ja-JP" altLang="en-US" dirty="0">
                <a:latin typeface="Arial" charset="0"/>
              </a:rPr>
              <a:t>箴言</a:t>
            </a:r>
            <a:r>
              <a:rPr lang="en-US" dirty="0" err="1">
                <a:latin typeface="Arial" charset="0"/>
              </a:rPr>
              <a:t>erb</a:t>
            </a:r>
            <a:r>
              <a:rPr lang="en-US" dirty="0">
                <a:latin typeface="Arial" charset="0"/>
              </a:rPr>
              <a:t>,</a:t>
            </a:r>
            <a:r>
              <a:rPr lang="fr-FR" dirty="0">
                <a:latin typeface="Arial" charset="0"/>
              </a:rPr>
              <a:t>'</a:t>
            </a:r>
            <a:r>
              <a:rPr lang="en-US" dirty="0">
                <a:latin typeface="Arial" charset="0"/>
              </a:rPr>
              <a:t> he says. . . . </a:t>
            </a:r>
            <a:r>
              <a:rPr lang="fr-FR" dirty="0">
                <a:latin typeface="Arial" charset="0"/>
              </a:rPr>
              <a:t>'</a:t>
            </a:r>
            <a:r>
              <a:rPr lang="en-US" dirty="0">
                <a:latin typeface="Arial" charset="0"/>
              </a:rPr>
              <a:t>I would argue it had to grow on American ground, because it </a:t>
            </a:r>
            <a:r>
              <a:rPr lang="en-US" dirty="0" err="1">
                <a:latin typeface="Arial" charset="0"/>
              </a:rPr>
              <a:t>doesn</a:t>
            </a:r>
            <a:r>
              <a:rPr lang="fr-FR" dirty="0">
                <a:latin typeface="Arial" charset="0"/>
              </a:rPr>
              <a:t>'</a:t>
            </a:r>
            <a:r>
              <a:rPr lang="en-US" dirty="0">
                <a:latin typeface="Arial" charset="0"/>
              </a:rPr>
              <a:t>t tell you what to do. It says, </a:t>
            </a:r>
            <a:r>
              <a:rPr lang="ru-RU" dirty="0">
                <a:latin typeface="Arial" charset="0"/>
              </a:rPr>
              <a:t>"</a:t>
            </a:r>
            <a:r>
              <a:rPr lang="en-US" dirty="0">
                <a:latin typeface="Arial" charset="0"/>
              </a:rPr>
              <a:t>Accept the differences in people.</a:t>
            </a:r>
            <a:r>
              <a:rPr lang="ru-RU" dirty="0">
                <a:latin typeface="Arial" charset="0"/>
              </a:rPr>
              <a:t>"</a:t>
            </a:r>
            <a:r>
              <a:rPr lang="en-US" dirty="0">
                <a:latin typeface="Arial" charset="0"/>
              </a:rPr>
              <a:t> . . . </a:t>
            </a:r>
            <a:r>
              <a:rPr lang="fr-FR" dirty="0">
                <a:latin typeface="Arial" charset="0"/>
              </a:rPr>
              <a:t>'</a:t>
            </a:r>
            <a:r>
              <a:rPr lang="en-US" dirty="0">
                <a:latin typeface="Arial" charset="0"/>
              </a:rPr>
              <a:t>I think it</a:t>
            </a:r>
            <a:r>
              <a:rPr lang="fr-FR" dirty="0">
                <a:latin typeface="Arial" charset="0"/>
              </a:rPr>
              <a:t>'</a:t>
            </a:r>
            <a:r>
              <a:rPr lang="en-US" dirty="0">
                <a:latin typeface="Arial" charset="0"/>
              </a:rPr>
              <a:t>s a truly liberating </a:t>
            </a:r>
            <a:r>
              <a:rPr lang="ja-JP" altLang="en-US" dirty="0">
                <a:latin typeface="Arial" charset="0"/>
              </a:rPr>
              <a:t>箴言</a:t>
            </a:r>
            <a:r>
              <a:rPr lang="en-US" dirty="0" err="1">
                <a:latin typeface="Arial" charset="0"/>
              </a:rPr>
              <a:t>erb</a:t>
            </a:r>
            <a:r>
              <a:rPr lang="en-US" dirty="0">
                <a:latin typeface="Arial" charset="0"/>
              </a:rPr>
              <a:t>.</a:t>
            </a:r>
            <a:r>
              <a:rPr lang="fr-FR" dirty="0">
                <a:latin typeface="Arial" charset="0"/>
              </a:rPr>
              <a:t>'</a:t>
            </a:r>
            <a:r>
              <a:rPr lang="ru-RU" dirty="0">
                <a:latin typeface="Arial" charset="0"/>
              </a:rPr>
              <a:t>"</a:t>
            </a:r>
            <a:r>
              <a:rPr lang="en-US" dirty="0">
                <a:latin typeface="Arial" charset="0"/>
              </a:rPr>
              <a:t>—</a:t>
            </a:r>
            <a:r>
              <a:rPr lang="en-US" i="1" dirty="0">
                <a:latin typeface="Arial" charset="0"/>
              </a:rPr>
              <a:t>Christian Science Monitor</a:t>
            </a:r>
            <a:r>
              <a:rPr lang="en-US" dirty="0">
                <a:latin typeface="Arial" charset="0"/>
              </a:rPr>
              <a:t>, 6 March&gt;</a:t>
            </a:r>
            <a:r>
              <a:rPr lang="ru-RU" dirty="0">
                <a:latin typeface="Arial" charset="0"/>
              </a:rPr>
              <a:t>"</a:t>
            </a:r>
            <a:r>
              <a:rPr lang="en-US" dirty="0">
                <a:latin typeface="Arial" charset="0"/>
              </a:rPr>
              <a:t> (accessed 20 Aug 2014)</a:t>
            </a:r>
          </a:p>
          <a:p>
            <a:endParaRPr lang="en-US" dirty="0">
              <a:latin typeface="Arial" charset="0"/>
            </a:endParaRPr>
          </a:p>
        </p:txBody>
      </p:sp>
      <p:sp>
        <p:nvSpPr>
          <p:cNvPr id="176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4AFC31-99A3-7B43-9AF0-73D848299402}" type="slidenum">
              <a:rPr lang="en-US" sz="1200">
                <a:solidFill>
                  <a:prstClr val="black"/>
                </a:solidFill>
                <a:cs typeface="Arial" charset="0"/>
              </a:rPr>
              <a:pPr eaLnBrk="1" hangingPunct="1"/>
              <a:t>119</a:t>
            </a:fld>
            <a:endParaRPr lang="en-US" sz="1200">
              <a:solidFill>
                <a:prstClr val="black"/>
              </a:solidFill>
              <a:cs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E1B2E8-64F1-5D40-A432-F58427370547}" type="slidenum">
              <a:rPr lang="en-US" sz="1200"/>
              <a:pPr eaLnBrk="1" hangingPunct="1"/>
              <a:t>128</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E55AE8-91D8-354A-93B5-7595ABB16809}" type="slidenum">
              <a:rPr lang="en-US" sz="1200">
                <a:solidFill>
                  <a:prstClr val="black"/>
                </a:solidFill>
              </a:rPr>
              <a:pPr eaLnBrk="1" hangingPunct="1"/>
              <a:t>129</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29031D-6EF6-1240-9172-1F7A2508FAB0}" type="slidenum">
              <a:rPr lang="en-US" sz="1200"/>
              <a:pPr eaLnBrk="1" hangingPunct="1"/>
              <a:t>130</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9EF8A1-DCFD-2441-AD37-7F5D8E9FCBF3}" type="slidenum">
              <a:rPr lang="en-US" sz="1200"/>
              <a:pPr eaLnBrk="1" hangingPunct="1"/>
              <a:t>131</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1085C0-5FF2-BE45-8C90-BE4759F79181}" type="slidenum">
              <a:rPr lang="en-US"/>
              <a:pPr>
                <a:defRPr/>
              </a:pPr>
              <a:t>‹#›</a:t>
            </a:fld>
            <a:endParaRPr lang="en-US"/>
          </a:p>
        </p:txBody>
      </p:sp>
    </p:spTree>
    <p:extLst>
      <p:ext uri="{BB962C8B-B14F-4D97-AF65-F5344CB8AC3E}">
        <p14:creationId xmlns:p14="http://schemas.microsoft.com/office/powerpoint/2010/main" val="168641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BBA49-A303-1C4D-B46F-2EC9F41984EE}" type="slidenum">
              <a:rPr lang="en-US"/>
              <a:pPr>
                <a:defRPr/>
              </a:pPr>
              <a:t>‹#›</a:t>
            </a:fld>
            <a:endParaRPr lang="en-US"/>
          </a:p>
        </p:txBody>
      </p:sp>
    </p:spTree>
    <p:extLst>
      <p:ext uri="{BB962C8B-B14F-4D97-AF65-F5344CB8AC3E}">
        <p14:creationId xmlns:p14="http://schemas.microsoft.com/office/powerpoint/2010/main" val="1021247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FCA693-92A9-BD4A-B1D0-AD4A0D6C1B52}" type="slidenum">
              <a:rPr lang="en-US"/>
              <a:pPr>
                <a:defRPr/>
              </a:pPr>
              <a:t>‹#›</a:t>
            </a:fld>
            <a:endParaRPr lang="en-US"/>
          </a:p>
        </p:txBody>
      </p:sp>
    </p:spTree>
    <p:extLst>
      <p:ext uri="{BB962C8B-B14F-4D97-AF65-F5344CB8AC3E}">
        <p14:creationId xmlns:p14="http://schemas.microsoft.com/office/powerpoint/2010/main" val="1910864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BA1580-0D47-534A-95E3-2D1A18A98052}" type="slidenum">
              <a:rPr lang="en-US"/>
              <a:pPr>
                <a:defRPr/>
              </a:pPr>
              <a:t>‹#›</a:t>
            </a:fld>
            <a:endParaRPr lang="en-US"/>
          </a:p>
        </p:txBody>
      </p:sp>
    </p:spTree>
    <p:extLst>
      <p:ext uri="{BB962C8B-B14F-4D97-AF65-F5344CB8AC3E}">
        <p14:creationId xmlns:p14="http://schemas.microsoft.com/office/powerpoint/2010/main" val="12778203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362BE1-F7C4-DA48-853F-5DB4670E4984}" type="slidenum">
              <a:rPr lang="en-US"/>
              <a:pPr>
                <a:defRPr/>
              </a:pPr>
              <a:t>‹#›</a:t>
            </a:fld>
            <a:endParaRPr lang="en-US"/>
          </a:p>
        </p:txBody>
      </p:sp>
    </p:spTree>
    <p:extLst>
      <p:ext uri="{BB962C8B-B14F-4D97-AF65-F5344CB8AC3E}">
        <p14:creationId xmlns:p14="http://schemas.microsoft.com/office/powerpoint/2010/main" val="2644389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A1C516-43F3-9B42-A05C-DAF7CF31DC30}" type="slidenum">
              <a:rPr lang="en-US"/>
              <a:pPr>
                <a:defRPr/>
              </a:pPr>
              <a:t>‹#›</a:t>
            </a:fld>
            <a:endParaRPr lang="en-US"/>
          </a:p>
        </p:txBody>
      </p:sp>
    </p:spTree>
    <p:extLst>
      <p:ext uri="{BB962C8B-B14F-4D97-AF65-F5344CB8AC3E}">
        <p14:creationId xmlns:p14="http://schemas.microsoft.com/office/powerpoint/2010/main" val="37455847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84E12-C65E-4F4F-AEBB-310B583BA046}" type="slidenum">
              <a:rPr lang="en-US"/>
              <a:pPr>
                <a:defRPr/>
              </a:pPr>
              <a:t>‹#›</a:t>
            </a:fld>
            <a:endParaRPr lang="en-US"/>
          </a:p>
        </p:txBody>
      </p:sp>
    </p:spTree>
    <p:extLst>
      <p:ext uri="{BB962C8B-B14F-4D97-AF65-F5344CB8AC3E}">
        <p14:creationId xmlns:p14="http://schemas.microsoft.com/office/powerpoint/2010/main" val="26659758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366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5000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6311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311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004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42D99B-6909-9245-9A1C-52671E53BF08}" type="slidenum">
              <a:rPr lang="en-US"/>
              <a:pPr>
                <a:defRPr/>
              </a:pPr>
              <a:t>‹#›</a:t>
            </a:fld>
            <a:endParaRPr lang="en-US"/>
          </a:p>
        </p:txBody>
      </p:sp>
    </p:spTree>
    <p:extLst>
      <p:ext uri="{BB962C8B-B14F-4D97-AF65-F5344CB8AC3E}">
        <p14:creationId xmlns:p14="http://schemas.microsoft.com/office/powerpoint/2010/main" val="39151476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5813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6691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804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729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438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219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499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70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445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54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ea typeface="ＭＳ Ｐゴシック"/>
              </a:defRPr>
            </a:lvl1pPr>
          </a:lstStyle>
          <a:p>
            <a:pPr>
              <a:defRPr/>
            </a:pPr>
            <a:fld id="{AE7FBE44-87EB-944B-9BC9-404C6C34C5F8}" type="slidenum">
              <a:rPr lang="en-GB"/>
              <a:pPr>
                <a:defRPr/>
              </a:pPr>
              <a:t>‹#›</a:t>
            </a:fld>
            <a:endParaRPr lang="en-GB"/>
          </a:p>
        </p:txBody>
      </p:sp>
    </p:spTree>
    <p:extLst>
      <p:ext uri="{BB962C8B-B14F-4D97-AF65-F5344CB8AC3E}">
        <p14:creationId xmlns:p14="http://schemas.microsoft.com/office/powerpoint/2010/main" val="1951891254"/>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2145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811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5245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879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509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4054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634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689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0338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881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581527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97965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09279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72570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8043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5339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16101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9044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9412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2374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48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203723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2088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3922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230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669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2018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6310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9293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4093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03102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394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66744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8015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9896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1689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5175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3506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6258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5016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7887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5590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756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354403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9056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9168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54661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03699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72280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657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8828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79304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42987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323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53338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8124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46689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4032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8682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79368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4450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6651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0644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36828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227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923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30162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094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8537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4018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9436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5898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413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8093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6581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424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58544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3139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3845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1453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66239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40710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984977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9535246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9534976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6094585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73628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189BFF-6BA5-F34C-BB3C-D46803783654}" type="slidenum">
              <a:rPr lang="en-US"/>
              <a:pPr>
                <a:defRPr/>
              </a:pPr>
              <a:t>‹#›</a:t>
            </a:fld>
            <a:endParaRPr lang="en-US"/>
          </a:p>
        </p:txBody>
      </p:sp>
    </p:spTree>
    <p:extLst>
      <p:ext uri="{BB962C8B-B14F-4D97-AF65-F5344CB8AC3E}">
        <p14:creationId xmlns:p14="http://schemas.microsoft.com/office/powerpoint/2010/main" val="3758927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328292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0408095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2623137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5633011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2986489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010478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8165533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007385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14941209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3738285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936954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709082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1232542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5618823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366243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0944180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531131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384835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048678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1970"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1971"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04C4F-3AFD-7F48-AA8B-8F6AEA1191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17967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1D785-840F-E04D-ABEB-837841BD2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85189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5CE360-1FD4-7E49-8E39-2045951556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7703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083367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08945-249A-DF42-B8DC-D829EA10D9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87804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F23679-321F-074C-AE08-B513AF11FE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55004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FF7E54-541D-B844-93C7-ADEF7CC94B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2861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CB20E5-7829-484E-B6EC-F006D1FAF5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73822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CEDDD-83E4-484F-9DBF-59E4D7F7E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06590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7F2AE-E03A-0642-8686-6A8E6EABDD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9149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AF4EAC-2BAA-7946-850F-08C2BDEC59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58718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42A28-E493-BD4A-9D29-CE51E9726F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8392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88889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5317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3706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37872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149167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8/23/20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198407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8/23/20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990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8/23/20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8827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24887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54933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65588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63697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pPr>
                <a:defRPr/>
              </a:pPr>
              <a:t>‹#›</a:t>
            </a:fld>
            <a:endParaRPr lang="en-US"/>
          </a:p>
        </p:txBody>
      </p:sp>
    </p:spTree>
    <p:extLst>
      <p:ext uri="{BB962C8B-B14F-4D97-AF65-F5344CB8AC3E}">
        <p14:creationId xmlns:p14="http://schemas.microsoft.com/office/powerpoint/2010/main" val="2035768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846711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pPr>
                <a:defRPr/>
              </a:pPr>
              <a:t>‹#›</a:t>
            </a:fld>
            <a:endParaRPr lang="en-US"/>
          </a:p>
        </p:txBody>
      </p:sp>
    </p:spTree>
    <p:extLst>
      <p:ext uri="{BB962C8B-B14F-4D97-AF65-F5344CB8AC3E}">
        <p14:creationId xmlns:p14="http://schemas.microsoft.com/office/powerpoint/2010/main" val="14906386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pPr>
                <a:defRPr/>
              </a:pPr>
              <a:t>‹#›</a:t>
            </a:fld>
            <a:endParaRPr lang="en-US"/>
          </a:p>
        </p:txBody>
      </p:sp>
    </p:spTree>
    <p:extLst>
      <p:ext uri="{BB962C8B-B14F-4D97-AF65-F5344CB8AC3E}">
        <p14:creationId xmlns:p14="http://schemas.microsoft.com/office/powerpoint/2010/main" val="7963255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pPr>
                <a:defRPr/>
              </a:pPr>
              <a:t>‹#›</a:t>
            </a:fld>
            <a:endParaRPr lang="en-US"/>
          </a:p>
        </p:txBody>
      </p:sp>
    </p:spTree>
    <p:extLst>
      <p:ext uri="{BB962C8B-B14F-4D97-AF65-F5344CB8AC3E}">
        <p14:creationId xmlns:p14="http://schemas.microsoft.com/office/powerpoint/2010/main" val="30336171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pPr>
                <a:defRPr/>
              </a:pPr>
              <a:t>‹#›</a:t>
            </a:fld>
            <a:endParaRPr lang="en-US"/>
          </a:p>
        </p:txBody>
      </p:sp>
    </p:spTree>
    <p:extLst>
      <p:ext uri="{BB962C8B-B14F-4D97-AF65-F5344CB8AC3E}">
        <p14:creationId xmlns:p14="http://schemas.microsoft.com/office/powerpoint/2010/main" val="20643403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pPr>
                <a:defRPr/>
              </a:pPr>
              <a:t>‹#›</a:t>
            </a:fld>
            <a:endParaRPr lang="en-US"/>
          </a:p>
        </p:txBody>
      </p:sp>
    </p:spTree>
    <p:extLst>
      <p:ext uri="{BB962C8B-B14F-4D97-AF65-F5344CB8AC3E}">
        <p14:creationId xmlns:p14="http://schemas.microsoft.com/office/powerpoint/2010/main" val="4966929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pPr>
                <a:defRPr/>
              </a:pPr>
              <a:t>‹#›</a:t>
            </a:fld>
            <a:endParaRPr lang="en-US"/>
          </a:p>
        </p:txBody>
      </p:sp>
    </p:spTree>
    <p:extLst>
      <p:ext uri="{BB962C8B-B14F-4D97-AF65-F5344CB8AC3E}">
        <p14:creationId xmlns:p14="http://schemas.microsoft.com/office/powerpoint/2010/main" val="38749015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pPr>
                <a:defRPr/>
              </a:pPr>
              <a:t>‹#›</a:t>
            </a:fld>
            <a:endParaRPr lang="en-US"/>
          </a:p>
        </p:txBody>
      </p:sp>
    </p:spTree>
    <p:extLst>
      <p:ext uri="{BB962C8B-B14F-4D97-AF65-F5344CB8AC3E}">
        <p14:creationId xmlns:p14="http://schemas.microsoft.com/office/powerpoint/2010/main" val="35532728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pPr>
                <a:defRPr/>
              </a:pPr>
              <a:t>‹#›</a:t>
            </a:fld>
            <a:endParaRPr lang="en-US"/>
          </a:p>
        </p:txBody>
      </p:sp>
    </p:spTree>
    <p:extLst>
      <p:ext uri="{BB962C8B-B14F-4D97-AF65-F5344CB8AC3E}">
        <p14:creationId xmlns:p14="http://schemas.microsoft.com/office/powerpoint/2010/main" val="4033941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pPr>
                <a:defRPr/>
              </a:pPr>
              <a:t>‹#›</a:t>
            </a:fld>
            <a:endParaRPr lang="en-US"/>
          </a:p>
        </p:txBody>
      </p:sp>
    </p:spTree>
    <p:extLst>
      <p:ext uri="{BB962C8B-B14F-4D97-AF65-F5344CB8AC3E}">
        <p14:creationId xmlns:p14="http://schemas.microsoft.com/office/powerpoint/2010/main" val="15539955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pPr>
                <a:defRPr/>
              </a:pPr>
              <a:t>‹#›</a:t>
            </a:fld>
            <a:endParaRPr lang="en-US"/>
          </a:p>
        </p:txBody>
      </p:sp>
    </p:spTree>
    <p:extLst>
      <p:ext uri="{BB962C8B-B14F-4D97-AF65-F5344CB8AC3E}">
        <p14:creationId xmlns:p14="http://schemas.microsoft.com/office/powerpoint/2010/main" val="2991079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156912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Arial" pitchFamily="-112" charset="0"/>
                <a:cs typeface="Arial" pitchFamily="-112" charset="0"/>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48763148-C34C-C84F-9DDA-D78BF8864E66}" type="slidenum">
              <a:rPr lang="en-US"/>
              <a:pPr>
                <a:defRPr/>
              </a:pPr>
              <a:t>‹#›</a:t>
            </a:fld>
            <a:endParaRPr lang="en-US"/>
          </a:p>
        </p:txBody>
      </p:sp>
    </p:spTree>
    <p:extLst>
      <p:ext uri="{BB962C8B-B14F-4D97-AF65-F5344CB8AC3E}">
        <p14:creationId xmlns:p14="http://schemas.microsoft.com/office/powerpoint/2010/main" val="3833195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5748D1E-019B-6E45-97A4-A473D2F9E9F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01453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53E04B61-EC83-6A4F-88F2-0E5015C146D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81078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4247C29-5971-184A-977D-7F30780BFAE3}"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26104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4EE44A61-CC2A-3443-AA75-D761CA308B29}"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610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43D7572D-6939-7F4B-8A12-23AFF28F5E06}"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6653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C657BD1-57C7-5948-B031-82D68B89AA9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97341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48B9B144-8C2B-E14B-BA9A-CFEE6E316794}"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89560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16E98F8-5909-A341-9F5C-36F8063E7D1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22886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172E4AD-C925-534D-838F-302D99316FE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7870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15172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FB170A8-EEA6-1A49-AA6C-5B9CF5C643E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7378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10594"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110595"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6AD9847E-8FE2-644A-A397-44C3E3F6BFF2}" type="slidenum">
              <a:rPr lang="en-US"/>
              <a:pPr>
                <a:defRPr/>
              </a:pPr>
              <a:t>‹#›</a:t>
            </a:fld>
            <a:endParaRPr lang="en-US"/>
          </a:p>
        </p:txBody>
      </p:sp>
    </p:spTree>
    <p:extLst>
      <p:ext uri="{BB962C8B-B14F-4D97-AF65-F5344CB8AC3E}">
        <p14:creationId xmlns:p14="http://schemas.microsoft.com/office/powerpoint/2010/main" val="40730231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016FADE-49F4-E84E-AD3F-485241EDD0A1}" type="slidenum">
              <a:rPr lang="en-US"/>
              <a:pPr>
                <a:defRPr/>
              </a:pPr>
              <a:t>‹#›</a:t>
            </a:fld>
            <a:endParaRPr lang="en-US"/>
          </a:p>
        </p:txBody>
      </p:sp>
    </p:spTree>
    <p:extLst>
      <p:ext uri="{BB962C8B-B14F-4D97-AF65-F5344CB8AC3E}">
        <p14:creationId xmlns:p14="http://schemas.microsoft.com/office/powerpoint/2010/main" val="19128151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D151117-6675-304A-BFBD-6F54E79B5987}" type="slidenum">
              <a:rPr lang="en-US"/>
              <a:pPr>
                <a:defRPr/>
              </a:pPr>
              <a:t>‹#›</a:t>
            </a:fld>
            <a:endParaRPr lang="en-US"/>
          </a:p>
        </p:txBody>
      </p:sp>
    </p:spTree>
    <p:extLst>
      <p:ext uri="{BB962C8B-B14F-4D97-AF65-F5344CB8AC3E}">
        <p14:creationId xmlns:p14="http://schemas.microsoft.com/office/powerpoint/2010/main" val="40313500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050E2A1-0C1A-B344-AF2B-C8F18EE2DD2A}" type="slidenum">
              <a:rPr lang="en-US"/>
              <a:pPr>
                <a:defRPr/>
              </a:pPr>
              <a:t>‹#›</a:t>
            </a:fld>
            <a:endParaRPr lang="en-US"/>
          </a:p>
        </p:txBody>
      </p:sp>
    </p:spTree>
    <p:extLst>
      <p:ext uri="{BB962C8B-B14F-4D97-AF65-F5344CB8AC3E}">
        <p14:creationId xmlns:p14="http://schemas.microsoft.com/office/powerpoint/2010/main" val="4075423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D2BC4C24-80D2-B545-8D63-E1DBF7B41F2B}" type="slidenum">
              <a:rPr lang="en-US"/>
              <a:pPr>
                <a:defRPr/>
              </a:pPr>
              <a:t>‹#›</a:t>
            </a:fld>
            <a:endParaRPr lang="en-US"/>
          </a:p>
        </p:txBody>
      </p:sp>
    </p:spTree>
    <p:extLst>
      <p:ext uri="{BB962C8B-B14F-4D97-AF65-F5344CB8AC3E}">
        <p14:creationId xmlns:p14="http://schemas.microsoft.com/office/powerpoint/2010/main" val="16097830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A40E42AD-9762-9D48-A65F-213110EDD6DD}" type="slidenum">
              <a:rPr lang="en-US"/>
              <a:pPr>
                <a:defRPr/>
              </a:pPr>
              <a:t>‹#›</a:t>
            </a:fld>
            <a:endParaRPr lang="en-US"/>
          </a:p>
        </p:txBody>
      </p:sp>
    </p:spTree>
    <p:extLst>
      <p:ext uri="{BB962C8B-B14F-4D97-AF65-F5344CB8AC3E}">
        <p14:creationId xmlns:p14="http://schemas.microsoft.com/office/powerpoint/2010/main" val="31478412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497BBCA-0DC7-754C-B75C-4957AE729DDD}" type="slidenum">
              <a:rPr lang="en-US"/>
              <a:pPr>
                <a:defRPr/>
              </a:pPr>
              <a:t>‹#›</a:t>
            </a:fld>
            <a:endParaRPr lang="en-US"/>
          </a:p>
        </p:txBody>
      </p:sp>
    </p:spTree>
    <p:extLst>
      <p:ext uri="{BB962C8B-B14F-4D97-AF65-F5344CB8AC3E}">
        <p14:creationId xmlns:p14="http://schemas.microsoft.com/office/powerpoint/2010/main" val="8735613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F26586C-6BA3-4641-AA24-C56E0A92E6FC}" type="slidenum">
              <a:rPr lang="en-US"/>
              <a:pPr>
                <a:defRPr/>
              </a:pPr>
              <a:t>‹#›</a:t>
            </a:fld>
            <a:endParaRPr lang="en-US"/>
          </a:p>
        </p:txBody>
      </p:sp>
    </p:spTree>
    <p:extLst>
      <p:ext uri="{BB962C8B-B14F-4D97-AF65-F5344CB8AC3E}">
        <p14:creationId xmlns:p14="http://schemas.microsoft.com/office/powerpoint/2010/main" val="15606206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3EB7E0B-E0C2-F740-B8FC-E84716ADB8B1}" type="slidenum">
              <a:rPr lang="en-US"/>
              <a:pPr>
                <a:defRPr/>
              </a:pPr>
              <a:t>‹#›</a:t>
            </a:fld>
            <a:endParaRPr lang="en-US"/>
          </a:p>
        </p:txBody>
      </p:sp>
    </p:spTree>
    <p:extLst>
      <p:ext uri="{BB962C8B-B14F-4D97-AF65-F5344CB8AC3E}">
        <p14:creationId xmlns:p14="http://schemas.microsoft.com/office/powerpoint/2010/main" val="98708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964993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FB56B93-897B-2141-AB8C-E71496ACB008}" type="slidenum">
              <a:rPr lang="en-US"/>
              <a:pPr>
                <a:defRPr/>
              </a:pPr>
              <a:t>‹#›</a:t>
            </a:fld>
            <a:endParaRPr lang="en-US"/>
          </a:p>
        </p:txBody>
      </p:sp>
    </p:spTree>
    <p:extLst>
      <p:ext uri="{BB962C8B-B14F-4D97-AF65-F5344CB8AC3E}">
        <p14:creationId xmlns:p14="http://schemas.microsoft.com/office/powerpoint/2010/main" val="41804939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BC240A8-91D0-564F-B1CB-CAD83BDAAB37}" type="slidenum">
              <a:rPr lang="en-US"/>
              <a:pPr>
                <a:defRPr/>
              </a:pPr>
              <a:t>‹#›</a:t>
            </a:fld>
            <a:endParaRPr lang="en-US"/>
          </a:p>
        </p:txBody>
      </p:sp>
    </p:spTree>
    <p:extLst>
      <p:ext uri="{BB962C8B-B14F-4D97-AF65-F5344CB8AC3E}">
        <p14:creationId xmlns:p14="http://schemas.microsoft.com/office/powerpoint/2010/main" val="1737153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102F2F2-36A6-874D-94DF-6B6A0DB34F8E}" type="slidenum">
              <a:rPr lang="en-US"/>
              <a:pPr>
                <a:defRPr/>
              </a:pPr>
              <a:t>‹#›</a:t>
            </a:fld>
            <a:endParaRPr lang="en-US"/>
          </a:p>
        </p:txBody>
      </p:sp>
    </p:spTree>
    <p:extLst>
      <p:ext uri="{BB962C8B-B14F-4D97-AF65-F5344CB8AC3E}">
        <p14:creationId xmlns:p14="http://schemas.microsoft.com/office/powerpoint/2010/main" val="19188554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183158045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94502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1483634336"/>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90565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45082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611650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7266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10904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315562739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10616058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96337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67254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ea typeface="+mn-ea"/>
                <a:cs typeface="+mn-cs"/>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smtClean="0"/>
            </a:lvl1pPr>
          </a:lstStyle>
          <a:p>
            <a:pPr>
              <a:defRPr/>
            </a:pPr>
            <a:fld id="{C723BE61-2FD9-274A-81F6-C4755115A4AD}" type="slidenum">
              <a:rPr lang="en-US"/>
              <a:pPr>
                <a:defRPr/>
              </a:pPr>
              <a:t>‹#›</a:t>
            </a:fld>
            <a:endParaRPr lang="en-US"/>
          </a:p>
        </p:txBody>
      </p:sp>
    </p:spTree>
    <p:extLst>
      <p:ext uri="{BB962C8B-B14F-4D97-AF65-F5344CB8AC3E}">
        <p14:creationId xmlns:p14="http://schemas.microsoft.com/office/powerpoint/2010/main" val="30216380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6B65CA73-66D7-E348-8503-7A0C1EC44AB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699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DA0BB63-FC8D-8A48-A042-003EB61049D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19513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E03200B2-3306-8445-A9E9-3F1204CD7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51355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AEE132B2-96E0-9149-AD9E-6F9F16F93CB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834370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7876CFC-5E5C-4946-9A58-47A647D8132E}"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5094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50539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971E1565-E9FF-5E46-86BF-483DAB15AAF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43145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2680112D-17CE-3144-B8AE-36C9C9C88568}"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07427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30B70E2-54C6-1B47-B0CC-199D98FDED0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06631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1E13E9D-9AD5-1746-A08D-947ED1E043C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09403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5723F9F-AF0C-C54D-8705-B0AB4909557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117800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sz="2400">
                <a:latin typeface="Times New Roman" charset="0"/>
                <a:cs typeface="Arial"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a:latin typeface="Times New Roman" charset="0"/>
                <a:cs typeface="Arial"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15046"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15047"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788150" y="6257925"/>
            <a:ext cx="1905000" cy="457200"/>
          </a:xfrm>
        </p:spPr>
        <p:txBody>
          <a:bodyPr/>
          <a:lstStyle>
            <a:lvl1pPr>
              <a:defRPr smtClean="0"/>
            </a:lvl1pPr>
          </a:lstStyle>
          <a:p>
            <a:pPr>
              <a:defRPr/>
            </a:pPr>
            <a:fld id="{9ACF92A4-0B19-1C42-AD32-6D18DF164AEB}" type="slidenum">
              <a:rPr lang="en-US"/>
              <a:pPr>
                <a:defRPr/>
              </a:pPr>
              <a:t>‹#›</a:t>
            </a:fld>
            <a:endParaRPr lang="en-US"/>
          </a:p>
        </p:txBody>
      </p:sp>
    </p:spTree>
    <p:extLst>
      <p:ext uri="{BB962C8B-B14F-4D97-AF65-F5344CB8AC3E}">
        <p14:creationId xmlns:p14="http://schemas.microsoft.com/office/powerpoint/2010/main" val="1855831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0EFA48E-488C-5143-A9BB-BFC504B6F2B0}" type="slidenum">
              <a:rPr lang="en-US"/>
              <a:pPr>
                <a:defRPr/>
              </a:pPr>
              <a:t>‹#›</a:t>
            </a:fld>
            <a:endParaRPr lang="en-US"/>
          </a:p>
        </p:txBody>
      </p:sp>
    </p:spTree>
    <p:extLst>
      <p:ext uri="{BB962C8B-B14F-4D97-AF65-F5344CB8AC3E}">
        <p14:creationId xmlns:p14="http://schemas.microsoft.com/office/powerpoint/2010/main" val="13895702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16A2211-A9B0-CF42-8EFF-1DEAB700EF3E}" type="slidenum">
              <a:rPr lang="en-US"/>
              <a:pPr>
                <a:defRPr/>
              </a:pPr>
              <a:t>‹#›</a:t>
            </a:fld>
            <a:endParaRPr lang="en-US"/>
          </a:p>
        </p:txBody>
      </p:sp>
    </p:spTree>
    <p:extLst>
      <p:ext uri="{BB962C8B-B14F-4D97-AF65-F5344CB8AC3E}">
        <p14:creationId xmlns:p14="http://schemas.microsoft.com/office/powerpoint/2010/main" val="10463068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6374EC1-117E-EE4F-8848-6E744986BB72}" type="slidenum">
              <a:rPr lang="en-US"/>
              <a:pPr>
                <a:defRPr/>
              </a:pPr>
              <a:t>‹#›</a:t>
            </a:fld>
            <a:endParaRPr lang="en-US"/>
          </a:p>
        </p:txBody>
      </p:sp>
    </p:spTree>
    <p:extLst>
      <p:ext uri="{BB962C8B-B14F-4D97-AF65-F5344CB8AC3E}">
        <p14:creationId xmlns:p14="http://schemas.microsoft.com/office/powerpoint/2010/main" val="22692848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123FD26-4D88-E94E-B626-2CBA05976EEF}" type="slidenum">
              <a:rPr lang="en-US"/>
              <a:pPr>
                <a:defRPr/>
              </a:pPr>
              <a:t>‹#›</a:t>
            </a:fld>
            <a:endParaRPr lang="en-US"/>
          </a:p>
        </p:txBody>
      </p:sp>
    </p:spTree>
    <p:extLst>
      <p:ext uri="{BB962C8B-B14F-4D97-AF65-F5344CB8AC3E}">
        <p14:creationId xmlns:p14="http://schemas.microsoft.com/office/powerpoint/2010/main" val="406319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F581D-586A-7B4B-B7BF-A04853591E10}" type="slidenum">
              <a:rPr lang="en-US"/>
              <a:pPr>
                <a:defRPr/>
              </a:pPr>
              <a:t>‹#›</a:t>
            </a:fld>
            <a:endParaRPr lang="en-US"/>
          </a:p>
        </p:txBody>
      </p:sp>
    </p:spTree>
    <p:extLst>
      <p:ext uri="{BB962C8B-B14F-4D97-AF65-F5344CB8AC3E}">
        <p14:creationId xmlns:p14="http://schemas.microsoft.com/office/powerpoint/2010/main" val="3636475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8/23/20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534868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675E185A-76B0-A546-B7D3-72D46ED55369}" type="slidenum">
              <a:rPr lang="en-US"/>
              <a:pPr>
                <a:defRPr/>
              </a:pPr>
              <a:t>‹#›</a:t>
            </a:fld>
            <a:endParaRPr lang="en-US"/>
          </a:p>
        </p:txBody>
      </p:sp>
    </p:spTree>
    <p:extLst>
      <p:ext uri="{BB962C8B-B14F-4D97-AF65-F5344CB8AC3E}">
        <p14:creationId xmlns:p14="http://schemas.microsoft.com/office/powerpoint/2010/main" val="38481281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0A8973D-A434-514E-BD88-473BB3E1261A}" type="slidenum">
              <a:rPr lang="en-US"/>
              <a:pPr>
                <a:defRPr/>
              </a:pPr>
              <a:t>‹#›</a:t>
            </a:fld>
            <a:endParaRPr lang="en-US"/>
          </a:p>
        </p:txBody>
      </p:sp>
    </p:spTree>
    <p:extLst>
      <p:ext uri="{BB962C8B-B14F-4D97-AF65-F5344CB8AC3E}">
        <p14:creationId xmlns:p14="http://schemas.microsoft.com/office/powerpoint/2010/main" val="15787068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56784F2-C680-0E40-92F9-E6A3635635D7}" type="slidenum">
              <a:rPr lang="en-US"/>
              <a:pPr>
                <a:defRPr/>
              </a:pPr>
              <a:t>‹#›</a:t>
            </a:fld>
            <a:endParaRPr lang="en-US"/>
          </a:p>
        </p:txBody>
      </p:sp>
    </p:spTree>
    <p:extLst>
      <p:ext uri="{BB962C8B-B14F-4D97-AF65-F5344CB8AC3E}">
        <p14:creationId xmlns:p14="http://schemas.microsoft.com/office/powerpoint/2010/main" val="25947833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936DF94-6696-2C4A-8EFC-31ECBE73890F}" type="slidenum">
              <a:rPr lang="en-US"/>
              <a:pPr>
                <a:defRPr/>
              </a:pPr>
              <a:t>‹#›</a:t>
            </a:fld>
            <a:endParaRPr lang="en-US"/>
          </a:p>
        </p:txBody>
      </p:sp>
    </p:spTree>
    <p:extLst>
      <p:ext uri="{BB962C8B-B14F-4D97-AF65-F5344CB8AC3E}">
        <p14:creationId xmlns:p14="http://schemas.microsoft.com/office/powerpoint/2010/main" val="111104622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B77B98-C8A0-8040-9E74-F5A4A2BBBDDE}" type="slidenum">
              <a:rPr lang="en-US"/>
              <a:pPr>
                <a:defRPr/>
              </a:pPr>
              <a:t>‹#›</a:t>
            </a:fld>
            <a:endParaRPr lang="en-US"/>
          </a:p>
        </p:txBody>
      </p:sp>
    </p:spTree>
    <p:extLst>
      <p:ext uri="{BB962C8B-B14F-4D97-AF65-F5344CB8AC3E}">
        <p14:creationId xmlns:p14="http://schemas.microsoft.com/office/powerpoint/2010/main" val="241414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2CA2BF-FB1A-8748-8E57-F4277C942C4B}" type="slidenum">
              <a:rPr lang="en-US"/>
              <a:pPr>
                <a:defRPr/>
              </a:pPr>
              <a:t>‹#›</a:t>
            </a:fld>
            <a:endParaRPr lang="en-US"/>
          </a:p>
        </p:txBody>
      </p:sp>
    </p:spTree>
    <p:extLst>
      <p:ext uri="{BB962C8B-B14F-4D97-AF65-F5344CB8AC3E}">
        <p14:creationId xmlns:p14="http://schemas.microsoft.com/office/powerpoint/2010/main" val="14174583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497644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248081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378942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91295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8/23/20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9824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73140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273323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397444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672399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748498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49592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6140945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0364688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595183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1970"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1971"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04C4F-3AFD-7F48-AA8B-8F6AEA119127}" type="slidenum">
              <a:rPr lang="en-US"/>
              <a:pPr>
                <a:defRPr/>
              </a:pPr>
              <a:t>‹#›</a:t>
            </a:fld>
            <a:endParaRPr lang="en-US"/>
          </a:p>
        </p:txBody>
      </p:sp>
    </p:spTree>
    <p:extLst>
      <p:ext uri="{BB962C8B-B14F-4D97-AF65-F5344CB8AC3E}">
        <p14:creationId xmlns:p14="http://schemas.microsoft.com/office/powerpoint/2010/main" val="2106103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8/23/20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00246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1D785-840F-E04D-ABEB-837841BD2462}" type="slidenum">
              <a:rPr lang="en-US"/>
              <a:pPr>
                <a:defRPr/>
              </a:pPr>
              <a:t>‹#›</a:t>
            </a:fld>
            <a:endParaRPr lang="en-US"/>
          </a:p>
        </p:txBody>
      </p:sp>
    </p:spTree>
    <p:extLst>
      <p:ext uri="{BB962C8B-B14F-4D97-AF65-F5344CB8AC3E}">
        <p14:creationId xmlns:p14="http://schemas.microsoft.com/office/powerpoint/2010/main" val="12874017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CE360-1FD4-7E49-8E39-204595155610}" type="slidenum">
              <a:rPr lang="en-US"/>
              <a:pPr>
                <a:defRPr/>
              </a:pPr>
              <a:t>‹#›</a:t>
            </a:fld>
            <a:endParaRPr lang="en-US"/>
          </a:p>
        </p:txBody>
      </p:sp>
    </p:spTree>
    <p:extLst>
      <p:ext uri="{BB962C8B-B14F-4D97-AF65-F5344CB8AC3E}">
        <p14:creationId xmlns:p14="http://schemas.microsoft.com/office/powerpoint/2010/main" val="31977744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08945-249A-DF42-B8DC-D829EA10D95C}" type="slidenum">
              <a:rPr lang="en-US"/>
              <a:pPr>
                <a:defRPr/>
              </a:pPr>
              <a:t>‹#›</a:t>
            </a:fld>
            <a:endParaRPr lang="en-US"/>
          </a:p>
        </p:txBody>
      </p:sp>
    </p:spTree>
    <p:extLst>
      <p:ext uri="{BB962C8B-B14F-4D97-AF65-F5344CB8AC3E}">
        <p14:creationId xmlns:p14="http://schemas.microsoft.com/office/powerpoint/2010/main" val="39358557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F23679-321F-074C-AE08-B513AF11FE76}" type="slidenum">
              <a:rPr lang="en-US"/>
              <a:pPr>
                <a:defRPr/>
              </a:pPr>
              <a:t>‹#›</a:t>
            </a:fld>
            <a:endParaRPr lang="en-US"/>
          </a:p>
        </p:txBody>
      </p:sp>
    </p:spTree>
    <p:extLst>
      <p:ext uri="{BB962C8B-B14F-4D97-AF65-F5344CB8AC3E}">
        <p14:creationId xmlns:p14="http://schemas.microsoft.com/office/powerpoint/2010/main" val="39375820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F7E54-541D-B844-93C7-ADEF7CC94B64}" type="slidenum">
              <a:rPr lang="en-US"/>
              <a:pPr>
                <a:defRPr/>
              </a:pPr>
              <a:t>‹#›</a:t>
            </a:fld>
            <a:endParaRPr lang="en-US"/>
          </a:p>
        </p:txBody>
      </p:sp>
    </p:spTree>
    <p:extLst>
      <p:ext uri="{BB962C8B-B14F-4D97-AF65-F5344CB8AC3E}">
        <p14:creationId xmlns:p14="http://schemas.microsoft.com/office/powerpoint/2010/main" val="41381827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CB20E5-7829-484E-B6EC-F006D1FAF5E6}" type="slidenum">
              <a:rPr lang="en-US"/>
              <a:pPr>
                <a:defRPr/>
              </a:pPr>
              <a:t>‹#›</a:t>
            </a:fld>
            <a:endParaRPr lang="en-US"/>
          </a:p>
        </p:txBody>
      </p:sp>
    </p:spTree>
    <p:extLst>
      <p:ext uri="{BB962C8B-B14F-4D97-AF65-F5344CB8AC3E}">
        <p14:creationId xmlns:p14="http://schemas.microsoft.com/office/powerpoint/2010/main" val="23996438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CEDDD-83E4-484F-9DBF-59E4D7F7E627}" type="slidenum">
              <a:rPr lang="en-US"/>
              <a:pPr>
                <a:defRPr/>
              </a:pPr>
              <a:t>‹#›</a:t>
            </a:fld>
            <a:endParaRPr lang="en-US"/>
          </a:p>
        </p:txBody>
      </p:sp>
    </p:spTree>
    <p:extLst>
      <p:ext uri="{BB962C8B-B14F-4D97-AF65-F5344CB8AC3E}">
        <p14:creationId xmlns:p14="http://schemas.microsoft.com/office/powerpoint/2010/main" val="28337161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37F2AE-E03A-0642-8686-6A8E6EABDD10}" type="slidenum">
              <a:rPr lang="en-US"/>
              <a:pPr>
                <a:defRPr/>
              </a:pPr>
              <a:t>‹#›</a:t>
            </a:fld>
            <a:endParaRPr lang="en-US"/>
          </a:p>
        </p:txBody>
      </p:sp>
    </p:spTree>
    <p:extLst>
      <p:ext uri="{BB962C8B-B14F-4D97-AF65-F5344CB8AC3E}">
        <p14:creationId xmlns:p14="http://schemas.microsoft.com/office/powerpoint/2010/main" val="418847164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F4EAC-2BAA-7946-850F-08C2BDEC592F}" type="slidenum">
              <a:rPr lang="en-US"/>
              <a:pPr>
                <a:defRPr/>
              </a:pPr>
              <a:t>‹#›</a:t>
            </a:fld>
            <a:endParaRPr lang="en-US"/>
          </a:p>
        </p:txBody>
      </p:sp>
    </p:spTree>
    <p:extLst>
      <p:ext uri="{BB962C8B-B14F-4D97-AF65-F5344CB8AC3E}">
        <p14:creationId xmlns:p14="http://schemas.microsoft.com/office/powerpoint/2010/main" val="5221268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742A28-E493-BD4A-9D29-CE51E9726FF7}" type="slidenum">
              <a:rPr lang="en-US"/>
              <a:pPr>
                <a:defRPr/>
              </a:pPr>
              <a:t>‹#›</a:t>
            </a:fld>
            <a:endParaRPr lang="en-US"/>
          </a:p>
        </p:txBody>
      </p:sp>
    </p:spTree>
    <p:extLst>
      <p:ext uri="{BB962C8B-B14F-4D97-AF65-F5344CB8AC3E}">
        <p14:creationId xmlns:p14="http://schemas.microsoft.com/office/powerpoint/2010/main" val="206428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8991970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56981DA-B065-A742-8525-0EF47015A68D}" type="slidenum">
              <a:rPr lang="en-US"/>
              <a:pPr>
                <a:defRPr/>
              </a:pPr>
              <a:t>‹#›</a:t>
            </a:fld>
            <a:endParaRPr lang="en-US"/>
          </a:p>
        </p:txBody>
      </p:sp>
    </p:spTree>
    <p:extLst>
      <p:ext uri="{BB962C8B-B14F-4D97-AF65-F5344CB8AC3E}">
        <p14:creationId xmlns:p14="http://schemas.microsoft.com/office/powerpoint/2010/main" val="25161937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774F6D3-62D5-CB4B-854B-46FF7C24A687}" type="slidenum">
              <a:rPr lang="en-US"/>
              <a:pPr>
                <a:defRPr/>
              </a:pPr>
              <a:t>‹#›</a:t>
            </a:fld>
            <a:endParaRPr lang="en-US"/>
          </a:p>
        </p:txBody>
      </p:sp>
    </p:spTree>
    <p:extLst>
      <p:ext uri="{BB962C8B-B14F-4D97-AF65-F5344CB8AC3E}">
        <p14:creationId xmlns:p14="http://schemas.microsoft.com/office/powerpoint/2010/main" val="9050245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FA7AE4-B8C0-DC4E-96FF-CD6CE8E87F95}" type="slidenum">
              <a:rPr lang="en-US"/>
              <a:pPr>
                <a:defRPr/>
              </a:pPr>
              <a:t>‹#›</a:t>
            </a:fld>
            <a:endParaRPr lang="en-US"/>
          </a:p>
        </p:txBody>
      </p:sp>
    </p:spTree>
    <p:extLst>
      <p:ext uri="{BB962C8B-B14F-4D97-AF65-F5344CB8AC3E}">
        <p14:creationId xmlns:p14="http://schemas.microsoft.com/office/powerpoint/2010/main" val="305393116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3CB31A6-486B-0449-8394-18789B3ADD1D}" type="slidenum">
              <a:rPr lang="en-US"/>
              <a:pPr>
                <a:defRPr/>
              </a:pPr>
              <a:t>‹#›</a:t>
            </a:fld>
            <a:endParaRPr lang="en-US"/>
          </a:p>
        </p:txBody>
      </p:sp>
    </p:spTree>
    <p:extLst>
      <p:ext uri="{BB962C8B-B14F-4D97-AF65-F5344CB8AC3E}">
        <p14:creationId xmlns:p14="http://schemas.microsoft.com/office/powerpoint/2010/main" val="32791662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1DB6C210-9554-7342-865F-3C5F41803421}" type="slidenum">
              <a:rPr lang="en-US"/>
              <a:pPr>
                <a:defRPr/>
              </a:pPr>
              <a:t>‹#›</a:t>
            </a:fld>
            <a:endParaRPr lang="en-US"/>
          </a:p>
        </p:txBody>
      </p:sp>
    </p:spTree>
    <p:extLst>
      <p:ext uri="{BB962C8B-B14F-4D97-AF65-F5344CB8AC3E}">
        <p14:creationId xmlns:p14="http://schemas.microsoft.com/office/powerpoint/2010/main" val="34572223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DCEF343-DDA1-1B4A-8F44-8EFA56F38E42}" type="slidenum">
              <a:rPr lang="en-US"/>
              <a:pPr>
                <a:defRPr/>
              </a:pPr>
              <a:t>‹#›</a:t>
            </a:fld>
            <a:endParaRPr lang="en-US"/>
          </a:p>
        </p:txBody>
      </p:sp>
    </p:spTree>
    <p:extLst>
      <p:ext uri="{BB962C8B-B14F-4D97-AF65-F5344CB8AC3E}">
        <p14:creationId xmlns:p14="http://schemas.microsoft.com/office/powerpoint/2010/main" val="30544558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D12DBB5-74A6-214E-81ED-27563A6ACCEB}" type="slidenum">
              <a:rPr lang="en-US"/>
              <a:pPr>
                <a:defRPr/>
              </a:pPr>
              <a:t>‹#›</a:t>
            </a:fld>
            <a:endParaRPr lang="en-US"/>
          </a:p>
        </p:txBody>
      </p:sp>
    </p:spTree>
    <p:extLst>
      <p:ext uri="{BB962C8B-B14F-4D97-AF65-F5344CB8AC3E}">
        <p14:creationId xmlns:p14="http://schemas.microsoft.com/office/powerpoint/2010/main" val="25652978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0C10-FFAB-484C-9023-C9647BBEA678}" type="slidenum">
              <a:rPr lang="en-US"/>
              <a:pPr>
                <a:defRPr/>
              </a:pPr>
              <a:t>‹#›</a:t>
            </a:fld>
            <a:endParaRPr lang="en-US"/>
          </a:p>
        </p:txBody>
      </p:sp>
    </p:spTree>
    <p:extLst>
      <p:ext uri="{BB962C8B-B14F-4D97-AF65-F5344CB8AC3E}">
        <p14:creationId xmlns:p14="http://schemas.microsoft.com/office/powerpoint/2010/main" val="41129669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E0132B-AE4A-9948-A246-B0841B502268}" type="slidenum">
              <a:rPr lang="en-US"/>
              <a:pPr>
                <a:defRPr/>
              </a:pPr>
              <a:t>‹#›</a:t>
            </a:fld>
            <a:endParaRPr lang="en-US"/>
          </a:p>
        </p:txBody>
      </p:sp>
    </p:spTree>
    <p:extLst>
      <p:ext uri="{BB962C8B-B14F-4D97-AF65-F5344CB8AC3E}">
        <p14:creationId xmlns:p14="http://schemas.microsoft.com/office/powerpoint/2010/main" val="42645142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CE2A20E-6C92-384E-860E-70E46192B7DE}" type="slidenum">
              <a:rPr lang="en-US"/>
              <a:pPr>
                <a:defRPr/>
              </a:pPr>
              <a:t>‹#›</a:t>
            </a:fld>
            <a:endParaRPr lang="en-US"/>
          </a:p>
        </p:txBody>
      </p:sp>
    </p:spTree>
    <p:extLst>
      <p:ext uri="{BB962C8B-B14F-4D97-AF65-F5344CB8AC3E}">
        <p14:creationId xmlns:p14="http://schemas.microsoft.com/office/powerpoint/2010/main" val="1672752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8/23/20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995873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C794D3-3BAA-B34D-BE90-74B618D7F86D}" type="slidenum">
              <a:rPr lang="en-US"/>
              <a:pPr>
                <a:defRPr/>
              </a:pPr>
              <a:t>‹#›</a:t>
            </a:fld>
            <a:endParaRPr lang="en-US"/>
          </a:p>
        </p:txBody>
      </p:sp>
    </p:spTree>
    <p:extLst>
      <p:ext uri="{BB962C8B-B14F-4D97-AF65-F5344CB8AC3E}">
        <p14:creationId xmlns:p14="http://schemas.microsoft.com/office/powerpoint/2010/main" val="14403392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4FFDD72-3170-9E46-BC2E-03CB14D5B9A0}" type="slidenum">
              <a:rPr lang="en-US"/>
              <a:pPr>
                <a:defRPr/>
              </a:pPr>
              <a:t>‹#›</a:t>
            </a:fld>
            <a:endParaRPr lang="en-US"/>
          </a:p>
        </p:txBody>
      </p:sp>
    </p:spTree>
    <p:extLst>
      <p:ext uri="{BB962C8B-B14F-4D97-AF65-F5344CB8AC3E}">
        <p14:creationId xmlns:p14="http://schemas.microsoft.com/office/powerpoint/2010/main" val="19326500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2DFBAA1B-B5E8-A847-AA31-1C7386CCB3CD}" type="slidenum">
              <a:rPr lang="en-US"/>
              <a:pPr>
                <a:defRPr/>
              </a:pPr>
              <a:t>‹#›</a:t>
            </a:fld>
            <a:endParaRPr lang="en-US"/>
          </a:p>
        </p:txBody>
      </p:sp>
    </p:spTree>
    <p:extLst>
      <p:ext uri="{BB962C8B-B14F-4D97-AF65-F5344CB8AC3E}">
        <p14:creationId xmlns:p14="http://schemas.microsoft.com/office/powerpoint/2010/main" val="14586789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5156300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75066197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0865374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5728C5E-104E-46B1-ADBA-CBF764F891F0}"/>
              </a:ext>
            </a:extLst>
          </p:cNvPr>
          <p:cNvSpPr>
            <a:spLocks noGrp="1"/>
          </p:cNvSpPr>
          <p:nvPr>
            <p:ph type="dt" sz="half" idx="10"/>
          </p:nvPr>
        </p:nvSpPr>
        <p:spPr/>
        <p:txBody>
          <a:bodyPr/>
          <a:lstStyle>
            <a:lvl1pPr>
              <a:defRPr/>
            </a:lvl1pPr>
          </a:lstStyle>
          <a:p>
            <a:pPr>
              <a:defRPr/>
            </a:pPr>
            <a:fld id="{C1D29A44-E139-450A-8C27-AFC1DC6F6508}"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17AA2038-6AF5-4394-9F56-7EAC65121E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E2A11C-17B7-4D48-98DC-B232CE12CB4C}"/>
              </a:ext>
            </a:extLst>
          </p:cNvPr>
          <p:cNvSpPr>
            <a:spLocks noGrp="1"/>
          </p:cNvSpPr>
          <p:nvPr>
            <p:ph type="sldNum" sz="quarter" idx="12"/>
          </p:nvPr>
        </p:nvSpPr>
        <p:spPr/>
        <p:txBody>
          <a:bodyPr/>
          <a:lstStyle>
            <a:lvl1pPr>
              <a:defRPr/>
            </a:lvl1pPr>
          </a:lstStyle>
          <a:p>
            <a:fld id="{2AA3FA01-FD59-4865-B869-37B4B392A11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350744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170A-C52D-4E7A-857D-6AD5350CA8E4}"/>
              </a:ext>
            </a:extLst>
          </p:cNvPr>
          <p:cNvSpPr>
            <a:spLocks noGrp="1"/>
          </p:cNvSpPr>
          <p:nvPr>
            <p:ph type="dt" sz="half" idx="10"/>
          </p:nvPr>
        </p:nvSpPr>
        <p:spPr/>
        <p:txBody>
          <a:bodyPr/>
          <a:lstStyle>
            <a:lvl1pPr>
              <a:defRPr/>
            </a:lvl1pPr>
          </a:lstStyle>
          <a:p>
            <a:pPr>
              <a:defRPr/>
            </a:pPr>
            <a:fld id="{465E3AA9-1F49-48B7-944C-57698287F414}"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36934AB0-42EC-45ED-94F2-CD174B568D5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4BFAB86-E6C1-4523-8940-30751B7B4C96}"/>
              </a:ext>
            </a:extLst>
          </p:cNvPr>
          <p:cNvSpPr>
            <a:spLocks noGrp="1"/>
          </p:cNvSpPr>
          <p:nvPr>
            <p:ph type="sldNum" sz="quarter" idx="12"/>
          </p:nvPr>
        </p:nvSpPr>
        <p:spPr/>
        <p:txBody>
          <a:bodyPr/>
          <a:lstStyle>
            <a:lvl1pPr>
              <a:defRPr/>
            </a:lvl1pPr>
          </a:lstStyle>
          <a:p>
            <a:fld id="{1E01790D-161B-408E-836F-CC411E7F4DD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9257067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1279-B382-4211-B3F4-F8ADB845E823}"/>
              </a:ext>
            </a:extLst>
          </p:cNvPr>
          <p:cNvSpPr>
            <a:spLocks noGrp="1"/>
          </p:cNvSpPr>
          <p:nvPr>
            <p:ph type="dt" sz="half" idx="10"/>
          </p:nvPr>
        </p:nvSpPr>
        <p:spPr/>
        <p:txBody>
          <a:bodyPr/>
          <a:lstStyle>
            <a:lvl1pPr>
              <a:defRPr/>
            </a:lvl1pPr>
          </a:lstStyle>
          <a:p>
            <a:pPr>
              <a:defRPr/>
            </a:pPr>
            <a:fld id="{5C587448-0708-4E6B-AE4C-7BB0969749A3}"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D8977776-AB78-4631-BB80-E436C1986A8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88A68F6-D925-483E-B047-06C835CE0E92}"/>
              </a:ext>
            </a:extLst>
          </p:cNvPr>
          <p:cNvSpPr>
            <a:spLocks noGrp="1"/>
          </p:cNvSpPr>
          <p:nvPr>
            <p:ph type="sldNum" sz="quarter" idx="12"/>
          </p:nvPr>
        </p:nvSpPr>
        <p:spPr/>
        <p:txBody>
          <a:bodyPr/>
          <a:lstStyle>
            <a:lvl1pPr>
              <a:defRPr/>
            </a:lvl1pPr>
          </a:lstStyle>
          <a:p>
            <a:fld id="{823F28DC-0411-428A-B27A-B52CD003206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486948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A0C1945-9A4B-4A18-8F25-911DCDD961FD}"/>
              </a:ext>
            </a:extLst>
          </p:cNvPr>
          <p:cNvSpPr>
            <a:spLocks noGrp="1"/>
          </p:cNvSpPr>
          <p:nvPr>
            <p:ph type="dt" sz="half" idx="10"/>
          </p:nvPr>
        </p:nvSpPr>
        <p:spPr/>
        <p:txBody>
          <a:bodyPr/>
          <a:lstStyle>
            <a:lvl1pPr>
              <a:defRPr/>
            </a:lvl1pPr>
          </a:lstStyle>
          <a:p>
            <a:pPr>
              <a:defRPr/>
            </a:pPr>
            <a:fld id="{B9FD37D8-088F-4C36-AA48-0D6B7660DB01}"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F0592DD8-F9B2-4ADF-9C0E-3A3C10B2EC7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028495F-4C44-4A7A-8A21-7F054DE54403}"/>
              </a:ext>
            </a:extLst>
          </p:cNvPr>
          <p:cNvSpPr>
            <a:spLocks noGrp="1"/>
          </p:cNvSpPr>
          <p:nvPr>
            <p:ph type="sldNum" sz="quarter" idx="12"/>
          </p:nvPr>
        </p:nvSpPr>
        <p:spPr/>
        <p:txBody>
          <a:bodyPr/>
          <a:lstStyle>
            <a:lvl1pPr>
              <a:defRPr/>
            </a:lvl1pPr>
          </a:lstStyle>
          <a:p>
            <a:fld id="{E2C434DE-46F0-44E5-8BAE-107F7EE74AF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01131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529347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9F5CCB-E64C-48C7-8430-670E5BE6A1C5}"/>
              </a:ext>
            </a:extLst>
          </p:cNvPr>
          <p:cNvSpPr>
            <a:spLocks noGrp="1"/>
          </p:cNvSpPr>
          <p:nvPr>
            <p:ph type="dt" sz="half" idx="10"/>
          </p:nvPr>
        </p:nvSpPr>
        <p:spPr/>
        <p:txBody>
          <a:bodyPr/>
          <a:lstStyle>
            <a:lvl1pPr>
              <a:defRPr/>
            </a:lvl1pPr>
          </a:lstStyle>
          <a:p>
            <a:pPr>
              <a:defRPr/>
            </a:pPr>
            <a:fld id="{8E57310E-76F8-47FD-B920-6DCCE4EA4BE4}" type="datetimeFigureOut">
              <a:rPr lang="en-US">
                <a:latin typeface="Calibri"/>
              </a:rPr>
              <a:pPr>
                <a:defRPr/>
              </a:pPr>
              <a:t>8/23/20</a:t>
            </a:fld>
            <a:endParaRPr lang="en-US">
              <a:latin typeface="Calibri"/>
            </a:endParaRPr>
          </a:p>
        </p:txBody>
      </p:sp>
      <p:sp>
        <p:nvSpPr>
          <p:cNvPr id="8" name="Footer Placeholder 4">
            <a:extLst>
              <a:ext uri="{FF2B5EF4-FFF2-40B4-BE49-F238E27FC236}">
                <a16:creationId xmlns:a16="http://schemas.microsoft.com/office/drawing/2014/main" id="{C039A449-2CB6-400E-A135-930D799437E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40458BD-4C97-4C04-AE0E-B3E2E14042D5}"/>
              </a:ext>
            </a:extLst>
          </p:cNvPr>
          <p:cNvSpPr>
            <a:spLocks noGrp="1"/>
          </p:cNvSpPr>
          <p:nvPr>
            <p:ph type="sldNum" sz="quarter" idx="12"/>
          </p:nvPr>
        </p:nvSpPr>
        <p:spPr/>
        <p:txBody>
          <a:bodyPr/>
          <a:lstStyle>
            <a:lvl1pPr>
              <a:defRPr/>
            </a:lvl1pPr>
          </a:lstStyle>
          <a:p>
            <a:fld id="{A40072F0-A83E-4C72-B897-801C1B913FF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770969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C70C78-5913-40DF-9403-08D3D0115BF3}"/>
              </a:ext>
            </a:extLst>
          </p:cNvPr>
          <p:cNvSpPr>
            <a:spLocks noGrp="1"/>
          </p:cNvSpPr>
          <p:nvPr>
            <p:ph type="dt" sz="half" idx="10"/>
          </p:nvPr>
        </p:nvSpPr>
        <p:spPr/>
        <p:txBody>
          <a:bodyPr/>
          <a:lstStyle>
            <a:lvl1pPr>
              <a:defRPr/>
            </a:lvl1pPr>
          </a:lstStyle>
          <a:p>
            <a:pPr>
              <a:defRPr/>
            </a:pPr>
            <a:fld id="{F061015A-076B-4EC4-91D7-75EE63DBC34D}" type="datetimeFigureOut">
              <a:rPr lang="en-US">
                <a:latin typeface="Calibri"/>
              </a:rPr>
              <a:pPr>
                <a:defRPr/>
              </a:pPr>
              <a:t>8/23/20</a:t>
            </a:fld>
            <a:endParaRPr lang="en-US">
              <a:latin typeface="Calibri"/>
            </a:endParaRPr>
          </a:p>
        </p:txBody>
      </p:sp>
      <p:sp>
        <p:nvSpPr>
          <p:cNvPr id="4" name="Footer Placeholder 4">
            <a:extLst>
              <a:ext uri="{FF2B5EF4-FFF2-40B4-BE49-F238E27FC236}">
                <a16:creationId xmlns:a16="http://schemas.microsoft.com/office/drawing/2014/main" id="{F7268E99-639C-4765-B676-2AF63A808B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3A9FC51D-9FDD-4105-A0D5-38222ECB44D6}"/>
              </a:ext>
            </a:extLst>
          </p:cNvPr>
          <p:cNvSpPr>
            <a:spLocks noGrp="1"/>
          </p:cNvSpPr>
          <p:nvPr>
            <p:ph type="sldNum" sz="quarter" idx="12"/>
          </p:nvPr>
        </p:nvSpPr>
        <p:spPr/>
        <p:txBody>
          <a:bodyPr/>
          <a:lstStyle>
            <a:lvl1pPr>
              <a:defRPr/>
            </a:lvl1pPr>
          </a:lstStyle>
          <a:p>
            <a:fld id="{F0946717-F6B3-4953-BF06-D5FC22EDDA4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384874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AEFEC4-FD50-4B2F-9F74-BDCD8DF2BA4B}"/>
              </a:ext>
            </a:extLst>
          </p:cNvPr>
          <p:cNvSpPr>
            <a:spLocks noGrp="1"/>
          </p:cNvSpPr>
          <p:nvPr>
            <p:ph type="dt" sz="half" idx="10"/>
          </p:nvPr>
        </p:nvSpPr>
        <p:spPr/>
        <p:txBody>
          <a:bodyPr/>
          <a:lstStyle>
            <a:lvl1pPr>
              <a:defRPr/>
            </a:lvl1pPr>
          </a:lstStyle>
          <a:p>
            <a:pPr>
              <a:defRPr/>
            </a:pPr>
            <a:fld id="{7AFB487D-D88B-4D7F-BECE-88EB7364EEE3}" type="datetimeFigureOut">
              <a:rPr lang="en-US">
                <a:latin typeface="Calibri"/>
              </a:rPr>
              <a:pPr>
                <a:defRPr/>
              </a:pPr>
              <a:t>8/23/20</a:t>
            </a:fld>
            <a:endParaRPr lang="en-US">
              <a:latin typeface="Calibri"/>
            </a:endParaRPr>
          </a:p>
        </p:txBody>
      </p:sp>
      <p:sp>
        <p:nvSpPr>
          <p:cNvPr id="3" name="Footer Placeholder 4">
            <a:extLst>
              <a:ext uri="{FF2B5EF4-FFF2-40B4-BE49-F238E27FC236}">
                <a16:creationId xmlns:a16="http://schemas.microsoft.com/office/drawing/2014/main" id="{D222B747-5DA8-484C-8EF2-ACC7B58D194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6E62D0C0-C452-4FE0-86B9-2AC745DF05A0}"/>
              </a:ext>
            </a:extLst>
          </p:cNvPr>
          <p:cNvSpPr>
            <a:spLocks noGrp="1"/>
          </p:cNvSpPr>
          <p:nvPr>
            <p:ph type="sldNum" sz="quarter" idx="12"/>
          </p:nvPr>
        </p:nvSpPr>
        <p:spPr/>
        <p:txBody>
          <a:bodyPr/>
          <a:lstStyle>
            <a:lvl1pPr>
              <a:defRPr/>
            </a:lvl1pPr>
          </a:lstStyle>
          <a:p>
            <a:fld id="{B0F5D276-6D0F-47AD-B7ED-21ADAEBD482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4817718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26320BB-4594-4636-8B84-FBA96496A638}"/>
              </a:ext>
            </a:extLst>
          </p:cNvPr>
          <p:cNvSpPr>
            <a:spLocks noGrp="1"/>
          </p:cNvSpPr>
          <p:nvPr>
            <p:ph type="dt" sz="half" idx="10"/>
          </p:nvPr>
        </p:nvSpPr>
        <p:spPr/>
        <p:txBody>
          <a:bodyPr/>
          <a:lstStyle>
            <a:lvl1pPr>
              <a:defRPr/>
            </a:lvl1pPr>
          </a:lstStyle>
          <a:p>
            <a:pPr>
              <a:defRPr/>
            </a:pPr>
            <a:fld id="{6043B398-5CC4-4976-B37F-D0E3EB7A100B}"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282EE785-1357-4C49-8130-221A7112C8E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D48811-48A4-4CBD-8A69-CE92468BF2D0}"/>
              </a:ext>
            </a:extLst>
          </p:cNvPr>
          <p:cNvSpPr>
            <a:spLocks noGrp="1"/>
          </p:cNvSpPr>
          <p:nvPr>
            <p:ph type="sldNum" sz="quarter" idx="12"/>
          </p:nvPr>
        </p:nvSpPr>
        <p:spPr/>
        <p:txBody>
          <a:bodyPr/>
          <a:lstStyle>
            <a:lvl1pPr>
              <a:defRPr/>
            </a:lvl1pPr>
          </a:lstStyle>
          <a:p>
            <a:fld id="{49DD01A7-5CBA-49CA-BFA2-F8D90F19ADC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97562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C2173B-D061-44C0-A2F4-CD933BB9717F}"/>
              </a:ext>
            </a:extLst>
          </p:cNvPr>
          <p:cNvSpPr>
            <a:spLocks noGrp="1"/>
          </p:cNvSpPr>
          <p:nvPr>
            <p:ph type="dt" sz="half" idx="10"/>
          </p:nvPr>
        </p:nvSpPr>
        <p:spPr/>
        <p:txBody>
          <a:bodyPr/>
          <a:lstStyle>
            <a:lvl1pPr>
              <a:defRPr/>
            </a:lvl1pPr>
          </a:lstStyle>
          <a:p>
            <a:pPr>
              <a:defRPr/>
            </a:pPr>
            <a:fld id="{854820D8-4FA2-47BA-9BD5-B4DF02EE6A0C}"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EFC0FF5D-7E14-492D-BDB7-8A3F9C07CD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CE259C-0BE9-472A-AB13-AC9214D71325}"/>
              </a:ext>
            </a:extLst>
          </p:cNvPr>
          <p:cNvSpPr>
            <a:spLocks noGrp="1"/>
          </p:cNvSpPr>
          <p:nvPr>
            <p:ph type="sldNum" sz="quarter" idx="12"/>
          </p:nvPr>
        </p:nvSpPr>
        <p:spPr/>
        <p:txBody>
          <a:bodyPr/>
          <a:lstStyle>
            <a:lvl1pPr>
              <a:defRPr/>
            </a:lvl1pPr>
          </a:lstStyle>
          <a:p>
            <a:fld id="{F6F34B33-1E7B-4464-BB16-26E3B3E936D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324157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EB6E0-B0A2-41AF-8FDB-C810D766BBA4}"/>
              </a:ext>
            </a:extLst>
          </p:cNvPr>
          <p:cNvSpPr>
            <a:spLocks noGrp="1"/>
          </p:cNvSpPr>
          <p:nvPr>
            <p:ph type="dt" sz="half" idx="10"/>
          </p:nvPr>
        </p:nvSpPr>
        <p:spPr/>
        <p:txBody>
          <a:bodyPr/>
          <a:lstStyle>
            <a:lvl1pPr>
              <a:defRPr/>
            </a:lvl1pPr>
          </a:lstStyle>
          <a:p>
            <a:pPr>
              <a:defRPr/>
            </a:pPr>
            <a:fld id="{FFE7AD67-BDDB-481E-9F5E-EDA0A045E840}"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3943EAB7-F153-453E-8391-9AA29084508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3026388-B30F-4E09-BBF9-570C22824454}"/>
              </a:ext>
            </a:extLst>
          </p:cNvPr>
          <p:cNvSpPr>
            <a:spLocks noGrp="1"/>
          </p:cNvSpPr>
          <p:nvPr>
            <p:ph type="sldNum" sz="quarter" idx="12"/>
          </p:nvPr>
        </p:nvSpPr>
        <p:spPr/>
        <p:txBody>
          <a:bodyPr/>
          <a:lstStyle>
            <a:lvl1pPr>
              <a:defRPr/>
            </a:lvl1pPr>
          </a:lstStyle>
          <a:p>
            <a:fld id="{C8DE5D85-3DE9-4A7C-9AD0-018841FEE17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193338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70A1B-2F74-4EC1-B4B8-95861E813411}"/>
              </a:ext>
            </a:extLst>
          </p:cNvPr>
          <p:cNvSpPr>
            <a:spLocks noGrp="1"/>
          </p:cNvSpPr>
          <p:nvPr>
            <p:ph type="dt" sz="half" idx="10"/>
          </p:nvPr>
        </p:nvSpPr>
        <p:spPr/>
        <p:txBody>
          <a:bodyPr/>
          <a:lstStyle>
            <a:lvl1pPr>
              <a:defRPr/>
            </a:lvl1pPr>
          </a:lstStyle>
          <a:p>
            <a:pPr>
              <a:defRPr/>
            </a:pPr>
            <a:fld id="{7BD73C2B-ED7E-4837-BE53-973CB7931725}"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B55D1CA1-42A3-4D2D-909A-9E29735A90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2A40117-634E-4C53-8CE8-8FE567800AFB}"/>
              </a:ext>
            </a:extLst>
          </p:cNvPr>
          <p:cNvSpPr>
            <a:spLocks noGrp="1"/>
          </p:cNvSpPr>
          <p:nvPr>
            <p:ph type="sldNum" sz="quarter" idx="12"/>
          </p:nvPr>
        </p:nvSpPr>
        <p:spPr/>
        <p:txBody>
          <a:bodyPr/>
          <a:lstStyle>
            <a:lvl1pPr>
              <a:defRPr/>
            </a:lvl1pPr>
          </a:lstStyle>
          <a:p>
            <a:fld id="{853D57E7-4907-4783-A189-FF4C59B4C92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6289293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FC8D06-BCAD-C948-A6F1-3623C4CE13C2}" type="slidenum">
              <a:rPr lang="en-US"/>
              <a:pPr>
                <a:defRPr/>
              </a:pPr>
              <a:t>‹#›</a:t>
            </a:fld>
            <a:endParaRPr lang="en-US"/>
          </a:p>
        </p:txBody>
      </p:sp>
    </p:spTree>
    <p:extLst>
      <p:ext uri="{BB962C8B-B14F-4D97-AF65-F5344CB8AC3E}">
        <p14:creationId xmlns:p14="http://schemas.microsoft.com/office/powerpoint/2010/main" val="36936047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48815-0D5F-B845-ADDC-95CE6DD4072C}" type="slidenum">
              <a:rPr lang="en-US"/>
              <a:pPr>
                <a:defRPr/>
              </a:pPr>
              <a:t>‹#›</a:t>
            </a:fld>
            <a:endParaRPr lang="en-US"/>
          </a:p>
        </p:txBody>
      </p:sp>
    </p:spTree>
    <p:extLst>
      <p:ext uri="{BB962C8B-B14F-4D97-AF65-F5344CB8AC3E}">
        <p14:creationId xmlns:p14="http://schemas.microsoft.com/office/powerpoint/2010/main" val="4275998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D266A-D184-994C-8A36-1A94035A9910}" type="slidenum">
              <a:rPr lang="en-US"/>
              <a:pPr>
                <a:defRPr/>
              </a:pPr>
              <a:t>‹#›</a:t>
            </a:fld>
            <a:endParaRPr lang="en-US"/>
          </a:p>
        </p:txBody>
      </p:sp>
    </p:spTree>
    <p:extLst>
      <p:ext uri="{BB962C8B-B14F-4D97-AF65-F5344CB8AC3E}">
        <p14:creationId xmlns:p14="http://schemas.microsoft.com/office/powerpoint/2010/main" val="1094262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8/23/20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24351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CC8622-3FEB-EF42-BC17-A19541BD41F2}" type="slidenum">
              <a:rPr lang="en-US"/>
              <a:pPr>
                <a:defRPr/>
              </a:pPr>
              <a:t>‹#›</a:t>
            </a:fld>
            <a:endParaRPr lang="en-US"/>
          </a:p>
        </p:txBody>
      </p:sp>
    </p:spTree>
    <p:extLst>
      <p:ext uri="{BB962C8B-B14F-4D97-AF65-F5344CB8AC3E}">
        <p14:creationId xmlns:p14="http://schemas.microsoft.com/office/powerpoint/2010/main" val="6620184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45045-3B42-EF45-A54F-4B7322750013}" type="slidenum">
              <a:rPr lang="en-US"/>
              <a:pPr>
                <a:defRPr/>
              </a:pPr>
              <a:t>‹#›</a:t>
            </a:fld>
            <a:endParaRPr lang="en-US"/>
          </a:p>
        </p:txBody>
      </p:sp>
    </p:spTree>
    <p:extLst>
      <p:ext uri="{BB962C8B-B14F-4D97-AF65-F5344CB8AC3E}">
        <p14:creationId xmlns:p14="http://schemas.microsoft.com/office/powerpoint/2010/main" val="23515179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EAF722-E833-CD48-B352-7AEA2686FD74}" type="slidenum">
              <a:rPr lang="en-US"/>
              <a:pPr>
                <a:defRPr/>
              </a:pPr>
              <a:t>‹#›</a:t>
            </a:fld>
            <a:endParaRPr lang="en-US"/>
          </a:p>
        </p:txBody>
      </p:sp>
    </p:spTree>
    <p:extLst>
      <p:ext uri="{BB962C8B-B14F-4D97-AF65-F5344CB8AC3E}">
        <p14:creationId xmlns:p14="http://schemas.microsoft.com/office/powerpoint/2010/main" val="33221118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0B9C78-B3CC-914B-8843-4521B534940C}" type="slidenum">
              <a:rPr lang="en-US"/>
              <a:pPr>
                <a:defRPr/>
              </a:pPr>
              <a:t>‹#›</a:t>
            </a:fld>
            <a:endParaRPr lang="en-US"/>
          </a:p>
        </p:txBody>
      </p:sp>
    </p:spTree>
    <p:extLst>
      <p:ext uri="{BB962C8B-B14F-4D97-AF65-F5344CB8AC3E}">
        <p14:creationId xmlns:p14="http://schemas.microsoft.com/office/powerpoint/2010/main" val="1488420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A064C-6D99-BB48-987E-6B8D12679129}" type="slidenum">
              <a:rPr lang="en-US"/>
              <a:pPr>
                <a:defRPr/>
              </a:pPr>
              <a:t>‹#›</a:t>
            </a:fld>
            <a:endParaRPr lang="en-US"/>
          </a:p>
        </p:txBody>
      </p:sp>
    </p:spTree>
    <p:extLst>
      <p:ext uri="{BB962C8B-B14F-4D97-AF65-F5344CB8AC3E}">
        <p14:creationId xmlns:p14="http://schemas.microsoft.com/office/powerpoint/2010/main" val="2940015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159E92-E56E-5C44-A3AB-F2E711B77EBE}" type="slidenum">
              <a:rPr lang="en-US"/>
              <a:pPr>
                <a:defRPr/>
              </a:pPr>
              <a:t>‹#›</a:t>
            </a:fld>
            <a:endParaRPr lang="en-US"/>
          </a:p>
        </p:txBody>
      </p:sp>
    </p:spTree>
    <p:extLst>
      <p:ext uri="{BB962C8B-B14F-4D97-AF65-F5344CB8AC3E}">
        <p14:creationId xmlns:p14="http://schemas.microsoft.com/office/powerpoint/2010/main" val="36441021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ACA10-86C3-FE4A-A7B8-2EDDB13BF922}" type="slidenum">
              <a:rPr lang="en-US"/>
              <a:pPr>
                <a:defRPr/>
              </a:pPr>
              <a:t>‹#›</a:t>
            </a:fld>
            <a:endParaRPr lang="en-US"/>
          </a:p>
        </p:txBody>
      </p:sp>
    </p:spTree>
    <p:extLst>
      <p:ext uri="{BB962C8B-B14F-4D97-AF65-F5344CB8AC3E}">
        <p14:creationId xmlns:p14="http://schemas.microsoft.com/office/powerpoint/2010/main" val="407043132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A5567-0E6D-AD46-A333-C7CA9DD35587}" type="slidenum">
              <a:rPr lang="en-US"/>
              <a:pPr>
                <a:defRPr/>
              </a:pPr>
              <a:t>‹#›</a:t>
            </a:fld>
            <a:endParaRPr lang="en-US"/>
          </a:p>
        </p:txBody>
      </p:sp>
    </p:spTree>
    <p:extLst>
      <p:ext uri="{BB962C8B-B14F-4D97-AF65-F5344CB8AC3E}">
        <p14:creationId xmlns:p14="http://schemas.microsoft.com/office/powerpoint/2010/main" val="121613604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7693D-08B5-D94A-B794-76DCBEF1B5B3}" type="slidenum">
              <a:rPr lang="en-US"/>
              <a:pPr>
                <a:defRPr/>
              </a:pPr>
              <a:t>‹#›</a:t>
            </a:fld>
            <a:endParaRPr lang="en-US"/>
          </a:p>
        </p:txBody>
      </p:sp>
    </p:spTree>
    <p:extLst>
      <p:ext uri="{BB962C8B-B14F-4D97-AF65-F5344CB8AC3E}">
        <p14:creationId xmlns:p14="http://schemas.microsoft.com/office/powerpoint/2010/main" val="37122833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07610-F3B5-4049-8939-DB1D7DCEFCA5}" type="slidenum">
              <a:rPr lang="en-US"/>
              <a:pPr>
                <a:defRPr/>
              </a:pPr>
              <a:t>‹#›</a:t>
            </a:fld>
            <a:endParaRPr lang="en-US"/>
          </a:p>
        </p:txBody>
      </p:sp>
    </p:spTree>
    <p:extLst>
      <p:ext uri="{BB962C8B-B14F-4D97-AF65-F5344CB8AC3E}">
        <p14:creationId xmlns:p14="http://schemas.microsoft.com/office/powerpoint/2010/main" val="3409366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1275093"/>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22123-301E-2344-B6E8-46139FC7DB89}" type="slidenum">
              <a:rPr lang="en-US"/>
              <a:pPr>
                <a:defRPr/>
              </a:pPr>
              <a:t>‹#›</a:t>
            </a:fld>
            <a:endParaRPr lang="en-US"/>
          </a:p>
        </p:txBody>
      </p:sp>
    </p:spTree>
    <p:extLst>
      <p:ext uri="{BB962C8B-B14F-4D97-AF65-F5344CB8AC3E}">
        <p14:creationId xmlns:p14="http://schemas.microsoft.com/office/powerpoint/2010/main" val="129596248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28CA6-1F93-3649-8C28-286B466F29C8}" type="slidenum">
              <a:rPr lang="en-US"/>
              <a:pPr>
                <a:defRPr/>
              </a:pPr>
              <a:t>‹#›</a:t>
            </a:fld>
            <a:endParaRPr lang="en-US"/>
          </a:p>
        </p:txBody>
      </p:sp>
    </p:spTree>
    <p:extLst>
      <p:ext uri="{BB962C8B-B14F-4D97-AF65-F5344CB8AC3E}">
        <p14:creationId xmlns:p14="http://schemas.microsoft.com/office/powerpoint/2010/main" val="3553310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A80DEC-9262-FE4A-8A24-8AEB9E6E4BBA}" type="slidenum">
              <a:rPr lang="en-US"/>
              <a:pPr>
                <a:defRPr/>
              </a:pPr>
              <a:t>‹#›</a:t>
            </a:fld>
            <a:endParaRPr lang="en-US"/>
          </a:p>
        </p:txBody>
      </p:sp>
    </p:spTree>
    <p:extLst>
      <p:ext uri="{BB962C8B-B14F-4D97-AF65-F5344CB8AC3E}">
        <p14:creationId xmlns:p14="http://schemas.microsoft.com/office/powerpoint/2010/main" val="3016165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0AA876-89AE-1341-9D78-BCF815E3C702}" type="slidenum">
              <a:rPr lang="en-US"/>
              <a:pPr>
                <a:defRPr/>
              </a:pPr>
              <a:t>‹#›</a:t>
            </a:fld>
            <a:endParaRPr lang="en-US"/>
          </a:p>
        </p:txBody>
      </p:sp>
    </p:spTree>
    <p:extLst>
      <p:ext uri="{BB962C8B-B14F-4D97-AF65-F5344CB8AC3E}">
        <p14:creationId xmlns:p14="http://schemas.microsoft.com/office/powerpoint/2010/main" val="21540164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C5AD6-F907-E940-962C-1953722C5224}" type="slidenum">
              <a:rPr lang="en-US"/>
              <a:pPr>
                <a:defRPr/>
              </a:pPr>
              <a:t>‹#›</a:t>
            </a:fld>
            <a:endParaRPr lang="en-US"/>
          </a:p>
        </p:txBody>
      </p:sp>
    </p:spTree>
    <p:extLst>
      <p:ext uri="{BB962C8B-B14F-4D97-AF65-F5344CB8AC3E}">
        <p14:creationId xmlns:p14="http://schemas.microsoft.com/office/powerpoint/2010/main" val="49353175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BD12B-FB69-BA4F-9506-76FC6F2552DE}" type="slidenum">
              <a:rPr lang="en-US"/>
              <a:pPr>
                <a:defRPr/>
              </a:pPr>
              <a:t>‹#›</a:t>
            </a:fld>
            <a:endParaRPr lang="en-US"/>
          </a:p>
        </p:txBody>
      </p:sp>
    </p:spTree>
    <p:extLst>
      <p:ext uri="{BB962C8B-B14F-4D97-AF65-F5344CB8AC3E}">
        <p14:creationId xmlns:p14="http://schemas.microsoft.com/office/powerpoint/2010/main" val="106253634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A9C021-CB5F-D746-AA6D-9322B88EC7AF}" type="slidenum">
              <a:rPr lang="en-US"/>
              <a:pPr>
                <a:defRPr/>
              </a:pPr>
              <a:t>‹#›</a:t>
            </a:fld>
            <a:endParaRPr lang="en-US"/>
          </a:p>
        </p:txBody>
      </p:sp>
    </p:spTree>
    <p:extLst>
      <p:ext uri="{BB962C8B-B14F-4D97-AF65-F5344CB8AC3E}">
        <p14:creationId xmlns:p14="http://schemas.microsoft.com/office/powerpoint/2010/main" val="403292986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F7141-7472-F048-A2DC-324CCBF2D034}" type="slidenum">
              <a:rPr lang="en-US"/>
              <a:pPr>
                <a:defRPr/>
              </a:pPr>
              <a:t>‹#›</a:t>
            </a:fld>
            <a:endParaRPr lang="en-US"/>
          </a:p>
        </p:txBody>
      </p:sp>
    </p:spTree>
    <p:extLst>
      <p:ext uri="{BB962C8B-B14F-4D97-AF65-F5344CB8AC3E}">
        <p14:creationId xmlns:p14="http://schemas.microsoft.com/office/powerpoint/2010/main" val="8822718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EEB82-DBD7-8B44-B189-3BC836D1EA6B}" type="slidenum">
              <a:rPr lang="en-US"/>
              <a:pPr>
                <a:defRPr/>
              </a:pPr>
              <a:t>‹#›</a:t>
            </a:fld>
            <a:endParaRPr lang="en-US"/>
          </a:p>
        </p:txBody>
      </p:sp>
    </p:spTree>
    <p:extLst>
      <p:ext uri="{BB962C8B-B14F-4D97-AF65-F5344CB8AC3E}">
        <p14:creationId xmlns:p14="http://schemas.microsoft.com/office/powerpoint/2010/main" val="28019291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336A5A0-86E8-F04F-878B-C20879A9F6EC}"/>
              </a:ext>
            </a:extLst>
          </p:cNvPr>
          <p:cNvSpPr>
            <a:spLocks noGrp="1"/>
          </p:cNvSpPr>
          <p:nvPr>
            <p:ph type="dt" sz="half" idx="10"/>
          </p:nvPr>
        </p:nvSpPr>
        <p:spPr/>
        <p:txBody>
          <a:bodyPr/>
          <a:lstStyle>
            <a:lvl1pPr>
              <a:defRPr/>
            </a:lvl1pPr>
          </a:lstStyle>
          <a:p>
            <a:pPr>
              <a:defRPr/>
            </a:pPr>
            <a:fld id="{87A10BF2-E6BB-E44A-98E6-203C0E377AD9}" type="datetimeFigureOut">
              <a:rPr lang="en-US" altLang="en-US"/>
              <a:pPr>
                <a:defRPr/>
              </a:pPr>
              <a:t>8/23/20</a:t>
            </a:fld>
            <a:endParaRPr lang="en-US" altLang="en-US"/>
          </a:p>
        </p:txBody>
      </p:sp>
      <p:sp>
        <p:nvSpPr>
          <p:cNvPr id="5" name="Footer Placeholder 4">
            <a:extLst>
              <a:ext uri="{FF2B5EF4-FFF2-40B4-BE49-F238E27FC236}">
                <a16:creationId xmlns:a16="http://schemas.microsoft.com/office/drawing/2014/main" id="{84B14145-F27E-4D46-9E24-904DA8C895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DFC8DB-CEBE-9C47-8E7A-F55D39AFFEA7}"/>
              </a:ext>
            </a:extLst>
          </p:cNvPr>
          <p:cNvSpPr>
            <a:spLocks noGrp="1"/>
          </p:cNvSpPr>
          <p:nvPr>
            <p:ph type="sldNum" sz="quarter" idx="12"/>
          </p:nvPr>
        </p:nvSpPr>
        <p:spPr/>
        <p:txBody>
          <a:bodyPr/>
          <a:lstStyle>
            <a:lvl1pPr>
              <a:defRPr/>
            </a:lvl1pPr>
          </a:lstStyle>
          <a:p>
            <a:pPr>
              <a:defRPr/>
            </a:pPr>
            <a:fld id="{9D60B0C9-A60A-E84E-8696-082867FF85D9}" type="slidenum">
              <a:rPr lang="en-US" altLang="en-US"/>
              <a:pPr>
                <a:defRPr/>
              </a:pPr>
              <a:t>‹#›</a:t>
            </a:fld>
            <a:endParaRPr lang="en-US" altLang="en-US"/>
          </a:p>
        </p:txBody>
      </p:sp>
    </p:spTree>
    <p:extLst>
      <p:ext uri="{BB962C8B-B14F-4D97-AF65-F5344CB8AC3E}">
        <p14:creationId xmlns:p14="http://schemas.microsoft.com/office/powerpoint/2010/main" val="1693049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756174"/>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61B00-B2DB-0145-A43A-ACA413B86651}"/>
              </a:ext>
            </a:extLst>
          </p:cNvPr>
          <p:cNvSpPr>
            <a:spLocks noGrp="1"/>
          </p:cNvSpPr>
          <p:nvPr>
            <p:ph type="dt" sz="half" idx="10"/>
          </p:nvPr>
        </p:nvSpPr>
        <p:spPr/>
        <p:txBody>
          <a:bodyPr/>
          <a:lstStyle>
            <a:lvl1pPr>
              <a:defRPr/>
            </a:lvl1pPr>
          </a:lstStyle>
          <a:p>
            <a:pPr>
              <a:defRPr/>
            </a:pPr>
            <a:fld id="{EEC5460D-9A12-0D43-8CAF-795A51859E3C}" type="datetimeFigureOut">
              <a:rPr lang="en-US" altLang="en-US"/>
              <a:pPr>
                <a:defRPr/>
              </a:pPr>
              <a:t>8/23/20</a:t>
            </a:fld>
            <a:endParaRPr lang="en-US" altLang="en-US"/>
          </a:p>
        </p:txBody>
      </p:sp>
      <p:sp>
        <p:nvSpPr>
          <p:cNvPr id="5" name="Footer Placeholder 4">
            <a:extLst>
              <a:ext uri="{FF2B5EF4-FFF2-40B4-BE49-F238E27FC236}">
                <a16:creationId xmlns:a16="http://schemas.microsoft.com/office/drawing/2014/main" id="{D12EED8A-4255-694A-B0A2-7019F5E257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B023D1-CD76-244D-B40E-30B304F5B9BE}"/>
              </a:ext>
            </a:extLst>
          </p:cNvPr>
          <p:cNvSpPr>
            <a:spLocks noGrp="1"/>
          </p:cNvSpPr>
          <p:nvPr>
            <p:ph type="sldNum" sz="quarter" idx="12"/>
          </p:nvPr>
        </p:nvSpPr>
        <p:spPr/>
        <p:txBody>
          <a:bodyPr/>
          <a:lstStyle>
            <a:lvl1pPr>
              <a:defRPr/>
            </a:lvl1pPr>
          </a:lstStyle>
          <a:p>
            <a:pPr>
              <a:defRPr/>
            </a:pPr>
            <a:fld id="{AB61868F-C04D-164A-94C6-52D12AFBAC1E}" type="slidenum">
              <a:rPr lang="en-US" altLang="en-US"/>
              <a:pPr>
                <a:defRPr/>
              </a:pPr>
              <a:t>‹#›</a:t>
            </a:fld>
            <a:endParaRPr lang="en-US" altLang="en-US"/>
          </a:p>
        </p:txBody>
      </p:sp>
    </p:spTree>
    <p:extLst>
      <p:ext uri="{BB962C8B-B14F-4D97-AF65-F5344CB8AC3E}">
        <p14:creationId xmlns:p14="http://schemas.microsoft.com/office/powerpoint/2010/main" val="37393899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7E0704-4BFC-B544-B016-4A7AD5DE8DD5}"/>
              </a:ext>
            </a:extLst>
          </p:cNvPr>
          <p:cNvSpPr>
            <a:spLocks noGrp="1"/>
          </p:cNvSpPr>
          <p:nvPr>
            <p:ph type="dt" sz="half" idx="10"/>
          </p:nvPr>
        </p:nvSpPr>
        <p:spPr/>
        <p:txBody>
          <a:bodyPr/>
          <a:lstStyle>
            <a:lvl1pPr>
              <a:defRPr/>
            </a:lvl1pPr>
          </a:lstStyle>
          <a:p>
            <a:pPr>
              <a:defRPr/>
            </a:pPr>
            <a:fld id="{24322817-CB9A-7344-86AF-0461B9694BF4}" type="datetimeFigureOut">
              <a:rPr lang="en-US" altLang="en-US"/>
              <a:pPr>
                <a:defRPr/>
              </a:pPr>
              <a:t>8/23/20</a:t>
            </a:fld>
            <a:endParaRPr lang="en-US" altLang="en-US"/>
          </a:p>
        </p:txBody>
      </p:sp>
      <p:sp>
        <p:nvSpPr>
          <p:cNvPr id="5" name="Footer Placeholder 4">
            <a:extLst>
              <a:ext uri="{FF2B5EF4-FFF2-40B4-BE49-F238E27FC236}">
                <a16:creationId xmlns:a16="http://schemas.microsoft.com/office/drawing/2014/main" id="{02EF1A7D-19B1-984D-A9EB-3B6DDDCF8F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4C8747-A921-C446-A5C5-A9DAF1BD515B}"/>
              </a:ext>
            </a:extLst>
          </p:cNvPr>
          <p:cNvSpPr>
            <a:spLocks noGrp="1"/>
          </p:cNvSpPr>
          <p:nvPr>
            <p:ph type="sldNum" sz="quarter" idx="12"/>
          </p:nvPr>
        </p:nvSpPr>
        <p:spPr/>
        <p:txBody>
          <a:bodyPr/>
          <a:lstStyle>
            <a:lvl1pPr>
              <a:defRPr/>
            </a:lvl1pPr>
          </a:lstStyle>
          <a:p>
            <a:pPr>
              <a:defRPr/>
            </a:pPr>
            <a:fld id="{AFC80C50-558B-D94C-B04A-AB6E0143BAD1}" type="slidenum">
              <a:rPr lang="en-US" altLang="en-US"/>
              <a:pPr>
                <a:defRPr/>
              </a:pPr>
              <a:t>‹#›</a:t>
            </a:fld>
            <a:endParaRPr lang="en-US" altLang="en-US"/>
          </a:p>
        </p:txBody>
      </p:sp>
    </p:spTree>
    <p:extLst>
      <p:ext uri="{BB962C8B-B14F-4D97-AF65-F5344CB8AC3E}">
        <p14:creationId xmlns:p14="http://schemas.microsoft.com/office/powerpoint/2010/main" val="401461137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D841F27-BC37-0749-B96B-33D101C2B9F9}"/>
              </a:ext>
            </a:extLst>
          </p:cNvPr>
          <p:cNvSpPr>
            <a:spLocks noGrp="1"/>
          </p:cNvSpPr>
          <p:nvPr>
            <p:ph type="dt" sz="half" idx="10"/>
          </p:nvPr>
        </p:nvSpPr>
        <p:spPr/>
        <p:txBody>
          <a:bodyPr/>
          <a:lstStyle>
            <a:lvl1pPr>
              <a:defRPr/>
            </a:lvl1pPr>
          </a:lstStyle>
          <a:p>
            <a:pPr>
              <a:defRPr/>
            </a:pPr>
            <a:fld id="{6E039C07-670F-F74D-81B1-E125D9634E11}" type="datetimeFigureOut">
              <a:rPr lang="en-US" altLang="en-US"/>
              <a:pPr>
                <a:defRPr/>
              </a:pPr>
              <a:t>8/23/20</a:t>
            </a:fld>
            <a:endParaRPr lang="en-US" altLang="en-US"/>
          </a:p>
        </p:txBody>
      </p:sp>
      <p:sp>
        <p:nvSpPr>
          <p:cNvPr id="6" name="Footer Placeholder 4">
            <a:extLst>
              <a:ext uri="{FF2B5EF4-FFF2-40B4-BE49-F238E27FC236}">
                <a16:creationId xmlns:a16="http://schemas.microsoft.com/office/drawing/2014/main" id="{233969A8-EE04-4B4E-8F5C-A5A7AA2DC1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277BE7-7C9F-3444-9CD8-CEE0ED9EC130}"/>
              </a:ext>
            </a:extLst>
          </p:cNvPr>
          <p:cNvSpPr>
            <a:spLocks noGrp="1"/>
          </p:cNvSpPr>
          <p:nvPr>
            <p:ph type="sldNum" sz="quarter" idx="12"/>
          </p:nvPr>
        </p:nvSpPr>
        <p:spPr/>
        <p:txBody>
          <a:bodyPr/>
          <a:lstStyle>
            <a:lvl1pPr>
              <a:defRPr/>
            </a:lvl1pPr>
          </a:lstStyle>
          <a:p>
            <a:pPr>
              <a:defRPr/>
            </a:pPr>
            <a:fld id="{2C64CB2F-D8B8-0D4D-9E25-834FBE35A736}" type="slidenum">
              <a:rPr lang="en-US" altLang="en-US"/>
              <a:pPr>
                <a:defRPr/>
              </a:pPr>
              <a:t>‹#›</a:t>
            </a:fld>
            <a:endParaRPr lang="en-US" altLang="en-US"/>
          </a:p>
        </p:txBody>
      </p:sp>
    </p:spTree>
    <p:extLst>
      <p:ext uri="{BB962C8B-B14F-4D97-AF65-F5344CB8AC3E}">
        <p14:creationId xmlns:p14="http://schemas.microsoft.com/office/powerpoint/2010/main" val="6161365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64318B4-7778-134E-AA4F-F2997C2B1366}"/>
              </a:ext>
            </a:extLst>
          </p:cNvPr>
          <p:cNvSpPr>
            <a:spLocks noGrp="1"/>
          </p:cNvSpPr>
          <p:nvPr>
            <p:ph type="dt" sz="half" idx="10"/>
          </p:nvPr>
        </p:nvSpPr>
        <p:spPr/>
        <p:txBody>
          <a:bodyPr/>
          <a:lstStyle>
            <a:lvl1pPr>
              <a:defRPr/>
            </a:lvl1pPr>
          </a:lstStyle>
          <a:p>
            <a:pPr>
              <a:defRPr/>
            </a:pPr>
            <a:fld id="{2FB8FE6C-411B-1F43-A7DA-6DE290576349}" type="datetimeFigureOut">
              <a:rPr lang="en-US" altLang="en-US"/>
              <a:pPr>
                <a:defRPr/>
              </a:pPr>
              <a:t>8/23/20</a:t>
            </a:fld>
            <a:endParaRPr lang="en-US" altLang="en-US"/>
          </a:p>
        </p:txBody>
      </p:sp>
      <p:sp>
        <p:nvSpPr>
          <p:cNvPr id="8" name="Footer Placeholder 4">
            <a:extLst>
              <a:ext uri="{FF2B5EF4-FFF2-40B4-BE49-F238E27FC236}">
                <a16:creationId xmlns:a16="http://schemas.microsoft.com/office/drawing/2014/main" id="{55B1F1B7-66EC-8149-A1B8-6890FCA83B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26733F-9241-4440-9D7E-C903ACD07457}"/>
              </a:ext>
            </a:extLst>
          </p:cNvPr>
          <p:cNvSpPr>
            <a:spLocks noGrp="1"/>
          </p:cNvSpPr>
          <p:nvPr>
            <p:ph type="sldNum" sz="quarter" idx="12"/>
          </p:nvPr>
        </p:nvSpPr>
        <p:spPr/>
        <p:txBody>
          <a:bodyPr/>
          <a:lstStyle>
            <a:lvl1pPr>
              <a:defRPr/>
            </a:lvl1pPr>
          </a:lstStyle>
          <a:p>
            <a:pPr>
              <a:defRPr/>
            </a:pPr>
            <a:fld id="{DB6DA96C-3388-E044-9099-89457F106095}" type="slidenum">
              <a:rPr lang="en-US" altLang="en-US"/>
              <a:pPr>
                <a:defRPr/>
              </a:pPr>
              <a:t>‹#›</a:t>
            </a:fld>
            <a:endParaRPr lang="en-US" altLang="en-US"/>
          </a:p>
        </p:txBody>
      </p:sp>
    </p:spTree>
    <p:extLst>
      <p:ext uri="{BB962C8B-B14F-4D97-AF65-F5344CB8AC3E}">
        <p14:creationId xmlns:p14="http://schemas.microsoft.com/office/powerpoint/2010/main" val="6061037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378B0B-6E28-5948-9272-75C1A24504FB}"/>
              </a:ext>
            </a:extLst>
          </p:cNvPr>
          <p:cNvSpPr>
            <a:spLocks noGrp="1"/>
          </p:cNvSpPr>
          <p:nvPr>
            <p:ph type="dt" sz="half" idx="10"/>
          </p:nvPr>
        </p:nvSpPr>
        <p:spPr/>
        <p:txBody>
          <a:bodyPr/>
          <a:lstStyle>
            <a:lvl1pPr>
              <a:defRPr/>
            </a:lvl1pPr>
          </a:lstStyle>
          <a:p>
            <a:pPr>
              <a:defRPr/>
            </a:pPr>
            <a:fld id="{5E8A4FAA-F973-754E-A5AF-246CEC5487F2}" type="datetimeFigureOut">
              <a:rPr lang="en-US" altLang="en-US"/>
              <a:pPr>
                <a:defRPr/>
              </a:pPr>
              <a:t>8/23/20</a:t>
            </a:fld>
            <a:endParaRPr lang="en-US" altLang="en-US"/>
          </a:p>
        </p:txBody>
      </p:sp>
      <p:sp>
        <p:nvSpPr>
          <p:cNvPr id="4" name="Footer Placeholder 4">
            <a:extLst>
              <a:ext uri="{FF2B5EF4-FFF2-40B4-BE49-F238E27FC236}">
                <a16:creationId xmlns:a16="http://schemas.microsoft.com/office/drawing/2014/main" id="{084AFA16-E3C0-CC4F-BE25-1E1A6C00F0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31F9EF8-4F3F-C045-9E36-CA0DF4D50DA4}"/>
              </a:ext>
            </a:extLst>
          </p:cNvPr>
          <p:cNvSpPr>
            <a:spLocks noGrp="1"/>
          </p:cNvSpPr>
          <p:nvPr>
            <p:ph type="sldNum" sz="quarter" idx="12"/>
          </p:nvPr>
        </p:nvSpPr>
        <p:spPr/>
        <p:txBody>
          <a:bodyPr/>
          <a:lstStyle>
            <a:lvl1pPr>
              <a:defRPr/>
            </a:lvl1pPr>
          </a:lstStyle>
          <a:p>
            <a:pPr>
              <a:defRPr/>
            </a:pPr>
            <a:fld id="{A12BEFDB-C787-9045-B347-B09160C3C06C}" type="slidenum">
              <a:rPr lang="en-US" altLang="en-US"/>
              <a:pPr>
                <a:defRPr/>
              </a:pPr>
              <a:t>‹#›</a:t>
            </a:fld>
            <a:endParaRPr lang="en-US" altLang="en-US"/>
          </a:p>
        </p:txBody>
      </p:sp>
    </p:spTree>
    <p:extLst>
      <p:ext uri="{BB962C8B-B14F-4D97-AF65-F5344CB8AC3E}">
        <p14:creationId xmlns:p14="http://schemas.microsoft.com/office/powerpoint/2010/main" val="13604122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AFE184-6BD2-E647-A3B1-450B6E329B34}"/>
              </a:ext>
            </a:extLst>
          </p:cNvPr>
          <p:cNvSpPr>
            <a:spLocks noGrp="1"/>
          </p:cNvSpPr>
          <p:nvPr>
            <p:ph type="dt" sz="half" idx="10"/>
          </p:nvPr>
        </p:nvSpPr>
        <p:spPr/>
        <p:txBody>
          <a:bodyPr/>
          <a:lstStyle>
            <a:lvl1pPr>
              <a:defRPr/>
            </a:lvl1pPr>
          </a:lstStyle>
          <a:p>
            <a:pPr>
              <a:defRPr/>
            </a:pPr>
            <a:fld id="{BB65E99E-EF59-084C-BB29-9EE3573ECFE5}" type="datetimeFigureOut">
              <a:rPr lang="en-US" altLang="en-US"/>
              <a:pPr>
                <a:defRPr/>
              </a:pPr>
              <a:t>8/23/20</a:t>
            </a:fld>
            <a:endParaRPr lang="en-US" altLang="en-US"/>
          </a:p>
        </p:txBody>
      </p:sp>
      <p:sp>
        <p:nvSpPr>
          <p:cNvPr id="3" name="Footer Placeholder 4">
            <a:extLst>
              <a:ext uri="{FF2B5EF4-FFF2-40B4-BE49-F238E27FC236}">
                <a16:creationId xmlns:a16="http://schemas.microsoft.com/office/drawing/2014/main" id="{D5D90CA5-3BE8-F943-B52B-9DD820AA3D4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D2ABCC-73BC-1F41-9012-A215514D6399}"/>
              </a:ext>
            </a:extLst>
          </p:cNvPr>
          <p:cNvSpPr>
            <a:spLocks noGrp="1"/>
          </p:cNvSpPr>
          <p:nvPr>
            <p:ph type="sldNum" sz="quarter" idx="12"/>
          </p:nvPr>
        </p:nvSpPr>
        <p:spPr/>
        <p:txBody>
          <a:bodyPr/>
          <a:lstStyle>
            <a:lvl1pPr>
              <a:defRPr/>
            </a:lvl1pPr>
          </a:lstStyle>
          <a:p>
            <a:pPr>
              <a:defRPr/>
            </a:pPr>
            <a:fld id="{21BB395E-AB84-1D47-BF5B-C32262B2D7A9}" type="slidenum">
              <a:rPr lang="en-US" altLang="en-US"/>
              <a:pPr>
                <a:defRPr/>
              </a:pPr>
              <a:t>‹#›</a:t>
            </a:fld>
            <a:endParaRPr lang="en-US" altLang="en-US"/>
          </a:p>
        </p:txBody>
      </p:sp>
    </p:spTree>
    <p:extLst>
      <p:ext uri="{BB962C8B-B14F-4D97-AF65-F5344CB8AC3E}">
        <p14:creationId xmlns:p14="http://schemas.microsoft.com/office/powerpoint/2010/main" val="1152631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FACF39E-B7A4-6146-B3A7-EA26FCA97E1E}"/>
              </a:ext>
            </a:extLst>
          </p:cNvPr>
          <p:cNvSpPr>
            <a:spLocks noGrp="1"/>
          </p:cNvSpPr>
          <p:nvPr>
            <p:ph type="dt" sz="half" idx="10"/>
          </p:nvPr>
        </p:nvSpPr>
        <p:spPr/>
        <p:txBody>
          <a:bodyPr/>
          <a:lstStyle>
            <a:lvl1pPr>
              <a:defRPr/>
            </a:lvl1pPr>
          </a:lstStyle>
          <a:p>
            <a:pPr>
              <a:defRPr/>
            </a:pPr>
            <a:fld id="{80448F71-BA84-E742-AB51-7E4D1E2E91EA}" type="datetimeFigureOut">
              <a:rPr lang="en-US" altLang="en-US"/>
              <a:pPr>
                <a:defRPr/>
              </a:pPr>
              <a:t>8/23/20</a:t>
            </a:fld>
            <a:endParaRPr lang="en-US" altLang="en-US"/>
          </a:p>
        </p:txBody>
      </p:sp>
      <p:sp>
        <p:nvSpPr>
          <p:cNvPr id="6" name="Footer Placeholder 4">
            <a:extLst>
              <a:ext uri="{FF2B5EF4-FFF2-40B4-BE49-F238E27FC236}">
                <a16:creationId xmlns:a16="http://schemas.microsoft.com/office/drawing/2014/main" id="{D9104170-5852-1343-B13E-8FFCDB317A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FCB769-C6AD-9F43-A55B-DB8B10994D0B}"/>
              </a:ext>
            </a:extLst>
          </p:cNvPr>
          <p:cNvSpPr>
            <a:spLocks noGrp="1"/>
          </p:cNvSpPr>
          <p:nvPr>
            <p:ph type="sldNum" sz="quarter" idx="12"/>
          </p:nvPr>
        </p:nvSpPr>
        <p:spPr/>
        <p:txBody>
          <a:bodyPr/>
          <a:lstStyle>
            <a:lvl1pPr>
              <a:defRPr/>
            </a:lvl1pPr>
          </a:lstStyle>
          <a:p>
            <a:pPr>
              <a:defRPr/>
            </a:pPr>
            <a:fld id="{F3371C84-9104-A140-A1F2-E9CCA686538A}" type="slidenum">
              <a:rPr lang="en-US" altLang="en-US"/>
              <a:pPr>
                <a:defRPr/>
              </a:pPr>
              <a:t>‹#›</a:t>
            </a:fld>
            <a:endParaRPr lang="en-US" altLang="en-US"/>
          </a:p>
        </p:txBody>
      </p:sp>
    </p:spTree>
    <p:extLst>
      <p:ext uri="{BB962C8B-B14F-4D97-AF65-F5344CB8AC3E}">
        <p14:creationId xmlns:p14="http://schemas.microsoft.com/office/powerpoint/2010/main" val="169621006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0C1CC65-ED44-AE41-B81F-C8B92BC5A558}"/>
              </a:ext>
            </a:extLst>
          </p:cNvPr>
          <p:cNvSpPr>
            <a:spLocks noGrp="1"/>
          </p:cNvSpPr>
          <p:nvPr>
            <p:ph type="dt" sz="half" idx="10"/>
          </p:nvPr>
        </p:nvSpPr>
        <p:spPr/>
        <p:txBody>
          <a:bodyPr/>
          <a:lstStyle>
            <a:lvl1pPr>
              <a:defRPr/>
            </a:lvl1pPr>
          </a:lstStyle>
          <a:p>
            <a:pPr>
              <a:defRPr/>
            </a:pPr>
            <a:fld id="{EB91AD7B-0744-904D-A8D1-1305F8B25DC1}" type="datetimeFigureOut">
              <a:rPr lang="en-US" altLang="en-US"/>
              <a:pPr>
                <a:defRPr/>
              </a:pPr>
              <a:t>8/23/20</a:t>
            </a:fld>
            <a:endParaRPr lang="en-US" altLang="en-US"/>
          </a:p>
        </p:txBody>
      </p:sp>
      <p:sp>
        <p:nvSpPr>
          <p:cNvPr id="6" name="Footer Placeholder 4">
            <a:extLst>
              <a:ext uri="{FF2B5EF4-FFF2-40B4-BE49-F238E27FC236}">
                <a16:creationId xmlns:a16="http://schemas.microsoft.com/office/drawing/2014/main" id="{1C309622-8636-B949-9668-B053B95D84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9693AB-64FF-154D-9F66-B62D29A4D026}"/>
              </a:ext>
            </a:extLst>
          </p:cNvPr>
          <p:cNvSpPr>
            <a:spLocks noGrp="1"/>
          </p:cNvSpPr>
          <p:nvPr>
            <p:ph type="sldNum" sz="quarter" idx="12"/>
          </p:nvPr>
        </p:nvSpPr>
        <p:spPr/>
        <p:txBody>
          <a:bodyPr/>
          <a:lstStyle>
            <a:lvl1pPr>
              <a:defRPr/>
            </a:lvl1pPr>
          </a:lstStyle>
          <a:p>
            <a:pPr>
              <a:defRPr/>
            </a:pPr>
            <a:fld id="{6B4B1380-DEC0-464A-A223-61A099B08C15}" type="slidenum">
              <a:rPr lang="en-US" altLang="en-US"/>
              <a:pPr>
                <a:defRPr/>
              </a:pPr>
              <a:t>‹#›</a:t>
            </a:fld>
            <a:endParaRPr lang="en-US" altLang="en-US"/>
          </a:p>
        </p:txBody>
      </p:sp>
    </p:spTree>
    <p:extLst>
      <p:ext uri="{BB962C8B-B14F-4D97-AF65-F5344CB8AC3E}">
        <p14:creationId xmlns:p14="http://schemas.microsoft.com/office/powerpoint/2010/main" val="11847733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B23EC-F51F-6E4E-96A2-E7380ADF7DC7}"/>
              </a:ext>
            </a:extLst>
          </p:cNvPr>
          <p:cNvSpPr>
            <a:spLocks noGrp="1"/>
          </p:cNvSpPr>
          <p:nvPr>
            <p:ph type="dt" sz="half" idx="10"/>
          </p:nvPr>
        </p:nvSpPr>
        <p:spPr/>
        <p:txBody>
          <a:bodyPr/>
          <a:lstStyle>
            <a:lvl1pPr>
              <a:defRPr/>
            </a:lvl1pPr>
          </a:lstStyle>
          <a:p>
            <a:pPr>
              <a:defRPr/>
            </a:pPr>
            <a:fld id="{A15464D0-8F10-4749-9CF3-E128DD0D57B9}" type="datetimeFigureOut">
              <a:rPr lang="en-US" altLang="en-US"/>
              <a:pPr>
                <a:defRPr/>
              </a:pPr>
              <a:t>8/23/20</a:t>
            </a:fld>
            <a:endParaRPr lang="en-US" altLang="en-US"/>
          </a:p>
        </p:txBody>
      </p:sp>
      <p:sp>
        <p:nvSpPr>
          <p:cNvPr id="5" name="Footer Placeholder 4">
            <a:extLst>
              <a:ext uri="{FF2B5EF4-FFF2-40B4-BE49-F238E27FC236}">
                <a16:creationId xmlns:a16="http://schemas.microsoft.com/office/drawing/2014/main" id="{EA434A21-F64C-444F-9588-73E165126D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0B6931-7F03-AC4C-9ABA-D93651943F10}"/>
              </a:ext>
            </a:extLst>
          </p:cNvPr>
          <p:cNvSpPr>
            <a:spLocks noGrp="1"/>
          </p:cNvSpPr>
          <p:nvPr>
            <p:ph type="sldNum" sz="quarter" idx="12"/>
          </p:nvPr>
        </p:nvSpPr>
        <p:spPr/>
        <p:txBody>
          <a:bodyPr/>
          <a:lstStyle>
            <a:lvl1pPr>
              <a:defRPr/>
            </a:lvl1pPr>
          </a:lstStyle>
          <a:p>
            <a:pPr>
              <a:defRPr/>
            </a:pPr>
            <a:fld id="{E5C0C100-4BC2-F547-B475-609D126EC528}" type="slidenum">
              <a:rPr lang="en-US" altLang="en-US"/>
              <a:pPr>
                <a:defRPr/>
              </a:pPr>
              <a:t>‹#›</a:t>
            </a:fld>
            <a:endParaRPr lang="en-US" altLang="en-US"/>
          </a:p>
        </p:txBody>
      </p:sp>
    </p:spTree>
    <p:extLst>
      <p:ext uri="{BB962C8B-B14F-4D97-AF65-F5344CB8AC3E}">
        <p14:creationId xmlns:p14="http://schemas.microsoft.com/office/powerpoint/2010/main" val="247233003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90399-10DE-EF4F-A122-4213B6D05FA8}"/>
              </a:ext>
            </a:extLst>
          </p:cNvPr>
          <p:cNvSpPr>
            <a:spLocks noGrp="1"/>
          </p:cNvSpPr>
          <p:nvPr>
            <p:ph type="dt" sz="half" idx="10"/>
          </p:nvPr>
        </p:nvSpPr>
        <p:spPr/>
        <p:txBody>
          <a:bodyPr/>
          <a:lstStyle>
            <a:lvl1pPr>
              <a:defRPr/>
            </a:lvl1pPr>
          </a:lstStyle>
          <a:p>
            <a:pPr>
              <a:defRPr/>
            </a:pPr>
            <a:fld id="{A5859609-9ED2-0548-BF0F-9146A8081C53}" type="datetimeFigureOut">
              <a:rPr lang="en-US" altLang="en-US"/>
              <a:pPr>
                <a:defRPr/>
              </a:pPr>
              <a:t>8/23/20</a:t>
            </a:fld>
            <a:endParaRPr lang="en-US" altLang="en-US"/>
          </a:p>
        </p:txBody>
      </p:sp>
      <p:sp>
        <p:nvSpPr>
          <p:cNvPr id="5" name="Footer Placeholder 4">
            <a:extLst>
              <a:ext uri="{FF2B5EF4-FFF2-40B4-BE49-F238E27FC236}">
                <a16:creationId xmlns:a16="http://schemas.microsoft.com/office/drawing/2014/main" id="{9B03D5CF-82F7-9241-85DC-69C3C1258B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8EFD01-19CF-D147-A433-2AEE441E1EE8}"/>
              </a:ext>
            </a:extLst>
          </p:cNvPr>
          <p:cNvSpPr>
            <a:spLocks noGrp="1"/>
          </p:cNvSpPr>
          <p:nvPr>
            <p:ph type="sldNum" sz="quarter" idx="12"/>
          </p:nvPr>
        </p:nvSpPr>
        <p:spPr/>
        <p:txBody>
          <a:bodyPr/>
          <a:lstStyle>
            <a:lvl1pPr>
              <a:defRPr/>
            </a:lvl1pPr>
          </a:lstStyle>
          <a:p>
            <a:pPr>
              <a:defRPr/>
            </a:pPr>
            <a:fld id="{62631D38-C7BC-2E41-9F7B-D0EE867192DA}" type="slidenum">
              <a:rPr lang="en-US" altLang="en-US"/>
              <a:pPr>
                <a:defRPr/>
              </a:pPr>
              <a:t>‹#›</a:t>
            </a:fld>
            <a:endParaRPr lang="en-US" altLang="en-US"/>
          </a:p>
        </p:txBody>
      </p:sp>
    </p:spTree>
    <p:extLst>
      <p:ext uri="{BB962C8B-B14F-4D97-AF65-F5344CB8AC3E}">
        <p14:creationId xmlns:p14="http://schemas.microsoft.com/office/powerpoint/2010/main" val="3118157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1927737"/>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5506DA6-9B00-3A44-B945-26B56BB6DA9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130480308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06DA6-9B00-3A44-B945-26B56BB6DA9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125129269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5506DA6-9B00-3A44-B945-26B56BB6DA9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194255871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506DA6-9B00-3A44-B945-26B56BB6DA97}"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37726431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5506DA6-9B00-3A44-B945-26B56BB6DA97}" type="datetimeFigureOut">
              <a:rPr lang="en-US" smtClean="0"/>
              <a:t>8/23/20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78590577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5506DA6-9B00-3A44-B945-26B56BB6DA97}" type="datetimeFigureOut">
              <a:rPr lang="en-US" smtClean="0"/>
              <a:t>8/23/20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233837175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06DA6-9B00-3A44-B945-26B56BB6DA97}" type="datetimeFigureOut">
              <a:rPr lang="en-US" smtClean="0"/>
              <a:t>8/23/20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133929915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06DA6-9B00-3A44-B945-26B56BB6DA97}"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37845605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06DA6-9B00-3A44-B945-26B56BB6DA97}"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90201812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06DA6-9B00-3A44-B945-26B56BB6DA9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302199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07BA51-7A64-EA40-8C50-B5A80D36670C}" type="slidenum">
              <a:rPr lang="en-US"/>
              <a:pPr>
                <a:defRPr/>
              </a:pPr>
              <a:t>‹#›</a:t>
            </a:fld>
            <a:endParaRPr lang="en-US"/>
          </a:p>
        </p:txBody>
      </p:sp>
    </p:spTree>
    <p:extLst>
      <p:ext uri="{BB962C8B-B14F-4D97-AF65-F5344CB8AC3E}">
        <p14:creationId xmlns:p14="http://schemas.microsoft.com/office/powerpoint/2010/main" val="23113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750923"/>
      </p:ext>
    </p:extLst>
  </p:cSld>
  <p:clrMapOvr>
    <a:masterClrMapping/>
  </p:clrMapOvr>
  <p:transition spd="med">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06DA6-9B00-3A44-B945-26B56BB6DA9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6587-4E3F-DC45-B20D-4257EE3640DB}" type="slidenum">
              <a:rPr lang="en-US" smtClean="0"/>
              <a:t>‹#›</a:t>
            </a:fld>
            <a:endParaRPr lang="en-US"/>
          </a:p>
        </p:txBody>
      </p:sp>
    </p:spTree>
    <p:extLst>
      <p:ext uri="{BB962C8B-B14F-4D97-AF65-F5344CB8AC3E}">
        <p14:creationId xmlns:p14="http://schemas.microsoft.com/office/powerpoint/2010/main" val="260160344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0797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ED87CB4-A6F5-0740-B5B9-B28E334539BE}"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30574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A641031-CF58-204C-A3EE-63723D6722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E598715-ADDF-0E46-B26F-F4419528CF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9936A2-C4C3-924C-97B5-6C79FB7913A4}"/>
              </a:ext>
            </a:extLst>
          </p:cNvPr>
          <p:cNvSpPr>
            <a:spLocks noGrp="1" noChangeArrowheads="1"/>
          </p:cNvSpPr>
          <p:nvPr>
            <p:ph type="sldNum" sz="quarter" idx="12"/>
          </p:nvPr>
        </p:nvSpPr>
        <p:spPr>
          <a:ln/>
        </p:spPr>
        <p:txBody>
          <a:bodyPr/>
          <a:lstStyle>
            <a:lvl1pPr>
              <a:defRPr/>
            </a:lvl1pPr>
          </a:lstStyle>
          <a:p>
            <a:pPr>
              <a:defRPr/>
            </a:pPr>
            <a:fld id="{62A6166A-E6F2-C349-8CD5-36A71D132231}" type="slidenum">
              <a:rPr lang="en-US" altLang="en-US"/>
              <a:pPr>
                <a:defRPr/>
              </a:pPr>
              <a:t>‹#›</a:t>
            </a:fld>
            <a:endParaRPr lang="en-US" altLang="en-US"/>
          </a:p>
        </p:txBody>
      </p:sp>
    </p:spTree>
    <p:extLst>
      <p:ext uri="{BB962C8B-B14F-4D97-AF65-F5344CB8AC3E}">
        <p14:creationId xmlns:p14="http://schemas.microsoft.com/office/powerpoint/2010/main" val="36500913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1F08EC-1B2D-AF49-BF60-06C94414C3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9DD9BC8-E1F1-E946-8095-50E9E1800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FC7573-D5D7-A046-9BB5-49807DFFCF11}"/>
              </a:ext>
            </a:extLst>
          </p:cNvPr>
          <p:cNvSpPr>
            <a:spLocks noGrp="1" noChangeArrowheads="1"/>
          </p:cNvSpPr>
          <p:nvPr>
            <p:ph type="sldNum" sz="quarter" idx="12"/>
          </p:nvPr>
        </p:nvSpPr>
        <p:spPr>
          <a:ln/>
        </p:spPr>
        <p:txBody>
          <a:bodyPr/>
          <a:lstStyle>
            <a:lvl1pPr>
              <a:defRPr/>
            </a:lvl1pPr>
          </a:lstStyle>
          <a:p>
            <a:pPr>
              <a:defRPr/>
            </a:pPr>
            <a:fld id="{C9F19D0F-BC83-2E4C-A564-272C26EE04EE}" type="slidenum">
              <a:rPr lang="en-US" altLang="en-US"/>
              <a:pPr>
                <a:defRPr/>
              </a:pPr>
              <a:t>‹#›</a:t>
            </a:fld>
            <a:endParaRPr lang="en-US" altLang="en-US"/>
          </a:p>
        </p:txBody>
      </p:sp>
    </p:spTree>
    <p:extLst>
      <p:ext uri="{BB962C8B-B14F-4D97-AF65-F5344CB8AC3E}">
        <p14:creationId xmlns:p14="http://schemas.microsoft.com/office/powerpoint/2010/main" val="9943972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C9EB84D-CF10-CA44-854D-74C7AF441F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66DDD44-AF0F-314C-90A0-73F202B161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A117D7D-8EC6-1E49-B908-B2A5A1B87459}"/>
              </a:ext>
            </a:extLst>
          </p:cNvPr>
          <p:cNvSpPr>
            <a:spLocks noGrp="1" noChangeArrowheads="1"/>
          </p:cNvSpPr>
          <p:nvPr>
            <p:ph type="sldNum" sz="quarter" idx="12"/>
          </p:nvPr>
        </p:nvSpPr>
        <p:spPr>
          <a:ln/>
        </p:spPr>
        <p:txBody>
          <a:bodyPr/>
          <a:lstStyle>
            <a:lvl1pPr>
              <a:defRPr/>
            </a:lvl1pPr>
          </a:lstStyle>
          <a:p>
            <a:pPr>
              <a:defRPr/>
            </a:pPr>
            <a:fld id="{002A2C7B-C0AA-C145-A8CF-291D6E856B63}" type="slidenum">
              <a:rPr lang="en-US" altLang="en-US"/>
              <a:pPr>
                <a:defRPr/>
              </a:pPr>
              <a:t>‹#›</a:t>
            </a:fld>
            <a:endParaRPr lang="en-US" altLang="en-US"/>
          </a:p>
        </p:txBody>
      </p:sp>
    </p:spTree>
    <p:extLst>
      <p:ext uri="{BB962C8B-B14F-4D97-AF65-F5344CB8AC3E}">
        <p14:creationId xmlns:p14="http://schemas.microsoft.com/office/powerpoint/2010/main" val="39999117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C8E137-F05C-A74F-8D8D-D2E65F1B20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8EBB9D2-B935-3D43-A944-C1A36E6FCF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45CD614-0E49-E444-9C77-7D8EF3B15003}"/>
              </a:ext>
            </a:extLst>
          </p:cNvPr>
          <p:cNvSpPr>
            <a:spLocks noGrp="1" noChangeArrowheads="1"/>
          </p:cNvSpPr>
          <p:nvPr>
            <p:ph type="sldNum" sz="quarter" idx="12"/>
          </p:nvPr>
        </p:nvSpPr>
        <p:spPr>
          <a:ln/>
        </p:spPr>
        <p:txBody>
          <a:bodyPr/>
          <a:lstStyle>
            <a:lvl1pPr>
              <a:defRPr/>
            </a:lvl1pPr>
          </a:lstStyle>
          <a:p>
            <a:pPr>
              <a:defRPr/>
            </a:pPr>
            <a:fld id="{9C43BC45-FCF2-974A-A05B-356448D430A3}" type="slidenum">
              <a:rPr lang="en-US" altLang="en-US"/>
              <a:pPr>
                <a:defRPr/>
              </a:pPr>
              <a:t>‹#›</a:t>
            </a:fld>
            <a:endParaRPr lang="en-US" altLang="en-US"/>
          </a:p>
        </p:txBody>
      </p:sp>
    </p:spTree>
    <p:extLst>
      <p:ext uri="{BB962C8B-B14F-4D97-AF65-F5344CB8AC3E}">
        <p14:creationId xmlns:p14="http://schemas.microsoft.com/office/powerpoint/2010/main" val="328142062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5B247C-A093-434C-A290-4E8900AEEE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A85CA69-C62D-2C4A-9F3B-DE0F457070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D1F217A-58F1-EB40-9AD4-ABFC5F568E5E}"/>
              </a:ext>
            </a:extLst>
          </p:cNvPr>
          <p:cNvSpPr>
            <a:spLocks noGrp="1" noChangeArrowheads="1"/>
          </p:cNvSpPr>
          <p:nvPr>
            <p:ph type="sldNum" sz="quarter" idx="12"/>
          </p:nvPr>
        </p:nvSpPr>
        <p:spPr>
          <a:ln/>
        </p:spPr>
        <p:txBody>
          <a:bodyPr/>
          <a:lstStyle>
            <a:lvl1pPr>
              <a:defRPr/>
            </a:lvl1pPr>
          </a:lstStyle>
          <a:p>
            <a:pPr>
              <a:defRPr/>
            </a:pPr>
            <a:fld id="{C8599CF6-C717-244A-920C-F4B85DE5FAEA}" type="slidenum">
              <a:rPr lang="en-US" altLang="en-US"/>
              <a:pPr>
                <a:defRPr/>
              </a:pPr>
              <a:t>‹#›</a:t>
            </a:fld>
            <a:endParaRPr lang="en-US" altLang="en-US"/>
          </a:p>
        </p:txBody>
      </p:sp>
    </p:spTree>
    <p:extLst>
      <p:ext uri="{BB962C8B-B14F-4D97-AF65-F5344CB8AC3E}">
        <p14:creationId xmlns:p14="http://schemas.microsoft.com/office/powerpoint/2010/main" val="314663410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C0428E-546C-814C-B627-B7A6499870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5791504-5A00-3345-A58F-01A56A072C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C3D16D6-C2D3-0443-ADE3-3753F8148E0D}"/>
              </a:ext>
            </a:extLst>
          </p:cNvPr>
          <p:cNvSpPr>
            <a:spLocks noGrp="1" noChangeArrowheads="1"/>
          </p:cNvSpPr>
          <p:nvPr>
            <p:ph type="sldNum" sz="quarter" idx="12"/>
          </p:nvPr>
        </p:nvSpPr>
        <p:spPr>
          <a:ln/>
        </p:spPr>
        <p:txBody>
          <a:bodyPr/>
          <a:lstStyle>
            <a:lvl1pPr>
              <a:defRPr/>
            </a:lvl1pPr>
          </a:lstStyle>
          <a:p>
            <a:pPr>
              <a:defRPr/>
            </a:pPr>
            <a:fld id="{666C103E-DC60-294C-B2CE-6DB9A2974852}" type="slidenum">
              <a:rPr lang="en-US" altLang="en-US"/>
              <a:pPr>
                <a:defRPr/>
              </a:pPr>
              <a:t>‹#›</a:t>
            </a:fld>
            <a:endParaRPr lang="en-US" altLang="en-US"/>
          </a:p>
        </p:txBody>
      </p:sp>
    </p:spTree>
    <p:extLst>
      <p:ext uri="{BB962C8B-B14F-4D97-AF65-F5344CB8AC3E}">
        <p14:creationId xmlns:p14="http://schemas.microsoft.com/office/powerpoint/2010/main" val="408656579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92CD1E-7118-AD44-A7C0-B17284811F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136806F-EEFB-6A4F-BBEC-0A3AD36C80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EC82825-9066-5045-98F4-03EAD99B708B}"/>
              </a:ext>
            </a:extLst>
          </p:cNvPr>
          <p:cNvSpPr>
            <a:spLocks noGrp="1" noChangeArrowheads="1"/>
          </p:cNvSpPr>
          <p:nvPr>
            <p:ph type="sldNum" sz="quarter" idx="12"/>
          </p:nvPr>
        </p:nvSpPr>
        <p:spPr>
          <a:ln/>
        </p:spPr>
        <p:txBody>
          <a:bodyPr/>
          <a:lstStyle>
            <a:lvl1pPr>
              <a:defRPr/>
            </a:lvl1pPr>
          </a:lstStyle>
          <a:p>
            <a:pPr>
              <a:defRPr/>
            </a:pPr>
            <a:fld id="{91689E71-1668-5F49-802B-AD9C35FD965B}" type="slidenum">
              <a:rPr lang="en-US" altLang="en-US"/>
              <a:pPr>
                <a:defRPr/>
              </a:pPr>
              <a:t>‹#›</a:t>
            </a:fld>
            <a:endParaRPr lang="en-US" altLang="en-US"/>
          </a:p>
        </p:txBody>
      </p:sp>
    </p:spTree>
    <p:extLst>
      <p:ext uri="{BB962C8B-B14F-4D97-AF65-F5344CB8AC3E}">
        <p14:creationId xmlns:p14="http://schemas.microsoft.com/office/powerpoint/2010/main" val="299355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541857"/>
      </p:ext>
    </p:extLst>
  </p:cSld>
  <p:clrMapOvr>
    <a:masterClrMapping/>
  </p:clrMapOvr>
  <p:transition spd="med">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4B198CC-33F2-D84B-84B9-8684AD581D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A78348B-6D94-DC46-96FB-B660F72E5A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7C060BF-9301-4547-A968-1EAEC1ED7F09}"/>
              </a:ext>
            </a:extLst>
          </p:cNvPr>
          <p:cNvSpPr>
            <a:spLocks noGrp="1" noChangeArrowheads="1"/>
          </p:cNvSpPr>
          <p:nvPr>
            <p:ph type="sldNum" sz="quarter" idx="12"/>
          </p:nvPr>
        </p:nvSpPr>
        <p:spPr>
          <a:ln/>
        </p:spPr>
        <p:txBody>
          <a:bodyPr/>
          <a:lstStyle>
            <a:lvl1pPr>
              <a:defRPr/>
            </a:lvl1pPr>
          </a:lstStyle>
          <a:p>
            <a:pPr>
              <a:defRPr/>
            </a:pPr>
            <a:fld id="{A1A0F03D-44D0-D14C-8796-7B4A9507FB80}" type="slidenum">
              <a:rPr lang="en-US" altLang="en-US"/>
              <a:pPr>
                <a:defRPr/>
              </a:pPr>
              <a:t>‹#›</a:t>
            </a:fld>
            <a:endParaRPr lang="en-US" altLang="en-US"/>
          </a:p>
        </p:txBody>
      </p:sp>
    </p:spTree>
    <p:extLst>
      <p:ext uri="{BB962C8B-B14F-4D97-AF65-F5344CB8AC3E}">
        <p14:creationId xmlns:p14="http://schemas.microsoft.com/office/powerpoint/2010/main" val="60885619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CB37C00-41D3-6B49-8FFC-5DB1A93EFC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2645756-2BA2-7246-8917-088065533D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4BA5001-62AD-564A-9182-D1EEF4B35A8A}"/>
              </a:ext>
            </a:extLst>
          </p:cNvPr>
          <p:cNvSpPr>
            <a:spLocks noGrp="1" noChangeArrowheads="1"/>
          </p:cNvSpPr>
          <p:nvPr>
            <p:ph type="sldNum" sz="quarter" idx="12"/>
          </p:nvPr>
        </p:nvSpPr>
        <p:spPr>
          <a:ln/>
        </p:spPr>
        <p:txBody>
          <a:bodyPr/>
          <a:lstStyle>
            <a:lvl1pPr>
              <a:defRPr/>
            </a:lvl1pPr>
          </a:lstStyle>
          <a:p>
            <a:pPr>
              <a:defRPr/>
            </a:pPr>
            <a:fld id="{636FFEF7-315F-E140-8393-2501FD896D3C}" type="slidenum">
              <a:rPr lang="en-US" altLang="en-US"/>
              <a:pPr>
                <a:defRPr/>
              </a:pPr>
              <a:t>‹#›</a:t>
            </a:fld>
            <a:endParaRPr lang="en-US" altLang="en-US"/>
          </a:p>
        </p:txBody>
      </p:sp>
    </p:spTree>
    <p:extLst>
      <p:ext uri="{BB962C8B-B14F-4D97-AF65-F5344CB8AC3E}">
        <p14:creationId xmlns:p14="http://schemas.microsoft.com/office/powerpoint/2010/main" val="32584446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2D6463-E63B-F249-B8F7-F01C0CB537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2AF01D-15C8-4746-83C0-D914A96D40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124D4AD-05CE-9441-B3EE-EAFA2BEF2D7A}"/>
              </a:ext>
            </a:extLst>
          </p:cNvPr>
          <p:cNvSpPr>
            <a:spLocks noGrp="1" noChangeArrowheads="1"/>
          </p:cNvSpPr>
          <p:nvPr>
            <p:ph type="sldNum" sz="quarter" idx="12"/>
          </p:nvPr>
        </p:nvSpPr>
        <p:spPr>
          <a:ln/>
        </p:spPr>
        <p:txBody>
          <a:bodyPr/>
          <a:lstStyle>
            <a:lvl1pPr>
              <a:defRPr/>
            </a:lvl1pPr>
          </a:lstStyle>
          <a:p>
            <a:pPr>
              <a:defRPr/>
            </a:pPr>
            <a:fld id="{DC08275E-053D-B146-8565-3839D0A58ADB}" type="slidenum">
              <a:rPr lang="en-US" altLang="en-US"/>
              <a:pPr>
                <a:defRPr/>
              </a:pPr>
              <a:t>‹#›</a:t>
            </a:fld>
            <a:endParaRPr lang="en-US" altLang="en-US"/>
          </a:p>
        </p:txBody>
      </p:sp>
    </p:spTree>
    <p:extLst>
      <p:ext uri="{BB962C8B-B14F-4D97-AF65-F5344CB8AC3E}">
        <p14:creationId xmlns:p14="http://schemas.microsoft.com/office/powerpoint/2010/main" val="34909948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B37035-5487-F942-8603-B554121591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9718C3C-BC06-1544-A249-B492334AB0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484CC0-8FCD-964A-8B3C-7F47F2F940C6}"/>
              </a:ext>
            </a:extLst>
          </p:cNvPr>
          <p:cNvSpPr>
            <a:spLocks noGrp="1" noChangeArrowheads="1"/>
          </p:cNvSpPr>
          <p:nvPr>
            <p:ph type="sldNum" sz="quarter" idx="12"/>
          </p:nvPr>
        </p:nvSpPr>
        <p:spPr>
          <a:ln/>
        </p:spPr>
        <p:txBody>
          <a:bodyPr/>
          <a:lstStyle>
            <a:lvl1pPr>
              <a:defRPr/>
            </a:lvl1pPr>
          </a:lstStyle>
          <a:p>
            <a:pPr>
              <a:defRPr/>
            </a:pPr>
            <a:fld id="{C0012373-BA1A-E74C-BBE3-F72CDF581FAE}" type="slidenum">
              <a:rPr lang="en-US" altLang="en-US"/>
              <a:pPr>
                <a:defRPr/>
              </a:pPr>
              <a:t>‹#›</a:t>
            </a:fld>
            <a:endParaRPr lang="en-US" altLang="en-US"/>
          </a:p>
        </p:txBody>
      </p:sp>
    </p:spTree>
    <p:extLst>
      <p:ext uri="{BB962C8B-B14F-4D97-AF65-F5344CB8AC3E}">
        <p14:creationId xmlns:p14="http://schemas.microsoft.com/office/powerpoint/2010/main" val="17523575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1878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E8563-05E2-7A4F-8CE2-78BDC9DF5E35}" type="slidenum">
              <a:rPr lang="en-US"/>
              <a:pPr>
                <a:defRPr/>
              </a:pPr>
              <a:t>‹#›</a:t>
            </a:fld>
            <a:endParaRPr lang="en-US"/>
          </a:p>
        </p:txBody>
      </p:sp>
    </p:spTree>
    <p:extLst>
      <p:ext uri="{BB962C8B-B14F-4D97-AF65-F5344CB8AC3E}">
        <p14:creationId xmlns:p14="http://schemas.microsoft.com/office/powerpoint/2010/main" val="237093092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FF8FCE-A888-A94D-B0A6-1B29C175B8A2}" type="slidenum">
              <a:rPr lang="en-US"/>
              <a:pPr>
                <a:defRPr/>
              </a:pPr>
              <a:t>‹#›</a:t>
            </a:fld>
            <a:endParaRPr lang="en-US"/>
          </a:p>
        </p:txBody>
      </p:sp>
    </p:spTree>
    <p:extLst>
      <p:ext uri="{BB962C8B-B14F-4D97-AF65-F5344CB8AC3E}">
        <p14:creationId xmlns:p14="http://schemas.microsoft.com/office/powerpoint/2010/main" val="40916332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093E1-8717-384A-9E14-D9AF1CF5B41F}" type="slidenum">
              <a:rPr lang="en-US"/>
              <a:pPr>
                <a:defRPr/>
              </a:pPr>
              <a:t>‹#›</a:t>
            </a:fld>
            <a:endParaRPr lang="en-US"/>
          </a:p>
        </p:txBody>
      </p:sp>
    </p:spTree>
    <p:extLst>
      <p:ext uri="{BB962C8B-B14F-4D97-AF65-F5344CB8AC3E}">
        <p14:creationId xmlns:p14="http://schemas.microsoft.com/office/powerpoint/2010/main" val="110383882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789D0-2C4E-1A4A-BE04-47775B8FCA31}" type="slidenum">
              <a:rPr lang="en-US"/>
              <a:pPr>
                <a:defRPr/>
              </a:pPr>
              <a:t>‹#›</a:t>
            </a:fld>
            <a:endParaRPr lang="en-US"/>
          </a:p>
        </p:txBody>
      </p:sp>
    </p:spTree>
    <p:extLst>
      <p:ext uri="{BB962C8B-B14F-4D97-AF65-F5344CB8AC3E}">
        <p14:creationId xmlns:p14="http://schemas.microsoft.com/office/powerpoint/2010/main" val="48625792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DA87C4-D1E7-8F4F-B516-F8C297CD8A50}" type="slidenum">
              <a:rPr lang="en-US"/>
              <a:pPr>
                <a:defRPr/>
              </a:pPr>
              <a:t>‹#›</a:t>
            </a:fld>
            <a:endParaRPr lang="en-US"/>
          </a:p>
        </p:txBody>
      </p:sp>
    </p:spTree>
    <p:extLst>
      <p:ext uri="{BB962C8B-B14F-4D97-AF65-F5344CB8AC3E}">
        <p14:creationId xmlns:p14="http://schemas.microsoft.com/office/powerpoint/2010/main" val="12029936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BF3A74-5E4A-E749-B825-4B98FD1424D0}" type="slidenum">
              <a:rPr lang="en-US"/>
              <a:pPr>
                <a:defRPr/>
              </a:pPr>
              <a:t>‹#›</a:t>
            </a:fld>
            <a:endParaRPr lang="en-US"/>
          </a:p>
        </p:txBody>
      </p:sp>
    </p:spTree>
    <p:extLst>
      <p:ext uri="{BB962C8B-B14F-4D97-AF65-F5344CB8AC3E}">
        <p14:creationId xmlns:p14="http://schemas.microsoft.com/office/powerpoint/2010/main" val="2857652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89379981"/>
      </p:ext>
    </p:extLst>
  </p:cSld>
  <p:clrMapOvr>
    <a:masterClrMapping/>
  </p:clrMapOvr>
  <p:transition spd="med">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BBBB8E-6F00-9B4C-8238-161FD7EAA24A}" type="slidenum">
              <a:rPr lang="en-US"/>
              <a:pPr>
                <a:defRPr/>
              </a:pPr>
              <a:t>‹#›</a:t>
            </a:fld>
            <a:endParaRPr lang="en-US"/>
          </a:p>
        </p:txBody>
      </p:sp>
    </p:spTree>
    <p:extLst>
      <p:ext uri="{BB962C8B-B14F-4D97-AF65-F5344CB8AC3E}">
        <p14:creationId xmlns:p14="http://schemas.microsoft.com/office/powerpoint/2010/main" val="184412047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ED3A1-39B4-C94A-AE7E-DC306D4D49C9}" type="slidenum">
              <a:rPr lang="en-US"/>
              <a:pPr>
                <a:defRPr/>
              </a:pPr>
              <a:t>‹#›</a:t>
            </a:fld>
            <a:endParaRPr lang="en-US"/>
          </a:p>
        </p:txBody>
      </p:sp>
    </p:spTree>
    <p:extLst>
      <p:ext uri="{BB962C8B-B14F-4D97-AF65-F5344CB8AC3E}">
        <p14:creationId xmlns:p14="http://schemas.microsoft.com/office/powerpoint/2010/main" val="175548827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30BDB-4A1E-0046-A5B9-61E68A258332}" type="slidenum">
              <a:rPr lang="en-US"/>
              <a:pPr>
                <a:defRPr/>
              </a:pPr>
              <a:t>‹#›</a:t>
            </a:fld>
            <a:endParaRPr lang="en-US"/>
          </a:p>
        </p:txBody>
      </p:sp>
    </p:spTree>
    <p:extLst>
      <p:ext uri="{BB962C8B-B14F-4D97-AF65-F5344CB8AC3E}">
        <p14:creationId xmlns:p14="http://schemas.microsoft.com/office/powerpoint/2010/main" val="389602490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5786A-A2CF-394C-9785-2D51663FDED7}" type="slidenum">
              <a:rPr lang="en-US"/>
              <a:pPr>
                <a:defRPr/>
              </a:pPr>
              <a:t>‹#›</a:t>
            </a:fld>
            <a:endParaRPr lang="en-US"/>
          </a:p>
        </p:txBody>
      </p:sp>
    </p:spTree>
    <p:extLst>
      <p:ext uri="{BB962C8B-B14F-4D97-AF65-F5344CB8AC3E}">
        <p14:creationId xmlns:p14="http://schemas.microsoft.com/office/powerpoint/2010/main" val="22254181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C4C52-E2E7-FC4C-A485-87FE9A1DB45E}" type="slidenum">
              <a:rPr lang="en-US"/>
              <a:pPr>
                <a:defRPr/>
              </a:pPr>
              <a:t>‹#›</a:t>
            </a:fld>
            <a:endParaRPr lang="en-US"/>
          </a:p>
        </p:txBody>
      </p:sp>
    </p:spTree>
    <p:extLst>
      <p:ext uri="{BB962C8B-B14F-4D97-AF65-F5344CB8AC3E}">
        <p14:creationId xmlns:p14="http://schemas.microsoft.com/office/powerpoint/2010/main" val="32234102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72B2F6-C64E-4FAB-B97D-DCAD6C12C5E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8080" y="5229699"/>
            <a:ext cx="1329882" cy="1216063"/>
          </a:xfrm>
          <a:prstGeom prst="rect">
            <a:avLst/>
          </a:prstGeom>
        </p:spPr>
      </p:pic>
      <p:sp>
        <p:nvSpPr>
          <p:cNvPr id="4" name="TextBox 3">
            <a:extLst>
              <a:ext uri="{FF2B5EF4-FFF2-40B4-BE49-F238E27FC236}">
                <a16:creationId xmlns:a16="http://schemas.microsoft.com/office/drawing/2014/main" id="{B344E110-1946-4484-ABD6-33BD6D700846}"/>
              </a:ext>
            </a:extLst>
          </p:cNvPr>
          <p:cNvSpPr txBox="1"/>
          <p:nvPr userDrawn="1"/>
        </p:nvSpPr>
        <p:spPr>
          <a:xfrm>
            <a:off x="7483708" y="6324324"/>
            <a:ext cx="1554787" cy="461665"/>
          </a:xfrm>
          <a:prstGeom prst="rect">
            <a:avLst/>
          </a:prstGeom>
          <a:noFill/>
        </p:spPr>
        <p:txBody>
          <a:bodyPr wrap="square" rtlCol="0">
            <a:spAutoFit/>
          </a:bodyPr>
          <a:lstStyle/>
          <a:p>
            <a:pPr defTabSz="914400" fontAlgn="base">
              <a:spcBef>
                <a:spcPct val="0"/>
              </a:spcBef>
              <a:spcAft>
                <a:spcPct val="0"/>
              </a:spcAft>
              <a:defRPr/>
            </a:pPr>
            <a:r>
              <a:rPr lang="en-US" sz="2400" b="1" i="1" dirty="0">
                <a:solidFill>
                  <a:prstClr val="black"/>
                </a:solidFill>
                <a:latin typeface="Arial" panose="020B0604020202020204" pitchFamily="34" charset="0"/>
                <a:ea typeface="ＭＳ Ｐゴシック" charset="0"/>
              </a:rPr>
              <a:t>sidetrack</a:t>
            </a:r>
          </a:p>
        </p:txBody>
      </p:sp>
    </p:spTree>
    <p:extLst>
      <p:ext uri="{BB962C8B-B14F-4D97-AF65-F5344CB8AC3E}">
        <p14:creationId xmlns:p14="http://schemas.microsoft.com/office/powerpoint/2010/main" val="426820662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9399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303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57787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0A7983-600C-4842-8675-80FA1020349D}"/>
              </a:ext>
            </a:extLst>
          </p:cNvPr>
          <p:cNvSpPr>
            <a:spLocks noGrp="1"/>
          </p:cNvSpPr>
          <p:nvPr>
            <p:ph type="dt" sz="half" idx="10"/>
          </p:nvPr>
        </p:nvSpPr>
        <p:spPr/>
        <p:txBody>
          <a:bodyPr/>
          <a:lstStyle>
            <a:lvl1pPr>
              <a:defRPr/>
            </a:lvl1pPr>
          </a:lstStyle>
          <a:p>
            <a:fld id="{D2979E04-F195-BC46-812C-2C8C20096603}" type="datetimeFigureOut">
              <a:rPr lang="en-US" altLang="en-US"/>
              <a:pPr/>
              <a:t>8/23/20</a:t>
            </a:fld>
            <a:endParaRPr lang="en-US" altLang="en-US"/>
          </a:p>
        </p:txBody>
      </p:sp>
      <p:sp>
        <p:nvSpPr>
          <p:cNvPr id="5" name="Footer Placeholder 4">
            <a:extLst>
              <a:ext uri="{FF2B5EF4-FFF2-40B4-BE49-F238E27FC236}">
                <a16:creationId xmlns:a16="http://schemas.microsoft.com/office/drawing/2014/main" id="{00C8A1BD-593E-BD4C-8119-DFE42CF787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6EDD5A-5748-BB4B-B5B5-D0E3993550E5}"/>
              </a:ext>
            </a:extLst>
          </p:cNvPr>
          <p:cNvSpPr>
            <a:spLocks noGrp="1"/>
          </p:cNvSpPr>
          <p:nvPr>
            <p:ph type="sldNum" sz="quarter" idx="12"/>
          </p:nvPr>
        </p:nvSpPr>
        <p:spPr/>
        <p:txBody>
          <a:bodyPr/>
          <a:lstStyle>
            <a:lvl1pPr>
              <a:defRPr/>
            </a:lvl1pPr>
          </a:lstStyle>
          <a:p>
            <a:fld id="{7444C56F-D40E-6D4C-8571-3202B99316B8}" type="slidenum">
              <a:rPr lang="en-US" altLang="en-US"/>
              <a:pPr/>
              <a:t>‹#›</a:t>
            </a:fld>
            <a:endParaRPr lang="en-US" altLang="en-US"/>
          </a:p>
        </p:txBody>
      </p:sp>
    </p:spTree>
    <p:extLst>
      <p:ext uri="{BB962C8B-B14F-4D97-AF65-F5344CB8AC3E}">
        <p14:creationId xmlns:p14="http://schemas.microsoft.com/office/powerpoint/2010/main" val="1464241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92557"/>
      </p:ext>
    </p:extLst>
  </p:cSld>
  <p:clrMapOvr>
    <a:masterClrMapping/>
  </p:clrMapOvr>
  <p:transition spd="med">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9EB69-8683-504D-B2CE-DE07000C9235}"/>
              </a:ext>
            </a:extLst>
          </p:cNvPr>
          <p:cNvSpPr>
            <a:spLocks noGrp="1"/>
          </p:cNvSpPr>
          <p:nvPr>
            <p:ph type="dt" sz="half" idx="10"/>
          </p:nvPr>
        </p:nvSpPr>
        <p:spPr/>
        <p:txBody>
          <a:bodyPr/>
          <a:lstStyle>
            <a:lvl1pPr>
              <a:defRPr/>
            </a:lvl1pPr>
          </a:lstStyle>
          <a:p>
            <a:fld id="{68E7AD9F-8A48-A742-88D8-EA2E12281B93}" type="datetimeFigureOut">
              <a:rPr lang="en-US" altLang="en-US"/>
              <a:pPr/>
              <a:t>8/23/20</a:t>
            </a:fld>
            <a:endParaRPr lang="en-US" altLang="en-US"/>
          </a:p>
        </p:txBody>
      </p:sp>
      <p:sp>
        <p:nvSpPr>
          <p:cNvPr id="5" name="Footer Placeholder 4">
            <a:extLst>
              <a:ext uri="{FF2B5EF4-FFF2-40B4-BE49-F238E27FC236}">
                <a16:creationId xmlns:a16="http://schemas.microsoft.com/office/drawing/2014/main" id="{226EB771-84A3-CD4C-96CE-01E0C654B0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7A9C70-1B3E-7F42-94C4-40089E92028A}"/>
              </a:ext>
            </a:extLst>
          </p:cNvPr>
          <p:cNvSpPr>
            <a:spLocks noGrp="1"/>
          </p:cNvSpPr>
          <p:nvPr>
            <p:ph type="sldNum" sz="quarter" idx="12"/>
          </p:nvPr>
        </p:nvSpPr>
        <p:spPr/>
        <p:txBody>
          <a:bodyPr/>
          <a:lstStyle>
            <a:lvl1pPr>
              <a:defRPr/>
            </a:lvl1pPr>
          </a:lstStyle>
          <a:p>
            <a:fld id="{AEA7F63A-1DCD-3342-9A92-A3AD27D01747}" type="slidenum">
              <a:rPr lang="en-US" altLang="en-US"/>
              <a:pPr/>
              <a:t>‹#›</a:t>
            </a:fld>
            <a:endParaRPr lang="en-US" altLang="en-US"/>
          </a:p>
        </p:txBody>
      </p:sp>
    </p:spTree>
    <p:extLst>
      <p:ext uri="{BB962C8B-B14F-4D97-AF65-F5344CB8AC3E}">
        <p14:creationId xmlns:p14="http://schemas.microsoft.com/office/powerpoint/2010/main" val="33585397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C2A3B-5301-EB46-BADC-A3AD65E13E1A}"/>
              </a:ext>
            </a:extLst>
          </p:cNvPr>
          <p:cNvSpPr>
            <a:spLocks noGrp="1"/>
          </p:cNvSpPr>
          <p:nvPr>
            <p:ph type="dt" sz="half" idx="10"/>
          </p:nvPr>
        </p:nvSpPr>
        <p:spPr/>
        <p:txBody>
          <a:bodyPr/>
          <a:lstStyle>
            <a:lvl1pPr>
              <a:defRPr/>
            </a:lvl1pPr>
          </a:lstStyle>
          <a:p>
            <a:fld id="{B50D55C2-98CA-674F-AAE8-4A4C84BD55ED}" type="datetimeFigureOut">
              <a:rPr lang="en-US" altLang="en-US"/>
              <a:pPr/>
              <a:t>8/23/20</a:t>
            </a:fld>
            <a:endParaRPr lang="en-US" altLang="en-US"/>
          </a:p>
        </p:txBody>
      </p:sp>
      <p:sp>
        <p:nvSpPr>
          <p:cNvPr id="5" name="Footer Placeholder 4">
            <a:extLst>
              <a:ext uri="{FF2B5EF4-FFF2-40B4-BE49-F238E27FC236}">
                <a16:creationId xmlns:a16="http://schemas.microsoft.com/office/drawing/2014/main" id="{0D21F1D3-DF28-B74C-AAFC-38E797954F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C32CFD-36D4-814C-9B75-E7BAC21DA578}"/>
              </a:ext>
            </a:extLst>
          </p:cNvPr>
          <p:cNvSpPr>
            <a:spLocks noGrp="1"/>
          </p:cNvSpPr>
          <p:nvPr>
            <p:ph type="sldNum" sz="quarter" idx="12"/>
          </p:nvPr>
        </p:nvSpPr>
        <p:spPr/>
        <p:txBody>
          <a:bodyPr/>
          <a:lstStyle>
            <a:lvl1pPr>
              <a:defRPr/>
            </a:lvl1pPr>
          </a:lstStyle>
          <a:p>
            <a:fld id="{ECE7BC97-6F14-2D4D-B998-8D692C044D90}" type="slidenum">
              <a:rPr lang="en-US" altLang="en-US"/>
              <a:pPr/>
              <a:t>‹#›</a:t>
            </a:fld>
            <a:endParaRPr lang="en-US" altLang="en-US"/>
          </a:p>
        </p:txBody>
      </p:sp>
    </p:spTree>
    <p:extLst>
      <p:ext uri="{BB962C8B-B14F-4D97-AF65-F5344CB8AC3E}">
        <p14:creationId xmlns:p14="http://schemas.microsoft.com/office/powerpoint/2010/main" val="7898894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307DEA-2463-CB41-BECB-5687D04A31D6}"/>
              </a:ext>
            </a:extLst>
          </p:cNvPr>
          <p:cNvSpPr>
            <a:spLocks noGrp="1"/>
          </p:cNvSpPr>
          <p:nvPr>
            <p:ph type="dt" sz="half" idx="10"/>
          </p:nvPr>
        </p:nvSpPr>
        <p:spPr/>
        <p:txBody>
          <a:bodyPr/>
          <a:lstStyle>
            <a:lvl1pPr>
              <a:defRPr/>
            </a:lvl1pPr>
          </a:lstStyle>
          <a:p>
            <a:fld id="{4CA47077-D0AB-FA43-9BEE-E84DCCC8E37B}" type="datetimeFigureOut">
              <a:rPr lang="en-US" altLang="en-US"/>
              <a:pPr/>
              <a:t>8/23/20</a:t>
            </a:fld>
            <a:endParaRPr lang="en-US" altLang="en-US"/>
          </a:p>
        </p:txBody>
      </p:sp>
      <p:sp>
        <p:nvSpPr>
          <p:cNvPr id="6" name="Footer Placeholder 4">
            <a:extLst>
              <a:ext uri="{FF2B5EF4-FFF2-40B4-BE49-F238E27FC236}">
                <a16:creationId xmlns:a16="http://schemas.microsoft.com/office/drawing/2014/main" id="{CC75836F-FA0D-BE49-B764-D28FB2E059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2E4C84-BFC4-934E-893B-D8EF6DE3E7AE}"/>
              </a:ext>
            </a:extLst>
          </p:cNvPr>
          <p:cNvSpPr>
            <a:spLocks noGrp="1"/>
          </p:cNvSpPr>
          <p:nvPr>
            <p:ph type="sldNum" sz="quarter" idx="12"/>
          </p:nvPr>
        </p:nvSpPr>
        <p:spPr/>
        <p:txBody>
          <a:bodyPr/>
          <a:lstStyle>
            <a:lvl1pPr>
              <a:defRPr/>
            </a:lvl1pPr>
          </a:lstStyle>
          <a:p>
            <a:fld id="{19590547-3BF3-6142-BC80-166D4C82608C}" type="slidenum">
              <a:rPr lang="en-US" altLang="en-US"/>
              <a:pPr/>
              <a:t>‹#›</a:t>
            </a:fld>
            <a:endParaRPr lang="en-US" altLang="en-US"/>
          </a:p>
        </p:txBody>
      </p:sp>
    </p:spTree>
    <p:extLst>
      <p:ext uri="{BB962C8B-B14F-4D97-AF65-F5344CB8AC3E}">
        <p14:creationId xmlns:p14="http://schemas.microsoft.com/office/powerpoint/2010/main" val="13712168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0D4FC3A-FE0F-184A-9371-2731A1D541A3}"/>
              </a:ext>
            </a:extLst>
          </p:cNvPr>
          <p:cNvSpPr>
            <a:spLocks noGrp="1"/>
          </p:cNvSpPr>
          <p:nvPr>
            <p:ph type="dt" sz="half" idx="10"/>
          </p:nvPr>
        </p:nvSpPr>
        <p:spPr/>
        <p:txBody>
          <a:bodyPr/>
          <a:lstStyle>
            <a:lvl1pPr>
              <a:defRPr/>
            </a:lvl1pPr>
          </a:lstStyle>
          <a:p>
            <a:fld id="{1720930A-31D1-D04C-95CA-167E3312242D}" type="datetimeFigureOut">
              <a:rPr lang="en-US" altLang="en-US"/>
              <a:pPr/>
              <a:t>8/23/20</a:t>
            </a:fld>
            <a:endParaRPr lang="en-US" altLang="en-US"/>
          </a:p>
        </p:txBody>
      </p:sp>
      <p:sp>
        <p:nvSpPr>
          <p:cNvPr id="8" name="Footer Placeholder 4">
            <a:extLst>
              <a:ext uri="{FF2B5EF4-FFF2-40B4-BE49-F238E27FC236}">
                <a16:creationId xmlns:a16="http://schemas.microsoft.com/office/drawing/2014/main" id="{217C7868-0389-714A-B85F-4BA4F40F96B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AE0D796-4F83-FF41-BABA-6B2566CE6C68}"/>
              </a:ext>
            </a:extLst>
          </p:cNvPr>
          <p:cNvSpPr>
            <a:spLocks noGrp="1"/>
          </p:cNvSpPr>
          <p:nvPr>
            <p:ph type="sldNum" sz="quarter" idx="12"/>
          </p:nvPr>
        </p:nvSpPr>
        <p:spPr/>
        <p:txBody>
          <a:bodyPr/>
          <a:lstStyle>
            <a:lvl1pPr>
              <a:defRPr/>
            </a:lvl1pPr>
          </a:lstStyle>
          <a:p>
            <a:fld id="{B4EE3AC1-F17F-CD4F-A0E4-74F190939CDD}" type="slidenum">
              <a:rPr lang="en-US" altLang="en-US"/>
              <a:pPr/>
              <a:t>‹#›</a:t>
            </a:fld>
            <a:endParaRPr lang="en-US" altLang="en-US"/>
          </a:p>
        </p:txBody>
      </p:sp>
    </p:spTree>
    <p:extLst>
      <p:ext uri="{BB962C8B-B14F-4D97-AF65-F5344CB8AC3E}">
        <p14:creationId xmlns:p14="http://schemas.microsoft.com/office/powerpoint/2010/main" val="20927008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53D053-2CE8-CE48-B9E5-DECA79B397BD}"/>
              </a:ext>
            </a:extLst>
          </p:cNvPr>
          <p:cNvSpPr>
            <a:spLocks noGrp="1"/>
          </p:cNvSpPr>
          <p:nvPr>
            <p:ph type="dt" sz="half" idx="10"/>
          </p:nvPr>
        </p:nvSpPr>
        <p:spPr/>
        <p:txBody>
          <a:bodyPr/>
          <a:lstStyle>
            <a:lvl1pPr>
              <a:defRPr/>
            </a:lvl1pPr>
          </a:lstStyle>
          <a:p>
            <a:fld id="{2CC33259-C867-BD4D-9E30-F755BB0D2450}" type="datetimeFigureOut">
              <a:rPr lang="en-US" altLang="en-US"/>
              <a:pPr/>
              <a:t>8/23/20</a:t>
            </a:fld>
            <a:endParaRPr lang="en-US" altLang="en-US"/>
          </a:p>
        </p:txBody>
      </p:sp>
      <p:sp>
        <p:nvSpPr>
          <p:cNvPr id="4" name="Footer Placeholder 4">
            <a:extLst>
              <a:ext uri="{FF2B5EF4-FFF2-40B4-BE49-F238E27FC236}">
                <a16:creationId xmlns:a16="http://schemas.microsoft.com/office/drawing/2014/main" id="{8C8DD381-B31D-AA44-957E-535C6F05EF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44F8B41-45F2-2F42-B853-F877B15FD488}"/>
              </a:ext>
            </a:extLst>
          </p:cNvPr>
          <p:cNvSpPr>
            <a:spLocks noGrp="1"/>
          </p:cNvSpPr>
          <p:nvPr>
            <p:ph type="sldNum" sz="quarter" idx="12"/>
          </p:nvPr>
        </p:nvSpPr>
        <p:spPr/>
        <p:txBody>
          <a:bodyPr/>
          <a:lstStyle>
            <a:lvl1pPr>
              <a:defRPr/>
            </a:lvl1pPr>
          </a:lstStyle>
          <a:p>
            <a:fld id="{908CA379-7775-0345-A9BB-570B9A795424}" type="slidenum">
              <a:rPr lang="en-US" altLang="en-US"/>
              <a:pPr/>
              <a:t>‹#›</a:t>
            </a:fld>
            <a:endParaRPr lang="en-US" altLang="en-US"/>
          </a:p>
        </p:txBody>
      </p:sp>
    </p:spTree>
    <p:extLst>
      <p:ext uri="{BB962C8B-B14F-4D97-AF65-F5344CB8AC3E}">
        <p14:creationId xmlns:p14="http://schemas.microsoft.com/office/powerpoint/2010/main" val="60992290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4546E7-6464-BF46-B0FE-FE9E91A051E9}"/>
              </a:ext>
            </a:extLst>
          </p:cNvPr>
          <p:cNvSpPr>
            <a:spLocks noGrp="1"/>
          </p:cNvSpPr>
          <p:nvPr>
            <p:ph type="dt" sz="half" idx="10"/>
          </p:nvPr>
        </p:nvSpPr>
        <p:spPr/>
        <p:txBody>
          <a:bodyPr/>
          <a:lstStyle>
            <a:lvl1pPr>
              <a:defRPr/>
            </a:lvl1pPr>
          </a:lstStyle>
          <a:p>
            <a:fld id="{24D4014F-9421-074A-A387-A2DD8A793430}" type="datetimeFigureOut">
              <a:rPr lang="en-US" altLang="en-US"/>
              <a:pPr/>
              <a:t>8/23/20</a:t>
            </a:fld>
            <a:endParaRPr lang="en-US" altLang="en-US"/>
          </a:p>
        </p:txBody>
      </p:sp>
      <p:sp>
        <p:nvSpPr>
          <p:cNvPr id="3" name="Footer Placeholder 4">
            <a:extLst>
              <a:ext uri="{FF2B5EF4-FFF2-40B4-BE49-F238E27FC236}">
                <a16:creationId xmlns:a16="http://schemas.microsoft.com/office/drawing/2014/main" id="{7776AF14-5E91-3949-A431-E71811DF32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840C539-2AB1-784F-A574-CFCE51CEA455}"/>
              </a:ext>
            </a:extLst>
          </p:cNvPr>
          <p:cNvSpPr>
            <a:spLocks noGrp="1"/>
          </p:cNvSpPr>
          <p:nvPr>
            <p:ph type="sldNum" sz="quarter" idx="12"/>
          </p:nvPr>
        </p:nvSpPr>
        <p:spPr/>
        <p:txBody>
          <a:bodyPr/>
          <a:lstStyle>
            <a:lvl1pPr>
              <a:defRPr/>
            </a:lvl1pPr>
          </a:lstStyle>
          <a:p>
            <a:fld id="{CC4B192F-77EB-2648-9230-4E38CDE90EA8}" type="slidenum">
              <a:rPr lang="en-US" altLang="en-US"/>
              <a:pPr/>
              <a:t>‹#›</a:t>
            </a:fld>
            <a:endParaRPr lang="en-US" altLang="en-US"/>
          </a:p>
        </p:txBody>
      </p:sp>
    </p:spTree>
    <p:extLst>
      <p:ext uri="{BB962C8B-B14F-4D97-AF65-F5344CB8AC3E}">
        <p14:creationId xmlns:p14="http://schemas.microsoft.com/office/powerpoint/2010/main" val="23306337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5D6693-6C3F-1749-AD90-8081CE2978EA}"/>
              </a:ext>
            </a:extLst>
          </p:cNvPr>
          <p:cNvSpPr>
            <a:spLocks noGrp="1"/>
          </p:cNvSpPr>
          <p:nvPr>
            <p:ph type="dt" sz="half" idx="10"/>
          </p:nvPr>
        </p:nvSpPr>
        <p:spPr/>
        <p:txBody>
          <a:bodyPr/>
          <a:lstStyle>
            <a:lvl1pPr>
              <a:defRPr/>
            </a:lvl1pPr>
          </a:lstStyle>
          <a:p>
            <a:fld id="{C9F588F3-F234-664D-BCF8-908971B75557}" type="datetimeFigureOut">
              <a:rPr lang="en-US" altLang="en-US"/>
              <a:pPr/>
              <a:t>8/23/20</a:t>
            </a:fld>
            <a:endParaRPr lang="en-US" altLang="en-US"/>
          </a:p>
        </p:txBody>
      </p:sp>
      <p:sp>
        <p:nvSpPr>
          <p:cNvPr id="6" name="Footer Placeholder 4">
            <a:extLst>
              <a:ext uri="{FF2B5EF4-FFF2-40B4-BE49-F238E27FC236}">
                <a16:creationId xmlns:a16="http://schemas.microsoft.com/office/drawing/2014/main" id="{9B70EEC1-A329-9140-8EF3-EB291BFD3C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DDCFFD-FE53-B34A-8B9F-22B40A3C07B3}"/>
              </a:ext>
            </a:extLst>
          </p:cNvPr>
          <p:cNvSpPr>
            <a:spLocks noGrp="1"/>
          </p:cNvSpPr>
          <p:nvPr>
            <p:ph type="sldNum" sz="quarter" idx="12"/>
          </p:nvPr>
        </p:nvSpPr>
        <p:spPr/>
        <p:txBody>
          <a:bodyPr/>
          <a:lstStyle>
            <a:lvl1pPr>
              <a:defRPr/>
            </a:lvl1pPr>
          </a:lstStyle>
          <a:p>
            <a:fld id="{45FE634E-4239-5D47-BFFD-D9AC1CD84D60}" type="slidenum">
              <a:rPr lang="en-US" altLang="en-US"/>
              <a:pPr/>
              <a:t>‹#›</a:t>
            </a:fld>
            <a:endParaRPr lang="en-US" altLang="en-US"/>
          </a:p>
        </p:txBody>
      </p:sp>
    </p:spTree>
    <p:extLst>
      <p:ext uri="{BB962C8B-B14F-4D97-AF65-F5344CB8AC3E}">
        <p14:creationId xmlns:p14="http://schemas.microsoft.com/office/powerpoint/2010/main" val="331921759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FE3F95-722D-8243-9F6D-89CC03F269E6}"/>
              </a:ext>
            </a:extLst>
          </p:cNvPr>
          <p:cNvSpPr>
            <a:spLocks noGrp="1"/>
          </p:cNvSpPr>
          <p:nvPr>
            <p:ph type="dt" sz="half" idx="10"/>
          </p:nvPr>
        </p:nvSpPr>
        <p:spPr/>
        <p:txBody>
          <a:bodyPr/>
          <a:lstStyle>
            <a:lvl1pPr>
              <a:defRPr/>
            </a:lvl1pPr>
          </a:lstStyle>
          <a:p>
            <a:fld id="{9237BAF9-C703-0840-8ADA-DC2DF1DFA59D}" type="datetimeFigureOut">
              <a:rPr lang="en-US" altLang="en-US"/>
              <a:pPr/>
              <a:t>8/23/20</a:t>
            </a:fld>
            <a:endParaRPr lang="en-US" altLang="en-US"/>
          </a:p>
        </p:txBody>
      </p:sp>
      <p:sp>
        <p:nvSpPr>
          <p:cNvPr id="6" name="Footer Placeholder 4">
            <a:extLst>
              <a:ext uri="{FF2B5EF4-FFF2-40B4-BE49-F238E27FC236}">
                <a16:creationId xmlns:a16="http://schemas.microsoft.com/office/drawing/2014/main" id="{8A10060F-998C-584F-A2C0-2D2467D427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C0BBA3-E45E-B949-88E5-3DD8993155B7}"/>
              </a:ext>
            </a:extLst>
          </p:cNvPr>
          <p:cNvSpPr>
            <a:spLocks noGrp="1"/>
          </p:cNvSpPr>
          <p:nvPr>
            <p:ph type="sldNum" sz="quarter" idx="12"/>
          </p:nvPr>
        </p:nvSpPr>
        <p:spPr/>
        <p:txBody>
          <a:bodyPr/>
          <a:lstStyle>
            <a:lvl1pPr>
              <a:defRPr/>
            </a:lvl1pPr>
          </a:lstStyle>
          <a:p>
            <a:fld id="{93F64226-3DA8-C04C-A13D-FBE147162557}" type="slidenum">
              <a:rPr lang="en-US" altLang="en-US"/>
              <a:pPr/>
              <a:t>‹#›</a:t>
            </a:fld>
            <a:endParaRPr lang="en-US" altLang="en-US"/>
          </a:p>
        </p:txBody>
      </p:sp>
    </p:spTree>
    <p:extLst>
      <p:ext uri="{BB962C8B-B14F-4D97-AF65-F5344CB8AC3E}">
        <p14:creationId xmlns:p14="http://schemas.microsoft.com/office/powerpoint/2010/main" val="32827250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8FF5E-8A8A-154C-9B76-9A4DC35C51DF}"/>
              </a:ext>
            </a:extLst>
          </p:cNvPr>
          <p:cNvSpPr>
            <a:spLocks noGrp="1"/>
          </p:cNvSpPr>
          <p:nvPr>
            <p:ph type="dt" sz="half" idx="10"/>
          </p:nvPr>
        </p:nvSpPr>
        <p:spPr/>
        <p:txBody>
          <a:bodyPr/>
          <a:lstStyle>
            <a:lvl1pPr>
              <a:defRPr/>
            </a:lvl1pPr>
          </a:lstStyle>
          <a:p>
            <a:fld id="{57ECD1C0-3479-D94E-8E63-4EE7C976F1E8}" type="datetimeFigureOut">
              <a:rPr lang="en-US" altLang="en-US"/>
              <a:pPr/>
              <a:t>8/23/20</a:t>
            </a:fld>
            <a:endParaRPr lang="en-US" altLang="en-US"/>
          </a:p>
        </p:txBody>
      </p:sp>
      <p:sp>
        <p:nvSpPr>
          <p:cNvPr id="5" name="Footer Placeholder 4">
            <a:extLst>
              <a:ext uri="{FF2B5EF4-FFF2-40B4-BE49-F238E27FC236}">
                <a16:creationId xmlns:a16="http://schemas.microsoft.com/office/drawing/2014/main" id="{E25E6253-D501-2B48-86D8-450A466B44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65EB3D-2CA7-EB49-AAE8-6B339B5EB322}"/>
              </a:ext>
            </a:extLst>
          </p:cNvPr>
          <p:cNvSpPr>
            <a:spLocks noGrp="1"/>
          </p:cNvSpPr>
          <p:nvPr>
            <p:ph type="sldNum" sz="quarter" idx="12"/>
          </p:nvPr>
        </p:nvSpPr>
        <p:spPr/>
        <p:txBody>
          <a:bodyPr/>
          <a:lstStyle>
            <a:lvl1pPr>
              <a:defRPr/>
            </a:lvl1pPr>
          </a:lstStyle>
          <a:p>
            <a:fld id="{A3E5123F-85C2-9145-9D37-992243E9207C}" type="slidenum">
              <a:rPr lang="en-US" altLang="en-US"/>
              <a:pPr/>
              <a:t>‹#›</a:t>
            </a:fld>
            <a:endParaRPr lang="en-US" altLang="en-US"/>
          </a:p>
        </p:txBody>
      </p:sp>
    </p:spTree>
    <p:extLst>
      <p:ext uri="{BB962C8B-B14F-4D97-AF65-F5344CB8AC3E}">
        <p14:creationId xmlns:p14="http://schemas.microsoft.com/office/powerpoint/2010/main" val="239063871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50251-6CCA-E34F-989E-BB9E9E2FFB39}"/>
              </a:ext>
            </a:extLst>
          </p:cNvPr>
          <p:cNvSpPr>
            <a:spLocks noGrp="1"/>
          </p:cNvSpPr>
          <p:nvPr>
            <p:ph type="dt" sz="half" idx="10"/>
          </p:nvPr>
        </p:nvSpPr>
        <p:spPr/>
        <p:txBody>
          <a:bodyPr/>
          <a:lstStyle>
            <a:lvl1pPr>
              <a:defRPr/>
            </a:lvl1pPr>
          </a:lstStyle>
          <a:p>
            <a:fld id="{E5E8E336-47ED-9C43-8EA9-983C8276014E}" type="datetimeFigureOut">
              <a:rPr lang="en-US" altLang="en-US"/>
              <a:pPr/>
              <a:t>8/23/20</a:t>
            </a:fld>
            <a:endParaRPr lang="en-US" altLang="en-US"/>
          </a:p>
        </p:txBody>
      </p:sp>
      <p:sp>
        <p:nvSpPr>
          <p:cNvPr id="5" name="Footer Placeholder 4">
            <a:extLst>
              <a:ext uri="{FF2B5EF4-FFF2-40B4-BE49-F238E27FC236}">
                <a16:creationId xmlns:a16="http://schemas.microsoft.com/office/drawing/2014/main" id="{6B13371D-DF87-FA4C-AA2B-D8323A5B67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2F0835-036F-DA4A-A558-688DC6BA1B0C}"/>
              </a:ext>
            </a:extLst>
          </p:cNvPr>
          <p:cNvSpPr>
            <a:spLocks noGrp="1"/>
          </p:cNvSpPr>
          <p:nvPr>
            <p:ph type="sldNum" sz="quarter" idx="12"/>
          </p:nvPr>
        </p:nvSpPr>
        <p:spPr/>
        <p:txBody>
          <a:bodyPr/>
          <a:lstStyle>
            <a:lvl1pPr>
              <a:defRPr/>
            </a:lvl1pPr>
          </a:lstStyle>
          <a:p>
            <a:fld id="{524B0460-9101-CF40-AFAC-3F1A8682DAA7}" type="slidenum">
              <a:rPr lang="en-US" altLang="en-US"/>
              <a:pPr/>
              <a:t>‹#›</a:t>
            </a:fld>
            <a:endParaRPr lang="en-US" altLang="en-US"/>
          </a:p>
        </p:txBody>
      </p:sp>
    </p:spTree>
    <p:extLst>
      <p:ext uri="{BB962C8B-B14F-4D97-AF65-F5344CB8AC3E}">
        <p14:creationId xmlns:p14="http://schemas.microsoft.com/office/powerpoint/2010/main" val="225822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7885352"/>
      </p:ext>
    </p:extLst>
  </p:cSld>
  <p:clrMapOvr>
    <a:masterClrMapping/>
  </p:clrMapOvr>
  <p:transition spd="med">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a:extLst>
              <a:ext uri="{FF2B5EF4-FFF2-40B4-BE49-F238E27FC236}">
                <a16:creationId xmlns:a16="http://schemas.microsoft.com/office/drawing/2014/main" id="{10E781EB-B3BF-3F4D-A691-BBC64E00C65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F130027E-BD7E-CB46-8459-41D9E15756A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BCF268-5ED1-9648-8EF7-D95147090A92}"/>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2871A96E-38BA-8148-B4F8-C1204AE13E88}" type="slidenum">
              <a:rPr lang="en-US"/>
              <a:pPr>
                <a:defRPr/>
              </a:pPr>
              <a:t>‹#›</a:t>
            </a:fld>
            <a:endParaRPr lang="en-US"/>
          </a:p>
        </p:txBody>
      </p:sp>
    </p:spTree>
    <p:extLst>
      <p:ext uri="{BB962C8B-B14F-4D97-AF65-F5344CB8AC3E}">
        <p14:creationId xmlns:p14="http://schemas.microsoft.com/office/powerpoint/2010/main" val="277008918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D78B8B69-D1C1-6745-9A15-7A1B9D347AF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22CD8482-A457-3D48-A38D-840524F4ECD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940B6291-D215-2D4F-BC4B-F23819084FA6}"/>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82CA64DD-9383-A04B-93F8-1C86FB9A9359}" type="slidenum">
              <a:rPr lang="en-US"/>
              <a:pPr>
                <a:defRPr/>
              </a:pPr>
              <a:t>‹#›</a:t>
            </a:fld>
            <a:endParaRPr lang="en-US"/>
          </a:p>
        </p:txBody>
      </p:sp>
    </p:spTree>
    <p:extLst>
      <p:ext uri="{BB962C8B-B14F-4D97-AF65-F5344CB8AC3E}">
        <p14:creationId xmlns:p14="http://schemas.microsoft.com/office/powerpoint/2010/main" val="3212303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a:extLst>
              <a:ext uri="{FF2B5EF4-FFF2-40B4-BE49-F238E27FC236}">
                <a16:creationId xmlns:a16="http://schemas.microsoft.com/office/drawing/2014/main" id="{A89D24CC-F601-7B48-AD06-4E211D7E6F3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97EFFA1E-F06B-A24F-8C6C-83E9AD807FA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F3DD3C6E-F169-754A-9526-5ED7B192290D}"/>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2FE329E1-A793-934E-B197-5D70A8F0A7C0}" type="slidenum">
              <a:rPr lang="en-US"/>
              <a:pPr>
                <a:defRPr/>
              </a:pPr>
              <a:t>‹#›</a:t>
            </a:fld>
            <a:endParaRPr lang="en-US"/>
          </a:p>
        </p:txBody>
      </p:sp>
    </p:spTree>
    <p:extLst>
      <p:ext uri="{BB962C8B-B14F-4D97-AF65-F5344CB8AC3E}">
        <p14:creationId xmlns:p14="http://schemas.microsoft.com/office/powerpoint/2010/main" val="40261913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0B55555C-A75F-FD47-8418-49984F98EAB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D048021E-B253-9C4C-97DE-52EF07557B5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66575939-DE8F-DD48-A27F-01684E90A17A}"/>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BA6E13B4-B1E6-3A46-A56E-F0A0502162CF}" type="slidenum">
              <a:rPr lang="en-US"/>
              <a:pPr>
                <a:defRPr/>
              </a:pPr>
              <a:t>‹#›</a:t>
            </a:fld>
            <a:endParaRPr lang="en-US"/>
          </a:p>
        </p:txBody>
      </p:sp>
    </p:spTree>
    <p:extLst>
      <p:ext uri="{BB962C8B-B14F-4D97-AF65-F5344CB8AC3E}">
        <p14:creationId xmlns:p14="http://schemas.microsoft.com/office/powerpoint/2010/main" val="6958715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a:extLst>
              <a:ext uri="{FF2B5EF4-FFF2-40B4-BE49-F238E27FC236}">
                <a16:creationId xmlns:a16="http://schemas.microsoft.com/office/drawing/2014/main" id="{885C1F4B-5F19-B94D-9E2A-66281FE6D48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029">
            <a:extLst>
              <a:ext uri="{FF2B5EF4-FFF2-40B4-BE49-F238E27FC236}">
                <a16:creationId xmlns:a16="http://schemas.microsoft.com/office/drawing/2014/main" id="{6D9524B0-4B5A-5247-8ED2-D175EBCD55EE}"/>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0">
            <a:extLst>
              <a:ext uri="{FF2B5EF4-FFF2-40B4-BE49-F238E27FC236}">
                <a16:creationId xmlns:a16="http://schemas.microsoft.com/office/drawing/2014/main" id="{F6FF6B9B-4CE3-9D4F-9F34-B87FEC1C597D}"/>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52AC4B82-0B53-5546-B00C-0188100BF646}" type="slidenum">
              <a:rPr lang="en-US"/>
              <a:pPr>
                <a:defRPr/>
              </a:pPr>
              <a:t>‹#›</a:t>
            </a:fld>
            <a:endParaRPr lang="en-US"/>
          </a:p>
        </p:txBody>
      </p:sp>
    </p:spTree>
    <p:extLst>
      <p:ext uri="{BB962C8B-B14F-4D97-AF65-F5344CB8AC3E}">
        <p14:creationId xmlns:p14="http://schemas.microsoft.com/office/powerpoint/2010/main" val="168620094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a:extLst>
              <a:ext uri="{FF2B5EF4-FFF2-40B4-BE49-F238E27FC236}">
                <a16:creationId xmlns:a16="http://schemas.microsoft.com/office/drawing/2014/main" id="{6E36BC08-02A7-C441-9810-0C755107E84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029">
            <a:extLst>
              <a:ext uri="{FF2B5EF4-FFF2-40B4-BE49-F238E27FC236}">
                <a16:creationId xmlns:a16="http://schemas.microsoft.com/office/drawing/2014/main" id="{E69E3920-4801-E548-8B6F-ED2C5CA34D6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E5E2B8F3-3C9E-3448-A4CF-977E9C9239B3}"/>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8F7C80E5-4A1F-144C-AE2E-440BD2E5F14F}" type="slidenum">
              <a:rPr lang="en-US"/>
              <a:pPr>
                <a:defRPr/>
              </a:pPr>
              <a:t>‹#›</a:t>
            </a:fld>
            <a:endParaRPr lang="en-US"/>
          </a:p>
        </p:txBody>
      </p:sp>
    </p:spTree>
    <p:extLst>
      <p:ext uri="{BB962C8B-B14F-4D97-AF65-F5344CB8AC3E}">
        <p14:creationId xmlns:p14="http://schemas.microsoft.com/office/powerpoint/2010/main" val="126179903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6D9CD57A-928F-754A-A124-A2225A6038F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02122AE0-AD54-7B41-B39F-F32BC89DCF4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1AA508DA-D44E-B84B-BFA0-5893B29FB723}"/>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304B9D73-A587-D44B-8E68-3CFB623C6E17}" type="slidenum">
              <a:rPr lang="en-US"/>
              <a:pPr>
                <a:defRPr/>
              </a:pPr>
              <a:t>‹#›</a:t>
            </a:fld>
            <a:endParaRPr lang="en-US"/>
          </a:p>
        </p:txBody>
      </p:sp>
    </p:spTree>
    <p:extLst>
      <p:ext uri="{BB962C8B-B14F-4D97-AF65-F5344CB8AC3E}">
        <p14:creationId xmlns:p14="http://schemas.microsoft.com/office/powerpoint/2010/main" val="230118923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B647E503-60E1-4842-A482-C7BF5722F1D9}"/>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DF2C603C-8108-5749-9111-E2B1ACA6FC05}"/>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85543CA7-1323-6541-99B0-A543736F0CE1}"/>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9EDE197A-1211-A040-82B6-D59373CF4C39}" type="slidenum">
              <a:rPr lang="en-US"/>
              <a:pPr>
                <a:defRPr/>
              </a:pPr>
              <a:t>‹#›</a:t>
            </a:fld>
            <a:endParaRPr lang="en-US"/>
          </a:p>
        </p:txBody>
      </p:sp>
    </p:spTree>
    <p:extLst>
      <p:ext uri="{BB962C8B-B14F-4D97-AF65-F5344CB8AC3E}">
        <p14:creationId xmlns:p14="http://schemas.microsoft.com/office/powerpoint/2010/main" val="339923734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4CB663E7-1546-3E47-A97D-BEA59B0D96A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D84376B7-FAF3-1746-846A-27687D117D6F}"/>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49F897D0-26D2-D542-91C9-AC3647DCB194}"/>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4630D6B5-89FB-F240-A477-5B32AC2B16C4}" type="slidenum">
              <a:rPr lang="en-US"/>
              <a:pPr>
                <a:defRPr/>
              </a:pPr>
              <a:t>‹#›</a:t>
            </a:fld>
            <a:endParaRPr lang="en-US"/>
          </a:p>
        </p:txBody>
      </p:sp>
    </p:spTree>
    <p:extLst>
      <p:ext uri="{BB962C8B-B14F-4D97-AF65-F5344CB8AC3E}">
        <p14:creationId xmlns:p14="http://schemas.microsoft.com/office/powerpoint/2010/main" val="29480824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CCD23226-1CF7-7746-92F8-C26BF52422A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37047FA4-E4B8-654A-808E-64281687C10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4A213F2F-08BA-914B-8E2D-CD5029E131B0}"/>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7FBF12AD-341E-964E-928B-2051ECB4FD1E}" type="slidenum">
              <a:rPr lang="en-US"/>
              <a:pPr>
                <a:defRPr/>
              </a:pPr>
              <a:t>‹#›</a:t>
            </a:fld>
            <a:endParaRPr lang="en-US"/>
          </a:p>
        </p:txBody>
      </p:sp>
    </p:spTree>
    <p:extLst>
      <p:ext uri="{BB962C8B-B14F-4D97-AF65-F5344CB8AC3E}">
        <p14:creationId xmlns:p14="http://schemas.microsoft.com/office/powerpoint/2010/main" val="322555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5076251"/>
      </p:ext>
    </p:extLst>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6C066345-71CC-D549-B256-AD0FE1B4C3F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F20C1918-BFA2-8C45-B1A2-6FAF3547448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585ADB13-32F6-DE48-A0BF-EA8E7C409CF7}"/>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9E411FA1-FEA2-3748-AAE5-6AC472BB01DA}" type="slidenum">
              <a:rPr lang="en-US"/>
              <a:pPr>
                <a:defRPr/>
              </a:pPr>
              <a:t>‹#›</a:t>
            </a:fld>
            <a:endParaRPr lang="en-US"/>
          </a:p>
        </p:txBody>
      </p:sp>
    </p:spTree>
    <p:extLst>
      <p:ext uri="{BB962C8B-B14F-4D97-AF65-F5344CB8AC3E}">
        <p14:creationId xmlns:p14="http://schemas.microsoft.com/office/powerpoint/2010/main" val="11879913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1146135304"/>
      </p:ext>
    </p:extLst>
  </p:cSld>
  <p:clrMapOvr>
    <a:masterClrMapping/>
  </p:clrMapOvr>
  <p:transition advClick="0" advTm="5000"/>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1210529329"/>
      </p:ext>
    </p:extLst>
  </p:cSld>
  <p:clrMapOvr>
    <a:masterClrMapping/>
  </p:clrMapOvr>
  <p:transition advClick="0" advTm="5000"/>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2828102489"/>
      </p:ext>
    </p:extLst>
  </p:cSld>
  <p:clrMapOvr>
    <a:masterClrMapping/>
  </p:clrMapOvr>
  <p:transition advClick="0" advTm="5000"/>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2778214697"/>
      </p:ext>
    </p:extLst>
  </p:cSld>
  <p:clrMapOvr>
    <a:masterClrMapping/>
  </p:clrMapOvr>
  <p:transition advClick="0" advTm="5000"/>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454994034"/>
      </p:ext>
    </p:extLst>
  </p:cSld>
  <p:clrMapOvr>
    <a:masterClrMapping/>
  </p:clrMapOvr>
  <p:transition advClick="0" advTm="5000"/>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3398580778"/>
      </p:ext>
    </p:extLst>
  </p:cSld>
  <p:clrMapOvr>
    <a:masterClrMapping/>
  </p:clrMapOvr>
  <p:transition advClick="0" advTm="5000"/>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2745145873"/>
      </p:ext>
    </p:extLst>
  </p:cSld>
  <p:clrMapOvr>
    <a:masterClrMapping/>
  </p:clrMapOvr>
  <p:transition advClick="0" advTm="5000"/>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924001674"/>
      </p:ext>
    </p:extLst>
  </p:cSld>
  <p:clrMapOvr>
    <a:masterClrMapping/>
  </p:clrMapOvr>
  <p:transition advClick="0" advTm="5000"/>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306352656"/>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24971"/>
      </p:ext>
    </p:extLst>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4045016974"/>
      </p:ext>
    </p:extLst>
  </p:cSld>
  <p:clrMapOvr>
    <a:masterClrMapping/>
  </p:clrMapOvr>
  <p:transition advClick="0" advTm="5000"/>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2327821819"/>
      </p:ext>
    </p:extLst>
  </p:cSld>
  <p:clrMapOvr>
    <a:masterClrMapping/>
  </p:clrMapOvr>
  <p:transition advClick="0" advTm="5000"/>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32970236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17017407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36188608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6657827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21129610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07204948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2300344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984215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472891"/>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57020792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23940213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1902839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224321225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F3E067A-4814-154D-8C79-388A893FE7BB}"/>
              </a:ext>
            </a:extLst>
          </p:cNvPr>
          <p:cNvSpPr>
            <a:spLocks noGrp="1"/>
          </p:cNvSpPr>
          <p:nvPr>
            <p:ph type="dt" sz="half" idx="10"/>
          </p:nvPr>
        </p:nvSpPr>
        <p:spPr/>
        <p:txBody>
          <a:bodyPr/>
          <a:lstStyle>
            <a:lvl1pPr>
              <a:defRPr/>
            </a:lvl1pPr>
          </a:lstStyle>
          <a:p>
            <a:pPr>
              <a:defRPr/>
            </a:pPr>
            <a:fld id="{DA57D6F8-F434-B54E-A598-87D3B8F7D4C8}" type="datetime1">
              <a:rPr lang="en-US" altLang="en-US"/>
              <a:pPr>
                <a:defRPr/>
              </a:pPr>
              <a:t>8/23/20</a:t>
            </a:fld>
            <a:endParaRPr lang="en-US" altLang="en-US"/>
          </a:p>
        </p:txBody>
      </p:sp>
      <p:sp>
        <p:nvSpPr>
          <p:cNvPr id="5" name="Footer Placeholder 4">
            <a:extLst>
              <a:ext uri="{FF2B5EF4-FFF2-40B4-BE49-F238E27FC236}">
                <a16:creationId xmlns:a16="http://schemas.microsoft.com/office/drawing/2014/main" id="{638A5911-A7D7-F348-8885-F64F9C0AC916}"/>
              </a:ext>
            </a:extLst>
          </p:cNvPr>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ＭＳ Ｐゴシック" pitchFamily="-105" charset="-128"/>
                <a:cs typeface="ＭＳ Ｐゴシック" pitchFamily="-105" charset="-128"/>
              </a:defRPr>
            </a:lvl1pPr>
          </a:lstStyle>
          <a:p>
            <a:pPr>
              <a:defRPr/>
            </a:pPr>
            <a:endParaRPr lang="en-US"/>
          </a:p>
        </p:txBody>
      </p:sp>
      <p:sp>
        <p:nvSpPr>
          <p:cNvPr id="6" name="Slide Number Placeholder 5">
            <a:extLst>
              <a:ext uri="{FF2B5EF4-FFF2-40B4-BE49-F238E27FC236}">
                <a16:creationId xmlns:a16="http://schemas.microsoft.com/office/drawing/2014/main" id="{7FA5226D-7FD2-E448-A6BF-C2B6903AB2F0}"/>
              </a:ext>
            </a:extLst>
          </p:cNvPr>
          <p:cNvSpPr>
            <a:spLocks noGrp="1"/>
          </p:cNvSpPr>
          <p:nvPr>
            <p:ph type="sldNum" sz="quarter" idx="12"/>
          </p:nvPr>
        </p:nvSpPr>
        <p:spPr/>
        <p:txBody>
          <a:bodyPr/>
          <a:lstStyle>
            <a:lvl1pPr>
              <a:defRPr/>
            </a:lvl1pPr>
          </a:lstStyle>
          <a:p>
            <a:pPr>
              <a:defRPr/>
            </a:pPr>
            <a:fld id="{D2BE0739-EFC4-8D4D-A264-DCE79C22CBD4}" type="slidenum">
              <a:rPr lang="en-US" altLang="en-US"/>
              <a:pPr>
                <a:defRPr/>
              </a:pPr>
              <a:t>‹#›</a:t>
            </a:fld>
            <a:endParaRPr lang="en-US" altLang="en-US"/>
          </a:p>
        </p:txBody>
      </p:sp>
    </p:spTree>
    <p:extLst>
      <p:ext uri="{BB962C8B-B14F-4D97-AF65-F5344CB8AC3E}">
        <p14:creationId xmlns:p14="http://schemas.microsoft.com/office/powerpoint/2010/main" val="362465819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670C0CBE-AA33-0C49-AE12-E114AD060A34}" type="slidenum">
              <a:rPr lang="en-US"/>
              <a:pPr>
                <a:defRPr/>
              </a:pPr>
              <a:t>‹#›</a:t>
            </a:fld>
            <a:endParaRPr lang="en-US"/>
          </a:p>
        </p:txBody>
      </p:sp>
    </p:spTree>
    <p:extLst>
      <p:ext uri="{BB962C8B-B14F-4D97-AF65-F5344CB8AC3E}">
        <p14:creationId xmlns:p14="http://schemas.microsoft.com/office/powerpoint/2010/main" val="13527426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717D3F-ED59-A943-A647-8A297D5359C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481927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D5181D-7DA9-B64D-A8E3-480017FCD03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156974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F96E33D-DFBA-4347-A095-DF27BDCA02D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460654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B0673C41-C4B1-AC49-973E-7BDB7987FAA7}"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9083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26873120"/>
      </p:ext>
    </p:extLst>
  </p:cSld>
  <p:clrMapOvr>
    <a:masterClrMapping/>
  </p:clrMapOvr>
  <p:transition spd="med">
    <p:cu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4ECB4938-F10D-C845-8422-D7564B78A4D4}"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76553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6D23181-E3CA-7141-9A98-4B8DFAD0C8AB}"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461689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510155F-85F8-E34C-8DCF-F78907474C0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617486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6ACEB67-1673-174B-AB2C-A815D114DB2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09713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0D0338-55FF-CB47-AFA7-B622B7F2FAC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123614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913DC9D-436F-5F42-A77D-88FCCCAE2E2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92447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242799899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34393544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321825591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2915030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23/08/20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50538068"/>
      </p:ext>
    </p:extLst>
  </p:cSld>
  <p:clrMapOvr>
    <a:overrideClrMapping bg1="dk1" tx1="lt1" bg2="dk2" tx2="lt2" accent1="accent1" accent2="accent2" accent3="accent3" accent4="accent4" accent5="accent5" accent6="accent6" hlink="hlink" folHlink="folHlink"/>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329860388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161657464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83745214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4305670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36890057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199373148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4117883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82708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601F93-4526-7048-8C84-7DB30A30A7F2}" type="slidenum">
              <a:rPr lang="en-US"/>
              <a:pPr>
                <a:defRPr/>
              </a:pPr>
              <a:t>‹#›</a:t>
            </a:fld>
            <a:endParaRPr lang="en-US"/>
          </a:p>
        </p:txBody>
      </p:sp>
    </p:spTree>
    <p:extLst>
      <p:ext uri="{BB962C8B-B14F-4D97-AF65-F5344CB8AC3E}">
        <p14:creationId xmlns:p14="http://schemas.microsoft.com/office/powerpoint/2010/main" val="342639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83552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23/08/20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002792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23/08/20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2248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23/08/20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27217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23/08/20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843482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23/08/20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172379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23/08/20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472754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23/08/20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7289412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318283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23/08/20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42844995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B996E1-85F1-6A42-8DA2-3F5D37BA97D1}" type="slidenum">
              <a:rPr lang="en-US"/>
              <a:pPr>
                <a:defRPr/>
              </a:pPr>
              <a:t>‹#›</a:t>
            </a:fld>
            <a:endParaRPr lang="en-US"/>
          </a:p>
        </p:txBody>
      </p:sp>
    </p:spTree>
    <p:extLst>
      <p:ext uri="{BB962C8B-B14F-4D97-AF65-F5344CB8AC3E}">
        <p14:creationId xmlns:p14="http://schemas.microsoft.com/office/powerpoint/2010/main" val="2566122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p:txBody>
          <a:bodyPr/>
          <a:lstStyle>
            <a:lvl1pPr>
              <a:defRPr/>
            </a:lvl1pPr>
          </a:lstStyle>
          <a:p>
            <a:pPr>
              <a:defRPr/>
            </a:pPr>
            <a:fld id="{01B1CF28-4AF4-DE4E-9192-6B98936F4070}" type="slidenum">
              <a:rPr lang="en-US"/>
              <a:pPr>
                <a:defRPr/>
              </a:pPr>
              <a:t>‹#›</a:t>
            </a:fld>
            <a:endParaRPr lang="en-US"/>
          </a:p>
        </p:txBody>
      </p:sp>
      <p:sp>
        <p:nvSpPr>
          <p:cNvPr id="4" name="Rectangle 219"/>
          <p:cNvSpPr>
            <a:spLocks noGrp="1" noChangeArrowheads="1"/>
          </p:cNvSpPr>
          <p:nvPr>
            <p:ph type="dt" sz="half" idx="11"/>
          </p:nvPr>
        </p:nvSpPr>
        <p:spPr/>
        <p:txBody>
          <a:bodyPr/>
          <a:lstStyle>
            <a:lvl1pPr>
              <a:defRPr>
                <a:ea typeface="Arial" charset="0"/>
                <a:cs typeface="Arial" charset="0"/>
              </a:defRPr>
            </a:lvl1pPr>
          </a:lstStyle>
          <a:p>
            <a:pPr>
              <a:defRPr/>
            </a:pPr>
            <a:endParaRPr lang="en-US"/>
          </a:p>
        </p:txBody>
      </p:sp>
      <p:sp>
        <p:nvSpPr>
          <p:cNvPr id="5" name="Rectangle 220"/>
          <p:cNvSpPr>
            <a:spLocks noGrp="1" noChangeArrowheads="1"/>
          </p:cNvSpPr>
          <p:nvPr>
            <p:ph type="ftr" sz="quarter" idx="12"/>
          </p:nvPr>
        </p:nvSpPr>
        <p:spPr/>
        <p:txBody>
          <a:bodyPr/>
          <a:lstStyle>
            <a:lvl1pPr algn="l">
              <a:defRPr>
                <a:ea typeface="Arial" charset="0"/>
                <a:cs typeface="Arial" charset="0"/>
              </a:defRPr>
            </a:lvl1pPr>
          </a:lstStyle>
          <a:p>
            <a:pPr>
              <a:defRPr/>
            </a:pPr>
            <a:endParaRPr lang="en-US"/>
          </a:p>
        </p:txBody>
      </p:sp>
    </p:spTree>
    <p:extLst>
      <p:ext uri="{BB962C8B-B14F-4D97-AF65-F5344CB8AC3E}">
        <p14:creationId xmlns:p14="http://schemas.microsoft.com/office/powerpoint/2010/main" val="3065748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648FB-A72B-8144-AC5D-4A6C8CAEA623}" type="slidenum">
              <a:rPr lang="en-US"/>
              <a:pPr>
                <a:defRPr/>
              </a:pPr>
              <a:t>‹#›</a:t>
            </a:fld>
            <a:endParaRPr lang="en-US"/>
          </a:p>
        </p:txBody>
      </p:sp>
    </p:spTree>
    <p:extLst>
      <p:ext uri="{BB962C8B-B14F-4D97-AF65-F5344CB8AC3E}">
        <p14:creationId xmlns:p14="http://schemas.microsoft.com/office/powerpoint/2010/main" val="1592678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B70D22-ABFD-0A4A-9428-D77E7B9C0C2B}" type="slidenum">
              <a:rPr lang="en-US"/>
              <a:pPr>
                <a:defRPr/>
              </a:pPr>
              <a:t>‹#›</a:t>
            </a:fld>
            <a:endParaRPr lang="en-US"/>
          </a:p>
        </p:txBody>
      </p:sp>
    </p:spTree>
    <p:extLst>
      <p:ext uri="{BB962C8B-B14F-4D97-AF65-F5344CB8AC3E}">
        <p14:creationId xmlns:p14="http://schemas.microsoft.com/office/powerpoint/2010/main" val="2930314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9672E-B8CA-194B-86FC-CD4AA643DF9A}" type="slidenum">
              <a:rPr lang="en-US"/>
              <a:pPr>
                <a:defRPr/>
              </a:pPr>
              <a:t>‹#›</a:t>
            </a:fld>
            <a:endParaRPr lang="en-US"/>
          </a:p>
        </p:txBody>
      </p:sp>
    </p:spTree>
    <p:extLst>
      <p:ext uri="{BB962C8B-B14F-4D97-AF65-F5344CB8AC3E}">
        <p14:creationId xmlns:p14="http://schemas.microsoft.com/office/powerpoint/2010/main" val="312945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274084-8E23-9440-980A-436445CE533C}" type="slidenum">
              <a:rPr lang="en-US"/>
              <a:pPr>
                <a:defRPr/>
              </a:pPr>
              <a:t>‹#›</a:t>
            </a:fld>
            <a:endParaRPr lang="en-US"/>
          </a:p>
        </p:txBody>
      </p:sp>
    </p:spTree>
    <p:extLst>
      <p:ext uri="{BB962C8B-B14F-4D97-AF65-F5344CB8AC3E}">
        <p14:creationId xmlns:p14="http://schemas.microsoft.com/office/powerpoint/2010/main" val="1658286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FA8794-1A33-7C4F-8AF0-62E232E5FDEB}" type="slidenum">
              <a:rPr lang="en-US"/>
              <a:pPr>
                <a:defRPr/>
              </a:pPr>
              <a:t>‹#›</a:t>
            </a:fld>
            <a:endParaRPr lang="en-US"/>
          </a:p>
        </p:txBody>
      </p:sp>
    </p:spTree>
    <p:extLst>
      <p:ext uri="{BB962C8B-B14F-4D97-AF65-F5344CB8AC3E}">
        <p14:creationId xmlns:p14="http://schemas.microsoft.com/office/powerpoint/2010/main" val="2008899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B2E237-CABD-9A48-BF8F-10A8DE1853C5}" type="slidenum">
              <a:rPr lang="en-US"/>
              <a:pPr>
                <a:defRPr/>
              </a:pPr>
              <a:t>‹#›</a:t>
            </a:fld>
            <a:endParaRPr lang="en-US"/>
          </a:p>
        </p:txBody>
      </p:sp>
    </p:spTree>
    <p:extLst>
      <p:ext uri="{BB962C8B-B14F-4D97-AF65-F5344CB8AC3E}">
        <p14:creationId xmlns:p14="http://schemas.microsoft.com/office/powerpoint/2010/main" val="2904275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244B18-A3C1-E34D-A9E1-22BF63FB7A54}" type="slidenum">
              <a:rPr lang="en-US"/>
              <a:pPr>
                <a:defRPr/>
              </a:pPr>
              <a:t>‹#›</a:t>
            </a:fld>
            <a:endParaRPr lang="en-US"/>
          </a:p>
        </p:txBody>
      </p:sp>
    </p:spTree>
    <p:extLst>
      <p:ext uri="{BB962C8B-B14F-4D97-AF65-F5344CB8AC3E}">
        <p14:creationId xmlns:p14="http://schemas.microsoft.com/office/powerpoint/2010/main" val="419482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69CD5D-35BB-194C-970B-DC2C16C79951}" type="slidenum">
              <a:rPr lang="en-US"/>
              <a:pPr>
                <a:defRPr/>
              </a:pPr>
              <a:t>‹#›</a:t>
            </a:fld>
            <a:endParaRPr lang="en-US"/>
          </a:p>
        </p:txBody>
      </p:sp>
    </p:spTree>
    <p:extLst>
      <p:ext uri="{BB962C8B-B14F-4D97-AF65-F5344CB8AC3E}">
        <p14:creationId xmlns:p14="http://schemas.microsoft.com/office/powerpoint/2010/main" val="2211469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E0662-3E79-4442-96B5-1DDB5A2C6120}" type="slidenum">
              <a:rPr lang="en-US"/>
              <a:pPr>
                <a:defRPr/>
              </a:pPr>
              <a:t>‹#›</a:t>
            </a:fld>
            <a:endParaRPr lang="en-US"/>
          </a:p>
        </p:txBody>
      </p:sp>
    </p:spTree>
    <p:extLst>
      <p:ext uri="{BB962C8B-B14F-4D97-AF65-F5344CB8AC3E}">
        <p14:creationId xmlns:p14="http://schemas.microsoft.com/office/powerpoint/2010/main" val="109591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26708A-A621-C84C-8FE1-A071EFAA328F}" type="slidenum">
              <a:rPr lang="en-US"/>
              <a:pPr>
                <a:defRPr/>
              </a:pPr>
              <a:t>‹#›</a:t>
            </a:fld>
            <a:endParaRPr lang="en-US"/>
          </a:p>
        </p:txBody>
      </p:sp>
    </p:spTree>
    <p:extLst>
      <p:ext uri="{BB962C8B-B14F-4D97-AF65-F5344CB8AC3E}">
        <p14:creationId xmlns:p14="http://schemas.microsoft.com/office/powerpoint/2010/main" val="30507047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D7177-02F8-944F-A325-E5A4577F9BDF}" type="slidenum">
              <a:rPr lang="en-US"/>
              <a:pPr>
                <a:defRPr/>
              </a:pPr>
              <a:t>‹#›</a:t>
            </a:fld>
            <a:endParaRPr lang="en-US"/>
          </a:p>
        </p:txBody>
      </p:sp>
    </p:spTree>
    <p:extLst>
      <p:ext uri="{BB962C8B-B14F-4D97-AF65-F5344CB8AC3E}">
        <p14:creationId xmlns:p14="http://schemas.microsoft.com/office/powerpoint/2010/main" val="2208993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405DD6-B96A-554F-9D42-57A85CC4E9DF}" type="slidenum">
              <a:rPr lang="en-US"/>
              <a:pPr>
                <a:defRPr/>
              </a:pPr>
              <a:t>‹#›</a:t>
            </a:fld>
            <a:endParaRPr lang="en-US"/>
          </a:p>
        </p:txBody>
      </p:sp>
    </p:spTree>
    <p:extLst>
      <p:ext uri="{BB962C8B-B14F-4D97-AF65-F5344CB8AC3E}">
        <p14:creationId xmlns:p14="http://schemas.microsoft.com/office/powerpoint/2010/main" val="2626484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9833" name="Rectangle 41"/>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289834" name="Rectangle 42"/>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53"/>
          <p:cNvSpPr>
            <a:spLocks noGrp="1" noChangeArrowheads="1"/>
          </p:cNvSpPr>
          <p:nvPr>
            <p:ph type="dt" sz="quarter"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4"/>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55"/>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0ED391-3540-C843-B0C9-B5BE9B502B27}" type="slidenum">
              <a:rPr lang="en-US"/>
              <a:pPr>
                <a:defRPr/>
              </a:pPr>
              <a:t>‹#›</a:t>
            </a:fld>
            <a:endParaRPr lang="en-US"/>
          </a:p>
        </p:txBody>
      </p:sp>
    </p:spTree>
    <p:extLst>
      <p:ext uri="{BB962C8B-B14F-4D97-AF65-F5344CB8AC3E}">
        <p14:creationId xmlns:p14="http://schemas.microsoft.com/office/powerpoint/2010/main" val="35909714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27CB19-88C6-EC44-8DA1-EB6FF957FB75}" type="slidenum">
              <a:rPr lang="en-US"/>
              <a:pPr>
                <a:defRPr/>
              </a:pPr>
              <a:t>‹#›</a:t>
            </a:fld>
            <a:endParaRPr lang="en-US"/>
          </a:p>
        </p:txBody>
      </p:sp>
    </p:spTree>
    <p:extLst>
      <p:ext uri="{BB962C8B-B14F-4D97-AF65-F5344CB8AC3E}">
        <p14:creationId xmlns:p14="http://schemas.microsoft.com/office/powerpoint/2010/main" val="27462841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F2D4B6-8665-8941-8FE4-C2B6500A2287}" type="slidenum">
              <a:rPr lang="en-US"/>
              <a:pPr>
                <a:defRPr/>
              </a:pPr>
              <a:t>‹#›</a:t>
            </a:fld>
            <a:endParaRPr lang="en-US"/>
          </a:p>
        </p:txBody>
      </p:sp>
    </p:spTree>
    <p:extLst>
      <p:ext uri="{BB962C8B-B14F-4D97-AF65-F5344CB8AC3E}">
        <p14:creationId xmlns:p14="http://schemas.microsoft.com/office/powerpoint/2010/main" val="4153812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1B7DFC-060B-3945-A3EF-D298CA57A4A3}" type="slidenum">
              <a:rPr lang="en-US"/>
              <a:pPr>
                <a:defRPr/>
              </a:pPr>
              <a:t>‹#›</a:t>
            </a:fld>
            <a:endParaRPr lang="en-US"/>
          </a:p>
        </p:txBody>
      </p:sp>
    </p:spTree>
    <p:extLst>
      <p:ext uri="{BB962C8B-B14F-4D97-AF65-F5344CB8AC3E}">
        <p14:creationId xmlns:p14="http://schemas.microsoft.com/office/powerpoint/2010/main" val="259586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CC60C7A-3850-A448-ABAD-20E75CC6CD4E}" type="slidenum">
              <a:rPr lang="en-US"/>
              <a:pPr>
                <a:defRPr/>
              </a:pPr>
              <a:t>‹#›</a:t>
            </a:fld>
            <a:endParaRPr lang="en-US"/>
          </a:p>
        </p:txBody>
      </p:sp>
    </p:spTree>
    <p:extLst>
      <p:ext uri="{BB962C8B-B14F-4D97-AF65-F5344CB8AC3E}">
        <p14:creationId xmlns:p14="http://schemas.microsoft.com/office/powerpoint/2010/main" val="1874986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FC6FBD-C8D2-FC49-ADE0-2B65BF7AFC79}" type="slidenum">
              <a:rPr lang="en-US"/>
              <a:pPr>
                <a:defRPr/>
              </a:pPr>
              <a:t>‹#›</a:t>
            </a:fld>
            <a:endParaRPr lang="en-US"/>
          </a:p>
        </p:txBody>
      </p:sp>
    </p:spTree>
    <p:extLst>
      <p:ext uri="{BB962C8B-B14F-4D97-AF65-F5344CB8AC3E}">
        <p14:creationId xmlns:p14="http://schemas.microsoft.com/office/powerpoint/2010/main" val="37260148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64F8BE3-D9FC-D54E-9C62-0D3279044B6B}" type="slidenum">
              <a:rPr lang="en-US"/>
              <a:pPr>
                <a:defRPr/>
              </a:pPr>
              <a:t>‹#›</a:t>
            </a:fld>
            <a:endParaRPr lang="en-US"/>
          </a:p>
        </p:txBody>
      </p:sp>
    </p:spTree>
    <p:extLst>
      <p:ext uri="{BB962C8B-B14F-4D97-AF65-F5344CB8AC3E}">
        <p14:creationId xmlns:p14="http://schemas.microsoft.com/office/powerpoint/2010/main" val="16528188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B3CC712-F3AB-DE4A-BEAE-4AA3EF3FFC99}" type="slidenum">
              <a:rPr lang="en-US"/>
              <a:pPr>
                <a:defRPr/>
              </a:pPr>
              <a:t>‹#›</a:t>
            </a:fld>
            <a:endParaRPr lang="en-US"/>
          </a:p>
        </p:txBody>
      </p:sp>
    </p:spTree>
    <p:extLst>
      <p:ext uri="{BB962C8B-B14F-4D97-AF65-F5344CB8AC3E}">
        <p14:creationId xmlns:p14="http://schemas.microsoft.com/office/powerpoint/2010/main" val="24502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671424-FF3A-AC44-8BC7-571F1B9C68F8}" type="slidenum">
              <a:rPr lang="en-US"/>
              <a:pPr>
                <a:defRPr/>
              </a:pPr>
              <a:t>‹#›</a:t>
            </a:fld>
            <a:endParaRPr lang="en-US"/>
          </a:p>
        </p:txBody>
      </p:sp>
    </p:spTree>
    <p:extLst>
      <p:ext uri="{BB962C8B-B14F-4D97-AF65-F5344CB8AC3E}">
        <p14:creationId xmlns:p14="http://schemas.microsoft.com/office/powerpoint/2010/main" val="2831812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3F2BF8B-6DD3-AA45-B59B-64359ED6F275}" type="slidenum">
              <a:rPr lang="en-US"/>
              <a:pPr>
                <a:defRPr/>
              </a:pPr>
              <a:t>‹#›</a:t>
            </a:fld>
            <a:endParaRPr lang="en-US"/>
          </a:p>
        </p:txBody>
      </p:sp>
    </p:spTree>
    <p:extLst>
      <p:ext uri="{BB962C8B-B14F-4D97-AF65-F5344CB8AC3E}">
        <p14:creationId xmlns:p14="http://schemas.microsoft.com/office/powerpoint/2010/main" val="2762398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1F0CF-603F-8849-8AF7-BA73B835F398}" type="slidenum">
              <a:rPr lang="en-US"/>
              <a:pPr>
                <a:defRPr/>
              </a:pPr>
              <a:t>‹#›</a:t>
            </a:fld>
            <a:endParaRPr lang="en-US"/>
          </a:p>
        </p:txBody>
      </p:sp>
    </p:spTree>
    <p:extLst>
      <p:ext uri="{BB962C8B-B14F-4D97-AF65-F5344CB8AC3E}">
        <p14:creationId xmlns:p14="http://schemas.microsoft.com/office/powerpoint/2010/main" val="4169088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D7389BD-BA57-5B4C-97DD-E2928F1193D2}" type="slidenum">
              <a:rPr lang="en-US"/>
              <a:pPr>
                <a:defRPr/>
              </a:pPr>
              <a:t>‹#›</a:t>
            </a:fld>
            <a:endParaRPr lang="en-US"/>
          </a:p>
        </p:txBody>
      </p:sp>
    </p:spTree>
    <p:extLst>
      <p:ext uri="{BB962C8B-B14F-4D97-AF65-F5344CB8AC3E}">
        <p14:creationId xmlns:p14="http://schemas.microsoft.com/office/powerpoint/2010/main" val="2694296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7077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23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54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500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667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9701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32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80E55-D428-9C41-B09F-F44714783958}" type="slidenum">
              <a:rPr lang="en-US"/>
              <a:pPr>
                <a:defRPr/>
              </a:pPr>
              <a:t>‹#›</a:t>
            </a:fld>
            <a:endParaRPr lang="en-US"/>
          </a:p>
        </p:txBody>
      </p:sp>
    </p:spTree>
    <p:extLst>
      <p:ext uri="{BB962C8B-B14F-4D97-AF65-F5344CB8AC3E}">
        <p14:creationId xmlns:p14="http://schemas.microsoft.com/office/powerpoint/2010/main" val="8460219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6147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509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107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9164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517123" name="Rectangle 3"/>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674D549-479C-3142-9912-71D5C5C21929}" type="slidenum">
              <a:rPr lang="en-US"/>
              <a:pPr>
                <a:defRPr/>
              </a:pPr>
              <a:t>‹#›</a:t>
            </a:fld>
            <a:endParaRPr lang="en-US"/>
          </a:p>
        </p:txBody>
      </p:sp>
    </p:spTree>
    <p:extLst>
      <p:ext uri="{BB962C8B-B14F-4D97-AF65-F5344CB8AC3E}">
        <p14:creationId xmlns:p14="http://schemas.microsoft.com/office/powerpoint/2010/main" val="161582649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6F67F5-57BE-0C41-A61C-3FA5CA91D697}" type="slidenum">
              <a:rPr lang="en-US"/>
              <a:pPr>
                <a:defRPr/>
              </a:pPr>
              <a:t>‹#›</a:t>
            </a:fld>
            <a:endParaRPr lang="en-US"/>
          </a:p>
        </p:txBody>
      </p:sp>
    </p:spTree>
    <p:extLst>
      <p:ext uri="{BB962C8B-B14F-4D97-AF65-F5344CB8AC3E}">
        <p14:creationId xmlns:p14="http://schemas.microsoft.com/office/powerpoint/2010/main" val="3018582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B9AE9-C4D0-B14E-8113-1BAB9725006C}" type="slidenum">
              <a:rPr lang="en-US"/>
              <a:pPr>
                <a:defRPr/>
              </a:pPr>
              <a:t>‹#›</a:t>
            </a:fld>
            <a:endParaRPr lang="en-US"/>
          </a:p>
        </p:txBody>
      </p:sp>
    </p:spTree>
    <p:extLst>
      <p:ext uri="{BB962C8B-B14F-4D97-AF65-F5344CB8AC3E}">
        <p14:creationId xmlns:p14="http://schemas.microsoft.com/office/powerpoint/2010/main" val="2406597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AF9941-79BA-0240-ACAC-892A84BAAFAA}" type="slidenum">
              <a:rPr lang="en-US"/>
              <a:pPr>
                <a:defRPr/>
              </a:pPr>
              <a:t>‹#›</a:t>
            </a:fld>
            <a:endParaRPr lang="en-US"/>
          </a:p>
        </p:txBody>
      </p:sp>
    </p:spTree>
    <p:extLst>
      <p:ext uri="{BB962C8B-B14F-4D97-AF65-F5344CB8AC3E}">
        <p14:creationId xmlns:p14="http://schemas.microsoft.com/office/powerpoint/2010/main" val="1531413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709CC1-4D90-7041-94E8-2BF92A4C3311}" type="slidenum">
              <a:rPr lang="en-US"/>
              <a:pPr>
                <a:defRPr/>
              </a:pPr>
              <a:t>‹#›</a:t>
            </a:fld>
            <a:endParaRPr lang="en-US"/>
          </a:p>
        </p:txBody>
      </p:sp>
    </p:spTree>
    <p:extLst>
      <p:ext uri="{BB962C8B-B14F-4D97-AF65-F5344CB8AC3E}">
        <p14:creationId xmlns:p14="http://schemas.microsoft.com/office/powerpoint/2010/main" val="2973646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3D3566-1976-214D-BB05-5F6F7D6EB906}" type="slidenum">
              <a:rPr lang="en-US"/>
              <a:pPr>
                <a:defRPr/>
              </a:pPr>
              <a:t>‹#›</a:t>
            </a:fld>
            <a:endParaRPr lang="en-US"/>
          </a:p>
        </p:txBody>
      </p:sp>
    </p:spTree>
    <p:extLst>
      <p:ext uri="{BB962C8B-B14F-4D97-AF65-F5344CB8AC3E}">
        <p14:creationId xmlns:p14="http://schemas.microsoft.com/office/powerpoint/2010/main" val="333046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4.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6.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3.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6.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8.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9.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6.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1.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4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4.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5.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6.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7.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8.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0.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6.jpe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1.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4" Type="http://schemas.openxmlformats.org/officeDocument/2006/relationships/image" Target="../media/image8.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4.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5.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46.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theme" Target="../theme/theme47.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7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9.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50.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11594302-25E2-894E-9CF4-69C709602F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4788"/>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6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Arial Unicode MS"/>
                <a:cs typeface="Arial Unicode MS"/>
              </a:defRPr>
            </a:lvl1pPr>
          </a:lstStyle>
          <a:p>
            <a:pPr>
              <a:defRPr/>
            </a:pPr>
            <a:endParaRPr lang="en-US"/>
          </a:p>
        </p:txBody>
      </p:sp>
      <p:sp>
        <p:nvSpPr>
          <p:cNvPr id="516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Arial Unicode MS"/>
                <a:cs typeface="Arial Unicode MS"/>
              </a:defRPr>
            </a:lvl1pPr>
          </a:lstStyle>
          <a:p>
            <a:pPr>
              <a:defRPr/>
            </a:pPr>
            <a:endParaRPr lang="en-US"/>
          </a:p>
        </p:txBody>
      </p:sp>
      <p:sp>
        <p:nvSpPr>
          <p:cNvPr id="516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cs typeface="Arial Unicode MS" charset="0"/>
              </a:defRPr>
            </a:lvl1pPr>
          </a:lstStyle>
          <a:p>
            <a:pPr>
              <a:defRPr/>
            </a:pPr>
            <a:fld id="{79F28230-260D-B849-B766-09B5AD5BEB6F}" type="slidenum">
              <a:rPr lang="en-US"/>
              <a:pPr>
                <a:defRPr/>
              </a:pPr>
              <a:t>‹#›</a:t>
            </a:fld>
            <a:endParaRPr lang="en-US"/>
          </a:p>
        </p:txBody>
      </p:sp>
    </p:spTree>
    <p:extLst>
      <p:ext uri="{BB962C8B-B14F-4D97-AF65-F5344CB8AC3E}">
        <p14:creationId xmlns:p14="http://schemas.microsoft.com/office/powerpoint/2010/main" val="1652104301"/>
      </p:ext>
    </p:extLst>
  </p:cSld>
  <p:clrMap bg1="dk2" tx1="lt1" bg2="dk1" tx2="lt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mj-cs"/>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75000"/>
        <a:buFont typeface="Wingdings" charset="0"/>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752597"/>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97D7A15C-BA3C-4C47-93D9-7EC7623FA35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303992641"/>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4550071"/>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883961"/>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366339"/>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6641440"/>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903485"/>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6499253"/>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191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EF6AC543-586B-4148-BCC9-4D5FAB8AA17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188"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1002550296"/>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583909494"/>
      </p:ext>
    </p:extLst>
  </p:cSld>
  <p:clrMap bg1="dk2" tx1="lt1" bg2="dk1"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solidFill>
                <a:srgbClr val="FFFFFF"/>
              </a:solidFill>
            </a:endParaRPr>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solidFill>
                <a:srgbClr val="FFFFFF"/>
              </a:solidFill>
            </a:endParaRPr>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a:defRPr/>
            </a:pPr>
            <a:fld id="{725D8290-463E-8543-AFFB-2EB940226C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2725598"/>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8/23/20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2432988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pPr>
                <a:defRPr/>
              </a:pPr>
              <a:t>‹#›</a:t>
            </a:fld>
            <a:endParaRPr lang="en-US"/>
          </a:p>
        </p:txBody>
      </p:sp>
    </p:spTree>
    <p:extLst>
      <p:ext uri="{BB962C8B-B14F-4D97-AF65-F5344CB8AC3E}">
        <p14:creationId xmlns:p14="http://schemas.microsoft.com/office/powerpoint/2010/main" val="1914025118"/>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cs typeface="Arial" pitchFamily="-112" charset="0"/>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Arial" pitchFamily="-112" charset="0"/>
                <a:cs typeface="Arial" pitchFamily="-112" charset="0"/>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a:defRPr/>
            </a:pPr>
            <a:fld id="{D8790C1A-34DE-E14D-A075-77932E67E1F7}" type="slidenum">
              <a:rPr lang="en-US"/>
              <a:pPr>
                <a:defRPr/>
              </a:pPr>
              <a:t>‹#›</a:t>
            </a:fld>
            <a:endParaRPr lang="en-US"/>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p>
        </p:txBody>
      </p:sp>
    </p:spTree>
    <p:extLst>
      <p:ext uri="{BB962C8B-B14F-4D97-AF65-F5344CB8AC3E}">
        <p14:creationId xmlns:p14="http://schemas.microsoft.com/office/powerpoint/2010/main" val="1992690859"/>
      </p:ext>
    </p:extLst>
  </p:cSld>
  <p:clrMap bg1="dk2" tx1="lt1" bg2="dk1" tx2="lt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7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charset="0"/>
                <a:ea typeface="+mn-ea"/>
                <a:cs typeface="+mn-cs"/>
              </a:defRPr>
            </a:lvl1pPr>
          </a:lstStyle>
          <a:p>
            <a:pPr>
              <a:defRPr/>
            </a:pPr>
            <a:endParaRPr lang="en-US"/>
          </a:p>
        </p:txBody>
      </p:sp>
      <p:sp>
        <p:nvSpPr>
          <p:cNvPr id="10957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Verdana" charset="0"/>
                <a:ea typeface="+mn-ea"/>
                <a:cs typeface="+mn-cs"/>
              </a:defRPr>
            </a:lvl1pPr>
          </a:lstStyle>
          <a:p>
            <a:pPr>
              <a:defRPr/>
            </a:pPr>
            <a:endParaRPr lang="en-US"/>
          </a:p>
        </p:txBody>
      </p:sp>
      <p:sp>
        <p:nvSpPr>
          <p:cNvPr id="10957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Verdana" charset="0"/>
                <a:cs typeface="Arial" charset="0"/>
              </a:defRPr>
            </a:lvl1pPr>
          </a:lstStyle>
          <a:p>
            <a:pPr>
              <a:defRPr/>
            </a:pPr>
            <a:fld id="{1B123C1A-C651-8A4F-94C3-4A8001CB5AA6}" type="slidenum">
              <a:rPr lang="en-US"/>
              <a:pPr>
                <a:defRPr/>
              </a:pPr>
              <a:t>‹#›</a:t>
            </a:fld>
            <a:endParaRPr lang="en-US"/>
          </a:p>
        </p:txBody>
      </p:sp>
    </p:spTree>
    <p:extLst>
      <p:ext uri="{BB962C8B-B14F-4D97-AF65-F5344CB8AC3E}">
        <p14:creationId xmlns:p14="http://schemas.microsoft.com/office/powerpoint/2010/main" val="3609235596"/>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 id="2147484567" r:id="rId12"/>
  </p:sldLayoutIdLst>
  <p:txStyles>
    <p:titleStyle>
      <a:lvl1pPr algn="l" rtl="0" eaLnBrk="0" fontAlgn="base" hangingPunct="0">
        <a:spcBef>
          <a:spcPct val="0"/>
        </a:spcBef>
        <a:spcAft>
          <a:spcPct val="0"/>
        </a:spcAft>
        <a:defRPr sz="3800">
          <a:solidFill>
            <a:schemeClr val="tx2"/>
          </a:solidFill>
          <a:latin typeface="+mj-lt"/>
          <a:ea typeface="ＭＳ Ｐゴシック" charset="0"/>
          <a:cs typeface="+mj-cs"/>
        </a:defRPr>
      </a:lvl1pPr>
      <a:lvl2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2pPr>
      <a:lvl3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3pPr>
      <a:lvl4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4pPr>
      <a:lvl5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5pPr>
      <a:lvl6pPr marL="4572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6pPr>
      <a:lvl7pPr marL="9144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7pPr>
      <a:lvl8pPr marL="13716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8pPr>
      <a:lvl9pPr marL="18288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charset="0"/>
          <a:cs typeface="+mn-cs"/>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mn-ea"/>
          <a:cs typeface="+mn-cs"/>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868659168"/>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mn-ea"/>
                <a:cs typeface="+mn-cs"/>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ea typeface="+mn-ea"/>
                <a:cs typeface="+mn-cs"/>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charset="-52"/>
                <a:ea typeface="+mn-ea"/>
                <a:cs typeface="+mn-cs"/>
              </a:defRPr>
            </a:lvl1pPr>
          </a:lstStyle>
          <a:p>
            <a:pPr>
              <a:defRPr/>
            </a:pPr>
            <a:endParaRPr lang="en-US"/>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latin typeface="Tahoma" charset="0"/>
                <a:cs typeface="Arial" charset="0"/>
              </a:defRPr>
            </a:lvl1pPr>
          </a:lstStyle>
          <a:p>
            <a:pPr>
              <a:defRPr/>
            </a:pPr>
            <a:fld id="{D0C66081-FD62-0A43-A86F-70F81C40FACC}" type="slidenum">
              <a:rPr lang="en-US"/>
              <a:pPr>
                <a:defRPr/>
              </a:pPr>
              <a:t>‹#›</a:t>
            </a:fld>
            <a:endParaRPr lang="en-US"/>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charset="-52"/>
                <a:ea typeface="+mn-ea"/>
                <a:cs typeface="+mn-cs"/>
              </a:defRPr>
            </a:lvl1pPr>
          </a:lstStyle>
          <a:p>
            <a:pPr>
              <a:defRPr/>
            </a:pPr>
            <a:endParaRPr lang="en-US"/>
          </a:p>
        </p:txBody>
      </p:sp>
    </p:spTree>
    <p:extLst>
      <p:ext uri="{BB962C8B-B14F-4D97-AF65-F5344CB8AC3E}">
        <p14:creationId xmlns:p14="http://schemas.microsoft.com/office/powerpoint/2010/main" val="20431699"/>
      </p:ext>
    </p:extLst>
  </p:cSld>
  <p:clrMap bg1="dk2" tx1="lt1" bg2="dk1" tx2="lt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228600" y="228600"/>
            <a:ext cx="8686800" cy="5943600"/>
            <a:chOff x="144" y="144"/>
            <a:chExt cx="5472" cy="3744"/>
          </a:xfrm>
        </p:grpSpPr>
        <p:sp>
          <p:nvSpPr>
            <p:cNvPr id="512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sz="2400">
                <a:latin typeface="Times New Roman" charset="0"/>
                <a:cs typeface="Arial" charset="0"/>
              </a:endParaRPr>
            </a:p>
          </p:txBody>
        </p:sp>
        <p:sp>
          <p:nvSpPr>
            <p:cNvPr id="512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sz="2400">
                <a:latin typeface="Times New Roman" charset="0"/>
                <a:cs typeface="Arial" charset="0"/>
              </a:endParaRPr>
            </a:p>
          </p:txBody>
        </p:sp>
        <p:sp>
          <p:nvSpPr>
            <p:cNvPr id="512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02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ea typeface="+mn-ea"/>
                <a:cs typeface="+mn-cs"/>
              </a:defRPr>
            </a:lvl1pPr>
          </a:lstStyle>
          <a:p>
            <a:pPr>
              <a:defRPr/>
            </a:pPr>
            <a:endParaRPr lang="en-US"/>
          </a:p>
        </p:txBody>
      </p:sp>
      <p:sp>
        <p:nvSpPr>
          <p:cNvPr id="21402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ea typeface="+mn-ea"/>
                <a:cs typeface="+mn-cs"/>
              </a:defRPr>
            </a:lvl1pPr>
          </a:lstStyle>
          <a:p>
            <a:pPr>
              <a:defRPr/>
            </a:pPr>
            <a:endParaRPr lang="en-US"/>
          </a:p>
        </p:txBody>
      </p:sp>
      <p:sp>
        <p:nvSpPr>
          <p:cNvPr id="21402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a:defRPr/>
            </a:pPr>
            <a:fld id="{F58D32C8-F8AE-5041-9760-412ADCA7469A}" type="slidenum">
              <a:rPr lang="en-US"/>
              <a:pPr>
                <a:defRPr/>
              </a:pPr>
              <a:t>‹#›</a:t>
            </a:fld>
            <a:endParaRPr lang="en-US"/>
          </a:p>
        </p:txBody>
      </p:sp>
    </p:spTree>
    <p:extLst>
      <p:ext uri="{BB962C8B-B14F-4D97-AF65-F5344CB8AC3E}">
        <p14:creationId xmlns:p14="http://schemas.microsoft.com/office/powerpoint/2010/main" val="12389143"/>
      </p:ext>
    </p:extLst>
  </p:cSld>
  <p:clrMap bg1="dk2" tx1="lt1" bg2="dk1" tx2="lt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5pPr>
      <a:lvl6pPr marL="4572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254559825"/>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71786318"/>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 id="21474846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a:defRPr/>
            </a:pPr>
            <a:fld id="{725D8290-463E-8543-AFFB-2EB940226C32}" type="slidenum">
              <a:rPr lang="en-US"/>
              <a:pPr>
                <a:defRPr/>
              </a:pPr>
              <a:t>‹#›</a:t>
            </a:fld>
            <a:endParaRPr lang="en-US"/>
          </a:p>
        </p:txBody>
      </p:sp>
    </p:spTree>
    <p:extLst>
      <p:ext uri="{BB962C8B-B14F-4D97-AF65-F5344CB8AC3E}">
        <p14:creationId xmlns:p14="http://schemas.microsoft.com/office/powerpoint/2010/main" val="1041757130"/>
      </p:ext>
    </p:extLst>
  </p:cSld>
  <p:clrMap bg1="dk2" tx1="lt1" bg2="dk1" tx2="lt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defRPr/>
            </a:pPr>
            <a:fld id="{F5BEC7DF-DE1E-C049-8A49-E66853E7F493}" type="slidenum">
              <a:rPr lang="en-US"/>
              <a:pPr>
                <a:defRPr/>
              </a:pPr>
              <a:t>‹#›</a:t>
            </a:fld>
            <a:endParaRPr lang="en-US"/>
          </a:p>
        </p:txBody>
      </p:sp>
    </p:spTree>
    <p:extLst>
      <p:ext uri="{BB962C8B-B14F-4D97-AF65-F5344CB8AC3E}">
        <p14:creationId xmlns:p14="http://schemas.microsoft.com/office/powerpoint/2010/main" val="3911947233"/>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654" r:id="rId12"/>
    <p:sldLayoutId id="2147484655"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248649230"/>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C41CD6-191B-4D55-8870-24B8089A48B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41F921D-AD91-4285-814B-CF41198E0F8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5D076-D041-4571-85C8-B9564E9925F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defRPr/>
            </a:pPr>
            <a:fld id="{F5FDF1C6-D325-4932-8AAD-9D474E803742}" type="datetimeFigureOut">
              <a:rPr lang="en-US">
                <a:latin typeface="Calibri"/>
                <a:ea typeface="+mn-ea"/>
                <a:cs typeface="+mn-cs"/>
              </a:rPr>
              <a:pPr defTabSz="457177" fontAlgn="auto">
                <a:spcBef>
                  <a:spcPts val="0"/>
                </a:spcBef>
                <a:spcAft>
                  <a:spcPts val="0"/>
                </a:spcAft>
                <a:defRPr/>
              </a:pPr>
              <a:t>8/23/20</a:t>
            </a:fld>
            <a:endParaRPr lang="en-US">
              <a:latin typeface="Calibri"/>
              <a:ea typeface="+mn-ea"/>
              <a:cs typeface="+mn-cs"/>
            </a:endParaRPr>
          </a:p>
        </p:txBody>
      </p:sp>
      <p:sp>
        <p:nvSpPr>
          <p:cNvPr id="5" name="Footer Placeholder 4">
            <a:extLst>
              <a:ext uri="{FF2B5EF4-FFF2-40B4-BE49-F238E27FC236}">
                <a16:creationId xmlns:a16="http://schemas.microsoft.com/office/drawing/2014/main" id="{BAC27661-4A59-4099-9F37-A6C52B4D62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22B32E73-F067-4566-A8BE-56E5F9A0F4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EAA9ECEE-FBCC-48D3-9A0F-989FB4E3DD68}" type="slidenum">
              <a:rPr lang="en-US" altLang="en-US">
                <a:latin typeface="Calibri"/>
                <a:ea typeface="+mn-ea"/>
                <a:cs typeface="+mn-cs"/>
              </a:rPr>
              <a:pPr defTabSz="457177" fontAlgn="auto">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878545966"/>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F0DBB64D-9A69-F647-90DB-9AAFFC0BCA3C}" type="slidenum">
              <a:rPr lang="en-US"/>
              <a:pPr>
                <a:defRPr/>
              </a:pPr>
              <a:t>‹#›</a:t>
            </a:fld>
            <a:endParaRPr lang="en-US"/>
          </a:p>
        </p:txBody>
      </p:sp>
    </p:spTree>
    <p:extLst>
      <p:ext uri="{BB962C8B-B14F-4D97-AF65-F5344CB8AC3E}">
        <p14:creationId xmlns:p14="http://schemas.microsoft.com/office/powerpoint/2010/main" val="1763605516"/>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C7AF0112-D98E-E844-9703-A5884C7AAA0D}" type="slidenum">
              <a:rPr lang="en-US"/>
              <a:pPr>
                <a:defRPr/>
              </a:pPr>
              <a:t>‹#›</a:t>
            </a:fld>
            <a:endParaRPr lang="en-US"/>
          </a:p>
        </p:txBody>
      </p:sp>
    </p:spTree>
    <p:extLst>
      <p:ext uri="{BB962C8B-B14F-4D97-AF65-F5344CB8AC3E}">
        <p14:creationId xmlns:p14="http://schemas.microsoft.com/office/powerpoint/2010/main" val="513481721"/>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5C8336-62D7-B749-9939-785EE7EEAA6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D096288-F2C4-FF4D-8BF2-169D98533FF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191505D-02D6-A84A-A47A-D8A06E00CAD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94AF4F6-7013-1C4A-AFDD-210DF7C7714C}" type="datetimeFigureOut">
              <a:rPr lang="en-US" altLang="en-US"/>
              <a:pPr>
                <a:defRPr/>
              </a:pPr>
              <a:t>8/23/20</a:t>
            </a:fld>
            <a:endParaRPr lang="en-US" altLang="en-US"/>
          </a:p>
        </p:txBody>
      </p:sp>
      <p:sp>
        <p:nvSpPr>
          <p:cNvPr id="5" name="Footer Placeholder 4">
            <a:extLst>
              <a:ext uri="{FF2B5EF4-FFF2-40B4-BE49-F238E27FC236}">
                <a16:creationId xmlns:a16="http://schemas.microsoft.com/office/drawing/2014/main" id="{50E106A9-2CA6-5D42-A01A-E8B80B868DE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297F1F9-50EA-3942-BBAE-F308C9D01F6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4416512-51F6-2341-8228-829AF6489EF0}" type="slidenum">
              <a:rPr lang="en-US" altLang="en-US"/>
              <a:pPr>
                <a:defRPr/>
              </a:pPr>
              <a:t>‹#›</a:t>
            </a:fld>
            <a:endParaRPr lang="en-US" altLang="en-US"/>
          </a:p>
        </p:txBody>
      </p:sp>
    </p:spTree>
    <p:extLst>
      <p:ext uri="{BB962C8B-B14F-4D97-AF65-F5344CB8AC3E}">
        <p14:creationId xmlns:p14="http://schemas.microsoft.com/office/powerpoint/2010/main" val="1018479371"/>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06DA6-9B00-3A44-B945-26B56BB6DA97}" type="datetimeFigureOut">
              <a:rPr lang="en-US" smtClean="0"/>
              <a:t>8/23/20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36587-4E3F-DC45-B20D-4257EE3640DB}" type="slidenum">
              <a:rPr lang="en-US" smtClean="0"/>
              <a:t>‹#›</a:t>
            </a:fld>
            <a:endParaRPr lang="en-US"/>
          </a:p>
        </p:txBody>
      </p:sp>
    </p:spTree>
    <p:extLst>
      <p:ext uri="{BB962C8B-B14F-4D97-AF65-F5344CB8AC3E}">
        <p14:creationId xmlns:p14="http://schemas.microsoft.com/office/powerpoint/2010/main" val="702554843"/>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31FA1A9-78A3-4D6D-8257-43BA2238B1E0}"/>
              </a:ext>
            </a:extLst>
          </p:cNvPr>
          <p:cNvPicPr>
            <a:picLocks noChangeAspect="1"/>
          </p:cNvPicPr>
          <p:nvPr userDrawn="1"/>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11467962"/>
      </p:ext>
    </p:extLst>
  </p:cSld>
  <p:clrMap bg1="lt1" tx1="dk1" bg2="lt2" tx2="dk2" accent1="accent1" accent2="accent2" accent3="accent3" accent4="accent4" accent5="accent5" accent6="accent6" hlink="hlink" folHlink="folHlink"/>
  <p:sldLayoutIdLst>
    <p:sldLayoutId id="2147484721" r:id="rId1"/>
    <p:sldLayoutId id="214748472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8/23/20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02993957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DA735B-27D3-FD4F-8A23-5FA9992C4E8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4DC47B-9201-D04B-A35F-BD8C440E78B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D0FA0F9-35CD-F742-8495-8E6F9335CC92}"/>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a:extLst>
              <a:ext uri="{FF2B5EF4-FFF2-40B4-BE49-F238E27FC236}">
                <a16:creationId xmlns:a16="http://schemas.microsoft.com/office/drawing/2014/main" id="{3A706BE6-F2ED-BA47-BC53-7AD21D47C948}"/>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a:extLst>
              <a:ext uri="{FF2B5EF4-FFF2-40B4-BE49-F238E27FC236}">
                <a16:creationId xmlns:a16="http://schemas.microsoft.com/office/drawing/2014/main" id="{F2F0878F-E301-8049-8642-2A484ED3B441}"/>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smtClean="0"/>
            </a:lvl1pPr>
          </a:lstStyle>
          <a:p>
            <a:pPr>
              <a:defRPr/>
            </a:pPr>
            <a:fld id="{206A961E-F456-F04A-A6BF-B7B11A0CFC50}" type="slidenum">
              <a:rPr lang="en-US" altLang="en-US"/>
              <a:pPr>
                <a:defRPr/>
              </a:pPr>
              <a:t>‹#›</a:t>
            </a:fld>
            <a:endParaRPr lang="en-US" altLang="en-US"/>
          </a:p>
        </p:txBody>
      </p:sp>
    </p:spTree>
    <p:extLst>
      <p:ext uri="{BB962C8B-B14F-4D97-AF65-F5344CB8AC3E}">
        <p14:creationId xmlns:p14="http://schemas.microsoft.com/office/powerpoint/2010/main" val="809184822"/>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85D1A4E2-C090-5946-9B17-0B28223EA0BE}" type="slidenum">
              <a:rPr lang="en-US"/>
              <a:pPr>
                <a:defRPr/>
              </a:pPr>
              <a:t>‹#›</a:t>
            </a:fld>
            <a:endParaRPr lang="en-US"/>
          </a:p>
        </p:txBody>
      </p:sp>
    </p:spTree>
    <p:extLst>
      <p:ext uri="{BB962C8B-B14F-4D97-AF65-F5344CB8AC3E}">
        <p14:creationId xmlns:p14="http://schemas.microsoft.com/office/powerpoint/2010/main" val="2325997538"/>
      </p:ext>
    </p:extLst>
  </p:cSld>
  <p:clrMap bg1="dk2" tx1="lt1" bg2="dk1" tx2="lt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rgbClr val="E1E1B7"/>
        </a:solidFill>
        <a:effectLst/>
      </p:bgPr>
    </p:bg>
    <p:spTree>
      <p:nvGrpSpPr>
        <p:cNvPr id="1" name=""/>
        <p:cNvGrpSpPr/>
        <p:nvPr/>
      </p:nvGrpSpPr>
      <p:grpSpPr>
        <a:xfrm>
          <a:off x="0" y="0"/>
          <a:ext cx="0" cy="0"/>
          <a:chOff x="0" y="0"/>
          <a:chExt cx="0" cy="0"/>
        </a:xfrm>
      </p:grpSpPr>
      <p:grpSp>
        <p:nvGrpSpPr>
          <p:cNvPr id="33" name="Group 2">
            <a:extLst>
              <a:ext uri="{FF2B5EF4-FFF2-40B4-BE49-F238E27FC236}">
                <a16:creationId xmlns:a16="http://schemas.microsoft.com/office/drawing/2014/main" id="{FA595524-887B-4EA4-A70F-5C1ABA23E735}"/>
              </a:ext>
            </a:extLst>
          </p:cNvPr>
          <p:cNvGrpSpPr>
            <a:grpSpLocks/>
          </p:cNvGrpSpPr>
          <p:nvPr userDrawn="1"/>
        </p:nvGrpSpPr>
        <p:grpSpPr bwMode="auto">
          <a:xfrm>
            <a:off x="1" y="-4763"/>
            <a:ext cx="1015999" cy="6858001"/>
            <a:chOff x="0" y="-3"/>
            <a:chExt cx="670" cy="4320"/>
          </a:xfrm>
        </p:grpSpPr>
        <p:grpSp>
          <p:nvGrpSpPr>
            <p:cNvPr id="34" name="Group 3">
              <a:extLst>
                <a:ext uri="{FF2B5EF4-FFF2-40B4-BE49-F238E27FC236}">
                  <a16:creationId xmlns:a16="http://schemas.microsoft.com/office/drawing/2014/main" id="{C27B9975-B027-49EC-BB3D-A4AE88584037}"/>
                </a:ext>
              </a:extLst>
            </p:cNvPr>
            <p:cNvGrpSpPr>
              <a:grpSpLocks/>
            </p:cNvGrpSpPr>
            <p:nvPr/>
          </p:nvGrpSpPr>
          <p:grpSpPr bwMode="auto">
            <a:xfrm rot="16200000" flipH="1">
              <a:off x="-1815" y="1838"/>
              <a:ext cx="4320" cy="638"/>
              <a:chOff x="-2" y="1562"/>
              <a:chExt cx="5762" cy="638"/>
            </a:xfrm>
          </p:grpSpPr>
          <p:sp>
            <p:nvSpPr>
              <p:cNvPr id="37" name="Freeform 4">
                <a:extLst>
                  <a:ext uri="{FF2B5EF4-FFF2-40B4-BE49-F238E27FC236}">
                    <a16:creationId xmlns:a16="http://schemas.microsoft.com/office/drawing/2014/main" id="{F140D40F-4841-4228-8A0C-30FF012E65F0}"/>
                  </a:ext>
                </a:extLst>
              </p:cNvPr>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rgbClr val="00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38" name="Freeform 5">
                <a:extLst>
                  <a:ext uri="{FF2B5EF4-FFF2-40B4-BE49-F238E27FC236}">
                    <a16:creationId xmlns:a16="http://schemas.microsoft.com/office/drawing/2014/main" id="{EA0FB90F-80F5-4745-AF2D-61F2B11E1D6C}"/>
                  </a:ext>
                </a:extLst>
              </p:cNvPr>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39" name="Freeform 6">
                <a:extLst>
                  <a:ext uri="{FF2B5EF4-FFF2-40B4-BE49-F238E27FC236}">
                    <a16:creationId xmlns:a16="http://schemas.microsoft.com/office/drawing/2014/main" id="{519B658D-7C6E-4D0E-90F1-C56CA1CBBF6E}"/>
                  </a:ext>
                </a:extLst>
              </p:cNvPr>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rgbClr val="E1E1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0" name="Freeform 7">
                <a:extLst>
                  <a:ext uri="{FF2B5EF4-FFF2-40B4-BE49-F238E27FC236}">
                    <a16:creationId xmlns:a16="http://schemas.microsoft.com/office/drawing/2014/main" id="{7999D63E-B2F8-431F-B718-5B993AF1CFD3}"/>
                  </a:ext>
                </a:extLst>
              </p:cNvPr>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5490A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1" name="Freeform 8">
                <a:extLst>
                  <a:ext uri="{FF2B5EF4-FFF2-40B4-BE49-F238E27FC236}">
                    <a16:creationId xmlns:a16="http://schemas.microsoft.com/office/drawing/2014/main" id="{2CCFF69F-0829-4840-A942-A23DC25EBB22}"/>
                  </a:ext>
                </a:extLst>
              </p:cNvPr>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2" name="Freeform 9">
                <a:extLst>
                  <a:ext uri="{FF2B5EF4-FFF2-40B4-BE49-F238E27FC236}">
                    <a16:creationId xmlns:a16="http://schemas.microsoft.com/office/drawing/2014/main" id="{9796072B-A603-46C6-920D-BE86A35CA020}"/>
                  </a:ext>
                </a:extLst>
              </p:cNvPr>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3" name="Freeform 10">
                <a:extLst>
                  <a:ext uri="{FF2B5EF4-FFF2-40B4-BE49-F238E27FC236}">
                    <a16:creationId xmlns:a16="http://schemas.microsoft.com/office/drawing/2014/main" id="{84AFB7A1-C822-45D1-85F3-6EE720D69097}"/>
                  </a:ext>
                </a:extLst>
              </p:cNvPr>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4" name="Freeform 11">
                <a:extLst>
                  <a:ext uri="{FF2B5EF4-FFF2-40B4-BE49-F238E27FC236}">
                    <a16:creationId xmlns:a16="http://schemas.microsoft.com/office/drawing/2014/main" id="{A2C4C3F8-1D1B-45D0-AC90-943448C8F598}"/>
                  </a:ext>
                </a:extLst>
              </p:cNvPr>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5" name="Freeform 12">
                <a:extLst>
                  <a:ext uri="{FF2B5EF4-FFF2-40B4-BE49-F238E27FC236}">
                    <a16:creationId xmlns:a16="http://schemas.microsoft.com/office/drawing/2014/main" id="{9E8C0E14-69C2-4C9B-9595-FB3CF5FDC305}"/>
                  </a:ext>
                </a:extLst>
              </p:cNvPr>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6" name="Freeform 13">
                <a:extLst>
                  <a:ext uri="{FF2B5EF4-FFF2-40B4-BE49-F238E27FC236}">
                    <a16:creationId xmlns:a16="http://schemas.microsoft.com/office/drawing/2014/main" id="{F95B1C8C-F0EE-468B-9579-B06EFB5C1FEA}"/>
                  </a:ext>
                </a:extLst>
              </p:cNvPr>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0033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7" name="Freeform 14">
                <a:extLst>
                  <a:ext uri="{FF2B5EF4-FFF2-40B4-BE49-F238E27FC236}">
                    <a16:creationId xmlns:a16="http://schemas.microsoft.com/office/drawing/2014/main" id="{387F48F1-D610-458F-867F-ABA07BFEEC70}"/>
                  </a:ext>
                </a:extLst>
              </p:cNvPr>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E1E1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8" name="Freeform 15">
                <a:extLst>
                  <a:ext uri="{FF2B5EF4-FFF2-40B4-BE49-F238E27FC236}">
                    <a16:creationId xmlns:a16="http://schemas.microsoft.com/office/drawing/2014/main" id="{07C36CA7-A826-4126-B668-57437815AF23}"/>
                  </a:ext>
                </a:extLst>
              </p:cNvPr>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49" name="Freeform 16">
                <a:extLst>
                  <a:ext uri="{FF2B5EF4-FFF2-40B4-BE49-F238E27FC236}">
                    <a16:creationId xmlns:a16="http://schemas.microsoft.com/office/drawing/2014/main" id="{73BDECF6-9A3E-4DD9-97A8-216C52591511}"/>
                  </a:ext>
                </a:extLst>
              </p:cNvPr>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0" name="Freeform 17">
                <a:extLst>
                  <a:ext uri="{FF2B5EF4-FFF2-40B4-BE49-F238E27FC236}">
                    <a16:creationId xmlns:a16="http://schemas.microsoft.com/office/drawing/2014/main" id="{D4A1001F-5CEA-4CDA-84D9-69FA05B7BF11}"/>
                  </a:ext>
                </a:extLst>
              </p:cNvPr>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1" name="Freeform 18">
                <a:extLst>
                  <a:ext uri="{FF2B5EF4-FFF2-40B4-BE49-F238E27FC236}">
                    <a16:creationId xmlns:a16="http://schemas.microsoft.com/office/drawing/2014/main" id="{F5308D6C-0FC8-4B8B-81DF-19121CCD54B9}"/>
                  </a:ext>
                </a:extLst>
              </p:cNvPr>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rgbClr val="0033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2" name="Freeform 19">
                <a:extLst>
                  <a:ext uri="{FF2B5EF4-FFF2-40B4-BE49-F238E27FC236}">
                    <a16:creationId xmlns:a16="http://schemas.microsoft.com/office/drawing/2014/main" id="{F79B72DF-0238-40C6-BAA1-20C1F3A6473F}"/>
                  </a:ext>
                </a:extLst>
              </p:cNvPr>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E1E1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3" name="Freeform 20">
                <a:extLst>
                  <a:ext uri="{FF2B5EF4-FFF2-40B4-BE49-F238E27FC236}">
                    <a16:creationId xmlns:a16="http://schemas.microsoft.com/office/drawing/2014/main" id="{9D2D3EB7-B6F6-4879-9811-5C37A96B1DA7}"/>
                  </a:ext>
                </a:extLst>
              </p:cNvPr>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4" name="Freeform 21">
                <a:extLst>
                  <a:ext uri="{FF2B5EF4-FFF2-40B4-BE49-F238E27FC236}">
                    <a16:creationId xmlns:a16="http://schemas.microsoft.com/office/drawing/2014/main" id="{14C6F834-218A-45EA-896B-01C8C7072E14}"/>
                  </a:ext>
                </a:extLst>
              </p:cNvPr>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55" name="Freeform 22">
                <a:extLst>
                  <a:ext uri="{FF2B5EF4-FFF2-40B4-BE49-F238E27FC236}">
                    <a16:creationId xmlns:a16="http://schemas.microsoft.com/office/drawing/2014/main" id="{40C95B15-A0DB-4630-9F71-979982934CCE}"/>
                  </a:ext>
                </a:extLst>
              </p:cNvPr>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grpSp>
        <p:sp>
          <p:nvSpPr>
            <p:cNvPr id="35" name="Freeform 23">
              <a:extLst>
                <a:ext uri="{FF2B5EF4-FFF2-40B4-BE49-F238E27FC236}">
                  <a16:creationId xmlns:a16="http://schemas.microsoft.com/office/drawing/2014/main" id="{D3DC4751-EAB5-4D62-B0F3-850F8C3C3DE1}"/>
                </a:ext>
              </a:extLst>
            </p:cNvPr>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rgbClr val="FFFFFF"/>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36" name="Freeform 24">
              <a:extLst>
                <a:ext uri="{FF2B5EF4-FFF2-40B4-BE49-F238E27FC236}">
                  <a16:creationId xmlns:a16="http://schemas.microsoft.com/office/drawing/2014/main" id="{1CF5F54F-F0C4-45BC-B6C7-941ECDC17575}"/>
                </a:ext>
              </a:extLst>
            </p:cNvPr>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rgbClr val="FFFFFF"/>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grpSp>
    </p:spTree>
    <p:extLst>
      <p:ext uri="{BB962C8B-B14F-4D97-AF65-F5344CB8AC3E}">
        <p14:creationId xmlns:p14="http://schemas.microsoft.com/office/powerpoint/2010/main" val="24365637"/>
      </p:ext>
    </p:extLst>
  </p:cSld>
  <p:clrMap bg1="lt1" tx1="dk1" bg2="lt2" tx2="dk2" accent1="accent1" accent2="accent2" accent3="accent3" accent4="accent4" accent5="accent5" accent6="accent6" hlink="hlink" folHlink="folHlink"/>
  <p:sldLayoutIdLst>
    <p:sldLayoutId id="2147484748" r:id="rId1"/>
    <p:sldLayoutId id="21474847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31FA1A9-78A3-4D6D-8257-43BA2238B1E0}"/>
              </a:ext>
            </a:extLst>
          </p:cNvPr>
          <p:cNvPicPr>
            <a:picLocks noChangeAspect="1"/>
          </p:cNvPicPr>
          <p:nvPr userDrawn="1"/>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654640589"/>
      </p:ext>
    </p:extLst>
  </p:cSld>
  <p:clrMap bg1="lt1" tx1="dk1" bg2="lt2" tx2="dk2" accent1="accent1" accent2="accent2" accent3="accent3" accent4="accent4" accent5="accent5" accent6="accent6" hlink="hlink" folHlink="folHlink"/>
  <p:sldLayoutIdLst>
    <p:sldLayoutId id="2147484751" r:id="rId1"/>
    <p:sldLayoutId id="21474847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E974725-9531-F147-ACAB-7E195F591FD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7057B06-06A7-1C42-8584-C77B2F5540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043767-EEAD-FE48-8027-DBC109F365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BF29E27-53FE-5E40-835B-458DBB5E6B56}" type="datetimeFigureOut">
              <a:rPr lang="en-US" altLang="en-US"/>
              <a:pPr/>
              <a:t>8/23/20</a:t>
            </a:fld>
            <a:endParaRPr lang="en-US" altLang="en-US"/>
          </a:p>
        </p:txBody>
      </p:sp>
      <p:sp>
        <p:nvSpPr>
          <p:cNvPr id="5" name="Footer Placeholder 4">
            <a:extLst>
              <a:ext uri="{FF2B5EF4-FFF2-40B4-BE49-F238E27FC236}">
                <a16:creationId xmlns:a16="http://schemas.microsoft.com/office/drawing/2014/main" id="{35A43B3C-C89C-464A-B01D-7F0ADB21FC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7DCC7AA5-785A-D94E-AE1C-A285297E70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4000507-69DC-494B-A6E4-813C34401A69}" type="slidenum">
              <a:rPr lang="en-US" altLang="en-US"/>
              <a:pPr/>
              <a:t>‹#›</a:t>
            </a:fld>
            <a:endParaRPr lang="en-US" altLang="en-US"/>
          </a:p>
        </p:txBody>
      </p:sp>
    </p:spTree>
    <p:extLst>
      <p:ext uri="{BB962C8B-B14F-4D97-AF65-F5344CB8AC3E}">
        <p14:creationId xmlns:p14="http://schemas.microsoft.com/office/powerpoint/2010/main" val="3565625004"/>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70A99431-C5C9-CA45-9E89-2AF8E2A9D55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1027">
            <a:extLst>
              <a:ext uri="{FF2B5EF4-FFF2-40B4-BE49-F238E27FC236}">
                <a16:creationId xmlns:a16="http://schemas.microsoft.com/office/drawing/2014/main" id="{239DB35A-D15D-C141-A0DA-9C3B10F33FF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95B3E178-0658-054B-A972-B33A1D6B7B9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7" name="Rectangle 1029">
            <a:extLst>
              <a:ext uri="{FF2B5EF4-FFF2-40B4-BE49-F238E27FC236}">
                <a16:creationId xmlns:a16="http://schemas.microsoft.com/office/drawing/2014/main" id="{76F2CCB0-403B-A345-BB0D-03A686107BE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8" name="Rectangle 1030">
            <a:extLst>
              <a:ext uri="{FF2B5EF4-FFF2-40B4-BE49-F238E27FC236}">
                <a16:creationId xmlns:a16="http://schemas.microsoft.com/office/drawing/2014/main" id="{952923D6-6845-8547-8879-4168407D8A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55BA227-4B70-564C-947A-97E5C1294CC1}" type="slidenum">
              <a:rPr lang="en-US"/>
              <a:pPr>
                <a:defRPr/>
              </a:pPr>
              <a:t>‹#›</a:t>
            </a:fld>
            <a:endParaRPr lang="en-US"/>
          </a:p>
        </p:txBody>
      </p:sp>
    </p:spTree>
    <p:extLst>
      <p:ext uri="{BB962C8B-B14F-4D97-AF65-F5344CB8AC3E}">
        <p14:creationId xmlns:p14="http://schemas.microsoft.com/office/powerpoint/2010/main" val="2240880015"/>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2992082990"/>
      </p:ext>
    </p:extLst>
  </p:cSld>
  <p:clrMap bg1="dk2" tx1="lt1" bg2="dk1" tx2="lt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4087829168"/>
      </p:ext>
    </p:extLst>
  </p:cSld>
  <p:clrMap bg1="dk2" tx1="lt1" bg2="dk1" tx2="lt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a:extLst>
              <a:ext uri="{FF2B5EF4-FFF2-40B4-BE49-F238E27FC236}">
                <a16:creationId xmlns:a16="http://schemas.microsoft.com/office/drawing/2014/main" id="{DE1CD007-4439-D74B-A275-18152F446A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a:extLst>
              <a:ext uri="{FF2B5EF4-FFF2-40B4-BE49-F238E27FC236}">
                <a16:creationId xmlns:a16="http://schemas.microsoft.com/office/drawing/2014/main" id="{A9646830-EEF6-8248-959A-518E5CA8ECD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117AC1F-B28C-BD4A-A5CC-F05A55C323E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a:defRPr/>
            </a:pPr>
            <a:fld id="{1D3AEDAB-4F1F-D745-841B-F2C11000CF26}" type="datetime1">
              <a:rPr lang="en-US" altLang="en-US"/>
              <a:pPr>
                <a:defRPr/>
              </a:pPr>
              <a:t>8/23/20</a:t>
            </a:fld>
            <a:endParaRPr lang="en-US" altLang="en-US"/>
          </a:p>
        </p:txBody>
      </p:sp>
      <p:sp>
        <p:nvSpPr>
          <p:cNvPr id="5" name="Footer Placeholder 4">
            <a:extLst>
              <a:ext uri="{FF2B5EF4-FFF2-40B4-BE49-F238E27FC236}">
                <a16:creationId xmlns:a16="http://schemas.microsoft.com/office/drawing/2014/main" id="{BCCC68FA-EB21-FF49-A95C-6585017254B7}"/>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pitchFamily="-112" charset="-128"/>
                <a:cs typeface="ＭＳ Ｐゴシック" pitchFamily="-112" charset="-128"/>
              </a:defRPr>
            </a:lvl1pPr>
          </a:lstStyle>
          <a:p>
            <a:pPr>
              <a:defRPr/>
            </a:pPr>
            <a:endParaRPr lang="en-US"/>
          </a:p>
        </p:txBody>
      </p:sp>
      <p:sp>
        <p:nvSpPr>
          <p:cNvPr id="6" name="Slide Number Placeholder 5">
            <a:extLst>
              <a:ext uri="{FF2B5EF4-FFF2-40B4-BE49-F238E27FC236}">
                <a16:creationId xmlns:a16="http://schemas.microsoft.com/office/drawing/2014/main" id="{A19921AD-186E-8143-AB79-09AB8C75614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74DA43EA-B671-BE45-8153-59EC936982F9}" type="slidenum">
              <a:rPr lang="en-US" altLang="en-US"/>
              <a:pPr>
                <a:defRPr/>
              </a:pPr>
              <a:t>‹#›</a:t>
            </a:fld>
            <a:endParaRPr lang="en-US" altLang="en-US"/>
          </a:p>
        </p:txBody>
      </p:sp>
    </p:spTree>
    <p:extLst>
      <p:ext uri="{BB962C8B-B14F-4D97-AF65-F5344CB8AC3E}">
        <p14:creationId xmlns:p14="http://schemas.microsoft.com/office/powerpoint/2010/main" val="19995472"/>
      </p:ext>
    </p:extLst>
  </p:cSld>
  <p:clrMap bg1="lt1" tx1="dk1" bg2="lt2" tx2="dk2" accent1="accent1" accent2="accent2" accent3="accent3" accent4="accent4" accent5="accent5" accent6="accent6" hlink="hlink" folHlink="folHlink"/>
  <p:sldLayoutIdLst>
    <p:sldLayoutId id="2147484815" r:id="rId1"/>
  </p:sldLayoutIdLst>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Geneva"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panose="020B0600070205080204"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65B2636F-5E7E-464F-9A34-12B7100CF4DD}"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4262182565"/>
      </p:ext>
    </p:extLst>
  </p:cSld>
  <p:clrMap bg1="dk2" tx1="lt1" bg2="dk1" tx2="lt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32774189"/>
      </p:ext>
    </p:extLst>
  </p:cSld>
  <p:clrMap bg1="dk2" tx1="lt1" bg2="dk1" tx2="lt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1188275"/>
      </p:ext>
    </p:extLst>
  </p:cSld>
  <p:clrMap bg1="dk2" tx1="lt1" bg2="dk1" tx2="lt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 id="214748484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23/08/20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52240054"/>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cs typeface="+mn-cs"/>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cs typeface="+mn-cs"/>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cs typeface="+mn-cs"/>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cs typeface="+mn-cs"/>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cs typeface="+mn-cs"/>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cs typeface="Arial" charset="0"/>
              </a:defRPr>
            </a:lvl1pPr>
          </a:lstStyle>
          <a:p>
            <a:pPr>
              <a:defRPr/>
            </a:pPr>
            <a:fld id="{EF029174-46D5-6249-A8D7-CD0FC29A72A3}"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24583450"/>
      </p:ext>
    </p:extLst>
  </p:cSld>
  <p:clrMap bg1="dk2" tx1="lt1" bg2="dk1" tx2="lt2" accent1="accent1" accent2="accent2" accent3="accent3" accent4="accent4" accent5="accent5" accent6="accent6" hlink="hlink" folHlink="folHlink"/>
  <p:sldLayoutIdLst>
    <p:sldLayoutId id="214748426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4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Unicode MS"/>
                <a:ea typeface="Arial Unicode MS"/>
                <a:cs typeface="Arial Unicode MS"/>
              </a:defRPr>
            </a:lvl1pPr>
          </a:lstStyle>
          <a:p>
            <a:pPr>
              <a:defRPr/>
            </a:pPr>
            <a:endParaRPr lang="en-US"/>
          </a:p>
        </p:txBody>
      </p:sp>
      <p:sp>
        <p:nvSpPr>
          <p:cNvPr id="494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Unicode MS"/>
                <a:ea typeface="Arial Unicode MS"/>
                <a:cs typeface="Arial Unicode MS"/>
              </a:defRPr>
            </a:lvl1pPr>
          </a:lstStyle>
          <a:p>
            <a:pPr>
              <a:defRPr/>
            </a:pPr>
            <a:endParaRPr lang="en-US"/>
          </a:p>
        </p:txBody>
      </p:sp>
      <p:sp>
        <p:nvSpPr>
          <p:cNvPr id="494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Unicode MS" charset="0"/>
                <a:cs typeface="Arial Unicode MS" charset="0"/>
              </a:defRPr>
            </a:lvl1pPr>
          </a:lstStyle>
          <a:p>
            <a:pPr>
              <a:defRPr/>
            </a:pPr>
            <a:fld id="{FB03E664-E4AD-294D-A979-2FC48D4EB845}" type="slidenum">
              <a:rPr lang="en-US"/>
              <a:pPr>
                <a:defRPr/>
              </a:pPr>
              <a:t>‹#›</a:t>
            </a:fld>
            <a:endParaRPr lang="en-US"/>
          </a:p>
        </p:txBody>
      </p:sp>
    </p:spTree>
    <p:extLst>
      <p:ext uri="{BB962C8B-B14F-4D97-AF65-F5344CB8AC3E}">
        <p14:creationId xmlns:p14="http://schemas.microsoft.com/office/powerpoint/2010/main" val="1456919666"/>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1138" name="Rectangle 41"/>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1139" name="Rectangle 42"/>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846" name="Rectangle 7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mn-ea"/>
                <a:cs typeface="+mn-cs"/>
              </a:defRPr>
            </a:lvl1pPr>
          </a:lstStyle>
          <a:p>
            <a:pPr>
              <a:defRPr/>
            </a:pPr>
            <a:endParaRPr lang="en-US"/>
          </a:p>
        </p:txBody>
      </p:sp>
      <p:sp>
        <p:nvSpPr>
          <p:cNvPr id="288847" name="Rectangle 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mn-ea"/>
                <a:cs typeface="+mn-cs"/>
              </a:defRPr>
            </a:lvl1pPr>
          </a:lstStyle>
          <a:p>
            <a:pPr>
              <a:defRPr/>
            </a:pPr>
            <a:endParaRPr lang="en-US"/>
          </a:p>
        </p:txBody>
      </p:sp>
      <p:sp>
        <p:nvSpPr>
          <p:cNvPr id="288848" name="Rectangle 8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ea typeface="+mn-ea"/>
                <a:cs typeface="+mn-cs"/>
              </a:defRPr>
            </a:lvl1pPr>
          </a:lstStyle>
          <a:p>
            <a:pPr>
              <a:defRPr/>
            </a:pPr>
            <a:fld id="{738A2594-1166-7043-B49D-E593C6253C6A}" type="slidenum">
              <a:rPr lang="en-US"/>
              <a:pPr>
                <a:defRPr/>
              </a:pPr>
              <a:t>‹#›</a:t>
            </a:fld>
            <a:endParaRPr lang="en-US"/>
          </a:p>
        </p:txBody>
      </p:sp>
    </p:spTree>
    <p:extLst>
      <p:ext uri="{BB962C8B-B14F-4D97-AF65-F5344CB8AC3E}">
        <p14:creationId xmlns:p14="http://schemas.microsoft.com/office/powerpoint/2010/main" val="3492191045"/>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ＭＳ Ｐゴシック" charset="0"/>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306.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71.gif"/></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3.xml"/><Relationship Id="rId1" Type="http://schemas.openxmlformats.org/officeDocument/2006/relationships/slideLayout" Target="../slideLayouts/slideLayout306.xml"/></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0.xml"/></Relationships>
</file>

<file path=ppt/slides/_rels/slide1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0.xml"/><Relationship Id="rId5" Type="http://schemas.openxmlformats.org/officeDocument/2006/relationships/image" Target="../media/image3.png"/><Relationship Id="rId4" Type="http://schemas.openxmlformats.org/officeDocument/2006/relationships/image" Target="../media/image80.png"/></Relationships>
</file>

<file path=ppt/slides/_rels/slide1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67.xml"/><Relationship Id="rId1" Type="http://schemas.openxmlformats.org/officeDocument/2006/relationships/themeOverride" Target="../theme/themeOverride3.xml"/></Relationships>
</file>

<file path=ppt/slides/_rels/slide1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7.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5.xml"/><Relationship Id="rId1" Type="http://schemas.openxmlformats.org/officeDocument/2006/relationships/slideLayout" Target="../slideLayouts/slideLayout67.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06.xml"/></Relationships>
</file>

<file path=ppt/slides/_rels/slide1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7.xml"/></Relationships>
</file>

<file path=ppt/slides/_rels/slide1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7.xml"/></Relationships>
</file>

<file path=ppt/slides/_rels/slide1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7.xml"/><Relationship Id="rId1" Type="http://schemas.openxmlformats.org/officeDocument/2006/relationships/themeOverride" Target="../theme/themeOverride4.xml"/></Relationships>
</file>

<file path=ppt/slides/_rels/slide1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7.xml"/><Relationship Id="rId1" Type="http://schemas.openxmlformats.org/officeDocument/2006/relationships/themeOverride" Target="../theme/themeOverride5.xml"/></Relationships>
</file>

<file path=ppt/slides/_rels/slide1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7.xml"/></Relationships>
</file>

<file path=ppt/slides/_rels/slide1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7.xml"/></Relationships>
</file>

<file path=ppt/slides/_rels/slide1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22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5.xm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1.xml"/><Relationship Id="rId1" Type="http://schemas.openxmlformats.org/officeDocument/2006/relationships/slideLayout" Target="../slideLayouts/slideLayout245.xml"/></Relationships>
</file>

<file path=ppt/slides/_rels/slide1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3.xml"/><Relationship Id="rId1" Type="http://schemas.openxmlformats.org/officeDocument/2006/relationships/slideLayout" Target="../slideLayouts/slideLayout245.xml"/><Relationship Id="rId4" Type="http://schemas.openxmlformats.org/officeDocument/2006/relationships/image" Target="../media/image55.jpeg"/></Relationships>
</file>

<file path=ppt/slides/_rels/slide1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4.xml"/><Relationship Id="rId1" Type="http://schemas.openxmlformats.org/officeDocument/2006/relationships/slideLayout" Target="../slideLayouts/slideLayout301.xml"/><Relationship Id="rId4" Type="http://schemas.openxmlformats.org/officeDocument/2006/relationships/image" Target="../media/image57.jpeg"/></Relationships>
</file>

<file path=ppt/slides/_rels/slide1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6.xml"/><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7.xml"/><Relationship Id="rId1" Type="http://schemas.openxmlformats.org/officeDocument/2006/relationships/slideLayout" Target="../slideLayouts/slideLayout24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06.xml"/></Relationships>
</file>

<file path=ppt/slides/_rels/slide1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9.xml"/><Relationship Id="rId1" Type="http://schemas.openxmlformats.org/officeDocument/2006/relationships/slideLayout" Target="../slideLayouts/slideLayout290.xml"/></Relationships>
</file>

<file path=ppt/slides/_rels/slide1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2.xml"/><Relationship Id="rId1" Type="http://schemas.openxmlformats.org/officeDocument/2006/relationships/slideLayout" Target="../slideLayouts/slideLayout306.xml"/></Relationships>
</file>

<file path=ppt/slides/_rels/slide1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3.xml"/><Relationship Id="rId1" Type="http://schemas.openxmlformats.org/officeDocument/2006/relationships/slideLayout" Target="../slideLayouts/slideLayout306.xml"/></Relationships>
</file>

<file path=ppt/slides/_rels/slide1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4.xml"/><Relationship Id="rId1" Type="http://schemas.openxmlformats.org/officeDocument/2006/relationships/slideLayout" Target="../slideLayouts/slideLayout30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06.xml"/></Relationships>
</file>

<file path=ppt/slides/_rels/slide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6.xml"/><Relationship Id="rId1" Type="http://schemas.openxmlformats.org/officeDocument/2006/relationships/slideLayout" Target="../slideLayouts/slideLayout30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06.xml"/></Relationships>
</file>

<file path=ppt/slides/_rels/slide1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7.xml"/><Relationship Id="rId1" Type="http://schemas.openxmlformats.org/officeDocument/2006/relationships/slideLayout" Target="../slideLayouts/slideLayout306.xml"/></Relationships>
</file>

<file path=ppt/slides/_rels/slide1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8.xml"/><Relationship Id="rId1" Type="http://schemas.openxmlformats.org/officeDocument/2006/relationships/slideLayout" Target="../slideLayouts/slideLayout13.xml"/><Relationship Id="rId4" Type="http://schemas.openxmlformats.org/officeDocument/2006/relationships/image" Target="../media/image71.gif"/></Relationships>
</file>

<file path=ppt/slides/_rels/slide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9.xml"/><Relationship Id="rId1" Type="http://schemas.openxmlformats.org/officeDocument/2006/relationships/slideLayout" Target="../slideLayouts/slideLayout306.xml"/></Relationships>
</file>

<file path=ppt/slides/_rels/slide1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0.xml"/><Relationship Id="rId1" Type="http://schemas.openxmlformats.org/officeDocument/2006/relationships/slideLayout" Target="../slideLayouts/slideLayout306.xml"/></Relationships>
</file>

<file path=ppt/slides/_rels/slide1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1.xml"/><Relationship Id="rId1" Type="http://schemas.openxmlformats.org/officeDocument/2006/relationships/slideLayout" Target="../slideLayouts/slideLayout307.xml"/></Relationships>
</file>

<file path=ppt/slides/_rels/slide1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07.xml"/></Relationships>
</file>

<file path=ppt/slides/_rels/slide1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07.xml"/></Relationships>
</file>

<file path=ppt/slides/_rels/slide1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2.xml"/><Relationship Id="rId1" Type="http://schemas.openxmlformats.org/officeDocument/2006/relationships/slideLayout" Target="../slideLayouts/slideLayout306.xml"/></Relationships>
</file>

<file path=ppt/slides/_rels/slide1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3.xml"/><Relationship Id="rId1" Type="http://schemas.openxmlformats.org/officeDocument/2006/relationships/slideLayout" Target="../slideLayouts/slideLayout306.xml"/></Relationships>
</file>

<file path=ppt/slides/_rels/slide1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4.xml"/><Relationship Id="rId1" Type="http://schemas.openxmlformats.org/officeDocument/2006/relationships/slideLayout" Target="../slideLayouts/slideLayout30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06.xml"/></Relationships>
</file>

<file path=ppt/slides/_rels/slide1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5.xml"/><Relationship Id="rId1" Type="http://schemas.openxmlformats.org/officeDocument/2006/relationships/slideLayout" Target="../slideLayouts/slideLayout306.xml"/></Relationships>
</file>

<file path=ppt/slides/_rels/slide1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6.xml"/><Relationship Id="rId1" Type="http://schemas.openxmlformats.org/officeDocument/2006/relationships/slideLayout" Target="../slideLayouts/slideLayout30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7.xml"/><Relationship Id="rId1" Type="http://schemas.openxmlformats.org/officeDocument/2006/relationships/slideLayout" Target="../slideLayouts/slideLayout306.xml"/></Relationships>
</file>

<file path=ppt/slides/_rels/slide1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8.xml"/><Relationship Id="rId1" Type="http://schemas.openxmlformats.org/officeDocument/2006/relationships/slideLayout" Target="../slideLayouts/slideLayout306.xml"/></Relationships>
</file>

<file path=ppt/slides/_rels/slide1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9.xml"/><Relationship Id="rId1" Type="http://schemas.openxmlformats.org/officeDocument/2006/relationships/slideLayout" Target="../slideLayouts/slideLayout306.xml"/></Relationships>
</file>

<file path=ppt/slides/_rels/slide1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0.xml"/><Relationship Id="rId1" Type="http://schemas.openxmlformats.org/officeDocument/2006/relationships/slideLayout" Target="../slideLayouts/slideLayout306.xml"/></Relationships>
</file>

<file path=ppt/slides/_rels/slide1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1.xml"/><Relationship Id="rId1" Type="http://schemas.openxmlformats.org/officeDocument/2006/relationships/slideLayout" Target="../slideLayouts/slideLayout30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2.xml"/><Relationship Id="rId1" Type="http://schemas.openxmlformats.org/officeDocument/2006/relationships/slideLayout" Target="../slideLayouts/slideLayout30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0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06.xml"/></Relationships>
</file>

<file path=ppt/slides/_rels/slide1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6.xml"/><Relationship Id="rId1" Type="http://schemas.openxmlformats.org/officeDocument/2006/relationships/slideLayout" Target="../slideLayouts/slideLayout347.xml"/></Relationships>
</file>

<file path=ppt/slides/_rels/slide1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7.xml"/><Relationship Id="rId1" Type="http://schemas.openxmlformats.org/officeDocument/2006/relationships/slideLayout" Target="../slideLayouts/slideLayout347.xml"/></Relationships>
</file>

<file path=ppt/slides/_rels/slide1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47.xml"/></Relationships>
</file>

<file path=ppt/slides/_rels/slide17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8.xml"/><Relationship Id="rId1" Type="http://schemas.openxmlformats.org/officeDocument/2006/relationships/slideLayout" Target="../slideLayouts/slideLayout347.xml"/></Relationships>
</file>

<file path=ppt/slides/_rels/slide1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themeOverride" Target="../theme/themeOverride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79.xml"/></Relationships>
</file>

<file path=ppt/slides/_rels/slide1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79.xml"/></Relationships>
</file>

<file path=ppt/slides/_rels/slide1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79.xml"/></Relationships>
</file>

<file path=ppt/slides/_rels/slide1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9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9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0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03.xml"/></Relationships>
</file>

<file path=ppt/slides/_rels/slide2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5.xml"/><Relationship Id="rId1" Type="http://schemas.openxmlformats.org/officeDocument/2006/relationships/slideLayout" Target="../slideLayouts/slideLayout13.xml"/><Relationship Id="rId4" Type="http://schemas.openxmlformats.org/officeDocument/2006/relationships/image" Target="../media/image71.gif"/></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7.xml"/><Relationship Id="rId1" Type="http://schemas.openxmlformats.org/officeDocument/2006/relationships/slideLayout" Target="../slideLayouts/slideLayout306.xml"/></Relationships>
</file>

<file path=ppt/slides/_rels/slide2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8.xml"/><Relationship Id="rId1" Type="http://schemas.openxmlformats.org/officeDocument/2006/relationships/slideLayout" Target="../slideLayouts/slideLayout307.xml"/></Relationships>
</file>

<file path=ppt/slides/_rels/slide2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60.xml"/><Relationship Id="rId1" Type="http://schemas.openxmlformats.org/officeDocument/2006/relationships/slideLayout" Target="../slideLayouts/slideLayout306.xml"/></Relationships>
</file>

<file path=ppt/slides/_rels/slide2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1.xml"/><Relationship Id="rId1" Type="http://schemas.openxmlformats.org/officeDocument/2006/relationships/slideLayout" Target="../slideLayouts/slideLayout306.xml"/></Relationships>
</file>

<file path=ppt/slides/_rels/slide2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1.xml"/></Relationships>
</file>

<file path=ppt/slides/_rels/slide2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0.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2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3.xml"/><Relationship Id="rId1" Type="http://schemas.openxmlformats.org/officeDocument/2006/relationships/slideLayout" Target="../slideLayouts/slideLayout306.xml"/></Relationships>
</file>

<file path=ppt/slides/_rels/slide2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81.xml"/><Relationship Id="rId1" Type="http://schemas.openxmlformats.org/officeDocument/2006/relationships/slideLayout" Target="../slideLayouts/slideLayout306.xml"/><Relationship Id="rId4" Type="http://schemas.openxmlformats.org/officeDocument/2006/relationships/image" Target="../media/image134.jpeg"/></Relationships>
</file>

<file path=ppt/slides/_rels/slide2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3.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2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4.xml"/><Relationship Id="rId1" Type="http://schemas.openxmlformats.org/officeDocument/2006/relationships/slideLayout" Target="../slideLayouts/slideLayout306.xml"/></Relationships>
</file>

<file path=ppt/slides/_rels/slide2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92.xml"/><Relationship Id="rId1" Type="http://schemas.openxmlformats.org/officeDocument/2006/relationships/slideLayout" Target="../slideLayouts/slideLayout306.xml"/></Relationships>
</file>

<file path=ppt/slides/_rels/slide2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98.xml"/><Relationship Id="rId1" Type="http://schemas.openxmlformats.org/officeDocument/2006/relationships/slideLayout" Target="../slideLayouts/slideLayout13.xml"/><Relationship Id="rId5" Type="http://schemas.openxmlformats.org/officeDocument/2006/relationships/image" Target="../media/image154.png"/><Relationship Id="rId4" Type="http://schemas.openxmlformats.org/officeDocument/2006/relationships/image" Target="../media/image153.png"/></Relationships>
</file>

<file path=ppt/slides/_rels/slide2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99.xml"/><Relationship Id="rId1" Type="http://schemas.openxmlformats.org/officeDocument/2006/relationships/slideLayout" Target="../slideLayouts/slideLayout116.xml"/><Relationship Id="rId4" Type="http://schemas.openxmlformats.org/officeDocument/2006/relationships/image" Target="../media/image156.png"/></Relationships>
</file>

<file path=ppt/slides/_rels/slide25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0.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image" Target="../media/image158.png"/></Relationships>
</file>

<file path=ppt/slides/_rels/slide2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1.xml"/><Relationship Id="rId1" Type="http://schemas.openxmlformats.org/officeDocument/2006/relationships/slideLayout" Target="../slideLayouts/slideLayout306.xml"/></Relationships>
</file>

<file path=ppt/slides/_rels/slide2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4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29.xml"/></Relationships>
</file>

<file path=ppt/slides/_rels/slide2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8.xml"/><Relationship Id="rId1" Type="http://schemas.openxmlformats.org/officeDocument/2006/relationships/slideLayout" Target="../slideLayouts/slideLayout24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29.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29.xml"/></Relationships>
</file>

<file path=ppt/slides/_rels/slide26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11.xml"/><Relationship Id="rId1" Type="http://schemas.openxmlformats.org/officeDocument/2006/relationships/slideLayout" Target="../slideLayouts/slideLayout272.xml"/></Relationships>
</file>

<file path=ppt/slides/_rels/slide2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2.xml"/><Relationship Id="rId1" Type="http://schemas.openxmlformats.org/officeDocument/2006/relationships/slideLayout" Target="../slideLayouts/slideLayout272.xml"/></Relationships>
</file>

<file path=ppt/slides/_rels/slide26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13.xml"/><Relationship Id="rId1" Type="http://schemas.openxmlformats.org/officeDocument/2006/relationships/slideLayout" Target="../slideLayouts/slideLayout272.xml"/></Relationships>
</file>

<file path=ppt/slides/_rels/slide269.xml.rels><?xml version="1.0" encoding="UTF-8" standalone="yes"?>
<Relationships xmlns="http://schemas.openxmlformats.org/package/2006/relationships"><Relationship Id="rId3" Type="http://schemas.openxmlformats.org/officeDocument/2006/relationships/hyperlink" Target="http://www.google.com.sg/imgres?imgurl=info.conroe.isd.tenet.edu/senior/mccullough/TWHS-McClibrary/media/judge.gif&amp;imgrefurl=http://info.conroe.isd.tenet.edu/senior/mccullough/TWHS-McClibrary/copy.htm&amp;h=403&amp;w=490&amp;prev=/images?q=Judge&amp;start=60&amp;imgsz=xlarge&amp;svnum=10&amp;hl=en&amp;lr=&amp;ie=UTF-8&amp;oe=UTF-8&amp;sa=N" TargetMode="External"/><Relationship Id="rId2" Type="http://schemas.openxmlformats.org/officeDocument/2006/relationships/notesSlide" Target="../notesSlides/notesSlide214.xml"/><Relationship Id="rId1" Type="http://schemas.openxmlformats.org/officeDocument/2006/relationships/slideLayout" Target="../slideLayouts/slideLayout264.xml"/><Relationship Id="rId4" Type="http://schemas.openxmlformats.org/officeDocument/2006/relationships/image" Target="../media/image16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3.xml"/></Relationships>
</file>

<file path=ppt/slides/_rels/slide2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6.xml"/><Relationship Id="rId1" Type="http://schemas.openxmlformats.org/officeDocument/2006/relationships/slideLayout" Target="../slideLayouts/slideLayout129.xml"/></Relationships>
</file>

<file path=ppt/slides/_rels/slide2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7.xml"/><Relationship Id="rId1" Type="http://schemas.openxmlformats.org/officeDocument/2006/relationships/slideLayout" Target="../slideLayouts/slideLayout129.xml"/></Relationships>
</file>

<file path=ppt/slides/_rels/slide27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18.xml"/><Relationship Id="rId1" Type="http://schemas.openxmlformats.org/officeDocument/2006/relationships/slideLayout" Target="../slideLayouts/slideLayout12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1.xml"/><Relationship Id="rId1" Type="http://schemas.openxmlformats.org/officeDocument/2006/relationships/slideLayout" Target="../slideLayouts/slideLayout30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2.xml"/><Relationship Id="rId1" Type="http://schemas.openxmlformats.org/officeDocument/2006/relationships/slideLayout" Target="../slideLayouts/slideLayout30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3.xml"/><Relationship Id="rId1" Type="http://schemas.openxmlformats.org/officeDocument/2006/relationships/slideLayout" Target="../slideLayouts/slideLayout306.xml"/></Relationships>
</file>

<file path=ppt/slides/_rels/slide2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90.xml"/></Relationships>
</file>

<file path=ppt/slides/_rels/slide28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25.xml"/><Relationship Id="rId1" Type="http://schemas.openxmlformats.org/officeDocument/2006/relationships/slideLayout" Target="../slideLayouts/slideLayout415.xml"/></Relationships>
</file>

<file path=ppt/slides/_rels/slide28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26.xml"/><Relationship Id="rId1" Type="http://schemas.openxmlformats.org/officeDocument/2006/relationships/slideLayout" Target="../slideLayouts/slideLayout415.xml"/></Relationships>
</file>

<file path=ppt/slides/_rels/slide2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90.xml"/></Relationships>
</file>

<file path=ppt/slides/_rels/slide28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27.xml"/><Relationship Id="rId1" Type="http://schemas.openxmlformats.org/officeDocument/2006/relationships/slideLayout" Target="../slideLayouts/slideLayout41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28.xml"/><Relationship Id="rId1" Type="http://schemas.openxmlformats.org/officeDocument/2006/relationships/slideLayout" Target="../slideLayouts/slideLayout415.xml"/></Relationships>
</file>

<file path=ppt/slides/_rels/slide2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30.xml"/><Relationship Id="rId1" Type="http://schemas.openxmlformats.org/officeDocument/2006/relationships/slideLayout" Target="../slideLayouts/slideLayout40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01.xml"/></Relationships>
</file>

<file path=ppt/slides/_rels/slide29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32.xml"/><Relationship Id="rId1" Type="http://schemas.openxmlformats.org/officeDocument/2006/relationships/slideLayout" Target="../slideLayouts/slideLayout415.xml"/></Relationships>
</file>

<file path=ppt/slides/_rels/slide29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33.xml"/><Relationship Id="rId1" Type="http://schemas.openxmlformats.org/officeDocument/2006/relationships/slideLayout" Target="../slideLayouts/slideLayout415.xml"/></Relationships>
</file>

<file path=ppt/slides/_rels/slide29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34.xml"/><Relationship Id="rId1" Type="http://schemas.openxmlformats.org/officeDocument/2006/relationships/slideLayout" Target="../slideLayouts/slideLayout415.xml"/></Relationships>
</file>

<file path=ppt/slides/_rels/slide29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35.xml"/><Relationship Id="rId1" Type="http://schemas.openxmlformats.org/officeDocument/2006/relationships/slideLayout" Target="../slideLayouts/slideLayout306.xml"/><Relationship Id="rId4" Type="http://schemas.openxmlformats.org/officeDocument/2006/relationships/image" Target="../media/image172.jpg"/></Relationships>
</file>

<file path=ppt/slides/_rels/slide29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8.xml"/><Relationship Id="rId1" Type="http://schemas.openxmlformats.org/officeDocument/2006/relationships/slideLayout" Target="../slideLayouts/slideLayout89.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themeOverride" Target="../theme/themeOverride7.xml"/></Relationships>
</file>

<file path=ppt/slides/_rels/slide30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39.xml"/><Relationship Id="rId1" Type="http://schemas.openxmlformats.org/officeDocument/2006/relationships/slideLayout" Target="../slideLayouts/slideLayout415.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0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0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40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40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01.xml"/></Relationships>
</file>

<file path=ppt/slides/_rels/slide3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401.xml"/></Relationships>
</file>

<file path=ppt/slides/_rels/slide31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47.xml"/><Relationship Id="rId1" Type="http://schemas.openxmlformats.org/officeDocument/2006/relationships/slideLayout" Target="../slideLayouts/slideLayout40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01.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26.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28.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74.xml"/></Relationships>
</file>

<file path=ppt/slides/_rels/slide32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7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01.xml"/></Relationships>
</file>

<file path=ppt/slides/_rels/slide32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52.xml"/><Relationship Id="rId1" Type="http://schemas.openxmlformats.org/officeDocument/2006/relationships/slideLayout" Target="../slideLayouts/slideLayout401.xml"/><Relationship Id="rId4" Type="http://schemas.openxmlformats.org/officeDocument/2006/relationships/image" Target="../media/image182.jpeg"/></Relationships>
</file>

<file path=ppt/slides/_rels/slide3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401.xml"/></Relationships>
</file>

<file path=ppt/slides/_rels/slide32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55.xml"/><Relationship Id="rId1" Type="http://schemas.openxmlformats.org/officeDocument/2006/relationships/slideLayout" Target="../slideLayouts/slideLayout4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401.xml"/></Relationships>
</file>

<file path=ppt/slides/_rels/slide33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58.xml"/><Relationship Id="rId1" Type="http://schemas.openxmlformats.org/officeDocument/2006/relationships/slideLayout" Target="../slideLayouts/slideLayout415.xml"/></Relationships>
</file>

<file path=ppt/slides/_rels/slide333.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themeOverride" Target="../theme/themeOverride8.xml"/></Relationships>
</file>

<file path=ppt/slides/_rels/slide3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9.xml"/><Relationship Id="rId1" Type="http://schemas.openxmlformats.org/officeDocument/2006/relationships/slideLayout" Target="../slideLayouts/slideLayout140.xml"/></Relationships>
</file>

<file path=ppt/slides/_rels/slide33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60.xml"/><Relationship Id="rId1" Type="http://schemas.openxmlformats.org/officeDocument/2006/relationships/slideLayout" Target="../slideLayouts/slideLayout154.xml"/></Relationships>
</file>

<file path=ppt/slides/_rels/slide3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61.xml"/><Relationship Id="rId1" Type="http://schemas.openxmlformats.org/officeDocument/2006/relationships/slideLayout" Target="../slideLayouts/slideLayout15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65.xml"/><Relationship Id="rId1" Type="http://schemas.openxmlformats.org/officeDocument/2006/relationships/slideLayout" Target="../slideLayouts/slideLayout415.xml"/></Relationships>
</file>

<file path=ppt/slides/_rels/slide3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3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8.xml"/><Relationship Id="rId1" Type="http://schemas.openxmlformats.org/officeDocument/2006/relationships/slideLayout" Target="../slideLayouts/slideLayout245.xml"/></Relationships>
</file>

<file path=ppt/slides/_rels/slide3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9.xml"/><Relationship Id="rId1" Type="http://schemas.openxmlformats.org/officeDocument/2006/relationships/slideLayout" Target="../slideLayouts/slideLayout256.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0.xml"/><Relationship Id="rId1" Type="http://schemas.openxmlformats.org/officeDocument/2006/relationships/slideLayout" Target="../slideLayouts/slideLayout24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71.xml"/><Relationship Id="rId1" Type="http://schemas.openxmlformats.org/officeDocument/2006/relationships/slideLayout" Target="../slideLayouts/slideLayout428.xml"/></Relationships>
</file>

<file path=ppt/slides/_rels/slide35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72.xml"/><Relationship Id="rId1" Type="http://schemas.openxmlformats.org/officeDocument/2006/relationships/slideLayout" Target="../slideLayouts/slideLayout428.xml"/></Relationships>
</file>

<file path=ppt/slides/_rels/slide35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73.xml"/><Relationship Id="rId1" Type="http://schemas.openxmlformats.org/officeDocument/2006/relationships/slideLayout" Target="../slideLayouts/slideLayout428.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5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74.xml"/><Relationship Id="rId1" Type="http://schemas.openxmlformats.org/officeDocument/2006/relationships/slideLayout" Target="../slideLayouts/slideLayout41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76.xml"/><Relationship Id="rId1" Type="http://schemas.openxmlformats.org/officeDocument/2006/relationships/slideLayout" Target="../slideLayouts/slideLayout415.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8.xml"/><Relationship Id="rId1" Type="http://schemas.openxmlformats.org/officeDocument/2006/relationships/slideLayout" Target="../slideLayouts/slideLayout1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3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9.xml"/><Relationship Id="rId1" Type="http://schemas.openxmlformats.org/officeDocument/2006/relationships/slideLayout" Target="../slideLayouts/slideLayout184.xml"/></Relationships>
</file>

<file path=ppt/slides/_rels/slide3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0.xml"/><Relationship Id="rId1" Type="http://schemas.openxmlformats.org/officeDocument/2006/relationships/slideLayout" Target="../slideLayouts/slideLayout184.xml"/></Relationships>
</file>

<file path=ppt/slides/_rels/slide3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81.xml"/><Relationship Id="rId1" Type="http://schemas.openxmlformats.org/officeDocument/2006/relationships/slideLayout" Target="../slideLayouts/slideLayout306.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306.xml"/></Relationships>
</file>

<file path=ppt/slides/_rels/slide367.xml.rels><?xml version="1.0" encoding="UTF-8" standalone="yes"?>
<Relationships xmlns="http://schemas.openxmlformats.org/package/2006/relationships"><Relationship Id="rId3" Type="http://schemas.openxmlformats.org/officeDocument/2006/relationships/slideLayout" Target="../slideLayouts/slideLayout30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1.png"/><Relationship Id="rId4" Type="http://schemas.openxmlformats.org/officeDocument/2006/relationships/notesSlide" Target="../notesSlides/notesSlide283.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306.xml"/></Relationships>
</file>

<file path=ppt/slides/_rels/slide36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429.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85.xml"/><Relationship Id="rId1" Type="http://schemas.openxmlformats.org/officeDocument/2006/relationships/slideLayout" Target="../slideLayouts/slideLayout306.xml"/></Relationships>
</file>

<file path=ppt/slides/_rels/slide3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86.xml"/><Relationship Id="rId1" Type="http://schemas.openxmlformats.org/officeDocument/2006/relationships/slideLayout" Target="../slideLayouts/slideLayout429.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306.xml"/></Relationships>
</file>

<file path=ppt/slides/_rels/slide37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88.xml"/><Relationship Id="rId1" Type="http://schemas.openxmlformats.org/officeDocument/2006/relationships/slideLayout" Target="../slideLayouts/slideLayout73.xml"/></Relationships>
</file>

<file path=ppt/slides/_rels/slide37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89.xml"/><Relationship Id="rId1" Type="http://schemas.openxmlformats.org/officeDocument/2006/relationships/slideLayout" Target="../slideLayouts/slideLayout306.xml"/></Relationships>
</file>

<file path=ppt/slides/_rels/slide37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90.xml"/><Relationship Id="rId1" Type="http://schemas.openxmlformats.org/officeDocument/2006/relationships/slideLayout" Target="../slideLayouts/slideLayout89.xml"/></Relationships>
</file>

<file path=ppt/slides/_rels/slide37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91.xml"/><Relationship Id="rId1" Type="http://schemas.openxmlformats.org/officeDocument/2006/relationships/slideLayout" Target="../slideLayouts/slideLayout306.xml"/></Relationships>
</file>

<file path=ppt/slides/_rels/slide37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92.xml"/><Relationship Id="rId1" Type="http://schemas.openxmlformats.org/officeDocument/2006/relationships/slideLayout" Target="../slideLayouts/slideLayout306.xml"/><Relationship Id="rId4" Type="http://schemas.openxmlformats.org/officeDocument/2006/relationships/image" Target="../media/image199.jpeg"/></Relationships>
</file>

<file path=ppt/slides/_rels/slide37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93.xml"/><Relationship Id="rId1" Type="http://schemas.openxmlformats.org/officeDocument/2006/relationships/slideLayout" Target="../slideLayouts/slideLayout306.xml"/></Relationships>
</file>

<file path=ppt/slides/_rels/slide37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94.xml"/><Relationship Id="rId1" Type="http://schemas.openxmlformats.org/officeDocument/2006/relationships/slideLayout" Target="../slideLayouts/slideLayout245.xml"/><Relationship Id="rId5" Type="http://schemas.openxmlformats.org/officeDocument/2006/relationships/image" Target="../media/image203.png"/><Relationship Id="rId4" Type="http://schemas.openxmlformats.org/officeDocument/2006/relationships/image" Target="../media/image2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95.xml"/><Relationship Id="rId1" Type="http://schemas.openxmlformats.org/officeDocument/2006/relationships/slideLayout" Target="../slideLayouts/slideLayout245.xml"/></Relationships>
</file>

<file path=ppt/slides/_rels/slide38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96.xml"/><Relationship Id="rId1" Type="http://schemas.openxmlformats.org/officeDocument/2006/relationships/slideLayout" Target="../slideLayouts/slideLayout374.xml"/></Relationships>
</file>

<file path=ppt/slides/_rels/slide38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97.xml"/><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06.xml"/></Relationships>
</file>

<file path=ppt/slides/_rels/slide38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99.xml"/><Relationship Id="rId1" Type="http://schemas.openxmlformats.org/officeDocument/2006/relationships/slideLayout" Target="../slideLayouts/slideLayout306.xml"/></Relationships>
</file>

<file path=ppt/slides/_rels/slide38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29.xml"/></Relationships>
</file>

<file path=ppt/slides/_rels/slide38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00.xml"/><Relationship Id="rId1" Type="http://schemas.openxmlformats.org/officeDocument/2006/relationships/slideLayout" Target="../slideLayouts/slideLayout306.xml"/></Relationships>
</file>

<file path=ppt/slides/_rels/slide38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38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01.xml"/><Relationship Id="rId1" Type="http://schemas.openxmlformats.org/officeDocument/2006/relationships/slideLayout" Target="../slideLayouts/slideLayout245.xml"/></Relationships>
</file>

<file path=ppt/slides/_rels/slide38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302.xml"/><Relationship Id="rId1" Type="http://schemas.openxmlformats.org/officeDocument/2006/relationships/slideLayout" Target="../slideLayouts/slideLayout306.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03.xml"/><Relationship Id="rId1" Type="http://schemas.openxmlformats.org/officeDocument/2006/relationships/slideLayout" Target="../slideLayouts/slideLayout429.xml"/></Relationships>
</file>

<file path=ppt/slides/_rels/slide39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304.xml"/><Relationship Id="rId1" Type="http://schemas.openxmlformats.org/officeDocument/2006/relationships/slideLayout" Target="../slideLayouts/slideLayout245.xml"/></Relationships>
</file>

<file path=ppt/slides/_rels/slide3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05.xml"/><Relationship Id="rId1" Type="http://schemas.openxmlformats.org/officeDocument/2006/relationships/slideLayout" Target="../slideLayouts/slideLayout429.xml"/></Relationships>
</file>

<file path=ppt/slides/_rels/slide393.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306.xml"/><Relationship Id="rId1" Type="http://schemas.openxmlformats.org/officeDocument/2006/relationships/slideLayout" Target="../slideLayouts/slideLayout446.xml"/></Relationships>
</file>

<file path=ppt/slides/_rels/slide39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3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07.xml"/><Relationship Id="rId1" Type="http://schemas.openxmlformats.org/officeDocument/2006/relationships/slideLayout" Target="../slideLayouts/slideLayout429.xml"/></Relationships>
</file>

<file path=ppt/slides/_rels/slide39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308.xml"/><Relationship Id="rId1" Type="http://schemas.openxmlformats.org/officeDocument/2006/relationships/slideLayout" Target="../slideLayouts/slideLayout454.xml"/><Relationship Id="rId4" Type="http://schemas.openxmlformats.org/officeDocument/2006/relationships/image" Target="../media/image215.jpeg"/></Relationships>
</file>

<file path=ppt/slides/_rels/slide39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309.xml"/><Relationship Id="rId1" Type="http://schemas.openxmlformats.org/officeDocument/2006/relationships/slideLayout" Target="../slideLayouts/slideLayout452.xml"/></Relationships>
</file>

<file path=ppt/slides/_rels/slide39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310.xml"/><Relationship Id="rId1" Type="http://schemas.openxmlformats.org/officeDocument/2006/relationships/slideLayout" Target="../slideLayouts/slideLayout306.xml"/></Relationships>
</file>

<file path=ppt/slides/_rels/slide399.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notesSlide" Target="../notesSlides/notesSlide311.xml"/><Relationship Id="rId1" Type="http://schemas.openxmlformats.org/officeDocument/2006/relationships/slideLayout" Target="../slideLayouts/slideLayout30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notesSlide" Target="../notesSlides/notesSlide312.xml"/><Relationship Id="rId1" Type="http://schemas.openxmlformats.org/officeDocument/2006/relationships/slideLayout" Target="../slideLayouts/slideLayout452.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4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13.xml"/><Relationship Id="rId1" Type="http://schemas.openxmlformats.org/officeDocument/2006/relationships/slideLayout" Target="../slideLayouts/slideLayout476.xml"/></Relationships>
</file>

<file path=ppt/slides/_rels/slide40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14.xml"/><Relationship Id="rId1" Type="http://schemas.openxmlformats.org/officeDocument/2006/relationships/slideLayout" Target="../slideLayouts/slideLayout452.xml"/><Relationship Id="rId5" Type="http://schemas.openxmlformats.org/officeDocument/2006/relationships/image" Target="../media/image228.jpeg"/><Relationship Id="rId4" Type="http://schemas.openxmlformats.org/officeDocument/2006/relationships/image" Target="../media/image227.jpeg"/></Relationships>
</file>

<file path=ppt/slides/_rels/slide40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315.xml"/><Relationship Id="rId1" Type="http://schemas.openxmlformats.org/officeDocument/2006/relationships/slideLayout" Target="../slideLayouts/slideLayout452.xml"/></Relationships>
</file>

<file path=ppt/slides/_rels/slide404.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316.xml"/><Relationship Id="rId1" Type="http://schemas.openxmlformats.org/officeDocument/2006/relationships/slideLayout" Target="../slideLayouts/slideLayout462.xml"/></Relationships>
</file>

<file path=ppt/slides/_rels/slide40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17.xml"/><Relationship Id="rId1" Type="http://schemas.openxmlformats.org/officeDocument/2006/relationships/slideLayout" Target="../slideLayouts/slideLayout306.xml"/></Relationships>
</file>

<file path=ppt/slides/_rels/slide40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40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318.xml"/><Relationship Id="rId1" Type="http://schemas.openxmlformats.org/officeDocument/2006/relationships/slideLayout" Target="../slideLayouts/slideLayout452.xml"/></Relationships>
</file>

<file path=ppt/slides/_rels/slide40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319.xml"/><Relationship Id="rId1" Type="http://schemas.openxmlformats.org/officeDocument/2006/relationships/slideLayout" Target="../slideLayouts/slideLayout491.xml"/></Relationships>
</file>

<file path=ppt/slides/_rels/slide40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320.xml"/><Relationship Id="rId1" Type="http://schemas.openxmlformats.org/officeDocument/2006/relationships/slideLayout" Target="../slideLayouts/slideLayout306.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21.xml"/><Relationship Id="rId1" Type="http://schemas.openxmlformats.org/officeDocument/2006/relationships/slideLayout" Target="../slideLayouts/slideLayout429.xml"/></Relationships>
</file>

<file path=ppt/slides/_rels/slide41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22.xml"/><Relationship Id="rId1" Type="http://schemas.openxmlformats.org/officeDocument/2006/relationships/slideLayout" Target="../slideLayouts/slideLayout446.xml"/><Relationship Id="rId4" Type="http://schemas.openxmlformats.org/officeDocument/2006/relationships/image" Target="../media/image236.png"/></Relationships>
</file>

<file path=ppt/slides/_rels/slide41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474.xml"/></Relationships>
</file>

<file path=ppt/slides/_rels/slide41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29.xml"/></Relationships>
</file>

<file path=ppt/slides/_rels/slide41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23.xml"/><Relationship Id="rId1" Type="http://schemas.openxmlformats.org/officeDocument/2006/relationships/slideLayout" Target="../slideLayouts/slideLayout363.xml"/></Relationships>
</file>

<file path=ppt/slides/_rels/slide41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29.xml"/></Relationships>
</file>

<file path=ppt/slides/_rels/slide41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417.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324.xml"/><Relationship Id="rId1" Type="http://schemas.openxmlformats.org/officeDocument/2006/relationships/slideLayout" Target="../slideLayouts/slideLayout245.xml"/></Relationships>
</file>

<file path=ppt/slides/_rels/slide41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29.xml"/></Relationships>
</file>

<file path=ppt/slides/_rels/slide41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325.xml"/><Relationship Id="rId1" Type="http://schemas.openxmlformats.org/officeDocument/2006/relationships/slideLayout" Target="../slideLayouts/slideLayout306.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306.xml"/></Relationships>
</file>

<file path=ppt/slides/_rels/slide42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27.xml"/><Relationship Id="rId1" Type="http://schemas.openxmlformats.org/officeDocument/2006/relationships/slideLayout" Target="../slideLayouts/slideLayout306.xml"/></Relationships>
</file>

<file path=ppt/slides/_rels/slide42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328.xml"/><Relationship Id="rId1" Type="http://schemas.openxmlformats.org/officeDocument/2006/relationships/slideLayout" Target="../slideLayouts/slideLayout306.xml"/></Relationships>
</file>

<file path=ppt/slides/_rels/slide424.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42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42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29.xml"/><Relationship Id="rId1" Type="http://schemas.openxmlformats.org/officeDocument/2006/relationships/slideLayout" Target="../slideLayouts/slideLayout245.xml"/></Relationships>
</file>

<file path=ppt/slides/_rels/slide42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193.jpeg"/><Relationship Id="rId1" Type="http://schemas.openxmlformats.org/officeDocument/2006/relationships/slideLayout" Target="../slideLayouts/slideLayout429.xml"/></Relationships>
</file>

<file path=ppt/slides/_rels/slide4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0.xml"/><Relationship Id="rId1" Type="http://schemas.openxmlformats.org/officeDocument/2006/relationships/slideLayout" Target="../slideLayouts/slideLayout13.xml"/></Relationships>
</file>

<file path=ppt/slides/_rels/slide42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331.xml"/><Relationship Id="rId1" Type="http://schemas.openxmlformats.org/officeDocument/2006/relationships/slideLayout" Target="../slideLayouts/slideLayout306.xml"/><Relationship Id="rId4" Type="http://schemas.openxmlformats.org/officeDocument/2006/relationships/image" Target="../media/image24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332.xml"/><Relationship Id="rId1" Type="http://schemas.openxmlformats.org/officeDocument/2006/relationships/slideLayout" Target="../slideLayouts/slideLayout306.xml"/></Relationships>
</file>

<file path=ppt/slides/_rels/slide4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3.xml"/><Relationship Id="rId1" Type="http://schemas.openxmlformats.org/officeDocument/2006/relationships/slideLayout" Target="../slideLayouts/slideLayout306.xml"/></Relationships>
</file>

<file path=ppt/slides/_rels/slide4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4.xml"/><Relationship Id="rId1" Type="http://schemas.openxmlformats.org/officeDocument/2006/relationships/slideLayout" Target="../slideLayouts/slideLayout306.xml"/></Relationships>
</file>

<file path=ppt/slides/_rels/slide4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5.xml"/><Relationship Id="rId1" Type="http://schemas.openxmlformats.org/officeDocument/2006/relationships/slideLayout" Target="../slideLayouts/slideLayout306.xml"/></Relationships>
</file>

<file path=ppt/slides/_rels/slide4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6.xml"/><Relationship Id="rId1" Type="http://schemas.openxmlformats.org/officeDocument/2006/relationships/slideLayout" Target="../slideLayouts/slideLayout306.xml"/></Relationships>
</file>

<file path=ppt/slides/_rels/slide4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8.xml"/><Relationship Id="rId1" Type="http://schemas.openxmlformats.org/officeDocument/2006/relationships/slideLayout" Target="../slideLayouts/slideLayout13.xml"/></Relationships>
</file>

<file path=ppt/slides/_rels/slide4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40.xml"/><Relationship Id="rId1" Type="http://schemas.openxmlformats.org/officeDocument/2006/relationships/slideLayout" Target="../slideLayouts/slideLayout13.xml"/><Relationship Id="rId4" Type="http://schemas.openxmlformats.org/officeDocument/2006/relationships/image" Target="../media/image248.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44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341.xml"/><Relationship Id="rId1" Type="http://schemas.openxmlformats.org/officeDocument/2006/relationships/slideLayout" Target="../slideLayouts/slideLayout401.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401.xml"/></Relationships>
</file>

<file path=ppt/slides/_rels/slide44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43.xml"/><Relationship Id="rId1" Type="http://schemas.openxmlformats.org/officeDocument/2006/relationships/slideLayout" Target="../slideLayouts/slideLayout402.xml"/></Relationships>
</file>

<file path=ppt/slides/_rels/slide4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4.xml"/><Relationship Id="rId1" Type="http://schemas.openxmlformats.org/officeDocument/2006/relationships/slideLayout" Target="../slideLayouts/slideLayout402.xml"/></Relationships>
</file>

<file path=ppt/slides/_rels/slide444.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345.xml"/><Relationship Id="rId1" Type="http://schemas.openxmlformats.org/officeDocument/2006/relationships/slideLayout" Target="../slideLayouts/slideLayout426.xml"/><Relationship Id="rId6" Type="http://schemas.openxmlformats.org/officeDocument/2006/relationships/image" Target="../media/image253.png"/><Relationship Id="rId5" Type="http://schemas.openxmlformats.org/officeDocument/2006/relationships/image" Target="../media/image252.png"/><Relationship Id="rId10" Type="http://schemas.openxmlformats.org/officeDocument/2006/relationships/image" Target="../media/image257.jpeg"/><Relationship Id="rId4" Type="http://schemas.openxmlformats.org/officeDocument/2006/relationships/image" Target="../media/image251.png"/><Relationship Id="rId9" Type="http://schemas.openxmlformats.org/officeDocument/2006/relationships/image" Target="../media/image256.png"/></Relationships>
</file>

<file path=ppt/slides/_rels/slide445.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8.png"/><Relationship Id="rId7" Type="http://schemas.openxmlformats.org/officeDocument/2006/relationships/image" Target="../media/image262.png"/><Relationship Id="rId2" Type="http://schemas.openxmlformats.org/officeDocument/2006/relationships/notesSlide" Target="../notesSlides/notesSlide346.xml"/><Relationship Id="rId1" Type="http://schemas.openxmlformats.org/officeDocument/2006/relationships/slideLayout" Target="../slideLayouts/slideLayout402.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44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347.xml"/><Relationship Id="rId1" Type="http://schemas.openxmlformats.org/officeDocument/2006/relationships/slideLayout" Target="../slideLayouts/slideLayout402.xml"/></Relationships>
</file>

<file path=ppt/slides/_rels/slide44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348.xml"/><Relationship Id="rId1" Type="http://schemas.openxmlformats.org/officeDocument/2006/relationships/slideLayout" Target="../slideLayouts/slideLayout402.xml"/></Relationships>
</file>

<file path=ppt/slides/_rels/slide44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349.xml"/><Relationship Id="rId1" Type="http://schemas.openxmlformats.org/officeDocument/2006/relationships/slideLayout" Target="../slideLayouts/slideLayout402.xml"/></Relationships>
</file>

<file path=ppt/slides/_rels/slide449.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notesSlide" Target="../notesSlides/notesSlide350.xml"/><Relationship Id="rId1" Type="http://schemas.openxmlformats.org/officeDocument/2006/relationships/slideLayout" Target="../slideLayouts/slideLayout402.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426.xml"/></Relationships>
</file>

<file path=ppt/slides/_rels/slide45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352.xml"/><Relationship Id="rId1" Type="http://schemas.openxmlformats.org/officeDocument/2006/relationships/slideLayout" Target="../slideLayouts/slideLayout6.xml"/></Relationships>
</file>

<file path=ppt/slides/_rels/slide45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353.xml"/><Relationship Id="rId1" Type="http://schemas.openxmlformats.org/officeDocument/2006/relationships/slideLayout" Target="../slideLayouts/slideLayout6.xml"/></Relationships>
</file>

<file path=ppt/slides/_rels/slide45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354.xml"/><Relationship Id="rId1" Type="http://schemas.openxmlformats.org/officeDocument/2006/relationships/slideLayout" Target="../slideLayouts/slideLayout6.xml"/></Relationships>
</file>

<file path=ppt/slides/_rels/slide45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355.xml"/><Relationship Id="rId1" Type="http://schemas.openxmlformats.org/officeDocument/2006/relationships/slideLayout" Target="../slideLayouts/slideLayout6.xml"/></Relationships>
</file>

<file path=ppt/slides/_rels/slide4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6.xml"/><Relationship Id="rId1" Type="http://schemas.openxmlformats.org/officeDocument/2006/relationships/slideLayout" Target="../slideLayouts/slideLayout7.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5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57.xml"/><Relationship Id="rId1" Type="http://schemas.openxmlformats.org/officeDocument/2006/relationships/slideLayout" Target="../slideLayouts/slideLayout195.xml"/><Relationship Id="rId4" Type="http://schemas.openxmlformats.org/officeDocument/2006/relationships/image" Target="../media/image248.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2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245.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45.xml"/><Relationship Id="rId4" Type="http://schemas.openxmlformats.org/officeDocument/2006/relationships/image" Target="../media/image55.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301.xml"/><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jpeg"/><Relationship Id="rId1" Type="http://schemas.openxmlformats.org/officeDocument/2006/relationships/slideLayout" Target="../slideLayouts/slideLayout228.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45.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90.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7"/>
          <p:cNvSpPr>
            <a:spLocks noGrp="1" noChangeArrowheads="1"/>
          </p:cNvSpPr>
          <p:nvPr>
            <p:ph type="title" idx="4294967295"/>
          </p:nvPr>
        </p:nvSpPr>
        <p:spPr>
          <a:xfrm>
            <a:off x="990600" y="1660525"/>
            <a:ext cx="7162800" cy="2378075"/>
          </a:xfrm>
        </p:spPr>
        <p:txBody>
          <a:bodyPr anchor="t">
            <a:spAutoFit/>
          </a:bodyPr>
          <a:lstStyle/>
          <a:p>
            <a:pPr eaLnBrk="1" hangingPunct="1"/>
            <a:r>
              <a:rPr lang="zh-CN" altLang="en-US" sz="15000">
                <a:solidFill>
                  <a:srgbClr val="0033CC"/>
                </a:solidFill>
                <a:effectLst>
                  <a:outerShdw blurRad="38100" dist="38100" dir="2700000" algn="tl">
                    <a:srgbClr val="DDDDDD"/>
                  </a:outerShdw>
                </a:effectLst>
                <a:latin typeface="Monotype Corsiva" charset="0"/>
                <a:cs typeface="宋体" charset="0"/>
              </a:rPr>
              <a:t>箴言</a:t>
            </a:r>
            <a:endParaRPr lang="en-US" sz="15000">
              <a:solidFill>
                <a:srgbClr val="0033CC"/>
              </a:solidFill>
              <a:effectLst>
                <a:outerShdw blurRad="38100" dist="38100" dir="2700000" algn="tl">
                  <a:srgbClr val="DDDDDD"/>
                </a:outerShdw>
              </a:effectLst>
              <a:latin typeface="Monotype Corsiva" charset="0"/>
            </a:endParaRPr>
          </a:p>
        </p:txBody>
      </p:sp>
      <p:sp>
        <p:nvSpPr>
          <p:cNvPr id="4" name="Text Box 6"/>
          <p:cNvSpPr txBox="1">
            <a:spLocks noChangeArrowheads="1"/>
          </p:cNvSpPr>
          <p:nvPr/>
        </p:nvSpPr>
        <p:spPr bwMode="auto">
          <a:xfrm>
            <a:off x="0" y="6237288"/>
            <a:ext cx="9139238" cy="665162"/>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sz="2000" b="1" i="1" dirty="0">
                <a:solidFill>
                  <a:srgbClr val="FFFFFF"/>
                </a:solidFill>
                <a:effectLst>
                  <a:outerShdw blurRad="38100" dist="38100" dir="2700000" algn="tl">
                    <a:srgbClr val="000000"/>
                  </a:outerShdw>
                </a:effectLst>
                <a:cs typeface="Arial" charset="0"/>
              </a:rPr>
              <a:t>Dr. Rick Griffith • </a:t>
            </a:r>
            <a:r>
              <a:rPr lang="zh-CN" altLang="en-US" sz="2000" b="1" i="1" dirty="0">
                <a:solidFill>
                  <a:srgbClr val="FFFFFF"/>
                </a:solidFill>
                <a:effectLst>
                  <a:outerShdw blurRad="38100" dist="38100" dir="2700000" algn="tl">
                    <a:srgbClr val="000000"/>
                  </a:outerShdw>
                </a:effectLst>
                <a:ea typeface="SimSun" pitchFamily="2" charset="-122"/>
              </a:rPr>
              <a:t>博士</a:t>
            </a:r>
            <a:r>
              <a:rPr lang="en-US" altLang="zh-CN" sz="2000" b="1" i="1" dirty="0">
                <a:solidFill>
                  <a:srgbClr val="FFFFFF"/>
                </a:solidFill>
                <a:effectLst>
                  <a:outerShdw blurRad="38100" dist="38100" dir="2700000" algn="tl">
                    <a:srgbClr val="000000"/>
                  </a:outerShdw>
                </a:effectLst>
                <a:ea typeface="SimSun" pitchFamily="2" charset="-122"/>
              </a:rPr>
              <a:t> • </a:t>
            </a:r>
            <a:r>
              <a:rPr lang="zh-CN" altLang="en-US" sz="2000" b="1" i="1" dirty="0">
                <a:solidFill>
                  <a:srgbClr val="FFFFFF"/>
                </a:solidFill>
                <a:effectLst>
                  <a:outerShdw blurRad="38100" dist="38100" dir="2700000" algn="tl">
                    <a:srgbClr val="000000"/>
                  </a:outerShdw>
                </a:effectLst>
                <a:ea typeface="SimSun" pitchFamily="2" charset="-122"/>
              </a:rPr>
              <a:t>新加坡神学院</a:t>
            </a:r>
            <a:r>
              <a:rPr lang="en-US" altLang="zh-CN" sz="2000" b="1" i="1" dirty="0">
                <a:solidFill>
                  <a:srgbClr val="FFFFFF"/>
                </a:solidFill>
                <a:effectLst>
                  <a:outerShdw blurRad="38100" dist="38100" dir="2700000" algn="tl">
                    <a:srgbClr val="000000"/>
                  </a:outerShdw>
                </a:effectLst>
                <a:ea typeface="SimSun" pitchFamily="2" charset="-122"/>
              </a:rPr>
              <a:t> </a:t>
            </a:r>
            <a:r>
              <a:rPr lang="en-US" altLang="zh-CN" sz="2000" b="1" i="1" dirty="0">
                <a:solidFill>
                  <a:srgbClr val="FFFFFF"/>
                </a:solidFill>
                <a:effectLst>
                  <a:outerShdw blurRad="38100" dist="38100" dir="2700000" algn="tl">
                    <a:srgbClr val="000000"/>
                  </a:outerShdw>
                </a:effectLst>
                <a:cs typeface="Arial" charset="0"/>
              </a:rPr>
              <a:t>• </a:t>
            </a:r>
            <a:r>
              <a:rPr lang="en-US" sz="2000" b="1" i="1" dirty="0">
                <a:solidFill>
                  <a:srgbClr val="FFFFFF"/>
                </a:solidFill>
                <a:effectLst>
                  <a:outerShdw blurRad="38100" dist="38100" dir="2700000" algn="tl">
                    <a:srgbClr val="000000"/>
                  </a:outerShdw>
                </a:effectLst>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587004453"/>
              </p:ext>
            </p:extLst>
          </p:nvPr>
        </p:nvGraphicFramePr>
        <p:xfrm>
          <a:off x="0" y="-34925"/>
          <a:ext cx="9144000" cy="701187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rgbClr val="0033CC"/>
                          </a:solidFill>
                          <a:effectLst/>
                          <a:latin typeface="Monotype Corsiva" charset="0"/>
                          <a:ea typeface="ＭＳ Ｐゴシック" charset="0"/>
                          <a:cs typeface="Arial" charset="0"/>
                        </a:rPr>
                        <a:t>箴言  </a:t>
                      </a:r>
                      <a:r>
                        <a:rPr kumimoji="0" lang="en-US" altLang="zh-CN" sz="4000" b="0" i="0" u="none" strike="noStrike" cap="none" normalizeH="0" baseline="0" dirty="0">
                          <a:ln>
                            <a:noFill/>
                          </a:ln>
                          <a:solidFill>
                            <a:srgbClr val="0033CC"/>
                          </a:solidFill>
                          <a:effectLst/>
                          <a:latin typeface="Monotype Corsiva" charset="0"/>
                          <a:ea typeface="ＭＳ Ｐゴシック" charset="0"/>
                          <a:cs typeface="Arial" charset="0"/>
                        </a:rPr>
                        <a:t>-  </a:t>
                      </a:r>
                      <a:r>
                        <a:rPr kumimoji="0" lang="zh-CN" altLang="en-US" sz="2800" b="0" i="0" u="none" strike="noStrike" cap="none" normalizeH="0" baseline="0" dirty="0">
                          <a:ln>
                            <a:noFill/>
                          </a:ln>
                          <a:solidFill>
                            <a:srgbClr val="0033CC"/>
                          </a:solidFill>
                          <a:effectLst/>
                          <a:latin typeface="Monotype Corsiva" charset="0"/>
                          <a:ea typeface="ＭＳ Ｐゴシック" charset="0"/>
                          <a:cs typeface="Arial" charset="0"/>
                        </a:rPr>
                        <a:t>智慧的价值和途径</a:t>
                      </a:r>
                      <a:endParaRPr kumimoji="0" lang="zh-CN" altLang="en-US" sz="4000" b="0" i="0" u="none" strike="noStrike" cap="none" normalizeH="0" baseline="0" dirty="0">
                        <a:ln>
                          <a:noFill/>
                        </a:ln>
                        <a:solidFill>
                          <a:srgbClr val="0033CC"/>
                        </a:solidFill>
                        <a:effectLst/>
                        <a:latin typeface="Monotype Corsiva"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所罗门</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33CC"/>
                          </a:solidFill>
                          <a:effectLst/>
                          <a:latin typeface="Arial" charset="0"/>
                          <a:ea typeface="ＭＳ Ｐゴシック" charset="0"/>
                          <a:cs typeface="Arial" charset="0"/>
                        </a:rPr>
                        <a:t>智者</a:t>
                      </a:r>
                      <a:endParaRPr kumimoji="0" lang="en-US" altLang="zh-CN" sz="2400" b="0" i="0" u="none" strike="noStrike" cap="none" normalizeH="0" baseline="0" dirty="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33CC"/>
                          </a:solidFill>
                          <a:effectLst/>
                          <a:latin typeface="Arial" charset="0"/>
                          <a:ea typeface="ＭＳ Ｐゴシック" charset="0"/>
                          <a:cs typeface="Arial" charset="0"/>
                        </a:rPr>
                        <a:t>(</a:t>
                      </a:r>
                      <a:r>
                        <a:rPr kumimoji="0" lang="zh-CN" altLang="en-US" sz="2400" b="0" i="0" u="none" strike="noStrike" cap="none" normalizeH="0" baseline="0" dirty="0">
                          <a:ln>
                            <a:noFill/>
                          </a:ln>
                          <a:solidFill>
                            <a:srgbClr val="0033CC"/>
                          </a:solidFill>
                          <a:effectLst/>
                          <a:latin typeface="Arial" charset="0"/>
                          <a:ea typeface="ＭＳ Ｐゴシック" charset="0"/>
                          <a:cs typeface="Arial" charset="0"/>
                        </a:rPr>
                        <a:t>身份不详</a:t>
                      </a:r>
                      <a:r>
                        <a:rPr kumimoji="0" lang="en-US" sz="2400" b="0" i="0" u="none" strike="noStrike" cap="none" normalizeH="0" baseline="0" dirty="0">
                          <a:ln>
                            <a:noFill/>
                          </a:ln>
                          <a:solidFill>
                            <a:srgbClr val="0033CC"/>
                          </a:solidFill>
                          <a:effectLst/>
                          <a:latin typeface="Arial" charset="0"/>
                          <a:ea typeface="ＭＳ Ｐゴシック" charset="0"/>
                          <a:cs typeface="Arial" charset="0"/>
                        </a:rPr>
                        <a:t>)</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所罗门</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智者 </a:t>
                      </a:r>
                      <a:r>
                        <a:rPr kumimoji="0" lang="en-US" altLang="zh-CN" sz="2800" b="0" i="0" u="none" strike="noStrike" cap="none" normalizeH="0" baseline="0" dirty="0">
                          <a:ln>
                            <a:noFill/>
                          </a:ln>
                          <a:solidFill>
                            <a:srgbClr val="0033CC"/>
                          </a:solidFill>
                          <a:effectLst/>
                          <a:latin typeface="Arial" charset="0"/>
                          <a:ea typeface="ＭＳ Ｐゴシック" charset="0"/>
                          <a:cs typeface="Arial" charset="0"/>
                        </a:rPr>
                        <a:t>(</a:t>
                      </a: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亚古珥，利慕伊勒王， 身份不详</a:t>
                      </a:r>
                      <a:r>
                        <a:rPr kumimoji="0" lang="en-US" altLang="zh-CN" sz="2800" b="0" i="0" u="none" strike="noStrike" cap="none" normalizeH="0" baseline="0" dirty="0">
                          <a:ln>
                            <a:noFill/>
                          </a:ln>
                          <a:solidFill>
                            <a:srgbClr val="0033CC"/>
                          </a:solidFill>
                          <a:effectLst/>
                          <a:latin typeface="Arial" charset="0"/>
                          <a:ea typeface="ＭＳ Ｐゴシック" charset="0"/>
                          <a:cs typeface="Arial" charset="0"/>
                        </a:rPr>
                        <a:t>)</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13 </a:t>
                      </a: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句格言</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375 </a:t>
                      </a: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双行</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36 </a:t>
                      </a: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句格言</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a:ln>
                            <a:noFill/>
                          </a:ln>
                          <a:solidFill>
                            <a:srgbClr val="0033CC"/>
                          </a:solidFill>
                          <a:effectLst/>
                          <a:latin typeface="Arial" charset="0"/>
                          <a:ea typeface="ＭＳ Ｐゴシック" charset="0"/>
                          <a:cs typeface="Arial" charset="0"/>
                        </a:rPr>
                        <a:t>±100 </a:t>
                      </a:r>
                      <a:r>
                        <a:rPr kumimoji="0" lang="zh-CN" altLang="en-US" sz="2700" b="0" i="0" u="none" strike="noStrike" cap="none" normalizeH="0" baseline="0" dirty="0">
                          <a:ln>
                            <a:noFill/>
                          </a:ln>
                          <a:solidFill>
                            <a:srgbClr val="0033CC"/>
                          </a:solidFill>
                          <a:effectLst/>
                          <a:latin typeface="Arial" charset="0"/>
                          <a:ea typeface="ＭＳ Ｐゴシック" charset="0"/>
                          <a:cs typeface="Arial" charset="0"/>
                        </a:rPr>
                        <a:t>双行</a:t>
                      </a:r>
                      <a:endParaRPr kumimoji="0" lang="en-US" sz="27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3 </a:t>
                      </a: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句格言</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33CC"/>
                          </a:solidFill>
                          <a:effectLst/>
                          <a:latin typeface="Arial" charset="0"/>
                          <a:ea typeface="ＭＳ Ｐゴシック" charset="0"/>
                          <a:cs typeface="Arial" charset="0"/>
                        </a:rPr>
                        <a:t>社会及其他的课题</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33CC"/>
                          </a:solidFill>
                          <a:effectLst/>
                          <a:latin typeface="Arial" charset="0"/>
                          <a:ea typeface="ＭＳ Ｐゴシック" charset="0"/>
                          <a:cs typeface="Arial" charset="0"/>
                        </a:rPr>
                        <a:t>社会及其他的课题</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dirty="0">
                          <a:ln>
                            <a:noFill/>
                          </a:ln>
                          <a:solidFill>
                            <a:srgbClr val="0033CC"/>
                          </a:solidFill>
                          <a:effectLst/>
                          <a:latin typeface="Arial" charset="0"/>
                          <a:ea typeface="ＭＳ Ｐゴシック" charset="0"/>
                          <a:cs typeface="Arial" charset="0"/>
                        </a:rPr>
                        <a:t>开场白</a:t>
                      </a:r>
                      <a:endParaRPr kumimoji="0" lang="en-US" sz="16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智慧的原则</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收场白</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约主前</a:t>
                      </a:r>
                      <a:r>
                        <a:rPr kumimoji="0" lang="en-US" sz="2800" b="0" i="0" u="none" strike="noStrike" cap="none" normalizeH="0" baseline="0" dirty="0">
                          <a:ln>
                            <a:noFill/>
                          </a:ln>
                          <a:solidFill>
                            <a:srgbClr val="0033CC"/>
                          </a:solidFill>
                          <a:effectLst/>
                          <a:latin typeface="Arial" charset="0"/>
                          <a:ea typeface="ＭＳ Ｐゴシック" charset="0"/>
                          <a:cs typeface="Arial" charset="0"/>
                        </a:rPr>
                        <a:t>950-700 </a:t>
                      </a:r>
                      <a:r>
                        <a:rPr kumimoji="0" lang="zh-CN" altLang="en-US" sz="2800" b="0" i="0" u="none" strike="noStrike" cap="none" normalizeH="0" baseline="0" dirty="0">
                          <a:ln>
                            <a:noFill/>
                          </a:ln>
                          <a:solidFill>
                            <a:srgbClr val="0033CC"/>
                          </a:solidFill>
                          <a:effectLst/>
                          <a:latin typeface="Arial" charset="0"/>
                          <a:ea typeface="ＭＳ Ｐゴシック" charset="0"/>
                          <a:cs typeface="Arial" charset="0"/>
                        </a:rPr>
                        <a:t>年</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2495" name="Text Box 48"/>
          <p:cNvSpPr txBox="1">
            <a:spLocks noChangeArrowheads="1"/>
          </p:cNvSpPr>
          <p:nvPr/>
        </p:nvSpPr>
        <p:spPr bwMode="auto">
          <a:xfrm rot="-5400000">
            <a:off x="800894" y="42107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zh-CN" altLang="en-US" sz="1800" dirty="0">
                <a:solidFill>
                  <a:srgbClr val="0033CC"/>
                </a:solidFill>
              </a:rPr>
              <a:t>对比和虔敬</a:t>
            </a:r>
          </a:p>
          <a:p>
            <a:pPr algn="ctr" defTabSz="457200" eaLnBrk="1" fontAlgn="auto" hangingPunct="1">
              <a:spcBef>
                <a:spcPts val="0"/>
              </a:spcBef>
              <a:spcAft>
                <a:spcPts val="0"/>
              </a:spcAft>
            </a:pPr>
            <a:r>
              <a:rPr lang="en-US" sz="1800" dirty="0">
                <a:solidFill>
                  <a:srgbClr val="0033CC"/>
                </a:solidFill>
              </a:rPr>
              <a:t>10:1–22:16</a:t>
            </a:r>
          </a:p>
        </p:txBody>
      </p:sp>
      <p:sp>
        <p:nvSpPr>
          <p:cNvPr id="232496"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zh-CN" altLang="en-US" sz="1800" dirty="0">
                <a:solidFill>
                  <a:srgbClr val="0033CC"/>
                </a:solidFill>
              </a:rPr>
              <a:t>目标</a:t>
            </a:r>
            <a:endParaRPr lang="en-US" altLang="zh-CN" sz="1800" dirty="0">
              <a:solidFill>
                <a:srgbClr val="0033CC"/>
              </a:solidFill>
            </a:endParaRPr>
          </a:p>
          <a:p>
            <a:pPr algn="ctr" defTabSz="457200" eaLnBrk="1" fontAlgn="auto" hangingPunct="1">
              <a:spcBef>
                <a:spcPts val="0"/>
              </a:spcBef>
              <a:spcAft>
                <a:spcPts val="0"/>
              </a:spcAft>
            </a:pPr>
            <a:r>
              <a:rPr lang="en-US" sz="1800" dirty="0">
                <a:solidFill>
                  <a:srgbClr val="0033CC"/>
                </a:solidFill>
              </a:rPr>
              <a:t>1:1-7</a:t>
            </a:r>
          </a:p>
        </p:txBody>
      </p:sp>
      <p:sp>
        <p:nvSpPr>
          <p:cNvPr id="232497"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zh-CN" altLang="en-US" sz="1800" dirty="0">
                <a:solidFill>
                  <a:srgbClr val="0033CC"/>
                </a:solidFill>
              </a:rPr>
              <a:t>智慧的价值</a:t>
            </a:r>
          </a:p>
          <a:p>
            <a:pPr algn="ctr" defTabSz="457200" eaLnBrk="1" fontAlgn="auto" hangingPunct="1">
              <a:spcBef>
                <a:spcPts val="0"/>
              </a:spcBef>
              <a:spcAft>
                <a:spcPts val="0"/>
              </a:spcAft>
            </a:pPr>
            <a:r>
              <a:rPr lang="en-US" sz="1800" dirty="0">
                <a:solidFill>
                  <a:srgbClr val="0033CC"/>
                </a:solidFill>
              </a:rPr>
              <a:t>1:8–9:18</a:t>
            </a:r>
          </a:p>
        </p:txBody>
      </p:sp>
      <p:sp>
        <p:nvSpPr>
          <p:cNvPr id="232498" name="Text Box 51"/>
          <p:cNvSpPr txBox="1">
            <a:spLocks noChangeArrowheads="1"/>
          </p:cNvSpPr>
          <p:nvPr/>
        </p:nvSpPr>
        <p:spPr bwMode="auto">
          <a:xfrm rot="-5400000">
            <a:off x="6264275" y="4251325"/>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zh-CN" altLang="en-US" sz="1800" dirty="0">
                <a:solidFill>
                  <a:srgbClr val="0033CC"/>
                </a:solidFill>
              </a:rPr>
              <a:t>社会及自然界   </a:t>
            </a:r>
            <a:r>
              <a:rPr lang="en-US" altLang="zh-CN" sz="1800" dirty="0">
                <a:solidFill>
                  <a:srgbClr val="0033CC"/>
                </a:solidFill>
              </a:rPr>
              <a:t>30</a:t>
            </a:r>
            <a:r>
              <a:rPr lang="zh-CN" altLang="en-US" sz="1800" dirty="0">
                <a:solidFill>
                  <a:srgbClr val="0033CC"/>
                </a:solidFill>
              </a:rPr>
              <a:t>章</a:t>
            </a:r>
          </a:p>
        </p:txBody>
      </p:sp>
      <p:sp>
        <p:nvSpPr>
          <p:cNvPr id="232499" name="Text Box 52"/>
          <p:cNvSpPr txBox="1">
            <a:spLocks noChangeArrowheads="1"/>
          </p:cNvSpPr>
          <p:nvPr/>
        </p:nvSpPr>
        <p:spPr bwMode="auto">
          <a:xfrm rot="-5400000">
            <a:off x="7026275" y="4154185"/>
            <a:ext cx="1981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zh-CN" altLang="en-US" sz="1800" dirty="0">
                <a:solidFill>
                  <a:srgbClr val="0033CC"/>
                </a:solidFill>
              </a:rPr>
              <a:t>执政</a:t>
            </a:r>
            <a:endParaRPr lang="en-US" altLang="zh-CN" sz="1800" dirty="0">
              <a:solidFill>
                <a:srgbClr val="0033CC"/>
              </a:solidFill>
            </a:endParaRPr>
          </a:p>
          <a:p>
            <a:pPr algn="ctr" defTabSz="457200" eaLnBrk="1" fontAlgn="auto" hangingPunct="1">
              <a:spcBef>
                <a:spcPct val="50000"/>
              </a:spcBef>
              <a:spcAft>
                <a:spcPts val="0"/>
              </a:spcAft>
            </a:pPr>
            <a:r>
              <a:rPr lang="en-US" sz="1800" dirty="0">
                <a:solidFill>
                  <a:srgbClr val="0033CC"/>
                </a:solidFill>
              </a:rPr>
              <a:t>31:1-9</a:t>
            </a:r>
          </a:p>
        </p:txBody>
      </p:sp>
      <p:sp>
        <p:nvSpPr>
          <p:cNvPr id="232500"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zh-CN" altLang="en-US" sz="1800" dirty="0">
                <a:solidFill>
                  <a:srgbClr val="0033CC"/>
                </a:solidFill>
              </a:rPr>
              <a:t>虔敬的妻子</a:t>
            </a:r>
            <a:r>
              <a:rPr lang="en-US" sz="1800" dirty="0">
                <a:solidFill>
                  <a:srgbClr val="0033CC"/>
                </a:solidFill>
              </a:rPr>
              <a:t>  31:10-31</a:t>
            </a:r>
          </a:p>
        </p:txBody>
      </p:sp>
      <p:sp>
        <p:nvSpPr>
          <p:cNvPr id="23250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b="1">
                <a:solidFill>
                  <a:srgbClr val="FFFFFF"/>
                </a:solidFill>
              </a:rPr>
              <a:t>394</a:t>
            </a:r>
          </a:p>
        </p:txBody>
      </p:sp>
      <p:sp>
        <p:nvSpPr>
          <p:cNvPr id="232502" name="Rectangle 55"/>
          <p:cNvSpPr>
            <a:spLocks noGrp="1" noChangeArrowheads="1"/>
          </p:cNvSpPr>
          <p:nvPr>
            <p:ph type="title" idx="4294967295"/>
          </p:nvPr>
        </p:nvSpPr>
        <p:spPr>
          <a:xfrm>
            <a:off x="0" y="0"/>
            <a:ext cx="1752600" cy="304800"/>
          </a:xfrm>
          <a:prstGeom prst="rect">
            <a:avLst/>
          </a:prstGeom>
        </p:spPr>
        <p:txBody>
          <a:bodyPr/>
          <a:lstStyle/>
          <a:p>
            <a:pPr eaLnBrk="1" hangingPunct="1"/>
            <a:r>
              <a:rPr lang="zh-CN" altLang="en-US" sz="1800" dirty="0">
                <a:latin typeface="Arial" charset="0"/>
              </a:rPr>
              <a:t>书表</a:t>
            </a:r>
            <a:endParaRPr lang="en-US" sz="1800" dirty="0">
              <a:latin typeface="Arial" charset="0"/>
            </a:endParaRPr>
          </a:p>
        </p:txBody>
      </p:sp>
      <p:sp>
        <p:nvSpPr>
          <p:cNvPr id="12" name="Rectangle 55"/>
          <p:cNvSpPr>
            <a:spLocks noChangeArrowheads="1"/>
          </p:cNvSpPr>
          <p:nvPr/>
        </p:nvSpPr>
        <p:spPr bwMode="auto">
          <a:xfrm>
            <a:off x="19713" y="712945"/>
            <a:ext cx="9144000" cy="18288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FFFFF"/>
              </a:solidFill>
              <a:latin typeface="Times"/>
              <a:cs typeface="+mn-cs"/>
            </a:endParaRPr>
          </a:p>
        </p:txBody>
      </p:sp>
    </p:spTree>
    <p:extLst>
      <p:ext uri="{BB962C8B-B14F-4D97-AF65-F5344CB8AC3E}">
        <p14:creationId xmlns:p14="http://schemas.microsoft.com/office/powerpoint/2010/main" val="2865337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谨守智慧人关于人生中</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各样关系</a:t>
            </a:r>
            <a:r>
              <a:rPr lang="zh-CN" altLang="en-US" sz="4800" b="1" dirty="0">
                <a:effectLst>
                  <a:glow rad="127000">
                    <a:schemeClr val="tx1"/>
                  </a:glow>
                </a:effectLst>
                <a:latin typeface="Arial" charset="0"/>
                <a:ea typeface="ＭＳ Ｐゴシック" charset="0"/>
                <a:cs typeface="ＭＳ Ｐゴシック" charset="0"/>
              </a:rPr>
              <a:t>的教导</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箴</a:t>
            </a:r>
            <a:r>
              <a:rPr lang="en-US" sz="4800" b="1" dirty="0">
                <a:effectLst>
                  <a:glow rad="127000">
                    <a:schemeClr val="tx1"/>
                  </a:glow>
                </a:effectLst>
                <a:latin typeface="Arial" charset="0"/>
                <a:ea typeface="ＭＳ Ｐゴシック" charset="0"/>
                <a:cs typeface="ＭＳ Ｐゴシック" charset="0"/>
              </a:rPr>
              <a:t>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295055364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376"/>
          <a:stretch/>
        </p:blipFill>
        <p:spPr>
          <a:xfrm>
            <a:off x="-13489" y="1460378"/>
            <a:ext cx="9144000" cy="5397622"/>
          </a:xfrm>
          <a:prstGeom prst="rect">
            <a:avLst/>
          </a:prstGeom>
        </p:spPr>
      </p:pic>
      <p:sp>
        <p:nvSpPr>
          <p:cNvPr id="900098" name="Rectangle 2"/>
          <p:cNvSpPr>
            <a:spLocks noGrp="1" noChangeArrowheads="1"/>
          </p:cNvSpPr>
          <p:nvPr>
            <p:ph type="ctrTitle"/>
          </p:nvPr>
        </p:nvSpPr>
        <p:spPr>
          <a:xfrm>
            <a:off x="0" y="44624"/>
            <a:ext cx="9144000" cy="348502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About 375 two-line </a:t>
            </a:r>
            <a:r>
              <a:rPr lang="ko-KR" altLang="en-US" b="1" dirty="0" err="1">
                <a:effectLst>
                  <a:glow rad="127000">
                    <a:schemeClr val="tx1"/>
                  </a:glow>
                </a:effectLst>
                <a:latin typeface="Arial" charset="0"/>
                <a:ea typeface="ＭＳ Ｐゴシック" charset="0"/>
                <a:cs typeface="ＭＳ Ｐゴシック" charset="0"/>
              </a:rPr>
              <a:t>箴言</a:t>
            </a:r>
            <a:r>
              <a:rPr lang="en-US" b="1" dirty="0">
                <a:effectLst>
                  <a:glow rad="127000">
                    <a:schemeClr val="tx1"/>
                  </a:glow>
                </a:effectLst>
                <a:latin typeface="Arial" charset="0"/>
                <a:ea typeface="ＭＳ Ｐゴシック" charset="0"/>
                <a:cs typeface="ＭＳ Ｐゴシック" charset="0"/>
              </a:rPr>
              <a:t> of Solomon teach the practical benefits of </a:t>
            </a:r>
            <a:r>
              <a:rPr lang="ko-KR" altLang="en-US" b="1" dirty="0" err="1">
                <a:effectLst>
                  <a:glow rad="127000">
                    <a:schemeClr val="tx1"/>
                  </a:glow>
                </a:effectLst>
                <a:latin typeface="Arial" charset="0"/>
                <a:ea typeface="ＭＳ Ｐゴシック" charset="0"/>
                <a:cs typeface="ＭＳ Ｐゴシック" charset="0"/>
              </a:rPr>
              <a:t>智慧</a:t>
            </a:r>
            <a:r>
              <a:rPr lang="en-US" b="1" dirty="0">
                <a:effectLst>
                  <a:glow rad="127000">
                    <a:schemeClr val="tx1"/>
                  </a:glow>
                </a:effectLst>
                <a:latin typeface="Arial" charset="0"/>
                <a:ea typeface="ＭＳ Ｐゴシック" charset="0"/>
                <a:cs typeface="ＭＳ Ｐゴシック" charset="0"/>
              </a:rPr>
              <a:t> over wickedness in everyday life (10:1–22:16). </a:t>
            </a:r>
          </a:p>
        </p:txBody>
      </p:sp>
    </p:spTree>
    <p:extLst>
      <p:ext uri="{BB962C8B-B14F-4D97-AF65-F5344CB8AC3E}">
        <p14:creationId xmlns:p14="http://schemas.microsoft.com/office/powerpoint/2010/main" val="19844213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95400"/>
            <a:ext cx="9144000" cy="4242062"/>
          </a:xfrm>
          <a:prstGeom prst="rect">
            <a:avLst/>
          </a:prstGeom>
        </p:spPr>
      </p:pic>
      <p:sp>
        <p:nvSpPr>
          <p:cNvPr id="4" name="Rectangle 2"/>
          <p:cNvSpPr txBox="1">
            <a:spLocks noChangeArrowheads="1"/>
          </p:cNvSpPr>
          <p:nvPr/>
        </p:nvSpPr>
        <p:spPr bwMode="auto">
          <a:xfrm>
            <a:off x="3203848" y="1340768"/>
            <a:ext cx="5940152" cy="403244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Longer sayings of wise men admonish practical </a:t>
            </a:r>
            <a:r>
              <a:rPr kumimoji="0" lang="ko-KR" alt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智慧</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in many areas </a:t>
            </a:r>
            <a:b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b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(22:17–24:34).</a:t>
            </a:r>
            <a:r>
              <a:rPr kumimoji="0" lang="en-SG"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a:t>
            </a:r>
            <a:endParaRPr kumimoji="0" lang="en-US" sz="4400" b="1" i="0"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298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1699141"/>
            <a:ext cx="9144000" cy="5143500"/>
          </a:xfrm>
          <a:prstGeom prst="rect">
            <a:avLst/>
          </a:prstGeom>
        </p:spPr>
      </p:pic>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final collection of Solomon's </a:t>
            </a:r>
            <a:r>
              <a:rPr kumimoji="0" lang="ko-KR" alt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Hezekiah's scribes 250 years later guide social relationships and various activities (</a:t>
            </a:r>
            <a:r>
              <a:rPr kumimoji="0" lang="ja-JP"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25–29). </a:t>
            </a:r>
          </a:p>
        </p:txBody>
      </p:sp>
    </p:spTree>
    <p:extLst>
      <p:ext uri="{BB962C8B-B14F-4D97-AF65-F5344CB8AC3E}">
        <p14:creationId xmlns:p14="http://schemas.microsoft.com/office/powerpoint/2010/main" val="38187394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241376" y="1143000"/>
            <a:ext cx="11430000" cy="5715000"/>
          </a:xfrm>
          <a:prstGeom prst="rect">
            <a:avLst/>
          </a:prstGeom>
        </p:spPr>
      </p:pic>
      <p:sp>
        <p:nvSpPr>
          <p:cNvPr id="5" name="Rectangle 2"/>
          <p:cNvSpPr txBox="1">
            <a:spLocks noChangeArrowheads="1"/>
          </p:cNvSpPr>
          <p:nvPr/>
        </p:nvSpPr>
        <p:spPr bwMode="auto">
          <a:xfrm>
            <a:off x="0" y="1196752"/>
            <a:ext cx="4211960" cy="537321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Sayings of </a:t>
            </a:r>
            <a:r>
              <a:rPr kumimoji="0" 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Agur</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to </a:t>
            </a:r>
            <a:r>
              <a:rPr kumimoji="0" 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Ithiel</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and </a:t>
            </a:r>
            <a:r>
              <a:rPr kumimoji="0" 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Ucal</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show insights from nature and social relationships (</a:t>
            </a:r>
            <a:r>
              <a:rPr kumimoji="0" lang="ja-JP"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箴言</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30). </a:t>
            </a:r>
            <a:endParaRPr kumimoji="0" lang="en-US" sz="4400" b="1" i="0"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71417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2776"/>
            <a:ext cx="9137857" cy="50405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unknown Lemuel’s mother prepares him for kingship by advising him to avoid the excesses of women and wine, and to protect the rights of the underprivileged (31:1-9). </a:t>
            </a:r>
          </a:p>
        </p:txBody>
      </p:sp>
    </p:spTree>
    <p:extLst>
      <p:ext uri="{BB962C8B-B14F-4D97-AF65-F5344CB8AC3E}">
        <p14:creationId xmlns:p14="http://schemas.microsoft.com/office/powerpoint/2010/main" val="267705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16115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FB57A4-7855-6341-8EA7-015FD5F7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41" y="498211"/>
            <a:ext cx="3971265" cy="60832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0602" y="6893899"/>
            <a:ext cx="8877942" cy="619775"/>
          </a:xfrm>
          <a:effectLst>
            <a:outerShdw blurRad="63500" dist="35921" dir="2700000" algn="ctr" rotWithShape="0">
              <a:schemeClr val="tx2">
                <a:alpha val="74998"/>
              </a:schemeClr>
            </a:outerShdw>
          </a:effectLst>
        </p:spPr>
        <p:txBody>
          <a:bodyPr anchor="t"/>
          <a:lstStyle/>
          <a:p>
            <a:pPr>
              <a:defRPr/>
            </a:pPr>
            <a:r>
              <a:rPr lang="en-US" sz="11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THE</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10</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11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HABITS OF </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HIGHLY WISE PEOPLE</a:t>
            </a:r>
            <a:endParaRPr lang="en-US" sz="2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
        <p:nvSpPr>
          <p:cNvPr id="23" name="Rectangle 22">
            <a:extLst>
              <a:ext uri="{FF2B5EF4-FFF2-40B4-BE49-F238E27FC236}">
                <a16:creationId xmlns:a16="http://schemas.microsoft.com/office/drawing/2014/main" id="{B906A235-61B6-FC45-A52F-7725CD7D9207}"/>
              </a:ext>
            </a:extLst>
          </p:cNvPr>
          <p:cNvSpPr/>
          <p:nvPr/>
        </p:nvSpPr>
        <p:spPr bwMode="auto">
          <a:xfrm>
            <a:off x="35496" y="70892"/>
            <a:ext cx="5012728" cy="6716216"/>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1" name="Rectangle 20">
            <a:extLst>
              <a:ext uri="{FF2B5EF4-FFF2-40B4-BE49-F238E27FC236}">
                <a16:creationId xmlns:a16="http://schemas.microsoft.com/office/drawing/2014/main" id="{08138184-73B2-E543-8AC7-DAD4D40059C3}"/>
              </a:ext>
            </a:extLst>
          </p:cNvPr>
          <p:cNvSpPr/>
          <p:nvPr/>
        </p:nvSpPr>
        <p:spPr bwMode="auto">
          <a:xfrm>
            <a:off x="35496" y="735190"/>
            <a:ext cx="5012728" cy="3629914"/>
          </a:xfrm>
          <a:prstGeom prst="rect">
            <a:avLst/>
          </a:prstGeom>
          <a:gradFill flip="none" rotWithShape="1">
            <a:gsLst>
              <a:gs pos="0">
                <a:schemeClr val="tx1"/>
              </a:gs>
              <a:gs pos="100000">
                <a:srgbClr val="A30100"/>
              </a:gs>
            </a:gsLst>
            <a:path path="rect">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cxnSp>
        <p:nvCxnSpPr>
          <p:cNvPr id="40" name="Straight Connector 39">
            <a:extLst>
              <a:ext uri="{FF2B5EF4-FFF2-40B4-BE49-F238E27FC236}">
                <a16:creationId xmlns:a16="http://schemas.microsoft.com/office/drawing/2014/main" id="{59D02541-BB9A-BC4D-9E96-C7F81AF6A20E}"/>
              </a:ext>
            </a:extLst>
          </p:cNvPr>
          <p:cNvCxnSpPr>
            <a:cxnSpLocks/>
          </p:cNvCxnSpPr>
          <p:nvPr/>
        </p:nvCxnSpPr>
        <p:spPr bwMode="auto">
          <a:xfrm>
            <a:off x="90726"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cxnSp>
        <p:nvCxnSpPr>
          <p:cNvPr id="41" name="Straight Connector 40">
            <a:extLst>
              <a:ext uri="{FF2B5EF4-FFF2-40B4-BE49-F238E27FC236}">
                <a16:creationId xmlns:a16="http://schemas.microsoft.com/office/drawing/2014/main" id="{956F07ED-DD6D-1143-9FB7-C8D391E1B309}"/>
              </a:ext>
            </a:extLst>
          </p:cNvPr>
          <p:cNvCxnSpPr>
            <a:cxnSpLocks/>
          </p:cNvCxnSpPr>
          <p:nvPr/>
        </p:nvCxnSpPr>
        <p:spPr bwMode="auto">
          <a:xfrm>
            <a:off x="4226498"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6" name="Rectangle 2">
            <a:extLst>
              <a:ext uri="{FF2B5EF4-FFF2-40B4-BE49-F238E27FC236}">
                <a16:creationId xmlns:a16="http://schemas.microsoft.com/office/drawing/2014/main" id="{BA29DA6D-FD6A-184B-AC59-B77C717CE474}"/>
              </a:ext>
            </a:extLst>
          </p:cNvPr>
          <p:cNvSpPr txBox="1">
            <a:spLocks noChangeArrowheads="1"/>
          </p:cNvSpPr>
          <p:nvPr/>
        </p:nvSpPr>
        <p:spPr bwMode="auto">
          <a:xfrm>
            <a:off x="-1" y="2348880"/>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WISE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E0AF1C38-1EAC-C944-AA5C-ED4656F904B8}"/>
              </a:ext>
            </a:extLst>
          </p:cNvPr>
          <p:cNvCxnSpPr>
            <a:cxnSpLocks/>
          </p:cNvCxnSpPr>
          <p:nvPr/>
        </p:nvCxnSpPr>
        <p:spPr bwMode="auto">
          <a:xfrm>
            <a:off x="107504"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8" name="Rectangle 2">
            <a:extLst>
              <a:ext uri="{FF2B5EF4-FFF2-40B4-BE49-F238E27FC236}">
                <a16:creationId xmlns:a16="http://schemas.microsoft.com/office/drawing/2014/main" id="{33B7B84B-0E9C-7947-B15D-99234494FDDE}"/>
              </a:ext>
            </a:extLst>
          </p:cNvPr>
          <p:cNvSpPr txBox="1">
            <a:spLocks noChangeArrowheads="1"/>
          </p:cNvSpPr>
          <p:nvPr/>
        </p:nvSpPr>
        <p:spPr bwMode="auto">
          <a:xfrm>
            <a:off x="10391" y="807827"/>
            <a:ext cx="5066089" cy="64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THE             HABITS OF</a:t>
            </a:r>
            <a:endParaRPr kumimoji="0" lang="en-US" sz="28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2">
            <a:extLst>
              <a:ext uri="{FF2B5EF4-FFF2-40B4-BE49-F238E27FC236}">
                <a16:creationId xmlns:a16="http://schemas.microsoft.com/office/drawing/2014/main" id="{18DE8CF3-3195-4E4C-A942-20A1E36459B8}"/>
              </a:ext>
            </a:extLst>
          </p:cNvPr>
          <p:cNvSpPr txBox="1">
            <a:spLocks noChangeArrowheads="1"/>
          </p:cNvSpPr>
          <p:nvPr/>
        </p:nvSpPr>
        <p:spPr bwMode="auto">
          <a:xfrm>
            <a:off x="971600" y="378934"/>
            <a:ext cx="1657651" cy="13938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10</a:t>
            </a:r>
            <a:endPar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500EE9AF-51C0-2943-BE47-8641B5DDBC99}"/>
              </a:ext>
            </a:extLst>
          </p:cNvPr>
          <p:cNvSpPr txBox="1">
            <a:spLocks noChangeArrowheads="1"/>
          </p:cNvSpPr>
          <p:nvPr/>
        </p:nvSpPr>
        <p:spPr bwMode="auto">
          <a:xfrm>
            <a:off x="23489" y="3220142"/>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PEOPLE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8" name="Rectangle 2">
            <a:extLst>
              <a:ext uri="{FF2B5EF4-FFF2-40B4-BE49-F238E27FC236}">
                <a16:creationId xmlns:a16="http://schemas.microsoft.com/office/drawing/2014/main" id="{F062EECE-1458-0446-9B62-30F799415506}"/>
              </a:ext>
            </a:extLst>
          </p:cNvPr>
          <p:cNvSpPr txBox="1">
            <a:spLocks noChangeArrowheads="1"/>
          </p:cNvSpPr>
          <p:nvPr/>
        </p:nvSpPr>
        <p:spPr bwMode="auto">
          <a:xfrm>
            <a:off x="11808" y="4365104"/>
            <a:ext cx="3768104"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3600" b="1" i="0" u="none" strike="noStrike" kern="0" cap="none" spc="-180" normalizeH="0" baseline="0" noProof="0" dirty="0" err="1">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erb</a:t>
            </a: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Lessons </a:t>
            </a:r>
            <a:b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in Personal Change</a:t>
            </a:r>
          </a:p>
        </p:txBody>
      </p:sp>
      <p:sp>
        <p:nvSpPr>
          <p:cNvPr id="30" name="Rectangle 2">
            <a:extLst>
              <a:ext uri="{FF2B5EF4-FFF2-40B4-BE49-F238E27FC236}">
                <a16:creationId xmlns:a16="http://schemas.microsoft.com/office/drawing/2014/main" id="{CE492336-295C-8342-8AE5-343EB803991A}"/>
              </a:ext>
            </a:extLst>
          </p:cNvPr>
          <p:cNvSpPr txBox="1">
            <a:spLocks noChangeArrowheads="1"/>
          </p:cNvSpPr>
          <p:nvPr/>
        </p:nvSpPr>
        <p:spPr bwMode="auto">
          <a:xfrm>
            <a:off x="-1" y="5984772"/>
            <a:ext cx="5076057" cy="8023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100" normalizeH="0" baseline="0" noProof="0" dirty="0">
                <a:ln>
                  <a:noFill/>
                </a:ln>
                <a:solidFill>
                  <a:srgbClr val="9F1300"/>
                </a:solidFill>
                <a:effectLst>
                  <a:glow rad="63500">
                    <a:srgbClr val="000000">
                      <a:satMod val="175000"/>
                      <a:alpha val="77000"/>
                    </a:srgbClr>
                  </a:glow>
                </a:effectLst>
                <a:uLnTx/>
                <a:uFillTx/>
                <a:latin typeface="Times New Roman" panose="02020603050405020304" pitchFamily="18" charset="0"/>
                <a:ea typeface="ＭＳ Ｐゴシック" charset="0"/>
                <a:cs typeface="Times New Roman" panose="02020603050405020304" pitchFamily="18" charset="0"/>
              </a:rPr>
              <a:t>Sages R. Wise</a:t>
            </a:r>
          </a:p>
        </p:txBody>
      </p:sp>
      <p:sp>
        <p:nvSpPr>
          <p:cNvPr id="31" name="Rectangle 2">
            <a:extLst>
              <a:ext uri="{FF2B5EF4-FFF2-40B4-BE49-F238E27FC236}">
                <a16:creationId xmlns:a16="http://schemas.microsoft.com/office/drawing/2014/main" id="{9A20C043-358A-0F47-B9CA-8B6FD8E6F81E}"/>
              </a:ext>
            </a:extLst>
          </p:cNvPr>
          <p:cNvSpPr txBox="1">
            <a:spLocks noChangeArrowheads="1"/>
          </p:cNvSpPr>
          <p:nvPr/>
        </p:nvSpPr>
        <p:spPr bwMode="auto">
          <a:xfrm>
            <a:off x="-16767" y="-21159"/>
            <a:ext cx="5066089" cy="720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a:ln>
                  <a:noFill/>
                </a:ln>
                <a:solidFill>
                  <a:srgbClr val="A39671"/>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OVER 5000 MILLION SOLD</a:t>
            </a:r>
          </a:p>
        </p:txBody>
      </p:sp>
      <p:grpSp>
        <p:nvGrpSpPr>
          <p:cNvPr id="37" name="Group 36">
            <a:extLst>
              <a:ext uri="{FF2B5EF4-FFF2-40B4-BE49-F238E27FC236}">
                <a16:creationId xmlns:a16="http://schemas.microsoft.com/office/drawing/2014/main" id="{A2083223-25A4-1C4D-B931-E96AB4A1AC9E}"/>
              </a:ext>
            </a:extLst>
          </p:cNvPr>
          <p:cNvGrpSpPr/>
          <p:nvPr/>
        </p:nvGrpSpPr>
        <p:grpSpPr>
          <a:xfrm>
            <a:off x="3203848" y="3875816"/>
            <a:ext cx="2087797" cy="2087797"/>
            <a:chOff x="3203848" y="3875816"/>
            <a:chExt cx="2087797" cy="2087797"/>
          </a:xfrm>
        </p:grpSpPr>
        <p:pic>
          <p:nvPicPr>
            <p:cNvPr id="1030" name="Picture 6">
              <a:extLst>
                <a:ext uri="{FF2B5EF4-FFF2-40B4-BE49-F238E27FC236}">
                  <a16:creationId xmlns:a16="http://schemas.microsoft.com/office/drawing/2014/main" id="{9F2B4B06-044C-B445-B013-A72F8D3D9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875816"/>
              <a:ext cx="2087797" cy="20877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6655224C-D9DE-E145-A224-AE1D89747481}"/>
                </a:ext>
              </a:extLst>
            </p:cNvPr>
            <p:cNvSpPr txBox="1">
              <a:spLocks noChangeArrowheads="1"/>
            </p:cNvSpPr>
            <p:nvPr/>
          </p:nvSpPr>
          <p:spPr bwMode="auto">
            <a:xfrm>
              <a:off x="3347864" y="4293096"/>
              <a:ext cx="1620699"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100" normalizeH="0" baseline="0" noProof="0" dirty="0">
                  <a:ln>
                    <a:noFill/>
                  </a:ln>
                  <a:solidFill>
                    <a:srgbClr val="243540"/>
                  </a:solidFill>
                  <a:effectLst/>
                  <a:uLnTx/>
                  <a:uFillTx/>
                  <a:latin typeface="Times New Roman" panose="02020603050405020304" pitchFamily="18" charset="0"/>
                  <a:ea typeface="ＭＳ Ｐゴシック" charset="0"/>
                  <a:cs typeface="Times New Roman" panose="02020603050405020304" pitchFamily="18" charset="0"/>
                </a:rPr>
                <a:t>The Bible Needs No Foreword and Afterward by the Author</a:t>
              </a:r>
            </a:p>
          </p:txBody>
        </p:sp>
      </p:grpSp>
      <p:grpSp>
        <p:nvGrpSpPr>
          <p:cNvPr id="36" name="Group 35">
            <a:extLst>
              <a:ext uri="{FF2B5EF4-FFF2-40B4-BE49-F238E27FC236}">
                <a16:creationId xmlns:a16="http://schemas.microsoft.com/office/drawing/2014/main" id="{7DDDBA38-5A99-1040-AEC5-C90E4142765F}"/>
              </a:ext>
            </a:extLst>
          </p:cNvPr>
          <p:cNvGrpSpPr/>
          <p:nvPr/>
        </p:nvGrpSpPr>
        <p:grpSpPr>
          <a:xfrm>
            <a:off x="446183" y="5496932"/>
            <a:ext cx="4522379" cy="596364"/>
            <a:chOff x="446183" y="5424924"/>
            <a:chExt cx="4522379" cy="596364"/>
          </a:xfrm>
        </p:grpSpPr>
        <p:sp>
          <p:nvSpPr>
            <p:cNvPr id="35" name="Rectangle 2">
              <a:extLst>
                <a:ext uri="{FF2B5EF4-FFF2-40B4-BE49-F238E27FC236}">
                  <a16:creationId xmlns:a16="http://schemas.microsoft.com/office/drawing/2014/main" id="{1FB9295C-B6AF-F149-9525-FE854435B7E7}"/>
                </a:ext>
              </a:extLst>
            </p:cNvPr>
            <p:cNvSpPr txBox="1">
              <a:spLocks noChangeArrowheads="1"/>
            </p:cNvSpPr>
            <p:nvPr/>
          </p:nvSpPr>
          <p:spPr bwMode="auto">
            <a:xfrm>
              <a:off x="446183" y="5424924"/>
              <a:ext cx="4522379" cy="5183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_____________________________________________</a:t>
              </a:r>
              <a:b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fear of the L</a:t>
              </a:r>
              <a:r>
                <a:rPr kumimoji="0" lang="en-US" sz="105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ORD</a:t>
              </a: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is the beginning of wisdom.”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—King Solomon, bestselling author of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a:t>
              </a:r>
              <a:r>
                <a:rPr kumimoji="0" lang="ja-JP" alt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of Solomon</a:t>
              </a:r>
              <a:endPar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D36C69F-E52A-9F4B-B80D-D9CB647D68AF}"/>
                </a:ext>
              </a:extLst>
            </p:cNvPr>
            <p:cNvCxnSpPr/>
            <p:nvPr/>
          </p:nvCxnSpPr>
          <p:spPr bwMode="auto">
            <a:xfrm>
              <a:off x="539552" y="6021288"/>
              <a:ext cx="3888432" cy="0"/>
            </a:xfrm>
            <a:prstGeom prst="line">
              <a:avLst/>
            </a:prstGeom>
            <a:ln>
              <a:headEnd type="none" w="med" len="med"/>
              <a:tailEnd type="none" w="lg" len="lg"/>
            </a:ln>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EF4CEA76-4A96-0044-A0C5-AA61D8BC0863}"/>
              </a:ext>
            </a:extLst>
          </p:cNvPr>
          <p:cNvCxnSpPr>
            <a:cxnSpLocks/>
          </p:cNvCxnSpPr>
          <p:nvPr/>
        </p:nvCxnSpPr>
        <p:spPr bwMode="auto">
          <a:xfrm>
            <a:off x="4243276"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5" name="Rectangle 2">
            <a:extLst>
              <a:ext uri="{FF2B5EF4-FFF2-40B4-BE49-F238E27FC236}">
                <a16:creationId xmlns:a16="http://schemas.microsoft.com/office/drawing/2014/main" id="{92BED396-BE5F-1B49-AA70-9166FCC6ED58}"/>
              </a:ext>
            </a:extLst>
          </p:cNvPr>
          <p:cNvSpPr txBox="1">
            <a:spLocks noChangeArrowheads="1"/>
          </p:cNvSpPr>
          <p:nvPr/>
        </p:nvSpPr>
        <p:spPr bwMode="auto">
          <a:xfrm>
            <a:off x="-1" y="1484784"/>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HIGHLY</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56142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6" grpId="0"/>
      <p:bldP spid="8" grpId="0"/>
      <p:bldP spid="9" grpId="0"/>
      <p:bldP spid="7" grpId="0"/>
      <p:bldP spid="28" grpId="0"/>
      <p:bldP spid="30" grpId="0"/>
      <p:bldP spid="31" grpId="0"/>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13" y="526329"/>
            <a:ext cx="9167814" cy="5508807"/>
          </a:xfrm>
          <a:prstGeom prst="rect">
            <a:avLst/>
          </a:prstGeom>
        </p:spPr>
      </p:pic>
      <p:sp>
        <p:nvSpPr>
          <p:cNvPr id="8" name="Rectangle 2"/>
          <p:cNvSpPr txBox="1">
            <a:spLocks noChangeArrowheads="1"/>
          </p:cNvSpPr>
          <p:nvPr/>
        </p:nvSpPr>
        <p:spPr bwMode="auto">
          <a:xfrm>
            <a:off x="-23813" y="474199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箴言</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4" y="566266"/>
            <a:ext cx="9120187" cy="1446653"/>
          </a:xfrm>
          <a:effectLst>
            <a:outerShdw blurRad="63500" dist="35921" dir="2700000" algn="ctr" rotWithShape="0">
              <a:schemeClr val="tx2">
                <a:alpha val="74998"/>
              </a:schemeClr>
            </a:outerShdw>
          </a:effectLst>
        </p:spPr>
        <p:txBody>
          <a:bodyPr/>
          <a:lstStyle/>
          <a:p>
            <a:pPr>
              <a:defRPr/>
            </a:pPr>
            <a:r>
              <a:rPr lang="ko-KR" altLang="en-US" sz="8000" b="1" dirty="0">
                <a:effectLst>
                  <a:glow rad="127000">
                    <a:schemeClr val="tx1"/>
                  </a:glow>
                </a:effectLst>
                <a:latin typeface="Arial" charset="0"/>
                <a:ea typeface="ＭＳ Ｐゴシック" charset="0"/>
                <a:cs typeface="ＭＳ Ｐゴシック" charset="0"/>
              </a:rPr>
              <a:t>作个明智的人</a:t>
            </a:r>
            <a:endParaRPr lang="en-US" sz="8000" b="1" dirty="0">
              <a:effectLst>
                <a:glow rad="127000">
                  <a:schemeClr val="tx1"/>
                </a:glow>
              </a:effectLst>
              <a:latin typeface="Arial" charset="0"/>
              <a:ea typeface="ＭＳ Ｐゴシック" charset="0"/>
              <a:cs typeface="ＭＳ Ｐゴシック" charset="0"/>
            </a:endParaRPr>
          </a:p>
        </p:txBody>
      </p:sp>
      <p:sp>
        <p:nvSpPr>
          <p:cNvPr id="9" name="Text Box 6">
            <a:extLst>
              <a:ext uri="{FF2B5EF4-FFF2-40B4-BE49-F238E27FC236}">
                <a16:creationId xmlns:a16="http://schemas.microsoft.com/office/drawing/2014/main" id="{B38DA042-B58A-0543-99EC-2DAA50244740}"/>
              </a:ext>
            </a:extLst>
          </p:cNvPr>
          <p:cNvSpPr txBox="1">
            <a:spLocks noChangeArrowheads="1"/>
          </p:cNvSpPr>
          <p:nvPr/>
        </p:nvSpPr>
        <p:spPr bwMode="auto">
          <a:xfrm>
            <a:off x="0" y="6237396"/>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10767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44000" cy="5120640"/>
          </a:xfrm>
          <a:prstGeom prst="rect">
            <a:avLst/>
          </a:prstGeom>
        </p:spPr>
      </p:pic>
      <p:sp>
        <p:nvSpPr>
          <p:cNvPr id="900098" name="Rectangle 2"/>
          <p:cNvSpPr>
            <a:spLocks noGrp="1" noChangeArrowheads="1"/>
          </p:cNvSpPr>
          <p:nvPr>
            <p:ph type="ctrTitle"/>
          </p:nvPr>
        </p:nvSpPr>
        <p:spPr>
          <a:xfrm>
            <a:off x="3419872" y="1340768"/>
            <a:ext cx="5724128" cy="2808312"/>
          </a:xfrm>
          <a:noFill/>
          <a:ln>
            <a:noFill/>
          </a:ln>
          <a:effectLst/>
        </p:spPr>
        <p:txBody>
          <a:bodyPr vert="horz" wrap="square" lIns="91440" tIns="45720" rIns="91440" bIns="45720"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cs typeface="ＭＳ Ｐゴシック" charset="0"/>
              </a:rPr>
              <a:t>What are people </a:t>
            </a:r>
            <a:r>
              <a:rPr lang="en-US" sz="8000" b="1" i="1" dirty="0">
                <a:solidFill>
                  <a:schemeClr val="tx2"/>
                </a:solidFill>
                <a:effectLst>
                  <a:glow rad="127000">
                    <a:schemeClr val="bg1"/>
                  </a:glow>
                </a:effectLst>
                <a:latin typeface="Arial" charset="0"/>
                <a:ea typeface="ＭＳ Ｐゴシック" charset="0"/>
                <a:cs typeface="ＭＳ Ｐゴシック" charset="0"/>
              </a:rPr>
              <a:t>passionate</a:t>
            </a:r>
            <a:r>
              <a:rPr lang="en-US" sz="80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about?</a:t>
            </a:r>
          </a:p>
        </p:txBody>
      </p:sp>
    </p:spTree>
    <p:extLst>
      <p:ext uri="{BB962C8B-B14F-4D97-AF65-F5344CB8AC3E}">
        <p14:creationId xmlns:p14="http://schemas.microsoft.com/office/powerpoint/2010/main" val="389726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044" t="1402"/>
          <a:stretch/>
        </p:blipFill>
        <p:spPr>
          <a:xfrm>
            <a:off x="0" y="218473"/>
            <a:ext cx="9144000" cy="6571093"/>
          </a:xfrm>
          <a:prstGeom prst="rect">
            <a:avLst/>
          </a:prstGeom>
        </p:spPr>
      </p:pic>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ko-KR" altLang="en-US" sz="1200" b="1" dirty="0" err="1">
                <a:solidFill>
                  <a:prstClr val="black"/>
                </a:solidFill>
              </a:rPr>
              <a:t>智慧</a:t>
            </a:r>
            <a:r>
              <a:rPr lang="en-US" sz="1200" dirty="0">
                <a:solidFill>
                  <a:prstClr val="black"/>
                </a:solidFill>
              </a:rPr>
              <a:t>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ko-KR" altLang="en-US" sz="1200" b="1" dirty="0" err="1">
                <a:solidFill>
                  <a:prstClr val="black"/>
                </a:solidFill>
              </a:rPr>
              <a:t>智慧</a:t>
            </a:r>
            <a:r>
              <a:rPr lang="en-US" sz="1200" dirty="0">
                <a:solidFill>
                  <a:prstClr val="black"/>
                </a:solidFill>
              </a:rPr>
              <a:t>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a:solidFill>
                <a:prstClr val="black"/>
              </a:solidFill>
              <a:latin typeface="Tw Cen MT"/>
              <a:cs typeface="+mn-cs"/>
            </a:endParaRPr>
          </a:p>
        </p:txBody>
      </p:sp>
      <p:sp>
        <p:nvSpPr>
          <p:cNvPr id="13" name="Title 1"/>
          <p:cNvSpPr txBox="1">
            <a:spLocks/>
          </p:cNvSpPr>
          <p:nvPr/>
        </p:nvSpPr>
        <p:spPr bwMode="auto">
          <a:xfrm>
            <a:off x="0" y="-50799"/>
            <a:ext cx="91440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srgbClr val="FFFFFF"/>
                </a:solidFill>
                <a:effectLst>
                  <a:glow rad="127000">
                    <a:srgbClr val="000000"/>
                  </a:glow>
                </a:effectLst>
                <a:latin typeface="Arial" charset="0"/>
              </a:rPr>
              <a:t>箴言</a:t>
            </a:r>
            <a:endParaRPr lang="en-US" sz="4800" b="1" dirty="0">
              <a:solidFill>
                <a:prstClr val="white"/>
              </a:solidFill>
              <a:latin typeface="Arial"/>
              <a:cs typeface="Arial"/>
            </a:endParaRPr>
          </a:p>
        </p:txBody>
      </p:sp>
      <p:sp>
        <p:nvSpPr>
          <p:cNvPr id="14" name="Rectangle 13"/>
          <p:cNvSpPr/>
          <p:nvPr/>
        </p:nvSpPr>
        <p:spPr>
          <a:xfrm>
            <a:off x="5691856" y="6031064"/>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Tree>
    <p:extLst>
      <p:ext uri="{BB962C8B-B14F-4D97-AF65-F5344CB8AC3E}">
        <p14:creationId xmlns:p14="http://schemas.microsoft.com/office/powerpoint/2010/main" val="666723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你想拥有智慧吗</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7335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31807602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8557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zh-CN" altLang="en-US" sz="4800" b="1" dirty="0">
                <a:latin typeface="Arial" charset="0"/>
              </a:rPr>
              <a:t>现代的箴言</a:t>
            </a:r>
            <a:endParaRPr lang="en-US" sz="4800" b="1" dirty="0">
              <a:latin typeface="Arial" charset="0"/>
            </a:endParaRPr>
          </a:p>
        </p:txBody>
      </p:sp>
      <p:sp>
        <p:nvSpPr>
          <p:cNvPr id="3" name="Text Placeholder 2"/>
          <p:cNvSpPr>
            <a:spLocks noGrp="1"/>
          </p:cNvSpPr>
          <p:nvPr>
            <p:ph type="body" idx="4294967295"/>
          </p:nvPr>
        </p:nvSpPr>
        <p:spPr>
          <a:xfrm>
            <a:off x="0" y="4913313"/>
            <a:ext cx="9144000" cy="2044700"/>
          </a:xfrm>
        </p:spPr>
        <p:txBody>
          <a:bodyPr/>
          <a:lstStyle/>
          <a:p>
            <a:pPr marL="0" indent="0" algn="ctr">
              <a:buFont typeface="Wingdings" charset="0"/>
              <a:buNone/>
              <a:defRPr/>
            </a:pPr>
            <a:r>
              <a:rPr lang="ru-RU" sz="5400" b="1" dirty="0">
                <a:latin typeface="Arial" charset="0"/>
              </a:rPr>
              <a:t>"</a:t>
            </a:r>
            <a:r>
              <a:rPr lang="en-US" sz="5400" b="1" dirty="0">
                <a:latin typeface="Arial" charset="0"/>
              </a:rPr>
              <a:t>A bird in the hand is worth two in the bush!</a:t>
            </a:r>
            <a:r>
              <a:rPr lang="ru-RU" sz="5400" b="1" dirty="0">
                <a:latin typeface="Arial" charset="0"/>
              </a:rPr>
              <a:t>"</a:t>
            </a:r>
            <a:endParaRPr lang="en-US" sz="6000" b="1" dirty="0">
              <a:latin typeface="Arial" charset="0"/>
            </a:endParaRPr>
          </a:p>
        </p:txBody>
      </p:sp>
    </p:spTree>
    <p:extLst>
      <p:ext uri="{BB962C8B-B14F-4D97-AF65-F5344CB8AC3E}">
        <p14:creationId xmlns:p14="http://schemas.microsoft.com/office/powerpoint/2010/main" val="4182126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zh-CN" altLang="en-US" sz="4800" b="1" dirty="0">
                <a:latin typeface="Arial" charset="0"/>
              </a:rPr>
              <a:t>现代的箴言</a:t>
            </a:r>
            <a:endParaRPr lang="en-US" sz="4800" b="1" dirty="0">
              <a:latin typeface="Arial" charset="0"/>
            </a:endParaRPr>
          </a:p>
        </p:txBody>
      </p:sp>
      <p:sp>
        <p:nvSpPr>
          <p:cNvPr id="3" name="Text Placeholder 2"/>
          <p:cNvSpPr>
            <a:spLocks noGrp="1"/>
          </p:cNvSpPr>
          <p:nvPr>
            <p:ph type="body" idx="4294967295"/>
          </p:nvPr>
        </p:nvSpPr>
        <p:spPr>
          <a:xfrm>
            <a:off x="0" y="1484313"/>
            <a:ext cx="9144000" cy="1081087"/>
          </a:xfrm>
        </p:spPr>
        <p:txBody>
          <a:bodyPr/>
          <a:lstStyle/>
          <a:p>
            <a:pPr marL="0" indent="0" algn="ctr">
              <a:buFont typeface="Wingdings" charset="0"/>
              <a:buNone/>
              <a:defRPr/>
            </a:pPr>
            <a:r>
              <a:rPr lang="ru-RU" sz="4400" b="1" dirty="0">
                <a:latin typeface="Arial" charset="0"/>
              </a:rPr>
              <a:t>“</a:t>
            </a:r>
            <a:r>
              <a:rPr lang="zh-CN" altLang="en-US" sz="4400" b="1" dirty="0">
                <a:latin typeface="Arial" charset="0"/>
              </a:rPr>
              <a:t>贪小失大</a:t>
            </a:r>
            <a:r>
              <a:rPr lang="en-US" sz="4400" b="1" dirty="0">
                <a:latin typeface="Arial" charset="0"/>
              </a:rPr>
              <a:t>!</a:t>
            </a:r>
            <a:r>
              <a:rPr lang="ru-RU" sz="4400" b="1" dirty="0">
                <a:latin typeface="Arial" charset="0"/>
              </a:rPr>
              <a:t>"</a:t>
            </a:r>
            <a:endParaRPr lang="en-US" sz="4400" b="1" dirty="0">
              <a:latin typeface="Arial" charset="0"/>
            </a:endParaRPr>
          </a:p>
        </p:txBody>
      </p:sp>
      <p:pic>
        <p:nvPicPr>
          <p:cNvPr id="16998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205038"/>
            <a:ext cx="6350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23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09"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zh-CN" altLang="en-US" sz="4800" b="1" dirty="0">
                <a:latin typeface="Arial" charset="0"/>
              </a:rPr>
              <a:t>现代的箴言</a:t>
            </a:r>
            <a:endParaRPr lang="en-US" sz="4800" b="1" dirty="0">
              <a:latin typeface="Arial" charset="0"/>
            </a:endParaRPr>
          </a:p>
        </p:txBody>
      </p:sp>
      <p:sp>
        <p:nvSpPr>
          <p:cNvPr id="3" name="Text Placeholder 2"/>
          <p:cNvSpPr>
            <a:spLocks noGrp="1"/>
          </p:cNvSpPr>
          <p:nvPr>
            <p:ph type="body" idx="4294967295"/>
          </p:nvPr>
        </p:nvSpPr>
        <p:spPr>
          <a:xfrm>
            <a:off x="0" y="1916113"/>
            <a:ext cx="9144000" cy="1296987"/>
          </a:xfrm>
        </p:spPr>
        <p:txBody>
          <a:bodyPr/>
          <a:lstStyle/>
          <a:p>
            <a:pPr marL="0" indent="0" algn="ctr">
              <a:buFont typeface="Wingdings" charset="0"/>
              <a:buNone/>
              <a:defRPr/>
            </a:pPr>
            <a:r>
              <a:rPr lang="ru-RU" sz="6000" b="1" dirty="0">
                <a:effectLst>
                  <a:glow rad="101600">
                    <a:srgbClr val="000000">
                      <a:alpha val="75000"/>
                    </a:srgbClr>
                  </a:glow>
                  <a:outerShdw blurRad="38100" dist="38100" dir="2700000" algn="tl">
                    <a:srgbClr val="000000"/>
                  </a:outerShdw>
                </a:effectLst>
                <a:latin typeface="Arial" charset="0"/>
              </a:rPr>
              <a:t>"</a:t>
            </a:r>
            <a:r>
              <a:rPr lang="en-US" sz="6000" b="1" dirty="0">
                <a:effectLst>
                  <a:glow rad="101600">
                    <a:srgbClr val="000000">
                      <a:alpha val="75000"/>
                    </a:srgbClr>
                  </a:glow>
                  <a:outerShdw blurRad="38100" dist="38100" dir="2700000" algn="tl">
                    <a:srgbClr val="000000"/>
                  </a:outerShdw>
                </a:effectLst>
                <a:latin typeface="Arial" charset="0"/>
              </a:rPr>
              <a:t>Waste not, want not!</a:t>
            </a:r>
            <a:r>
              <a:rPr lang="ru-RU" sz="6000" b="1" dirty="0">
                <a:effectLst>
                  <a:glow rad="101600">
                    <a:srgbClr val="000000">
                      <a:alpha val="75000"/>
                    </a:srgbClr>
                  </a:glow>
                  <a:outerShdw blurRad="38100" dist="38100" dir="2700000" algn="tl">
                    <a:srgbClr val="000000"/>
                  </a:outerShdw>
                </a:effectLst>
                <a:latin typeface="Arial" charset="0"/>
              </a:rPr>
              <a:t>"</a:t>
            </a:r>
            <a:endParaRPr lang="en-US" sz="6000" b="1" dirty="0">
              <a:effectLst>
                <a:glow rad="101600">
                  <a:srgbClr val="000000">
                    <a:alpha val="75000"/>
                  </a:srgbClr>
                </a:glow>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4243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zh-CN" altLang="en-US" sz="4800" b="1" dirty="0">
                <a:latin typeface="Arial" charset="0"/>
              </a:rPr>
              <a:t>现代的箴言</a:t>
            </a:r>
            <a:endParaRPr lang="en-US" sz="4800" b="1" dirty="0">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5650" y="0"/>
            <a:ext cx="3187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4294967295"/>
          </p:nvPr>
        </p:nvSpPr>
        <p:spPr>
          <a:xfrm>
            <a:off x="0" y="1628775"/>
            <a:ext cx="4716463" cy="3960813"/>
          </a:xfrm>
        </p:spPr>
        <p:txBody>
          <a:bodyPr/>
          <a:lstStyle/>
          <a:p>
            <a:pPr marL="0" indent="0">
              <a:buFont typeface="Wingdings" charset="0"/>
              <a:buNone/>
              <a:defRPr/>
            </a:pPr>
            <a:r>
              <a:rPr lang="ru-RU" sz="6000" b="1" dirty="0">
                <a:effectLst>
                  <a:glow rad="101600">
                    <a:srgbClr val="000000">
                      <a:alpha val="75000"/>
                    </a:srgbClr>
                  </a:glow>
                  <a:outerShdw blurRad="38100" dist="38100" dir="2700000" algn="tl">
                    <a:srgbClr val="000000"/>
                  </a:outerShdw>
                </a:effectLst>
                <a:latin typeface="Arial" charset="0"/>
              </a:rPr>
              <a:t>“</a:t>
            </a:r>
            <a:r>
              <a:rPr lang="zh-CN" altLang="en-US" sz="6000" b="1" dirty="0">
                <a:effectLst>
                  <a:glow rad="101600">
                    <a:srgbClr val="000000">
                      <a:alpha val="75000"/>
                    </a:srgbClr>
                  </a:glow>
                  <a:outerShdw blurRad="38100" dist="38100" dir="2700000" algn="tl">
                    <a:srgbClr val="000000"/>
                  </a:outerShdw>
                </a:effectLst>
                <a:latin typeface="Arial" charset="0"/>
              </a:rPr>
              <a:t>物以类聚，人以群分 </a:t>
            </a:r>
            <a:r>
              <a:rPr lang="ru-RU" sz="6000" b="1" dirty="0">
                <a:effectLst>
                  <a:glow rad="101600">
                    <a:srgbClr val="000000">
                      <a:alpha val="75000"/>
                    </a:srgbClr>
                  </a:glow>
                  <a:outerShdw blurRad="38100" dist="38100" dir="2700000" algn="tl">
                    <a:srgbClr val="000000"/>
                  </a:outerShdw>
                </a:effectLst>
                <a:latin typeface="Arial" charset="0"/>
              </a:rPr>
              <a:t>"</a:t>
            </a:r>
            <a:endParaRPr lang="en-US" sz="6000" b="1" dirty="0">
              <a:effectLst>
                <a:glow rad="101600">
                  <a:srgbClr val="000000">
                    <a:alpha val="75000"/>
                  </a:srgbClr>
                </a:glow>
                <a:outerShdw blurRad="38100" dist="38100" dir="2700000" algn="tl">
                  <a:srgbClr val="000000"/>
                </a:outerShdw>
              </a:effectLst>
              <a:latin typeface="Arial" charset="0"/>
            </a:endParaRPr>
          </a:p>
        </p:txBody>
      </p:sp>
      <p:grpSp>
        <p:nvGrpSpPr>
          <p:cNvPr id="9" name="Group 8"/>
          <p:cNvGrpSpPr>
            <a:grpSpLocks/>
          </p:cNvGrpSpPr>
          <p:nvPr/>
        </p:nvGrpSpPr>
        <p:grpSpPr bwMode="auto">
          <a:xfrm>
            <a:off x="4392613" y="1757363"/>
            <a:ext cx="4751387" cy="5080000"/>
            <a:chOff x="4392488" y="1757818"/>
            <a:chExt cx="4751512" cy="5080000"/>
          </a:xfrm>
        </p:grpSpPr>
        <p:pic>
          <p:nvPicPr>
            <p:cNvPr id="17203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4700" y="1757818"/>
              <a:ext cx="4559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txBox="1">
              <a:spLocks/>
            </p:cNvSpPr>
            <p:nvPr/>
          </p:nvSpPr>
          <p:spPr bwMode="auto">
            <a:xfrm>
              <a:off x="4392488" y="5013780"/>
              <a:ext cx="4716586" cy="158432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5"/>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5"/>
                </a:buBlip>
                <a:defRPr sz="2000">
                  <a:solidFill>
                    <a:schemeClr val="tx1"/>
                  </a:solidFill>
                  <a:effectLst>
                    <a:outerShdw blurRad="38100" dist="38100" dir="2700000" algn="tl">
                      <a:srgbClr val="000000"/>
                    </a:outerShdw>
                  </a:effectLst>
                  <a:latin typeface="+mn-lt"/>
                  <a:ea typeface="Geneva" charset="-128"/>
                </a:defRPr>
              </a:lvl9pPr>
            </a:lstStyle>
            <a:p>
              <a:pPr marL="0" indent="0">
                <a:buClr>
                  <a:srgbClr val="9999FF"/>
                </a:buClr>
                <a:buFont typeface="Wingdings" charset="0"/>
                <a:buNone/>
                <a:defRPr/>
              </a:pPr>
              <a:r>
                <a:rPr lang="en-US" sz="4800" b="1" dirty="0">
                  <a:solidFill>
                    <a:srgbClr val="FFFFFF"/>
                  </a:solidFill>
                  <a:effectLst>
                    <a:glow rad="101600">
                      <a:srgbClr val="000000">
                        <a:alpha val="75000"/>
                      </a:srgbClr>
                    </a:glow>
                    <a:outerShdw blurRad="38100" dist="38100" dir="2700000" algn="tl">
                      <a:srgbClr val="000000"/>
                    </a:outerShdw>
                  </a:effectLst>
                </a:rPr>
                <a:t>Chavez &amp;</a:t>
              </a:r>
            </a:p>
            <a:p>
              <a:pPr marL="0" indent="0" algn="r">
                <a:buClr>
                  <a:srgbClr val="9999FF"/>
                </a:buClr>
                <a:buFont typeface="Wingdings" charset="0"/>
                <a:buNone/>
                <a:defRPr/>
              </a:pPr>
              <a:r>
                <a:rPr lang="en-US" sz="4800" b="1" dirty="0">
                  <a:solidFill>
                    <a:srgbClr val="FFFFFF"/>
                  </a:solidFill>
                  <a:effectLst>
                    <a:glow rad="101600">
                      <a:srgbClr val="000000">
                        <a:alpha val="75000"/>
                      </a:srgbClr>
                    </a:glow>
                    <a:outerShdw blurRad="38100" dist="38100" dir="2700000" algn="tl">
                      <a:srgbClr val="000000"/>
                    </a:outerShdw>
                  </a:effectLst>
                </a:rPr>
                <a:t>Ahmadinejad</a:t>
              </a:r>
            </a:p>
          </p:txBody>
        </p:sp>
      </p:grpSp>
    </p:spTree>
    <p:extLst>
      <p:ext uri="{BB962C8B-B14F-4D97-AF65-F5344CB8AC3E}">
        <p14:creationId xmlns:p14="http://schemas.microsoft.com/office/powerpoint/2010/main" val="1066423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73058" name="Picture 3" descr="nike-just-do-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3592513"/>
            <a:ext cx="9323388"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9750" y="1989138"/>
            <a:ext cx="7993063"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9600" dirty="0">
                <a:solidFill>
                  <a:srgbClr val="FFFFFF"/>
                </a:solidFill>
                <a:latin typeface="Arial" charset="0"/>
              </a:rPr>
              <a:t>JUST DO IT.</a:t>
            </a:r>
          </a:p>
        </p:txBody>
      </p:sp>
    </p:spTree>
    <p:extLst>
      <p:ext uri="{BB962C8B-B14F-4D97-AF65-F5344CB8AC3E}">
        <p14:creationId xmlns:p14="http://schemas.microsoft.com/office/powerpoint/2010/main" val="19861883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20072" y="1556792"/>
            <a:ext cx="3888432" cy="396044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139700">
                    <a:srgbClr val="000000"/>
                  </a:glow>
                </a:effectLst>
                <a:latin typeface="Arial" charset="0"/>
              </a:rPr>
              <a:t>“</a:t>
            </a:r>
            <a:r>
              <a:rPr lang="zh-CN" altLang="en-US" sz="6600" b="1" dirty="0">
                <a:solidFill>
                  <a:srgbClr val="FFFFFF"/>
                </a:solidFill>
                <a:effectLst>
                  <a:glow rad="139700">
                    <a:srgbClr val="000000"/>
                  </a:glow>
                </a:effectLst>
                <a:latin typeface="Arial" charset="0"/>
              </a:rPr>
              <a:t>时间就是金钱</a:t>
            </a:r>
            <a:r>
              <a:rPr lang="ru-RU" sz="6600" b="1" dirty="0">
                <a:solidFill>
                  <a:srgbClr val="FFFFFF"/>
                </a:solidFill>
                <a:effectLst>
                  <a:glow rad="139700">
                    <a:srgbClr val="000000"/>
                  </a:glow>
                </a:effectLst>
                <a:latin typeface="Arial" charset="0"/>
              </a:rPr>
              <a:t>"</a:t>
            </a:r>
            <a:endParaRPr lang="en-US" sz="6600" b="1" dirty="0">
              <a:solidFill>
                <a:srgbClr val="FFFFFF"/>
              </a:solidFill>
              <a:effectLst>
                <a:glow rad="139700">
                  <a:srgbClr val="000000"/>
                </a:glow>
              </a:effectLst>
              <a:latin typeface="Arial" charset="0"/>
            </a:endParaRPr>
          </a:p>
        </p:txBody>
      </p:sp>
      <p:pic>
        <p:nvPicPr>
          <p:cNvPr id="1740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197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962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2738"/>
            <a:ext cx="71199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79512" y="548680"/>
            <a:ext cx="8712968" cy="1800225"/>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139700">
                    <a:srgbClr val="000000"/>
                  </a:glow>
                </a:effectLst>
                <a:latin typeface="Arial" charset="0"/>
              </a:rPr>
              <a:t>"</a:t>
            </a:r>
            <a:r>
              <a:rPr lang="en-US" sz="6600" b="1" dirty="0">
                <a:solidFill>
                  <a:srgbClr val="FFFFFF"/>
                </a:solidFill>
                <a:effectLst>
                  <a:glow rad="139700">
                    <a:srgbClr val="000000"/>
                  </a:glow>
                </a:effectLst>
                <a:latin typeface="Arial" charset="0"/>
              </a:rPr>
              <a:t>Different strokes for different folks</a:t>
            </a:r>
            <a:r>
              <a:rPr lang="ru-RU" sz="6600" b="1" dirty="0">
                <a:solidFill>
                  <a:srgbClr val="FFFFFF"/>
                </a:solidFill>
                <a:effectLst>
                  <a:glow rad="139700">
                    <a:srgbClr val="000000"/>
                  </a:glow>
                </a:effectLst>
                <a:latin typeface="Arial" charset="0"/>
              </a:rPr>
              <a:t>"</a:t>
            </a:r>
            <a:endParaRPr lang="en-US" sz="6600" b="1" dirty="0">
              <a:solidFill>
                <a:srgbClr val="FFFFFF"/>
              </a:solidFill>
              <a:effectLst>
                <a:glow rad="139700">
                  <a:srgbClr val="000000"/>
                </a:glow>
              </a:effectLst>
              <a:latin typeface="Arial" charset="0"/>
            </a:endParaRPr>
          </a:p>
        </p:txBody>
      </p:sp>
      <p:pic>
        <p:nvPicPr>
          <p:cNvPr id="17510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46825" y="2641600"/>
            <a:ext cx="279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9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13" y="526329"/>
            <a:ext cx="9167814" cy="5508807"/>
          </a:xfrm>
          <a:prstGeom prst="rect">
            <a:avLst/>
          </a:prstGeom>
        </p:spPr>
      </p:pic>
      <p:sp>
        <p:nvSpPr>
          <p:cNvPr id="8" name="Rectangle 2"/>
          <p:cNvSpPr txBox="1">
            <a:spLocks noChangeArrowheads="1"/>
          </p:cNvSpPr>
          <p:nvPr/>
        </p:nvSpPr>
        <p:spPr bwMode="auto">
          <a:xfrm>
            <a:off x="-23813" y="474199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箴言</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4" y="566266"/>
            <a:ext cx="9120187" cy="1446653"/>
          </a:xfrm>
          <a:effectLst>
            <a:outerShdw blurRad="63500" dist="35921" dir="2700000" algn="ctr" rotWithShape="0">
              <a:schemeClr val="tx2">
                <a:alpha val="74998"/>
              </a:schemeClr>
            </a:outerShdw>
          </a:effectLst>
        </p:spPr>
        <p:txBody>
          <a:bodyPr/>
          <a:lstStyle/>
          <a:p>
            <a:pPr>
              <a:defRPr/>
            </a:pPr>
            <a:r>
              <a:rPr lang="ko-KR" altLang="en-US" sz="8000" b="1" dirty="0">
                <a:effectLst>
                  <a:glow rad="127000">
                    <a:schemeClr val="tx1"/>
                  </a:glow>
                </a:effectLst>
                <a:latin typeface="Arial" charset="0"/>
                <a:ea typeface="ＭＳ Ｐゴシック" charset="0"/>
                <a:cs typeface="ＭＳ Ｐゴシック" charset="0"/>
              </a:rPr>
              <a:t>作个明智的人</a:t>
            </a:r>
            <a:endParaRPr lang="en-US" sz="8000" b="1" dirty="0">
              <a:effectLst>
                <a:glow rad="127000">
                  <a:schemeClr val="tx1"/>
                </a:glow>
              </a:effectLst>
              <a:latin typeface="Arial" charset="0"/>
              <a:ea typeface="ＭＳ Ｐゴシック" charset="0"/>
              <a:cs typeface="ＭＳ Ｐゴシック" charset="0"/>
            </a:endParaRPr>
          </a:p>
        </p:txBody>
      </p:sp>
      <p:sp>
        <p:nvSpPr>
          <p:cNvPr id="9" name="Text Box 6">
            <a:extLst>
              <a:ext uri="{FF2B5EF4-FFF2-40B4-BE49-F238E27FC236}">
                <a16:creationId xmlns:a16="http://schemas.microsoft.com/office/drawing/2014/main" id="{B38DA042-B58A-0543-99EC-2DAA50244740}"/>
              </a:ext>
            </a:extLst>
          </p:cNvPr>
          <p:cNvSpPr txBox="1">
            <a:spLocks noChangeArrowheads="1"/>
          </p:cNvSpPr>
          <p:nvPr/>
        </p:nvSpPr>
        <p:spPr bwMode="auto">
          <a:xfrm>
            <a:off x="0" y="6237396"/>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78742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6995" y="835669"/>
            <a:ext cx="7871429" cy="61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11560" y="-27384"/>
            <a:ext cx="7993063" cy="1368177"/>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4800" b="1" dirty="0">
                <a:solidFill>
                  <a:srgbClr val="000000"/>
                </a:solidFill>
                <a:effectLst/>
                <a:latin typeface="Arial" charset="0"/>
              </a:rPr>
              <a:t>“</a:t>
            </a:r>
            <a:r>
              <a:rPr lang="zh-CN" altLang="en-US" sz="4800" b="1" dirty="0">
                <a:solidFill>
                  <a:srgbClr val="000000"/>
                </a:solidFill>
                <a:effectLst/>
                <a:latin typeface="Arial" charset="0"/>
              </a:rPr>
              <a:t>笔胜于刀文比武强</a:t>
            </a:r>
            <a:r>
              <a:rPr lang="ru-RU" sz="4800" b="1" dirty="0">
                <a:solidFill>
                  <a:srgbClr val="000000"/>
                </a:solidFill>
                <a:effectLst/>
                <a:latin typeface="Arial" charset="0"/>
              </a:rPr>
              <a:t>"</a:t>
            </a:r>
            <a:endParaRPr lang="en-US" sz="4800" b="1" dirty="0">
              <a:solidFill>
                <a:srgbClr val="000000"/>
              </a:solidFill>
              <a:effectLst/>
              <a:latin typeface="Arial" charset="0"/>
            </a:endParaRPr>
          </a:p>
        </p:txBody>
      </p:sp>
    </p:spTree>
    <p:extLst>
      <p:ext uri="{BB962C8B-B14F-4D97-AF65-F5344CB8AC3E}">
        <p14:creationId xmlns:p14="http://schemas.microsoft.com/office/powerpoint/2010/main" val="3721131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220072" y="0"/>
            <a:ext cx="3923928" cy="6741368"/>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000" b="1" dirty="0">
                <a:solidFill>
                  <a:srgbClr val="FFFFFF"/>
                </a:solidFill>
                <a:effectLst>
                  <a:glow rad="139700">
                    <a:srgbClr val="000000"/>
                  </a:glow>
                </a:effectLst>
                <a:latin typeface="Arial" charset="0"/>
              </a:rPr>
              <a:t>“</a:t>
            </a:r>
            <a:r>
              <a:rPr lang="zh-CN" altLang="en-US" sz="6000" b="1" dirty="0">
                <a:solidFill>
                  <a:srgbClr val="FFFFFF"/>
                </a:solidFill>
                <a:effectLst>
                  <a:glow rad="139700">
                    <a:srgbClr val="000000"/>
                  </a:glow>
                </a:effectLst>
                <a:latin typeface="Arial" charset="0"/>
              </a:rPr>
              <a:t>随乡</a:t>
            </a:r>
            <a:endParaRPr lang="en-US" altLang="zh-CN" sz="6000" b="1" dirty="0">
              <a:solidFill>
                <a:srgbClr val="FFFFFF"/>
              </a:solidFill>
              <a:effectLst>
                <a:glow rad="139700">
                  <a:srgbClr val="000000"/>
                </a:glow>
              </a:effectLst>
              <a:latin typeface="Arial" charset="0"/>
            </a:endParaRPr>
          </a:p>
          <a:p>
            <a:pPr>
              <a:defRPr/>
            </a:pPr>
            <a:r>
              <a:rPr lang="zh-CN" altLang="en-US" sz="6000" b="1" dirty="0">
                <a:solidFill>
                  <a:srgbClr val="FFFFFF"/>
                </a:solidFill>
                <a:effectLst>
                  <a:glow rad="139700">
                    <a:srgbClr val="000000"/>
                  </a:glow>
                </a:effectLst>
                <a:latin typeface="Arial" charset="0"/>
              </a:rPr>
              <a:t>入乡</a:t>
            </a:r>
            <a:r>
              <a:rPr lang="ru-RU" sz="6000" b="1" dirty="0">
                <a:solidFill>
                  <a:srgbClr val="FFFFFF"/>
                </a:solidFill>
                <a:effectLst>
                  <a:glow rad="139700">
                    <a:srgbClr val="000000"/>
                  </a:glow>
                </a:effectLst>
                <a:latin typeface="Arial" charset="0"/>
              </a:rPr>
              <a:t>"</a:t>
            </a:r>
            <a:endParaRPr lang="en-US" sz="6000" b="1" dirty="0">
              <a:solidFill>
                <a:srgbClr val="FFFFFF"/>
              </a:solidFill>
              <a:effectLst>
                <a:glow rad="139700">
                  <a:srgbClr val="000000"/>
                </a:glow>
              </a:effectLst>
              <a:latin typeface="Arial" charset="0"/>
            </a:endParaRPr>
          </a:p>
        </p:txBody>
      </p:sp>
      <p:sp>
        <p:nvSpPr>
          <p:cNvPr id="4" name="Title 1"/>
          <p:cNvSpPr txBox="1">
            <a:spLocks/>
          </p:cNvSpPr>
          <p:nvPr/>
        </p:nvSpPr>
        <p:spPr>
          <a:xfrm>
            <a:off x="-7263" y="-13867"/>
            <a:ext cx="3283119" cy="94478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zh-CN" altLang="en-US" sz="6000" b="1" dirty="0">
                <a:solidFill>
                  <a:srgbClr val="FFFFFF"/>
                </a:solidFill>
                <a:effectLst>
                  <a:glow rad="139700">
                    <a:srgbClr val="000000"/>
                  </a:glow>
                </a:effectLst>
                <a:latin typeface="Arial" charset="0"/>
              </a:rPr>
              <a:t>罗马</a:t>
            </a:r>
            <a:endParaRPr lang="en-US" sz="60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66285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02725"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260648"/>
            <a:ext cx="9144000"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381000">
                    <a:srgbClr val="000000"/>
                  </a:glow>
                </a:effectLst>
                <a:latin typeface="Arial" charset="0"/>
              </a:rPr>
              <a:t>"</a:t>
            </a:r>
            <a:r>
              <a:rPr lang="en-US" sz="6600" b="1" dirty="0">
                <a:solidFill>
                  <a:srgbClr val="FFFFFF"/>
                </a:solidFill>
                <a:effectLst>
                  <a:glow rad="381000">
                    <a:srgbClr val="000000"/>
                  </a:glow>
                </a:effectLst>
                <a:latin typeface="Arial" charset="0"/>
              </a:rPr>
              <a:t>The squeaky wheel gets the grease.</a:t>
            </a:r>
            <a:r>
              <a:rPr lang="ru-RU" sz="6600" b="1" dirty="0">
                <a:solidFill>
                  <a:srgbClr val="FFFFFF"/>
                </a:solidFill>
                <a:effectLst>
                  <a:glow rad="381000">
                    <a:srgbClr val="000000"/>
                  </a:glow>
                </a:effectLst>
                <a:latin typeface="Arial" charset="0"/>
              </a:rPr>
              <a:t>"</a:t>
            </a:r>
            <a:endParaRPr lang="en-US" sz="6600" b="1" dirty="0">
              <a:solidFill>
                <a:srgbClr val="FFFFFF"/>
              </a:solidFill>
              <a:effectLst>
                <a:glow rad="381000">
                  <a:srgbClr val="000000"/>
                </a:glow>
              </a:effectLst>
              <a:latin typeface="Arial" charset="0"/>
            </a:endParaRPr>
          </a:p>
        </p:txBody>
      </p:sp>
      <p:sp>
        <p:nvSpPr>
          <p:cNvPr id="4" name="Title 1"/>
          <p:cNvSpPr txBox="1">
            <a:spLocks/>
          </p:cNvSpPr>
          <p:nvPr/>
        </p:nvSpPr>
        <p:spPr>
          <a:xfrm>
            <a:off x="1475656" y="3717032"/>
            <a:ext cx="2664296" cy="936104"/>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5400" b="1" dirty="0">
                <a:solidFill>
                  <a:srgbClr val="FFFFFF"/>
                </a:solidFill>
                <a:effectLst>
                  <a:glow rad="381000">
                    <a:srgbClr val="000000"/>
                  </a:glow>
                </a:effectLst>
                <a:latin typeface="Arial" charset="0"/>
              </a:rPr>
              <a:t>grease</a:t>
            </a:r>
          </a:p>
        </p:txBody>
      </p:sp>
    </p:spTree>
    <p:extLst>
      <p:ext uri="{BB962C8B-B14F-4D97-AF65-F5344CB8AC3E}">
        <p14:creationId xmlns:p14="http://schemas.microsoft.com/office/powerpoint/2010/main" val="1477205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802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1336675"/>
            <a:ext cx="73628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4925" y="-26988"/>
            <a:ext cx="9109075" cy="136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6000" b="1">
                <a:solidFill>
                  <a:srgbClr val="000090"/>
                </a:solidFill>
                <a:cs typeface="Geneva" charset="0"/>
              </a:rPr>
              <a:t>"</a:t>
            </a:r>
            <a:r>
              <a:rPr lang="en-US" sz="6000" b="1">
                <a:solidFill>
                  <a:srgbClr val="000090"/>
                </a:solidFill>
                <a:cs typeface="Geneva" charset="0"/>
              </a:rPr>
              <a:t>No man is an island.</a:t>
            </a:r>
            <a:r>
              <a:rPr lang="ru-RU" sz="6000" b="1">
                <a:solidFill>
                  <a:srgbClr val="000090"/>
                </a:solidFill>
                <a:cs typeface="Geneva" charset="0"/>
              </a:rPr>
              <a:t>"</a:t>
            </a:r>
            <a:endParaRPr lang="en-US" sz="6000" b="1">
              <a:solidFill>
                <a:srgbClr val="000090"/>
              </a:solidFill>
              <a:cs typeface="Geneva" charset="0"/>
            </a:endParaRPr>
          </a:p>
        </p:txBody>
      </p:sp>
    </p:spTree>
    <p:extLst>
      <p:ext uri="{BB962C8B-B14F-4D97-AF65-F5344CB8AC3E}">
        <p14:creationId xmlns:p14="http://schemas.microsoft.com/office/powerpoint/2010/main" val="312389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812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8208963"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04048" y="0"/>
            <a:ext cx="4176464" cy="6597352"/>
          </a:xfrm>
          <a:prstGeom prst="rect">
            <a:avLst/>
          </a:prstGeom>
          <a:no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People who live in glass houses </a:t>
            </a:r>
            <a:r>
              <a:rPr lang="en-US" sz="6000" b="1" dirty="0" err="1">
                <a:solidFill>
                  <a:srgbClr val="FFFFFF"/>
                </a:solidFill>
                <a:effectLst>
                  <a:glow rad="139700">
                    <a:srgbClr val="000000"/>
                  </a:glow>
                </a:effectLst>
                <a:latin typeface="Arial" charset="0"/>
              </a:rPr>
              <a:t>shouldn</a:t>
            </a:r>
            <a:r>
              <a:rPr lang="fr-FR"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t throw stones.</a:t>
            </a:r>
            <a:r>
              <a:rPr lang="ru-RU" sz="6000" b="1" dirty="0">
                <a:solidFill>
                  <a:srgbClr val="FFFFFF"/>
                </a:solidFill>
                <a:effectLst>
                  <a:glow rad="139700">
                    <a:srgbClr val="000000"/>
                  </a:glow>
                </a:effectLst>
                <a:latin typeface="Arial" charset="0"/>
              </a:rPr>
              <a:t>"</a:t>
            </a:r>
            <a:endParaRPr lang="en-US" sz="60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27635382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07504" y="1989138"/>
            <a:ext cx="8964488" cy="223195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000" b="1" dirty="0">
                <a:solidFill>
                  <a:srgbClr val="FFFFFF"/>
                </a:solidFill>
                <a:effectLst>
                  <a:glow rad="139700">
                    <a:srgbClr val="000000"/>
                  </a:glow>
                </a:effectLst>
                <a:latin typeface="Arial" charset="0"/>
              </a:rPr>
              <a:t>"</a:t>
            </a:r>
            <a:r>
              <a:rPr lang="en-US" sz="6000" b="1" dirty="0">
                <a:solidFill>
                  <a:srgbClr val="FFFFFF"/>
                </a:solidFill>
                <a:effectLst>
                  <a:glow rad="139700">
                    <a:srgbClr val="000000"/>
                  </a:glow>
                </a:effectLst>
                <a:latin typeface="Arial" charset="0"/>
              </a:rPr>
              <a:t>A picture is worth a thousand words.</a:t>
            </a:r>
            <a:r>
              <a:rPr lang="ru-RU" sz="6000" b="1" dirty="0">
                <a:solidFill>
                  <a:srgbClr val="FFFFFF"/>
                </a:solidFill>
                <a:effectLst>
                  <a:glow rad="139700">
                    <a:srgbClr val="000000"/>
                  </a:glow>
                </a:effectLst>
                <a:latin typeface="Arial" charset="0"/>
              </a:rPr>
              <a:t>"</a:t>
            </a:r>
            <a:endParaRPr lang="en-US" sz="60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2635561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901700"/>
            <a:ext cx="519112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76056" y="188640"/>
            <a:ext cx="3960440" cy="6552728"/>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6600" b="1" dirty="0">
                <a:solidFill>
                  <a:srgbClr val="FFFFFF"/>
                </a:solidFill>
                <a:effectLst>
                  <a:glow rad="139700">
                    <a:srgbClr val="000000"/>
                  </a:glow>
                </a:effectLst>
                <a:latin typeface="Arial" charset="0"/>
              </a:rPr>
              <a:t>“</a:t>
            </a:r>
            <a:r>
              <a:rPr lang="zh-CN" altLang="en-US" sz="6600" b="1" dirty="0">
                <a:solidFill>
                  <a:srgbClr val="FFFFFF"/>
                </a:solidFill>
                <a:effectLst>
                  <a:glow rad="139700">
                    <a:srgbClr val="000000"/>
                  </a:glow>
                </a:effectLst>
                <a:latin typeface="Arial" charset="0"/>
              </a:rPr>
              <a:t>有所得必有所失</a:t>
            </a:r>
            <a:r>
              <a:rPr lang="ru-RU" sz="6600" b="1" dirty="0">
                <a:solidFill>
                  <a:srgbClr val="FFFFFF"/>
                </a:solidFill>
                <a:effectLst>
                  <a:glow rad="139700">
                    <a:srgbClr val="000000"/>
                  </a:glow>
                </a:effectLst>
                <a:latin typeface="Arial" charset="0"/>
              </a:rPr>
              <a:t>"</a:t>
            </a:r>
            <a:endParaRPr lang="en-US" sz="6600" b="1" dirty="0">
              <a:solidFill>
                <a:srgbClr val="FFFFFF"/>
              </a:solidFill>
              <a:effectLst>
                <a:glow rad="139700">
                  <a:srgbClr val="000000"/>
                </a:glow>
              </a:effectLst>
              <a:latin typeface="Arial" charset="0"/>
            </a:endParaRPr>
          </a:p>
          <a:p>
            <a:pPr>
              <a:defRPr/>
            </a:pPr>
            <a:endParaRPr lang="en-US" sz="66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4076100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98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5187" y="116633"/>
            <a:ext cx="9128813" cy="144016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ru-RU" sz="4800" b="1" dirty="0">
                <a:solidFill>
                  <a:srgbClr val="FFFFFF"/>
                </a:solidFill>
                <a:effectLst>
                  <a:glow rad="139700">
                    <a:srgbClr val="000000"/>
                  </a:glow>
                </a:effectLst>
                <a:latin typeface="Arial" charset="0"/>
              </a:rPr>
              <a:t>“</a:t>
            </a:r>
            <a:r>
              <a:rPr lang="zh-CN" altLang="en-US" sz="4800" b="1" dirty="0">
                <a:solidFill>
                  <a:srgbClr val="FFFFFF"/>
                </a:solidFill>
                <a:effectLst>
                  <a:glow rad="139700">
                    <a:srgbClr val="000000"/>
                  </a:glow>
                </a:effectLst>
                <a:latin typeface="Arial" charset="0"/>
              </a:rPr>
              <a:t>金窝银窝不如自己的狗窝</a:t>
            </a:r>
            <a:r>
              <a:rPr lang="ru-RU" sz="4800" b="1" dirty="0">
                <a:solidFill>
                  <a:srgbClr val="FFFFFF"/>
                </a:solidFill>
                <a:effectLst>
                  <a:glow rad="139700">
                    <a:srgbClr val="000000"/>
                  </a:glow>
                </a:effectLst>
                <a:latin typeface="Arial" charset="0"/>
              </a:rPr>
              <a:t>"</a:t>
            </a:r>
            <a:endParaRPr lang="en-US" sz="4800" b="1" dirty="0">
              <a:solidFill>
                <a:srgbClr val="FFFFFF"/>
              </a:solidFill>
              <a:effectLst>
                <a:glow rad="139700">
                  <a:srgbClr val="000000"/>
                </a:glow>
              </a:effectLst>
              <a:latin typeface="Arial" charset="0"/>
            </a:endParaRPr>
          </a:p>
        </p:txBody>
      </p:sp>
    </p:spTree>
    <p:extLst>
      <p:ext uri="{BB962C8B-B14F-4D97-AF65-F5344CB8AC3E}">
        <p14:creationId xmlns:p14="http://schemas.microsoft.com/office/powerpoint/2010/main" val="2612668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descr="shboncol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 Box 6"/>
          <p:cNvSpPr txBox="1">
            <a:spLocks noChangeArrowheads="1"/>
          </p:cNvSpPr>
          <p:nvPr/>
        </p:nvSpPr>
        <p:spPr bwMode="auto">
          <a:xfrm>
            <a:off x="685800" y="1030288"/>
            <a:ext cx="7815263" cy="3970337"/>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5400">
                <a:solidFill>
                  <a:srgbClr val="A50021"/>
                </a:solidFill>
                <a:latin typeface="Monotype Corsiva" charset="0"/>
              </a:rPr>
              <a:t>“</a:t>
            </a:r>
            <a:r>
              <a:rPr lang="zh-CN" altLang="en-US" sz="5400">
                <a:solidFill>
                  <a:srgbClr val="A50021"/>
                </a:solidFill>
                <a:latin typeface="Monotype Corsiva" charset="0"/>
                <a:cs typeface="宋体" charset="0"/>
              </a:rPr>
              <a:t>我儿，你要吃蜜，因为</a:t>
            </a:r>
            <a:endParaRPr lang="en-US" altLang="zh-CN" sz="5400">
              <a:solidFill>
                <a:srgbClr val="A50021"/>
              </a:solidFill>
              <a:latin typeface="Monotype Corsiva" charset="0"/>
              <a:cs typeface="宋体" charset="0"/>
            </a:endParaRPr>
          </a:p>
          <a:p>
            <a:pPr eaLnBrk="1" hangingPunct="1"/>
            <a:r>
              <a:rPr lang="zh-CN" altLang="en-US" sz="5400">
                <a:solidFill>
                  <a:srgbClr val="A50021"/>
                </a:solidFill>
                <a:latin typeface="Monotype Corsiva" charset="0"/>
                <a:cs typeface="宋体" charset="0"/>
              </a:rPr>
              <a:t>是好的；吃蜂房下滴的蜜便觉甘甜。你心得了智慧，</a:t>
            </a:r>
            <a:endParaRPr lang="en-US" altLang="zh-CN" sz="5400">
              <a:solidFill>
                <a:srgbClr val="A50021"/>
              </a:solidFill>
              <a:latin typeface="Monotype Corsiva" charset="0"/>
              <a:cs typeface="宋体" charset="0"/>
            </a:endParaRPr>
          </a:p>
          <a:p>
            <a:pPr eaLnBrk="1" hangingPunct="1"/>
            <a:r>
              <a:rPr lang="zh-CN" altLang="en-US" sz="5400">
                <a:solidFill>
                  <a:srgbClr val="A50021"/>
                </a:solidFill>
                <a:latin typeface="Monotype Corsiva" charset="0"/>
                <a:cs typeface="宋体" charset="0"/>
              </a:rPr>
              <a:t>也必觉得如此。</a:t>
            </a:r>
            <a:r>
              <a:rPr lang="en-US" altLang="ja-JP" sz="5400">
                <a:solidFill>
                  <a:srgbClr val="A50021"/>
                </a:solidFill>
                <a:latin typeface="Monotype Corsiva" charset="0"/>
              </a:rPr>
              <a:t>” </a:t>
            </a:r>
          </a:p>
          <a:p>
            <a:pPr algn="r" eaLnBrk="1" hangingPunct="1"/>
            <a:r>
              <a:rPr lang="en-US" sz="3600">
                <a:solidFill>
                  <a:srgbClr val="A50021"/>
                </a:solidFill>
                <a:latin typeface="Monotype Corsiva" charset="0"/>
              </a:rPr>
              <a:t>~ </a:t>
            </a:r>
            <a:r>
              <a:rPr lang="zh-CN" altLang="en-US" sz="3600">
                <a:solidFill>
                  <a:srgbClr val="A50021"/>
                </a:solidFill>
                <a:latin typeface="Monotype Corsiva" charset="0"/>
                <a:cs typeface="宋体" charset="0"/>
              </a:rPr>
              <a:t>箴</a:t>
            </a:r>
            <a:r>
              <a:rPr lang="en-US" altLang="ja-JP" sz="3600">
                <a:solidFill>
                  <a:srgbClr val="A50021"/>
                </a:solidFill>
                <a:latin typeface="Monotype Corsiva" charset="0"/>
              </a:rPr>
              <a:t> 24:13,14a</a:t>
            </a:r>
            <a:endParaRPr lang="en-US" sz="3600">
              <a:solidFill>
                <a:srgbClr val="A50021"/>
              </a:solidFill>
              <a:latin typeface="Monotype Corsiva" charset="0"/>
            </a:endParaRPr>
          </a:p>
        </p:txBody>
      </p:sp>
      <p:sp>
        <p:nvSpPr>
          <p:cNvPr id="66563"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zh-CN" altLang="en-US">
                <a:solidFill>
                  <a:schemeClr val="accent1"/>
                </a:solidFill>
                <a:latin typeface="Arial" charset="0"/>
                <a:cs typeface="宋体" charset="0"/>
              </a:rPr>
              <a:t>智慧对你有益</a:t>
            </a:r>
            <a:endParaRPr lang="en-US">
              <a:solidFill>
                <a:schemeClr val="accent1"/>
              </a:solidFill>
              <a:latin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26988"/>
            <a:ext cx="4032250" cy="32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6012160" y="3587795"/>
            <a:ext cx="2236510" cy="1323439"/>
          </a:xfrm>
          <a:prstGeom prst="rect">
            <a:avLst/>
          </a:prstGeom>
          <a:noFill/>
          <a:ln w="9525">
            <a:noFill/>
            <a:miter lim="800000"/>
            <a:headEnd/>
            <a:tailEnd/>
          </a:ln>
          <a:effectLst>
            <a:outerShdw blurRad="63500" dist="107763" dir="2700000" algn="ctr" rotWithShape="0">
              <a:srgbClr val="003300">
                <a:alpha val="74998"/>
              </a:srgbClr>
            </a:outerShdw>
          </a:effectLst>
        </p:spPr>
        <p:txBody>
          <a:bodyPr wrap="none">
            <a:spAutoFit/>
          </a:bodyPr>
          <a:lstStyle/>
          <a:p>
            <a:pPr>
              <a:defRPr/>
            </a:pPr>
            <a:r>
              <a:rPr lang="zh-CN" altLang="en-US" sz="8000" dirty="0">
                <a:solidFill>
                  <a:srgbClr val="FFFFFF"/>
                </a:solidFill>
                <a:latin typeface="Arial" pitchFamily="-112" charset="0"/>
                <a:ea typeface="Arial" pitchFamily="-112" charset="0"/>
                <a:cs typeface="Arial" pitchFamily="-112" charset="0"/>
              </a:rPr>
              <a:t>智慧</a:t>
            </a:r>
            <a:endParaRPr lang="en-US" sz="8000" dirty="0">
              <a:solidFill>
                <a:srgbClr val="FFFFFF"/>
              </a:solidFill>
              <a:latin typeface="Arial" pitchFamily="-112" charset="0"/>
              <a:ea typeface="Arial" pitchFamily="-112" charset="0"/>
              <a:cs typeface="Arial" pitchFamily="-112" charset="0"/>
            </a:endParaRPr>
          </a:p>
        </p:txBody>
      </p:sp>
      <p:sp>
        <p:nvSpPr>
          <p:cNvPr id="203779" name="Text Box 6"/>
          <p:cNvSpPr txBox="1">
            <a:spLocks noChangeArrowheads="1"/>
          </p:cNvSpPr>
          <p:nvPr/>
        </p:nvSpPr>
        <p:spPr bwMode="auto">
          <a:xfrm>
            <a:off x="8578850" y="0"/>
            <a:ext cx="56515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4583" name="Rectangle 7"/>
          <p:cNvSpPr>
            <a:spLocks noGrp="1" noChangeArrowheads="1"/>
          </p:cNvSpPr>
          <p:nvPr>
            <p:ph type="title" idx="4294967295"/>
          </p:nvPr>
        </p:nvSpPr>
        <p:spPr>
          <a:xfrm>
            <a:off x="4500563" y="1196975"/>
            <a:ext cx="4356100" cy="923330"/>
          </a:xfrm>
          <a:effectLst>
            <a:outerShdw blurRad="63500" dist="107763" dir="2700000" algn="ctr" rotWithShape="0">
              <a:srgbClr val="003300">
                <a:alpha val="74998"/>
              </a:srgbClr>
            </a:outerShdw>
          </a:effectLst>
        </p:spPr>
        <p:txBody>
          <a:bodyPr anchor="t">
            <a:spAutoFit/>
          </a:bodyPr>
          <a:lstStyle/>
          <a:p>
            <a:pPr eaLnBrk="1" hangingPunct="1">
              <a:defRPr/>
            </a:pPr>
            <a:r>
              <a:rPr lang="zh-CN" altLang="en-US" sz="5400" dirty="0">
                <a:solidFill>
                  <a:schemeClr val="tx1"/>
                </a:solidFill>
                <a:effectLst/>
                <a:latin typeface="Arial" pitchFamily="-112" charset="0"/>
                <a:ea typeface="+mj-ea"/>
              </a:rPr>
              <a:t>关键字</a:t>
            </a:r>
            <a:endParaRPr lang="en-US" sz="5400" dirty="0">
              <a:solidFill>
                <a:schemeClr val="tx1"/>
              </a:solidFill>
              <a:effectLst/>
              <a:latin typeface="Arial" pitchFamily="-112" charset="0"/>
              <a:ea typeface="+mj-ea"/>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3213100"/>
            <a:ext cx="399891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88900" y="3141663"/>
            <a:ext cx="5094288" cy="1995487"/>
            <a:chOff x="88275" y="3140968"/>
            <a:chExt cx="5095409" cy="1996454"/>
          </a:xfrm>
        </p:grpSpPr>
        <p:sp>
          <p:nvSpPr>
            <p:cNvPr id="2" name="Oval 1"/>
            <p:cNvSpPr/>
            <p:nvPr/>
          </p:nvSpPr>
          <p:spPr>
            <a:xfrm rot="20369880">
              <a:off x="88275" y="3283912"/>
              <a:ext cx="4033137" cy="1853510"/>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Rectangle 7"/>
            <p:cNvSpPr txBox="1">
              <a:spLocks noChangeArrowheads="1"/>
            </p:cNvSpPr>
            <p:nvPr/>
          </p:nvSpPr>
          <p:spPr bwMode="auto">
            <a:xfrm>
              <a:off x="828213" y="3140968"/>
              <a:ext cx="4355471" cy="922784"/>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eaLnBrk="1" hangingPunct="1">
                <a:defRPr/>
              </a:pPr>
              <a:r>
                <a:rPr lang="zh-CN" altLang="en-US" sz="5400" b="1" dirty="0">
                  <a:solidFill>
                    <a:srgbClr val="000000"/>
                  </a:solidFill>
                  <a:effectLst/>
                  <a:latin typeface="Arial" pitchFamily="-112" charset="0"/>
                  <a:ea typeface="+mj-ea"/>
                </a:rPr>
                <a:t>知道</a:t>
              </a:r>
              <a:endParaRPr lang="en-US" sz="5400" b="1" dirty="0">
                <a:solidFill>
                  <a:srgbClr val="000000"/>
                </a:solidFill>
                <a:effectLst/>
                <a:latin typeface="Arial" pitchFamily="-112" charset="0"/>
                <a:ea typeface="+mj-ea"/>
              </a:endParaRPr>
            </a:p>
          </p:txBody>
        </p:sp>
      </p:grpSp>
      <p:grpSp>
        <p:nvGrpSpPr>
          <p:cNvPr id="5" name="Group 4"/>
          <p:cNvGrpSpPr>
            <a:grpSpLocks/>
          </p:cNvGrpSpPr>
          <p:nvPr/>
        </p:nvGrpSpPr>
        <p:grpSpPr bwMode="auto">
          <a:xfrm>
            <a:off x="755650" y="5005388"/>
            <a:ext cx="4572000" cy="1852612"/>
            <a:chOff x="755576" y="5004967"/>
            <a:chExt cx="4572124" cy="1853033"/>
          </a:xfrm>
        </p:grpSpPr>
        <p:sp>
          <p:nvSpPr>
            <p:cNvPr id="8" name="Rectangle 7"/>
            <p:cNvSpPr txBox="1">
              <a:spLocks noChangeArrowheads="1"/>
            </p:cNvSpPr>
            <p:nvPr/>
          </p:nvSpPr>
          <p:spPr bwMode="auto">
            <a:xfrm>
              <a:off x="1835105" y="5373351"/>
              <a:ext cx="3492595" cy="922547"/>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eaLnBrk="1" hangingPunct="1">
                <a:defRPr/>
              </a:pPr>
              <a:r>
                <a:rPr lang="zh-CN" altLang="en-US" sz="5400" b="1" dirty="0">
                  <a:solidFill>
                    <a:srgbClr val="000000"/>
                  </a:solidFill>
                  <a:effectLst/>
                  <a:latin typeface="Arial" pitchFamily="-112" charset="0"/>
                  <a:ea typeface="+mj-ea"/>
                </a:rPr>
                <a:t>日</a:t>
              </a:r>
              <a:endParaRPr lang="en-US" sz="5400" b="1" dirty="0">
                <a:solidFill>
                  <a:srgbClr val="000000"/>
                </a:solidFill>
                <a:effectLst/>
                <a:latin typeface="Arial" pitchFamily="-112" charset="0"/>
                <a:ea typeface="+mj-ea"/>
              </a:endParaRPr>
            </a:p>
          </p:txBody>
        </p:sp>
        <p:sp>
          <p:nvSpPr>
            <p:cNvPr id="12" name="Oval 11"/>
            <p:cNvSpPr/>
            <p:nvPr/>
          </p:nvSpPr>
          <p:spPr>
            <a:xfrm rot="20369880">
              <a:off x="755576" y="5004967"/>
              <a:ext cx="4032359" cy="185303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780760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26988"/>
            <a:ext cx="4032250" cy="32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6012160" y="3587795"/>
            <a:ext cx="2236510" cy="1323439"/>
          </a:xfrm>
          <a:prstGeom prst="rect">
            <a:avLst/>
          </a:prstGeom>
          <a:noFill/>
          <a:ln w="9525">
            <a:noFill/>
            <a:miter lim="800000"/>
            <a:headEnd/>
            <a:tailEnd/>
          </a:ln>
          <a:effectLst>
            <a:outerShdw blurRad="63500" dist="107763" dir="2700000" algn="ctr" rotWithShape="0">
              <a:srgbClr val="003300">
                <a:alpha val="74998"/>
              </a:srgbClr>
            </a:outerShdw>
          </a:effectLst>
        </p:spPr>
        <p:txBody>
          <a:bodyPr wrap="none">
            <a:spAutoFit/>
          </a:bodyPr>
          <a:lstStyle/>
          <a:p>
            <a:pPr>
              <a:defRPr/>
            </a:pPr>
            <a:r>
              <a:rPr lang="zh-CN" altLang="en-US" sz="8000" dirty="0">
                <a:solidFill>
                  <a:srgbClr val="FFFFFF"/>
                </a:solidFill>
                <a:latin typeface="Arial" pitchFamily="-112" charset="0"/>
                <a:ea typeface="Arial" pitchFamily="-112" charset="0"/>
                <a:cs typeface="Arial" pitchFamily="-112" charset="0"/>
              </a:rPr>
              <a:t>智慧</a:t>
            </a:r>
            <a:endParaRPr lang="en-US" sz="8000" dirty="0">
              <a:solidFill>
                <a:srgbClr val="FFFFFF"/>
              </a:solidFill>
              <a:latin typeface="Arial" pitchFamily="-112" charset="0"/>
              <a:ea typeface="Arial" pitchFamily="-112" charset="0"/>
              <a:cs typeface="Arial" pitchFamily="-112" charset="0"/>
            </a:endParaRPr>
          </a:p>
        </p:txBody>
      </p:sp>
      <p:sp>
        <p:nvSpPr>
          <p:cNvPr id="203779" name="Text Box 6"/>
          <p:cNvSpPr txBox="1">
            <a:spLocks noChangeArrowheads="1"/>
          </p:cNvSpPr>
          <p:nvPr/>
        </p:nvSpPr>
        <p:spPr bwMode="auto">
          <a:xfrm>
            <a:off x="8578850" y="0"/>
            <a:ext cx="56515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24583" name="Rectangle 7"/>
          <p:cNvSpPr>
            <a:spLocks noGrp="1" noChangeArrowheads="1"/>
          </p:cNvSpPr>
          <p:nvPr>
            <p:ph type="title" idx="4294967295"/>
          </p:nvPr>
        </p:nvSpPr>
        <p:spPr>
          <a:xfrm>
            <a:off x="4500563" y="1196975"/>
            <a:ext cx="4356100" cy="923330"/>
          </a:xfrm>
          <a:effectLst>
            <a:outerShdw blurRad="63500" dist="107763" dir="2700000" algn="ctr" rotWithShape="0">
              <a:srgbClr val="003300">
                <a:alpha val="74998"/>
              </a:srgbClr>
            </a:outerShdw>
          </a:effectLst>
        </p:spPr>
        <p:txBody>
          <a:bodyPr anchor="t">
            <a:spAutoFit/>
          </a:bodyPr>
          <a:lstStyle/>
          <a:p>
            <a:pPr eaLnBrk="1" hangingPunct="1">
              <a:defRPr/>
            </a:pPr>
            <a:r>
              <a:rPr lang="zh-CN" altLang="en-US" sz="5400" dirty="0">
                <a:solidFill>
                  <a:schemeClr val="tx1"/>
                </a:solidFill>
                <a:effectLst/>
                <a:latin typeface="Arial" pitchFamily="-112" charset="0"/>
                <a:ea typeface="+mj-ea"/>
              </a:rPr>
              <a:t>关键字</a:t>
            </a:r>
            <a:endParaRPr lang="en-US" sz="5400" dirty="0">
              <a:solidFill>
                <a:schemeClr val="tx1"/>
              </a:solidFill>
              <a:effectLst/>
              <a:latin typeface="Arial" pitchFamily="-112" charset="0"/>
              <a:ea typeface="+mj-ea"/>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3213100"/>
            <a:ext cx="399891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88900" y="3141663"/>
            <a:ext cx="5094288" cy="1995487"/>
            <a:chOff x="88275" y="3140968"/>
            <a:chExt cx="5095409" cy="1996454"/>
          </a:xfrm>
        </p:grpSpPr>
        <p:sp>
          <p:nvSpPr>
            <p:cNvPr id="2" name="Oval 1"/>
            <p:cNvSpPr/>
            <p:nvPr/>
          </p:nvSpPr>
          <p:spPr>
            <a:xfrm rot="20369880">
              <a:off x="88275" y="3283912"/>
              <a:ext cx="4033137" cy="1853510"/>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Rectangle 7"/>
            <p:cNvSpPr txBox="1">
              <a:spLocks noChangeArrowheads="1"/>
            </p:cNvSpPr>
            <p:nvPr/>
          </p:nvSpPr>
          <p:spPr bwMode="auto">
            <a:xfrm>
              <a:off x="828213" y="3140968"/>
              <a:ext cx="4355471" cy="922784"/>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eaLnBrk="1" hangingPunct="1">
                <a:defRPr/>
              </a:pPr>
              <a:r>
                <a:rPr lang="zh-CN" altLang="en-US" sz="5400" b="1" dirty="0">
                  <a:solidFill>
                    <a:srgbClr val="000000"/>
                  </a:solidFill>
                  <a:effectLst/>
                  <a:latin typeface="Arial" pitchFamily="-112" charset="0"/>
                  <a:ea typeface="+mj-ea"/>
                </a:rPr>
                <a:t>知道</a:t>
              </a:r>
              <a:endParaRPr lang="en-US" sz="5400" b="1" dirty="0">
                <a:solidFill>
                  <a:srgbClr val="000000"/>
                </a:solidFill>
                <a:effectLst/>
                <a:latin typeface="Arial" pitchFamily="-112" charset="0"/>
                <a:ea typeface="+mj-ea"/>
              </a:endParaRPr>
            </a:p>
          </p:txBody>
        </p:sp>
      </p:grpSp>
      <p:grpSp>
        <p:nvGrpSpPr>
          <p:cNvPr id="5" name="Group 4"/>
          <p:cNvGrpSpPr>
            <a:grpSpLocks/>
          </p:cNvGrpSpPr>
          <p:nvPr/>
        </p:nvGrpSpPr>
        <p:grpSpPr bwMode="auto">
          <a:xfrm>
            <a:off x="755650" y="5005388"/>
            <a:ext cx="4572000" cy="1852612"/>
            <a:chOff x="755576" y="5004967"/>
            <a:chExt cx="4572124" cy="1853033"/>
          </a:xfrm>
        </p:grpSpPr>
        <p:sp>
          <p:nvSpPr>
            <p:cNvPr id="8" name="Rectangle 7"/>
            <p:cNvSpPr txBox="1">
              <a:spLocks noChangeArrowheads="1"/>
            </p:cNvSpPr>
            <p:nvPr/>
          </p:nvSpPr>
          <p:spPr bwMode="auto">
            <a:xfrm>
              <a:off x="1835105" y="5373351"/>
              <a:ext cx="3492595" cy="922547"/>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eaLnBrk="1" hangingPunct="1">
                <a:defRPr/>
              </a:pPr>
              <a:r>
                <a:rPr lang="zh-CN" altLang="en-US" sz="5400" b="1" dirty="0">
                  <a:solidFill>
                    <a:srgbClr val="000000"/>
                  </a:solidFill>
                  <a:effectLst/>
                  <a:latin typeface="Arial" pitchFamily="-112" charset="0"/>
                  <a:ea typeface="+mj-ea"/>
                </a:rPr>
                <a:t>日</a:t>
              </a:r>
              <a:endParaRPr lang="en-US" sz="5400" b="1" dirty="0">
                <a:solidFill>
                  <a:srgbClr val="000000"/>
                </a:solidFill>
                <a:effectLst/>
                <a:latin typeface="Arial" pitchFamily="-112" charset="0"/>
                <a:ea typeface="+mj-ea"/>
              </a:endParaRPr>
            </a:p>
          </p:txBody>
        </p:sp>
        <p:sp>
          <p:nvSpPr>
            <p:cNvPr id="12" name="Oval 11"/>
            <p:cNvSpPr/>
            <p:nvPr/>
          </p:nvSpPr>
          <p:spPr>
            <a:xfrm rot="20369880">
              <a:off x="755576" y="5004967"/>
              <a:ext cx="4032359" cy="185303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289005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1" name="Group 3"/>
          <p:cNvGraphicFramePr>
            <a:graphicFrameLocks noGrp="1"/>
          </p:cNvGraphicFramePr>
          <p:nvPr/>
        </p:nvGraphicFramePr>
        <p:xfrm>
          <a:off x="0" y="-34925"/>
          <a:ext cx="9144000" cy="6928804"/>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0088">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4000" b="1" i="1" u="none" strike="noStrike" cap="none" normalizeH="0" baseline="0">
                          <a:ln>
                            <a:noFill/>
                          </a:ln>
                          <a:solidFill>
                            <a:srgbClr val="0033CC"/>
                          </a:solidFill>
                          <a:effectLst/>
                          <a:latin typeface="Monotype Corsiva" charset="0"/>
                          <a:ea typeface="ＭＳ Ｐゴシック" charset="0"/>
                          <a:cs typeface="宋体" charset="0"/>
                        </a:rPr>
                        <a:t>箴言</a:t>
                      </a:r>
                      <a:r>
                        <a:rPr kumimoji="0" lang="en-US" altLang="ja-JP" sz="4000" b="0" i="0" u="none" strike="noStrike" cap="none" normalizeH="0" baseline="0">
                          <a:ln>
                            <a:noFill/>
                          </a:ln>
                          <a:solidFill>
                            <a:srgbClr val="0033CC"/>
                          </a:solidFill>
                          <a:effectLst/>
                          <a:latin typeface="Monotype Corsiva" charset="0"/>
                          <a:ea typeface="ＭＳ Ｐゴシック" charset="0"/>
                          <a:cs typeface="ＭＳ Ｐゴシック" charset="0"/>
                        </a:rPr>
                        <a:t> </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智慧的价值和途径</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0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亚古珥，利慕伊勒王，</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1:1-22:16</a:t>
                      </a: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22:17-24:34</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25-29</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30-31</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2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375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36</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ＭＳ Ｐゴシック" charset="0"/>
                        </a:rPr>
                        <a:t>±100</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7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a:ln>
                            <a:noFill/>
                          </a:ln>
                          <a:solidFill>
                            <a:srgbClr val="0033CC"/>
                          </a:solidFill>
                          <a:effectLst/>
                          <a:latin typeface="Arial" charset="0"/>
                          <a:ea typeface="ＭＳ Ｐゴシック" charset="0"/>
                          <a:cs typeface="宋体" charset="0"/>
                        </a:rPr>
                        <a:t>开场白</a:t>
                      </a:r>
                      <a:endParaRPr kumimoji="0" lang="en-US" sz="16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智慧的原则</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收场白</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86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约主前</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950-700</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年</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93231"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84023" name="Rectangle 55"/>
          <p:cNvSpPr>
            <a:spLocks noChangeArrowheads="1"/>
          </p:cNvSpPr>
          <p:nvPr/>
        </p:nvSpPr>
        <p:spPr bwMode="auto">
          <a:xfrm>
            <a:off x="0" y="0"/>
            <a:ext cx="9144000" cy="6858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024" name="Rectangle 56"/>
          <p:cNvSpPr>
            <a:spLocks noChangeArrowheads="1"/>
          </p:cNvSpPr>
          <p:nvPr/>
        </p:nvSpPr>
        <p:spPr bwMode="auto">
          <a:xfrm>
            <a:off x="0" y="6324600"/>
            <a:ext cx="9144000" cy="5334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234" name="Rectangle 57"/>
          <p:cNvSpPr>
            <a:spLocks noGrp="1" noChangeArrowheads="1"/>
          </p:cNvSpPr>
          <p:nvPr>
            <p:ph type="title" idx="4294967295"/>
          </p:nvPr>
        </p:nvSpPr>
        <p:spPr>
          <a:xfrm>
            <a:off x="0" y="0"/>
            <a:ext cx="1524000" cy="457200"/>
          </a:xfrm>
        </p:spPr>
        <p:txBody>
          <a:bodyPr/>
          <a:lstStyle/>
          <a:p>
            <a:pPr algn="l" eaLnBrk="1" hangingPunct="1"/>
            <a:r>
              <a:rPr lang="zh-CN" altLang="en-US" sz="1800">
                <a:latin typeface="Arial" charset="0"/>
                <a:cs typeface="宋体" charset="0"/>
              </a:rPr>
              <a:t>书名及时期</a:t>
            </a:r>
            <a:endParaRPr lang="en-US">
              <a:latin typeface="Arial" charset="0"/>
            </a:endParaRPr>
          </a:p>
        </p:txBody>
      </p:sp>
      <p:sp>
        <p:nvSpPr>
          <p:cNvPr id="93235" name="Text Box 48"/>
          <p:cNvSpPr txBox="1">
            <a:spLocks noChangeArrowheads="1"/>
          </p:cNvSpPr>
          <p:nvPr/>
        </p:nvSpPr>
        <p:spPr bwMode="auto">
          <a:xfrm rot="-5400000">
            <a:off x="800894" y="4210844"/>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对比和虔敬</a:t>
            </a:r>
            <a:endParaRPr lang="en-US" altLang="ja-JP" sz="1800">
              <a:solidFill>
                <a:srgbClr val="0033CC"/>
              </a:solidFill>
            </a:endParaRPr>
          </a:p>
          <a:p>
            <a:pPr algn="ctr" eaLnBrk="1" hangingPunct="1"/>
            <a:r>
              <a:rPr lang="en-US" sz="1800">
                <a:solidFill>
                  <a:srgbClr val="0033CC"/>
                </a:solidFill>
              </a:rPr>
              <a:t>10:1-22:16</a:t>
            </a:r>
          </a:p>
        </p:txBody>
      </p:sp>
      <p:sp>
        <p:nvSpPr>
          <p:cNvPr id="93236"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目标</a:t>
            </a:r>
            <a:endParaRPr lang="en-US" altLang="zh-CN" sz="1800">
              <a:solidFill>
                <a:srgbClr val="0033CC"/>
              </a:solidFill>
              <a:cs typeface="宋体" charset="0"/>
            </a:endParaRPr>
          </a:p>
          <a:p>
            <a:pPr algn="ctr" eaLnBrk="1" hangingPunct="1"/>
            <a:r>
              <a:rPr lang="en-US" sz="1800">
                <a:solidFill>
                  <a:srgbClr val="0033CC"/>
                </a:solidFill>
              </a:rPr>
              <a:t>1:1-7</a:t>
            </a:r>
          </a:p>
        </p:txBody>
      </p:sp>
      <p:sp>
        <p:nvSpPr>
          <p:cNvPr id="93237"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智慧的价值</a:t>
            </a:r>
            <a:endParaRPr lang="en-US" altLang="ja-JP" sz="1800">
              <a:solidFill>
                <a:srgbClr val="0033CC"/>
              </a:solidFill>
            </a:endParaRPr>
          </a:p>
          <a:p>
            <a:pPr algn="ctr" eaLnBrk="1" hangingPunct="1"/>
            <a:r>
              <a:rPr lang="en-US" sz="1800">
                <a:solidFill>
                  <a:srgbClr val="0033CC"/>
                </a:solidFill>
              </a:rPr>
              <a:t>1:8-9:18</a:t>
            </a:r>
          </a:p>
        </p:txBody>
      </p:sp>
      <p:sp>
        <p:nvSpPr>
          <p:cNvPr id="93238" name="Text Box 51"/>
          <p:cNvSpPr txBox="1">
            <a:spLocks noChangeArrowheads="1"/>
          </p:cNvSpPr>
          <p:nvPr/>
        </p:nvSpPr>
        <p:spPr bwMode="auto">
          <a:xfrm rot="-5400000">
            <a:off x="6264275" y="4248150"/>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社会及自然界 </a:t>
            </a:r>
            <a:r>
              <a:rPr lang="en-US" sz="1800">
                <a:solidFill>
                  <a:srgbClr val="0033CC"/>
                </a:solidFill>
              </a:rPr>
              <a:t> </a:t>
            </a:r>
            <a:r>
              <a:rPr lang="zh-CN" altLang="en-US" sz="1800">
                <a:solidFill>
                  <a:srgbClr val="0033CC"/>
                </a:solidFill>
                <a:cs typeface="宋体" charset="0"/>
              </a:rPr>
              <a:t> </a:t>
            </a:r>
            <a:r>
              <a:rPr lang="en-US" sz="1800">
                <a:solidFill>
                  <a:srgbClr val="0033CC"/>
                </a:solidFill>
              </a:rPr>
              <a:t>30</a:t>
            </a:r>
            <a:r>
              <a:rPr lang="zh-CN" altLang="en-US" sz="1800">
                <a:solidFill>
                  <a:srgbClr val="0033CC"/>
                </a:solidFill>
                <a:cs typeface="宋体" charset="0"/>
              </a:rPr>
              <a:t>章</a:t>
            </a:r>
            <a:endParaRPr lang="en-US" sz="1800">
              <a:solidFill>
                <a:srgbClr val="0033CC"/>
              </a:solidFill>
            </a:endParaRPr>
          </a:p>
        </p:txBody>
      </p:sp>
      <p:sp>
        <p:nvSpPr>
          <p:cNvPr id="93239"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执政  </a:t>
            </a:r>
            <a:r>
              <a:rPr lang="en-US" sz="1800">
                <a:solidFill>
                  <a:srgbClr val="0033CC"/>
                </a:solidFill>
              </a:rPr>
              <a:t>           31:1-9</a:t>
            </a:r>
          </a:p>
        </p:txBody>
      </p:sp>
      <p:sp>
        <p:nvSpPr>
          <p:cNvPr id="93240"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虔敬的妻子</a:t>
            </a:r>
            <a:r>
              <a:rPr lang="en-US" altLang="ja-JP" sz="1800">
                <a:solidFill>
                  <a:srgbClr val="0033CC"/>
                </a:solidFill>
              </a:rPr>
              <a:t>  31:10-31</a:t>
            </a:r>
            <a:endParaRPr lang="en-US" sz="18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4023"/>
                                        </p:tgtEl>
                                        <p:attrNameLst>
                                          <p:attrName>style.visibility</p:attrName>
                                        </p:attrNameLst>
                                      </p:cBhvr>
                                      <p:to>
                                        <p:strVal val="visible"/>
                                      </p:to>
                                    </p:set>
                                    <p:anim to="" calcmode="lin" valueType="num">
                                      <p:cBhvr>
                                        <p:cTn id="7" dur="1" fill="hold"/>
                                        <p:tgtEl>
                                          <p:spTgt spid="8402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84024"/>
                                        </p:tgtEl>
                                        <p:attrNameLst>
                                          <p:attrName>style.visibility</p:attrName>
                                        </p:attrNameLst>
                                      </p:cBhvr>
                                      <p:to>
                                        <p:strVal val="visible"/>
                                      </p:to>
                                    </p:set>
                                    <p:anim to="" calcmode="lin" valueType="num">
                                      <p:cBhvr>
                                        <p:cTn id="10" dur="1" fill="hold"/>
                                        <p:tgtEl>
                                          <p:spTgt spid="840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23" grpId="0" animBg="1"/>
      <p:bldP spid="8402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3"/>
          <p:cNvSpPr>
            <a:spLocks noGrp="1" noChangeArrowheads="1"/>
          </p:cNvSpPr>
          <p:nvPr>
            <p:ph type="title"/>
          </p:nvPr>
        </p:nvSpPr>
        <p:spPr/>
        <p:txBody>
          <a:bodyPr/>
          <a:lstStyle/>
          <a:p>
            <a:pPr eaLnBrk="1" hangingPunct="1"/>
            <a:r>
              <a:rPr lang="zh-CN" altLang="en-US">
                <a:latin typeface="Arial" charset="0"/>
                <a:cs typeface="宋体" charset="0"/>
              </a:rPr>
              <a:t>书名</a:t>
            </a:r>
            <a:endParaRPr lang="en-US">
              <a:latin typeface="Arial" charset="0"/>
            </a:endParaRPr>
          </a:p>
        </p:txBody>
      </p:sp>
      <p:sp>
        <p:nvSpPr>
          <p:cNvPr id="95235"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
        <p:nvSpPr>
          <p:cNvPr id="50183" name="Rectangle 7"/>
          <p:cNvSpPr>
            <a:spLocks noChangeArrowheads="1"/>
          </p:cNvSpPr>
          <p:nvPr/>
        </p:nvSpPr>
        <p:spPr bwMode="auto">
          <a:xfrm>
            <a:off x="685800" y="1676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ja-JP" altLang="en-US" sz="3600">
                <a:solidFill>
                  <a:srgbClr val="0000CC"/>
                </a:solidFill>
              </a:rPr>
              <a:t>“</a:t>
            </a:r>
            <a:r>
              <a:rPr lang="zh-CN" altLang="en-US" sz="3600">
                <a:solidFill>
                  <a:srgbClr val="0000CC"/>
                </a:solidFill>
                <a:cs typeface="宋体" charset="0"/>
              </a:rPr>
              <a:t>箴言</a:t>
            </a:r>
            <a:r>
              <a:rPr lang="en-US" altLang="ja-JP" sz="3600">
                <a:solidFill>
                  <a:srgbClr val="0000CC"/>
                </a:solidFill>
              </a:rPr>
              <a:t>” –	“</a:t>
            </a:r>
            <a:r>
              <a:rPr lang="zh-CN" altLang="en-US" sz="3600">
                <a:solidFill>
                  <a:srgbClr val="0000CC"/>
                </a:solidFill>
                <a:cs typeface="宋体" charset="0"/>
              </a:rPr>
              <a:t>如同</a:t>
            </a:r>
            <a:r>
              <a:rPr lang="en-US" altLang="ja-JP" sz="3600">
                <a:solidFill>
                  <a:srgbClr val="0000CC"/>
                </a:solidFill>
              </a:rPr>
              <a:t>” </a:t>
            </a:r>
            <a:r>
              <a:rPr lang="zh-CN" altLang="en-US" sz="3600">
                <a:solidFill>
                  <a:srgbClr val="0000CC"/>
                </a:solidFill>
                <a:cs typeface="宋体" charset="0"/>
              </a:rPr>
              <a:t>或</a:t>
            </a:r>
            <a:endParaRPr lang="en-US" altLang="ja-JP" sz="3600">
              <a:solidFill>
                <a:srgbClr val="0000CC"/>
              </a:solidFill>
            </a:endParaRPr>
          </a:p>
          <a:p>
            <a:pPr marL="342900" indent="-342900">
              <a:lnSpc>
                <a:spcPct val="90000"/>
              </a:lnSpc>
              <a:spcBef>
                <a:spcPct val="20000"/>
              </a:spcBef>
            </a:pPr>
            <a:r>
              <a:rPr lang="en-US" sz="3600">
                <a:solidFill>
                  <a:srgbClr val="0000CC"/>
                </a:solidFill>
              </a:rPr>
              <a:t>				</a:t>
            </a:r>
            <a:r>
              <a:rPr lang="ja-JP" altLang="en-US" sz="3600">
                <a:solidFill>
                  <a:srgbClr val="0000CC"/>
                </a:solidFill>
              </a:rPr>
              <a:t>“</a:t>
            </a:r>
            <a:r>
              <a:rPr lang="zh-CN" altLang="en-US" sz="3600">
                <a:solidFill>
                  <a:srgbClr val="0000CC"/>
                </a:solidFill>
                <a:cs typeface="宋体" charset="0"/>
              </a:rPr>
              <a:t>相比较</a:t>
            </a:r>
            <a:r>
              <a:rPr lang="en-US" altLang="ja-JP" sz="3600">
                <a:solidFill>
                  <a:srgbClr val="0000CC"/>
                </a:solidFill>
              </a:rPr>
              <a:t>”</a:t>
            </a:r>
          </a:p>
          <a:p>
            <a:pPr marL="342900" indent="-342900">
              <a:lnSpc>
                <a:spcPct val="90000"/>
              </a:lnSpc>
              <a:spcBef>
                <a:spcPct val="20000"/>
              </a:spcBef>
              <a:buFontTx/>
              <a:buChar char="•"/>
            </a:pPr>
            <a:r>
              <a:rPr lang="zh-CN" altLang="en-US" sz="3600">
                <a:solidFill>
                  <a:srgbClr val="0000CC"/>
                </a:solidFill>
                <a:cs typeface="宋体" charset="0"/>
              </a:rPr>
              <a:t>箴言是一句对照或形容日常经历的陈述。</a:t>
            </a:r>
            <a:endParaRPr lang="en-US" altLang="ja-JP" sz="3600">
              <a:solidFill>
                <a:srgbClr val="0000CC"/>
              </a:solidFill>
            </a:endParaRPr>
          </a:p>
          <a:p>
            <a:pPr marL="342900" indent="-342900">
              <a:lnSpc>
                <a:spcPct val="90000"/>
              </a:lnSpc>
              <a:spcBef>
                <a:spcPct val="20000"/>
              </a:spcBef>
              <a:buFontTx/>
              <a:buChar char="•"/>
            </a:pPr>
            <a:r>
              <a:rPr lang="zh-CN" altLang="en-US" sz="3600">
                <a:solidFill>
                  <a:srgbClr val="0000CC"/>
                </a:solidFill>
                <a:cs typeface="宋体" charset="0"/>
              </a:rPr>
              <a:t>拉丁文标题：箴言是一个代表许多字的字。也就是说，许多的字浓缩为一句短语。</a:t>
            </a:r>
            <a:endParaRPr lang="en-US" sz="360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8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8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Landscape 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blurRad="63500" dist="35921" dir="2700000" algn="ctr" rotWithShape="0">
              <a:schemeClr val="tx2">
                <a:alpha val="74997"/>
              </a:schemeClr>
            </a:outerShdw>
          </a:effectLst>
        </p:spPr>
        <p:txBody>
          <a:bodyPr/>
          <a:lstStyle/>
          <a:p>
            <a:pPr eaLnBrk="1" hangingPunct="1"/>
            <a:r>
              <a:rPr lang="zh-CN" altLang="en-US" sz="15000">
                <a:solidFill>
                  <a:schemeClr val="bg1"/>
                </a:solidFill>
                <a:latin typeface="Monotype Corsiva" charset="0"/>
                <a:cs typeface="宋体" charset="0"/>
              </a:rPr>
              <a:t>箴言内的主题</a:t>
            </a:r>
            <a:endParaRPr lang="en-US">
              <a:latin typeface="Arial" charset="0"/>
            </a:endParaRPr>
          </a:p>
        </p:txBody>
      </p:sp>
    </p:spTree>
    <p:extLst>
      <p:ext uri="{BB962C8B-B14F-4D97-AF65-F5344CB8AC3E}">
        <p14:creationId xmlns:p14="http://schemas.microsoft.com/office/powerpoint/2010/main" val="13675866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goss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14313" y="1919288"/>
            <a:ext cx="8786812" cy="1938337"/>
          </a:xfrm>
          <a:prstGeom prst="rect">
            <a:avLst/>
          </a:prstGeom>
          <a:solidFill>
            <a:srgbClr val="CCFFCC"/>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a:t>
            </a: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往来传舌的，漏秘事；</a:t>
            </a:r>
            <a:endPar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心中诚实的，遮隐事情。</a:t>
            </a:r>
            <a:r>
              <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a:t>
            </a:r>
            <a:endParaRPr kumimoji="0" lang="en-US" altLang="ja-JP" sz="4000" b="1" i="0" u="none" strike="noStrike" kern="1200" cap="none" spc="0" normalizeH="0" baseline="0" noProof="0" dirty="0">
              <a:ln>
                <a:noFill/>
              </a:ln>
              <a:solidFill>
                <a:srgbClr val="333399"/>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333399"/>
                </a:solidFill>
                <a:effectLst/>
                <a:uLnTx/>
                <a:uFillTx/>
                <a:latin typeface="Arial" charset="0"/>
                <a:ea typeface="ＭＳ Ｐゴシック" charset="0"/>
              </a:rPr>
              <a:t>(</a:t>
            </a: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箴</a:t>
            </a:r>
            <a:r>
              <a:rPr kumimoji="0" lang="en-US" altLang="ja-JP" sz="4000" b="1" i="0" u="none" strike="noStrike" kern="1200" cap="none" spc="0" normalizeH="0" baseline="0" noProof="0" dirty="0">
                <a:ln>
                  <a:noFill/>
                </a:ln>
                <a:solidFill>
                  <a:srgbClr val="333399"/>
                </a:solidFill>
                <a:effectLst/>
                <a:uLnTx/>
                <a:uFillTx/>
                <a:latin typeface="Arial" charset="0"/>
                <a:ea typeface="ＭＳ Ｐゴシック" charset="0"/>
              </a:rPr>
              <a:t> 11:13)</a:t>
            </a:r>
            <a:endParaRPr kumimoji="0" lang="en-US" sz="4000" b="1" i="0" u="none" strike="noStrike" kern="1200" cap="none" spc="0" normalizeH="0" baseline="0" noProof="0" dirty="0">
              <a:ln>
                <a:noFill/>
              </a:ln>
              <a:solidFill>
                <a:srgbClr val="333399"/>
              </a:solidFill>
              <a:effectLst/>
              <a:uLnTx/>
              <a:uFillTx/>
              <a:latin typeface="Arial" charset="0"/>
              <a:ea typeface="ＭＳ Ｐゴシック" charset="0"/>
            </a:endParaRPr>
          </a:p>
        </p:txBody>
      </p:sp>
      <p:sp>
        <p:nvSpPr>
          <p:cNvPr id="173059"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401</a:t>
            </a:r>
          </a:p>
        </p:txBody>
      </p:sp>
      <p:sp>
        <p:nvSpPr>
          <p:cNvPr id="173060" name="Rectangle 8"/>
          <p:cNvSpPr>
            <a:spLocks noGrp="1" noChangeArrowheads="1"/>
          </p:cNvSpPr>
          <p:nvPr>
            <p:ph type="title" idx="4294967295"/>
          </p:nvPr>
        </p:nvSpPr>
        <p:spPr>
          <a:xfrm>
            <a:off x="3656013" y="5749925"/>
            <a:ext cx="1878012" cy="1108075"/>
          </a:xfrm>
          <a:solidFill>
            <a:srgbClr val="FFFF00"/>
          </a:solidFill>
          <a:ln cap="flat">
            <a:solidFill>
              <a:schemeClr val="tx1"/>
            </a:solidFill>
            <a:miter lim="800000"/>
            <a:headEnd/>
            <a:tailEnd/>
          </a:ln>
        </p:spPr>
        <p:txBody>
          <a:bodyPr wrap="none" anchor="t">
            <a:spAutoFit/>
          </a:bodyPr>
          <a:lstStyle/>
          <a:p>
            <a:pPr eaLnBrk="1" hangingPunct="1"/>
            <a:r>
              <a:rPr lang="zh-CN" altLang="en-US" sz="6600">
                <a:solidFill>
                  <a:schemeClr val="accent2"/>
                </a:solidFill>
                <a:latin typeface="Haettenschweiler" charset="0"/>
                <a:cs typeface="宋体" charset="0"/>
              </a:rPr>
              <a:t>言语</a:t>
            </a:r>
            <a:endParaRPr lang="en-US" sz="6600">
              <a:solidFill>
                <a:schemeClr val="accent2"/>
              </a:solidFill>
              <a:latin typeface="Haettenschweiler" charset="0"/>
            </a:endParaRPr>
          </a:p>
        </p:txBody>
      </p:sp>
      <p:sp>
        <p:nvSpPr>
          <p:cNvPr id="173061" name="Text Box 4"/>
          <p:cNvSpPr txBox="1">
            <a:spLocks noChangeArrowheads="1"/>
          </p:cNvSpPr>
          <p:nvPr/>
        </p:nvSpPr>
        <p:spPr bwMode="auto">
          <a:xfrm>
            <a:off x="5638800" y="685800"/>
            <a:ext cx="31242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译：我所听到的是</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0181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to="" calcmode="lin" valueType="num">
                                      <p:cBhvr>
                                        <p:cTn id="7"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2646363" cy="1570038"/>
          </a:xfrm>
          <a:solidFill>
            <a:schemeClr val="bg1"/>
          </a:solidFill>
        </p:spPr>
        <p:txBody>
          <a:bodyPr wrap="none" anchor="t">
            <a:spAutoFit/>
          </a:bodyPr>
          <a:lstStyle/>
          <a:p>
            <a:pPr algn="l" eaLnBrk="1" hangingPunct="1"/>
            <a:r>
              <a:rPr lang="zh-CN" altLang="en-US" sz="9600">
                <a:solidFill>
                  <a:srgbClr val="006600"/>
                </a:solidFill>
                <a:effectLst>
                  <a:outerShdw blurRad="38100" dist="38100" dir="2700000" algn="tl">
                    <a:srgbClr val="DDDDDD"/>
                  </a:outerShdw>
                </a:effectLst>
                <a:latin typeface="Arial" charset="0"/>
                <a:cs typeface="宋体" charset="0"/>
              </a:rPr>
              <a:t>钱财</a:t>
            </a:r>
            <a:endParaRPr lang="en-US" sz="9600">
              <a:solidFill>
                <a:srgbClr val="0066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23836445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4" name="Picture 4" descr="penguin_prov15_6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620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zh-CN" altLang="en-US">
                <a:solidFill>
                  <a:schemeClr val="bg1"/>
                </a:solidFill>
                <a:latin typeface="Arial" charset="0"/>
                <a:cs typeface="宋体" charset="0"/>
              </a:rPr>
              <a:t>虔敬过于金子</a:t>
            </a:r>
            <a:endParaRPr lang="en-US">
              <a:solidFill>
                <a:schemeClr val="bg1"/>
              </a:solidFill>
              <a:latin typeface="Arial" charset="0"/>
            </a:endParaRPr>
          </a:p>
        </p:txBody>
      </p:sp>
      <p:sp>
        <p:nvSpPr>
          <p:cNvPr id="177156" name="Text Box 6"/>
          <p:cNvSpPr txBox="1">
            <a:spLocks noChangeArrowheads="1"/>
          </p:cNvSpPr>
          <p:nvPr/>
        </p:nvSpPr>
        <p:spPr bwMode="auto">
          <a:xfrm>
            <a:off x="3657600" y="2057400"/>
            <a:ext cx="4495800"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Geneva" charset="0"/>
                <a:ea typeface="ＭＳ Ｐゴシック" charset="0"/>
                <a:cs typeface="宋体" charset="0"/>
              </a:rPr>
              <a:t>少有财宝，敬畏耶和华，强如多有财宝，烦乱不安。</a:t>
            </a:r>
            <a:endParaRPr kumimoji="0" lang="en-US" altLang="ja-JP" sz="3200" b="0" i="0" u="none" strike="noStrike" kern="1200" cap="none" spc="0" normalizeH="0" baseline="0" noProof="0">
              <a:ln>
                <a:noFill/>
              </a:ln>
              <a:solidFill>
                <a:srgbClr val="000000"/>
              </a:solidFill>
              <a:effectLst/>
              <a:uLnTx/>
              <a:uFillTx/>
              <a:latin typeface="Genev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Geneva" charset="0"/>
                <a:ea typeface="ＭＳ Ｐゴシック" charset="0"/>
                <a:cs typeface="宋体" charset="0"/>
              </a:rPr>
              <a:t>箴</a:t>
            </a:r>
            <a:r>
              <a:rPr kumimoji="0" lang="en-US" altLang="ja-JP" sz="3200" b="0" i="0" u="none" strike="noStrike" kern="1200" cap="none" spc="0" normalizeH="0" baseline="0" noProof="0">
                <a:ln>
                  <a:noFill/>
                </a:ln>
                <a:solidFill>
                  <a:srgbClr val="000000"/>
                </a:solidFill>
                <a:effectLst/>
                <a:uLnTx/>
                <a:uFillTx/>
                <a:latin typeface="Geneva" charset="0"/>
                <a:ea typeface="ＭＳ Ｐゴシック" charset="0"/>
              </a:rPr>
              <a:t> 15:16</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Genev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Geneva" charset="0"/>
              <a:ea typeface="ＭＳ Ｐゴシック" charset="0"/>
            </a:endParaRPr>
          </a:p>
        </p:txBody>
      </p:sp>
    </p:spTree>
    <p:extLst>
      <p:ext uri="{BB962C8B-B14F-4D97-AF65-F5344CB8AC3E}">
        <p14:creationId xmlns:p14="http://schemas.microsoft.com/office/powerpoint/2010/main" val="15656208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plan-for-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2" name="Picture 3" descr="book-formula-for-success-LToo-233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28600"/>
            <a:ext cx="43402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3429000" y="3214688"/>
            <a:ext cx="1730375" cy="1016000"/>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宋体" charset="0"/>
              </a:rPr>
              <a:t>成功</a:t>
            </a:r>
            <a:endParaRPr kumimoji="0" lang="en-US" sz="6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endParaRPr>
          </a:p>
        </p:txBody>
      </p:sp>
      <p:sp>
        <p:nvSpPr>
          <p:cNvPr id="138246" name="Text Box 6"/>
          <p:cNvSpPr txBox="1">
            <a:spLocks noChangeArrowheads="1"/>
          </p:cNvSpPr>
          <p:nvPr/>
        </p:nvSpPr>
        <p:spPr bwMode="auto">
          <a:xfrm>
            <a:off x="4465638" y="4286250"/>
            <a:ext cx="4821237" cy="1016000"/>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宋体" charset="0"/>
              </a:rPr>
              <a:t>在神的眼里？</a:t>
            </a:r>
            <a:endParaRPr kumimoji="0" lang="en-US" sz="6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endParaRPr>
          </a:p>
        </p:txBody>
      </p:sp>
      <p:sp>
        <p:nvSpPr>
          <p:cNvPr id="179205" name="Rectangle 8"/>
          <p:cNvSpPr>
            <a:spLocks noGrp="1" noChangeArrowheads="1"/>
          </p:cNvSpPr>
          <p:nvPr>
            <p:ph type="title" idx="4294967295"/>
          </p:nvPr>
        </p:nvSpPr>
        <p:spPr>
          <a:xfrm>
            <a:off x="0" y="228600"/>
            <a:ext cx="6553200" cy="381000"/>
          </a:xfrm>
        </p:spPr>
        <p:txBody>
          <a:bodyPr/>
          <a:lstStyle/>
          <a:p>
            <a:pPr eaLnBrk="1" hangingPunct="1"/>
            <a:r>
              <a:rPr lang="zh-CN" altLang="en-US">
                <a:latin typeface="Times New Roman" charset="0"/>
                <a:cs typeface="宋体" charset="0"/>
              </a:rPr>
              <a:t>真正的成功</a:t>
            </a:r>
            <a:endParaRPr lang="en-US">
              <a:latin typeface="Times New Roman" charset="0"/>
            </a:endParaRPr>
          </a:p>
        </p:txBody>
      </p:sp>
      <p:sp>
        <p:nvSpPr>
          <p:cNvPr id="179206" name="Text Box 4"/>
          <p:cNvSpPr txBox="1">
            <a:spLocks noChangeArrowheads="1"/>
          </p:cNvSpPr>
          <p:nvPr/>
        </p:nvSpPr>
        <p:spPr bwMode="auto">
          <a:xfrm>
            <a:off x="4572000" y="1862138"/>
            <a:ext cx="17526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译：实用风水 </a:t>
            </a: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 成功的方程式</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9207" name="Text Box 4"/>
          <p:cNvSpPr txBox="1">
            <a:spLocks noChangeArrowheads="1"/>
          </p:cNvSpPr>
          <p:nvPr/>
        </p:nvSpPr>
        <p:spPr bwMode="auto">
          <a:xfrm>
            <a:off x="71438" y="3086100"/>
            <a:ext cx="142875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译：就做吧！成功系列之为成功做安排</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77691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58477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Arial" pitchFamily="-112" charset="0"/>
                <a:cs typeface="Arial"/>
              </a:rPr>
              <a:t>宁可住在野地，也不跟吵闹易怒的妇人同住。</a:t>
            </a: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Arial"/>
                <a:cs typeface="Arial"/>
              </a:rPr>
              <a:t>箴言　</a:t>
            </a:r>
            <a:r>
              <a:rPr lang="en-US" dirty="0">
                <a:solidFill>
                  <a:schemeClr val="bg1"/>
                </a:solidFill>
                <a:latin typeface="Arial"/>
                <a:cs typeface="Arial"/>
              </a:rPr>
              <a:t>21:19</a:t>
            </a:r>
            <a:endParaRPr lang="en-US" sz="4800" b="1" dirty="0">
              <a:latin typeface="Arial"/>
              <a:cs typeface="Arial"/>
            </a:endParaRPr>
          </a:p>
        </p:txBody>
      </p:sp>
    </p:spTree>
    <p:extLst>
      <p:ext uri="{BB962C8B-B14F-4D97-AF65-F5344CB8AC3E}">
        <p14:creationId xmlns:p14="http://schemas.microsoft.com/office/powerpoint/2010/main" val="2361209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077218"/>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Arial" pitchFamily="-112" charset="0"/>
                <a:cs typeface="Arial"/>
              </a:rPr>
              <a:t>愚昧人一再重复他的愚妄，正像狗转过来，吃自己所吐的。</a:t>
            </a: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Arial"/>
                <a:cs typeface="Arial"/>
              </a:rPr>
              <a:t>箴言　</a:t>
            </a:r>
            <a:r>
              <a:rPr lang="en-US" dirty="0">
                <a:solidFill>
                  <a:schemeClr val="bg1"/>
                </a:solidFill>
                <a:latin typeface="Arial"/>
                <a:cs typeface="Arial"/>
              </a:rPr>
              <a:t>26:11</a:t>
            </a:r>
            <a:endParaRPr lang="en-US" sz="4800" b="1" dirty="0">
              <a:latin typeface="Arial"/>
              <a:cs typeface="Arial"/>
            </a:endParaRPr>
          </a:p>
        </p:txBody>
      </p:sp>
    </p:spTree>
    <p:extLst>
      <p:ext uri="{BB962C8B-B14F-4D97-AF65-F5344CB8AC3E}">
        <p14:creationId xmlns:p14="http://schemas.microsoft.com/office/powerpoint/2010/main" val="32358583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7" descr="notmyj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4572000" y="3643313"/>
            <a:ext cx="3524250" cy="2246312"/>
          </a:xfrm>
          <a:prstGeom prst="rect">
            <a:avLst/>
          </a:prstGeom>
          <a:solidFill>
            <a:schemeClr val="bg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600" b="1" i="1"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3600" b="1" i="1" u="none" strike="noStrike" kern="1200" cap="none" spc="0" normalizeH="0" baseline="0" noProof="0" dirty="0">
                <a:ln>
                  <a:noFill/>
                </a:ln>
                <a:solidFill>
                  <a:srgbClr val="000000"/>
                </a:solidFill>
                <a:effectLst/>
                <a:uLnTx/>
                <a:uFillTx/>
                <a:latin typeface="Times New Roman" charset="0"/>
                <a:ea typeface="ＭＳ Ｐゴシック" charset="0"/>
                <a:cs typeface="宋体" charset="0"/>
              </a:rPr>
              <a:t>懒惰人羡慕，却无所得；殷勤人必得丰裕。</a:t>
            </a:r>
            <a:r>
              <a:rPr kumimoji="0" lang="en-US" altLang="ja-JP" sz="3600" b="1" i="1" u="none" strike="noStrike" kern="1200" cap="none" spc="0" normalizeH="0" baseline="0" noProof="0" dirty="0">
                <a:ln>
                  <a:noFill/>
                </a:ln>
                <a:solidFill>
                  <a:srgbClr val="000000"/>
                </a:solidFill>
                <a:effectLst/>
                <a:uLnTx/>
                <a:uFillTx/>
                <a:latin typeface="Times New Roman" charset="0"/>
                <a:ea typeface="ＭＳ Ｐゴシック"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3200" b="1" i="1" u="none" strike="noStrike" kern="1200" cap="none" spc="0" normalizeH="0" baseline="0" noProof="0" dirty="0">
                <a:ln>
                  <a:noFill/>
                </a:ln>
                <a:solidFill>
                  <a:srgbClr val="000000"/>
                </a:solidFill>
                <a:effectLst/>
                <a:uLnTx/>
                <a:uFillTx/>
                <a:latin typeface="Times New Roman" charset="0"/>
                <a:ea typeface="ＭＳ Ｐゴシック" charset="0"/>
                <a:cs typeface="宋体" charset="0"/>
              </a:rPr>
              <a:t>箴</a:t>
            </a:r>
            <a:r>
              <a:rPr kumimoji="0" lang="en-US" altLang="ja-JP" sz="3200" b="1" i="1" u="none" strike="noStrike" kern="1200" cap="none" spc="0" normalizeH="0" baseline="0" noProof="0" dirty="0">
                <a:ln>
                  <a:noFill/>
                </a:ln>
                <a:solidFill>
                  <a:srgbClr val="000000"/>
                </a:solidFill>
                <a:effectLst/>
                <a:uLnTx/>
                <a:uFillTx/>
                <a:latin typeface="Times New Roman" charset="0"/>
                <a:ea typeface="ＭＳ Ｐゴシック" charset="0"/>
              </a:rPr>
              <a:t> 13:4)</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7"/>
              </a:schemeClr>
            </a:outerShdw>
          </a:effectLst>
        </p:spPr>
        <p:txBody>
          <a:bodyPr/>
          <a:lstStyle/>
          <a:p>
            <a:pPr eaLnBrk="1" hangingPunct="1"/>
            <a:r>
              <a:rPr lang="zh-CN" altLang="en-US" sz="6000" b="1">
                <a:solidFill>
                  <a:schemeClr val="bg1"/>
                </a:solidFill>
                <a:latin typeface="Arial" charset="0"/>
                <a:cs typeface="宋体" charset="0"/>
              </a:rPr>
              <a:t>殷勤</a:t>
            </a:r>
            <a:br>
              <a:rPr lang="en-US" altLang="zh-CN" sz="4800" b="1">
                <a:solidFill>
                  <a:schemeClr val="bg1"/>
                </a:solidFill>
                <a:latin typeface="Arial" charset="0"/>
                <a:cs typeface="宋体" charset="0"/>
              </a:rPr>
            </a:br>
            <a:r>
              <a:rPr lang="zh-CN" altLang="en-US" sz="4800" b="1">
                <a:solidFill>
                  <a:schemeClr val="bg1"/>
                </a:solidFill>
                <a:latin typeface="Arial" charset="0"/>
                <a:cs typeface="宋体" charset="0"/>
              </a:rPr>
              <a:t>与</a:t>
            </a:r>
            <a:br>
              <a:rPr lang="en-US" altLang="zh-CN" sz="4800" b="1">
                <a:solidFill>
                  <a:schemeClr val="bg1"/>
                </a:solidFill>
                <a:latin typeface="Arial" charset="0"/>
                <a:cs typeface="宋体" charset="0"/>
              </a:rPr>
            </a:br>
            <a:r>
              <a:rPr lang="zh-CN" altLang="en-US" sz="6000" b="1">
                <a:solidFill>
                  <a:schemeClr val="bg1"/>
                </a:solidFill>
                <a:latin typeface="Arial" charset="0"/>
                <a:cs typeface="宋体" charset="0"/>
              </a:rPr>
              <a:t>懒惰</a:t>
            </a:r>
            <a:endParaRPr lang="en-US" sz="6000" b="1">
              <a:solidFill>
                <a:schemeClr val="bg1"/>
              </a:solidFill>
              <a:latin typeface="Arial" charset="0"/>
            </a:endParaRPr>
          </a:p>
        </p:txBody>
      </p:sp>
    </p:spTree>
    <p:extLst>
      <p:ext uri="{BB962C8B-B14F-4D97-AF65-F5344CB8AC3E}">
        <p14:creationId xmlns:p14="http://schemas.microsoft.com/office/powerpoint/2010/main" val="319363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34432921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rPr>
              <a:t>American, idle</a:t>
            </a:r>
          </a:p>
        </p:txBody>
      </p:sp>
      <p:pic>
        <p:nvPicPr>
          <p:cNvPr id="193538" name="Picture 1028" descr="marn48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001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4"/>
          <p:cNvSpPr txBox="1">
            <a:spLocks noChangeArrowheads="1"/>
          </p:cNvSpPr>
          <p:nvPr/>
        </p:nvSpPr>
        <p:spPr bwMode="auto">
          <a:xfrm>
            <a:off x="6162675" y="5791200"/>
            <a:ext cx="2981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译：美国，懈怠。</a:t>
            </a: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a:t>
            </a:r>
            <a:r>
              <a:rPr kumimoji="0" lang="en-US" altLang="zh-CN"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idle </a:t>
            </a: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与</a:t>
            </a:r>
            <a:r>
              <a:rPr kumimoji="0" lang="en-US" altLang="zh-CN"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idol</a:t>
            </a: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同音；有嘲讽懈怠为美国偶像之意）</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00840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justed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975" y="0"/>
            <a:ext cx="6798982" cy="679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7"/>
              </a:schemeClr>
            </a:outerShdw>
          </a:effectLst>
        </p:spPr>
        <p:txBody>
          <a:bodyPr anchor="t" anchorCtr="0">
            <a:spAutoFit/>
          </a:bodyPr>
          <a:lstStyle/>
          <a:p>
            <a:pPr eaLnBrk="1" hangingPunct="1"/>
            <a:r>
              <a:rPr lang="zh-CN" altLang="en-US" sz="6600" b="1">
                <a:effectLst/>
                <a:latin typeface="Arial" charset="0"/>
                <a:cs typeface="宋体" charset="0"/>
              </a:rPr>
              <a:t>关系</a:t>
            </a:r>
            <a:endParaRPr lang="en-US" sz="6600" b="1">
              <a:effectLst/>
              <a:latin typeface="Arial" charset="0"/>
            </a:endParaRPr>
          </a:p>
        </p:txBody>
      </p:sp>
      <p:sp>
        <p:nvSpPr>
          <p:cNvPr id="195587" name="Text Box 4"/>
          <p:cNvSpPr txBox="1">
            <a:spLocks noChangeArrowheads="1"/>
          </p:cNvSpPr>
          <p:nvPr/>
        </p:nvSpPr>
        <p:spPr bwMode="auto">
          <a:xfrm>
            <a:off x="1995456" y="5085184"/>
            <a:ext cx="6464976" cy="19389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箴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25: 17</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“你的脚要少进邻舍的家，恐怕他厌烦你，恨恶你。”</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95588" name="Text Box 4"/>
          <p:cNvSpPr txBox="1">
            <a:spLocks noChangeArrowheads="1"/>
          </p:cNvSpPr>
          <p:nvPr/>
        </p:nvSpPr>
        <p:spPr bwMode="auto">
          <a:xfrm>
            <a:off x="2677414" y="1091631"/>
            <a:ext cx="4205287"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译：谁以准备好要去运动？！</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96705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500"/>
                                  </p:stCondLst>
                                  <p:childTnLst>
                                    <p:set>
                                      <p:cBhvr>
                                        <p:cTn id="6" dur="1" fill="hold">
                                          <p:stCondLst>
                                            <p:cond delay="0"/>
                                          </p:stCondLst>
                                        </p:cTn>
                                        <p:tgtEl>
                                          <p:spTgt spid="158724"/>
                                        </p:tgtEl>
                                        <p:attrNameLst>
                                          <p:attrName>style.visibility</p:attrName>
                                        </p:attrNameLst>
                                      </p:cBhvr>
                                      <p:to>
                                        <p:strVal val="visible"/>
                                      </p:to>
                                    </p:set>
                                    <p:animEffect transition="in" filter="checkerboard(across)">
                                      <p:cBhvr>
                                        <p:cTn id="7" dur="10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16275461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5763619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学习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管教</a:t>
            </a:r>
            <a:r>
              <a:rPr lang="zh-CN" altLang="en-US" sz="4800" b="1" dirty="0">
                <a:effectLst>
                  <a:glow rad="127000">
                    <a:schemeClr val="tx1"/>
                  </a:glow>
                </a:effectLst>
                <a:latin typeface="Arial" charset="0"/>
                <a:ea typeface="ＭＳ Ｐゴシック" charset="0"/>
                <a:cs typeface="ＭＳ Ｐゴシック" charset="0"/>
              </a:rPr>
              <a:t>与</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敬畏</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214526611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933056"/>
            <a:ext cx="9144000" cy="1446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 Introduction </a:t>
            </a:r>
            <a:b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a:t>
            </a:r>
            <a:r>
              <a:rPr kumimoji="0" lang="ja-JP"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62267"/>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How to Be a </a:t>
            </a:r>
            <a:r>
              <a:rPr lang="en-US" sz="9600" b="1" dirty="0">
                <a:effectLst>
                  <a:glow rad="127000">
                    <a:schemeClr val="tx1"/>
                  </a:glow>
                </a:effectLst>
                <a:latin typeface="Arial" charset="0"/>
                <a:ea typeface="ＭＳ Ｐゴシック" charset="0"/>
                <a:cs typeface="ＭＳ Ｐゴシック" charset="0"/>
              </a:rPr>
              <a:t>Wise Guy</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36512"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pic>
        <p:nvPicPr>
          <p:cNvPr id="1026" name="Picture 2">
            <a:extLst>
              <a:ext uri="{FF2B5EF4-FFF2-40B4-BE49-F238E27FC236}">
                <a16:creationId xmlns:a16="http://schemas.microsoft.com/office/drawing/2014/main" id="{D803AC73-0FF0-7E49-B089-C2A20191717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3813" y="0"/>
            <a:ext cx="9191626" cy="583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36321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597F1F1-973A-C043-BD61-0C0D73022E08}"/>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Pursue…</a:t>
            </a:r>
          </a:p>
        </p:txBody>
      </p:sp>
    </p:spTree>
    <p:extLst>
      <p:ext uri="{BB962C8B-B14F-4D97-AF65-F5344CB8AC3E}">
        <p14:creationId xmlns:p14="http://schemas.microsoft.com/office/powerpoint/2010/main" val="13188331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Pursue…</a:t>
            </a:r>
          </a:p>
        </p:txBody>
      </p:sp>
      <p:pic>
        <p:nvPicPr>
          <p:cNvPr id="3074" name="Picture 2">
            <a:extLst>
              <a:ext uri="{FF2B5EF4-FFF2-40B4-BE49-F238E27FC236}">
                <a16:creationId xmlns:a16="http://schemas.microsoft.com/office/drawing/2014/main" id="{70BD590A-440E-5944-AF7A-192E2B6C2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70"/>
            <a:ext cx="9151544" cy="686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23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36912"/>
            <a:ext cx="9144000" cy="2033256"/>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got wisdom?</a:t>
            </a:r>
          </a:p>
        </p:txBody>
      </p:sp>
    </p:spTree>
    <p:extLst>
      <p:ext uri="{BB962C8B-B14F-4D97-AF65-F5344CB8AC3E}">
        <p14:creationId xmlns:p14="http://schemas.microsoft.com/office/powerpoint/2010/main" val="34243768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132763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学习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管教</a:t>
            </a:r>
            <a:r>
              <a:rPr lang="zh-CN" altLang="en-US" sz="4800" b="1" dirty="0">
                <a:effectLst>
                  <a:glow rad="127000">
                    <a:schemeClr val="tx1"/>
                  </a:glow>
                </a:effectLst>
                <a:latin typeface="Arial" charset="0"/>
                <a:ea typeface="ＭＳ Ｐゴシック" charset="0"/>
                <a:cs typeface="ＭＳ Ｐゴシック" charset="0"/>
              </a:rPr>
              <a:t>与</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敬畏</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15395249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5122" name="Picture 2">
            <a:extLst>
              <a:ext uri="{FF2B5EF4-FFF2-40B4-BE49-F238E27FC236}">
                <a16:creationId xmlns:a16="http://schemas.microsoft.com/office/drawing/2014/main" id="{902CE35E-F740-9F4C-AB19-F60E9C9CE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04" y="-1"/>
            <a:ext cx="8734384" cy="69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179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FB57A4-7855-6341-8EA7-015FD5F7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41" y="498211"/>
            <a:ext cx="3971265" cy="60832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0602" y="6893899"/>
            <a:ext cx="8877942" cy="619775"/>
          </a:xfrm>
          <a:effectLst>
            <a:outerShdw blurRad="63500" dist="35921" dir="2700000" algn="ctr" rotWithShape="0">
              <a:schemeClr val="tx2">
                <a:alpha val="74998"/>
              </a:schemeClr>
            </a:outerShdw>
          </a:effectLst>
        </p:spPr>
        <p:txBody>
          <a:bodyPr anchor="t"/>
          <a:lstStyle/>
          <a:p>
            <a:pPr>
              <a:defRPr/>
            </a:pPr>
            <a:r>
              <a:rPr lang="en-US" sz="11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THE</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10</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11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HABITS OF </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HIGHLY WISE PEOPLE</a:t>
            </a:r>
            <a:endParaRPr lang="en-US" sz="2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
        <p:nvSpPr>
          <p:cNvPr id="23" name="Rectangle 22">
            <a:extLst>
              <a:ext uri="{FF2B5EF4-FFF2-40B4-BE49-F238E27FC236}">
                <a16:creationId xmlns:a16="http://schemas.microsoft.com/office/drawing/2014/main" id="{B906A235-61B6-FC45-A52F-7725CD7D9207}"/>
              </a:ext>
            </a:extLst>
          </p:cNvPr>
          <p:cNvSpPr/>
          <p:nvPr/>
        </p:nvSpPr>
        <p:spPr bwMode="auto">
          <a:xfrm>
            <a:off x="35496" y="70892"/>
            <a:ext cx="5012728" cy="6716216"/>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1" name="Rectangle 20">
            <a:extLst>
              <a:ext uri="{FF2B5EF4-FFF2-40B4-BE49-F238E27FC236}">
                <a16:creationId xmlns:a16="http://schemas.microsoft.com/office/drawing/2014/main" id="{08138184-73B2-E543-8AC7-DAD4D40059C3}"/>
              </a:ext>
            </a:extLst>
          </p:cNvPr>
          <p:cNvSpPr/>
          <p:nvPr/>
        </p:nvSpPr>
        <p:spPr bwMode="auto">
          <a:xfrm>
            <a:off x="35496" y="735190"/>
            <a:ext cx="5012728" cy="3629914"/>
          </a:xfrm>
          <a:prstGeom prst="rect">
            <a:avLst/>
          </a:prstGeom>
          <a:gradFill flip="none" rotWithShape="1">
            <a:gsLst>
              <a:gs pos="0">
                <a:schemeClr val="tx1"/>
              </a:gs>
              <a:gs pos="100000">
                <a:srgbClr val="A30100"/>
              </a:gs>
            </a:gsLst>
            <a:path path="rect">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cxnSp>
        <p:nvCxnSpPr>
          <p:cNvPr id="40" name="Straight Connector 39">
            <a:extLst>
              <a:ext uri="{FF2B5EF4-FFF2-40B4-BE49-F238E27FC236}">
                <a16:creationId xmlns:a16="http://schemas.microsoft.com/office/drawing/2014/main" id="{59D02541-BB9A-BC4D-9E96-C7F81AF6A20E}"/>
              </a:ext>
            </a:extLst>
          </p:cNvPr>
          <p:cNvCxnSpPr>
            <a:cxnSpLocks/>
          </p:cNvCxnSpPr>
          <p:nvPr/>
        </p:nvCxnSpPr>
        <p:spPr bwMode="auto">
          <a:xfrm>
            <a:off x="90726"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cxnSp>
        <p:nvCxnSpPr>
          <p:cNvPr id="41" name="Straight Connector 40">
            <a:extLst>
              <a:ext uri="{FF2B5EF4-FFF2-40B4-BE49-F238E27FC236}">
                <a16:creationId xmlns:a16="http://schemas.microsoft.com/office/drawing/2014/main" id="{956F07ED-DD6D-1143-9FB7-C8D391E1B309}"/>
              </a:ext>
            </a:extLst>
          </p:cNvPr>
          <p:cNvCxnSpPr>
            <a:cxnSpLocks/>
          </p:cNvCxnSpPr>
          <p:nvPr/>
        </p:nvCxnSpPr>
        <p:spPr bwMode="auto">
          <a:xfrm>
            <a:off x="4226498"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6" name="Rectangle 2">
            <a:extLst>
              <a:ext uri="{FF2B5EF4-FFF2-40B4-BE49-F238E27FC236}">
                <a16:creationId xmlns:a16="http://schemas.microsoft.com/office/drawing/2014/main" id="{BA29DA6D-FD6A-184B-AC59-B77C717CE474}"/>
              </a:ext>
            </a:extLst>
          </p:cNvPr>
          <p:cNvSpPr txBox="1">
            <a:spLocks noChangeArrowheads="1"/>
          </p:cNvSpPr>
          <p:nvPr/>
        </p:nvSpPr>
        <p:spPr bwMode="auto">
          <a:xfrm>
            <a:off x="-1" y="2348880"/>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WISE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E0AF1C38-1EAC-C944-AA5C-ED4656F904B8}"/>
              </a:ext>
            </a:extLst>
          </p:cNvPr>
          <p:cNvCxnSpPr>
            <a:cxnSpLocks/>
          </p:cNvCxnSpPr>
          <p:nvPr/>
        </p:nvCxnSpPr>
        <p:spPr bwMode="auto">
          <a:xfrm>
            <a:off x="107504"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8" name="Rectangle 2">
            <a:extLst>
              <a:ext uri="{FF2B5EF4-FFF2-40B4-BE49-F238E27FC236}">
                <a16:creationId xmlns:a16="http://schemas.microsoft.com/office/drawing/2014/main" id="{33B7B84B-0E9C-7947-B15D-99234494FDDE}"/>
              </a:ext>
            </a:extLst>
          </p:cNvPr>
          <p:cNvSpPr txBox="1">
            <a:spLocks noChangeArrowheads="1"/>
          </p:cNvSpPr>
          <p:nvPr/>
        </p:nvSpPr>
        <p:spPr bwMode="auto">
          <a:xfrm>
            <a:off x="10391" y="807827"/>
            <a:ext cx="5066089" cy="64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THE             HABITS OF</a:t>
            </a:r>
            <a:endParaRPr kumimoji="0" lang="en-US" sz="28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2">
            <a:extLst>
              <a:ext uri="{FF2B5EF4-FFF2-40B4-BE49-F238E27FC236}">
                <a16:creationId xmlns:a16="http://schemas.microsoft.com/office/drawing/2014/main" id="{18DE8CF3-3195-4E4C-A942-20A1E36459B8}"/>
              </a:ext>
            </a:extLst>
          </p:cNvPr>
          <p:cNvSpPr txBox="1">
            <a:spLocks noChangeArrowheads="1"/>
          </p:cNvSpPr>
          <p:nvPr/>
        </p:nvSpPr>
        <p:spPr bwMode="auto">
          <a:xfrm>
            <a:off x="971600" y="378934"/>
            <a:ext cx="1657651" cy="13938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10</a:t>
            </a:r>
            <a:endPar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500EE9AF-51C0-2943-BE47-8641B5DDBC99}"/>
              </a:ext>
            </a:extLst>
          </p:cNvPr>
          <p:cNvSpPr txBox="1">
            <a:spLocks noChangeArrowheads="1"/>
          </p:cNvSpPr>
          <p:nvPr/>
        </p:nvSpPr>
        <p:spPr bwMode="auto">
          <a:xfrm>
            <a:off x="23489" y="3220142"/>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PEOPLE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8" name="Rectangle 2">
            <a:extLst>
              <a:ext uri="{FF2B5EF4-FFF2-40B4-BE49-F238E27FC236}">
                <a16:creationId xmlns:a16="http://schemas.microsoft.com/office/drawing/2014/main" id="{F062EECE-1458-0446-9B62-30F799415506}"/>
              </a:ext>
            </a:extLst>
          </p:cNvPr>
          <p:cNvSpPr txBox="1">
            <a:spLocks noChangeArrowheads="1"/>
          </p:cNvSpPr>
          <p:nvPr/>
        </p:nvSpPr>
        <p:spPr bwMode="auto">
          <a:xfrm>
            <a:off x="11808" y="4365104"/>
            <a:ext cx="3768104"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3600" b="1" i="0" u="none" strike="noStrike" kern="0" cap="none" spc="-180" normalizeH="0" baseline="0" noProof="0" dirty="0" err="1">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erb</a:t>
            </a: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Lessons </a:t>
            </a:r>
            <a:b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in Personal Change</a:t>
            </a:r>
          </a:p>
        </p:txBody>
      </p:sp>
      <p:sp>
        <p:nvSpPr>
          <p:cNvPr id="30" name="Rectangle 2">
            <a:extLst>
              <a:ext uri="{FF2B5EF4-FFF2-40B4-BE49-F238E27FC236}">
                <a16:creationId xmlns:a16="http://schemas.microsoft.com/office/drawing/2014/main" id="{CE492336-295C-8342-8AE5-343EB803991A}"/>
              </a:ext>
            </a:extLst>
          </p:cNvPr>
          <p:cNvSpPr txBox="1">
            <a:spLocks noChangeArrowheads="1"/>
          </p:cNvSpPr>
          <p:nvPr/>
        </p:nvSpPr>
        <p:spPr bwMode="auto">
          <a:xfrm>
            <a:off x="-1" y="5984772"/>
            <a:ext cx="5076057" cy="8023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100" normalizeH="0" baseline="0" noProof="0" dirty="0">
                <a:ln>
                  <a:noFill/>
                </a:ln>
                <a:solidFill>
                  <a:srgbClr val="9F1300"/>
                </a:solidFill>
                <a:effectLst>
                  <a:glow rad="63500">
                    <a:srgbClr val="000000">
                      <a:satMod val="175000"/>
                      <a:alpha val="77000"/>
                    </a:srgbClr>
                  </a:glow>
                </a:effectLst>
                <a:uLnTx/>
                <a:uFillTx/>
                <a:latin typeface="Times New Roman" panose="02020603050405020304" pitchFamily="18" charset="0"/>
                <a:ea typeface="ＭＳ Ｐゴシック" charset="0"/>
                <a:cs typeface="Times New Roman" panose="02020603050405020304" pitchFamily="18" charset="0"/>
              </a:rPr>
              <a:t>Sages R. Wise</a:t>
            </a:r>
          </a:p>
        </p:txBody>
      </p:sp>
      <p:sp>
        <p:nvSpPr>
          <p:cNvPr id="31" name="Rectangle 2">
            <a:extLst>
              <a:ext uri="{FF2B5EF4-FFF2-40B4-BE49-F238E27FC236}">
                <a16:creationId xmlns:a16="http://schemas.microsoft.com/office/drawing/2014/main" id="{9A20C043-358A-0F47-B9CA-8B6FD8E6F81E}"/>
              </a:ext>
            </a:extLst>
          </p:cNvPr>
          <p:cNvSpPr txBox="1">
            <a:spLocks noChangeArrowheads="1"/>
          </p:cNvSpPr>
          <p:nvPr/>
        </p:nvSpPr>
        <p:spPr bwMode="auto">
          <a:xfrm>
            <a:off x="-16767" y="-21159"/>
            <a:ext cx="5066089" cy="720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a:ln>
                  <a:noFill/>
                </a:ln>
                <a:solidFill>
                  <a:srgbClr val="A39671"/>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OVER 5000 MILLION SOLD</a:t>
            </a:r>
          </a:p>
        </p:txBody>
      </p:sp>
      <p:grpSp>
        <p:nvGrpSpPr>
          <p:cNvPr id="37" name="Group 36">
            <a:extLst>
              <a:ext uri="{FF2B5EF4-FFF2-40B4-BE49-F238E27FC236}">
                <a16:creationId xmlns:a16="http://schemas.microsoft.com/office/drawing/2014/main" id="{A2083223-25A4-1C4D-B931-E96AB4A1AC9E}"/>
              </a:ext>
            </a:extLst>
          </p:cNvPr>
          <p:cNvGrpSpPr/>
          <p:nvPr/>
        </p:nvGrpSpPr>
        <p:grpSpPr>
          <a:xfrm>
            <a:off x="3203848" y="3875816"/>
            <a:ext cx="2087797" cy="2087797"/>
            <a:chOff x="3203848" y="3875816"/>
            <a:chExt cx="2087797" cy="2087797"/>
          </a:xfrm>
        </p:grpSpPr>
        <p:pic>
          <p:nvPicPr>
            <p:cNvPr id="1030" name="Picture 6">
              <a:extLst>
                <a:ext uri="{FF2B5EF4-FFF2-40B4-BE49-F238E27FC236}">
                  <a16:creationId xmlns:a16="http://schemas.microsoft.com/office/drawing/2014/main" id="{9F2B4B06-044C-B445-B013-A72F8D3D9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875816"/>
              <a:ext cx="2087797" cy="20877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6655224C-D9DE-E145-A224-AE1D89747481}"/>
                </a:ext>
              </a:extLst>
            </p:cNvPr>
            <p:cNvSpPr txBox="1">
              <a:spLocks noChangeArrowheads="1"/>
            </p:cNvSpPr>
            <p:nvPr/>
          </p:nvSpPr>
          <p:spPr bwMode="auto">
            <a:xfrm>
              <a:off x="3347864" y="4293096"/>
              <a:ext cx="1620699"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100" normalizeH="0" baseline="0" noProof="0" dirty="0">
                  <a:ln>
                    <a:noFill/>
                  </a:ln>
                  <a:solidFill>
                    <a:srgbClr val="243540"/>
                  </a:solidFill>
                  <a:effectLst/>
                  <a:uLnTx/>
                  <a:uFillTx/>
                  <a:latin typeface="Times New Roman" panose="02020603050405020304" pitchFamily="18" charset="0"/>
                  <a:ea typeface="ＭＳ Ｐゴシック" charset="0"/>
                  <a:cs typeface="Times New Roman" panose="02020603050405020304" pitchFamily="18" charset="0"/>
                </a:rPr>
                <a:t>The Bible Needs No Foreword and Afterward by the Author</a:t>
              </a:r>
            </a:p>
          </p:txBody>
        </p:sp>
      </p:grpSp>
      <p:grpSp>
        <p:nvGrpSpPr>
          <p:cNvPr id="36" name="Group 35">
            <a:extLst>
              <a:ext uri="{FF2B5EF4-FFF2-40B4-BE49-F238E27FC236}">
                <a16:creationId xmlns:a16="http://schemas.microsoft.com/office/drawing/2014/main" id="{7DDDBA38-5A99-1040-AEC5-C90E4142765F}"/>
              </a:ext>
            </a:extLst>
          </p:cNvPr>
          <p:cNvGrpSpPr/>
          <p:nvPr/>
        </p:nvGrpSpPr>
        <p:grpSpPr>
          <a:xfrm>
            <a:off x="446183" y="5496932"/>
            <a:ext cx="4522379" cy="596364"/>
            <a:chOff x="446183" y="5424924"/>
            <a:chExt cx="4522379" cy="596364"/>
          </a:xfrm>
        </p:grpSpPr>
        <p:sp>
          <p:nvSpPr>
            <p:cNvPr id="35" name="Rectangle 2">
              <a:extLst>
                <a:ext uri="{FF2B5EF4-FFF2-40B4-BE49-F238E27FC236}">
                  <a16:creationId xmlns:a16="http://schemas.microsoft.com/office/drawing/2014/main" id="{1FB9295C-B6AF-F149-9525-FE854435B7E7}"/>
                </a:ext>
              </a:extLst>
            </p:cNvPr>
            <p:cNvSpPr txBox="1">
              <a:spLocks noChangeArrowheads="1"/>
            </p:cNvSpPr>
            <p:nvPr/>
          </p:nvSpPr>
          <p:spPr bwMode="auto">
            <a:xfrm>
              <a:off x="446183" y="5424924"/>
              <a:ext cx="4522379" cy="5183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_____________________________________________</a:t>
              </a:r>
              <a:b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fear of the L</a:t>
              </a:r>
              <a:r>
                <a:rPr kumimoji="0" lang="en-US" sz="105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ORD</a:t>
              </a: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is the beginning of wisdom.”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—King Solomon, bestselling author of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a:t>
              </a:r>
              <a:r>
                <a:rPr kumimoji="0" lang="ja-JP" alt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of Solomon</a:t>
              </a:r>
              <a:endPar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D36C69F-E52A-9F4B-B80D-D9CB647D68AF}"/>
                </a:ext>
              </a:extLst>
            </p:cNvPr>
            <p:cNvCxnSpPr/>
            <p:nvPr/>
          </p:nvCxnSpPr>
          <p:spPr bwMode="auto">
            <a:xfrm>
              <a:off x="539552" y="6021288"/>
              <a:ext cx="3888432" cy="0"/>
            </a:xfrm>
            <a:prstGeom prst="line">
              <a:avLst/>
            </a:prstGeom>
            <a:ln>
              <a:headEnd type="none" w="med" len="med"/>
              <a:tailEnd type="none" w="lg" len="lg"/>
            </a:ln>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EF4CEA76-4A96-0044-A0C5-AA61D8BC0863}"/>
              </a:ext>
            </a:extLst>
          </p:cNvPr>
          <p:cNvCxnSpPr>
            <a:cxnSpLocks/>
          </p:cNvCxnSpPr>
          <p:nvPr/>
        </p:nvCxnSpPr>
        <p:spPr bwMode="auto">
          <a:xfrm>
            <a:off x="4243276"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5" name="Rectangle 2">
            <a:extLst>
              <a:ext uri="{FF2B5EF4-FFF2-40B4-BE49-F238E27FC236}">
                <a16:creationId xmlns:a16="http://schemas.microsoft.com/office/drawing/2014/main" id="{92BED396-BE5F-1B49-AA70-9166FCC6ED58}"/>
              </a:ext>
            </a:extLst>
          </p:cNvPr>
          <p:cNvSpPr txBox="1">
            <a:spLocks noChangeArrowheads="1"/>
          </p:cNvSpPr>
          <p:nvPr/>
        </p:nvSpPr>
        <p:spPr bwMode="auto">
          <a:xfrm>
            <a:off x="-1" y="1484784"/>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HIGHLY</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8922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6" grpId="0"/>
      <p:bldP spid="8" grpId="0"/>
      <p:bldP spid="9" grpId="0"/>
      <p:bldP spid="7" grpId="0"/>
      <p:bldP spid="28" grpId="0"/>
      <p:bldP spid="30" grpId="0"/>
      <p:bldP spid="31" grpId="0"/>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5" name="Rectangle 2">
            <a:extLst>
              <a:ext uri="{FF2B5EF4-FFF2-40B4-BE49-F238E27FC236}">
                <a16:creationId xmlns:a16="http://schemas.microsoft.com/office/drawing/2014/main" id="{2E851B57-40B4-4BBB-A82C-2CEBD07B24DC}"/>
              </a:ext>
            </a:extLst>
          </p:cNvPr>
          <p:cNvSpPr txBox="1">
            <a:spLocks noChangeArrowheads="1"/>
          </p:cNvSpPr>
          <p:nvPr/>
        </p:nvSpPr>
        <p:spPr bwMode="auto">
          <a:xfrm>
            <a:off x="-31531" y="5949279"/>
            <a:ext cx="9144000" cy="9567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ja-JP" altLang="en-US" sz="5400" b="1" kern="0" dirty="0">
                <a:solidFill>
                  <a:srgbClr val="FFFFFF"/>
                </a:solidFill>
                <a:effectLst>
                  <a:glow rad="127000">
                    <a:srgbClr val="000000"/>
                  </a:glow>
                </a:effectLst>
                <a:latin typeface="Arial" charset="0"/>
                <a:ea typeface="ＭＳ Ｐゴシック" charset="0"/>
                <a:cs typeface="ＭＳ Ｐゴシック" charset="0"/>
              </a:rPr>
              <a:t>三种方式</a:t>
            </a: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8108049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39342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Study</a:t>
            </a:r>
            <a:r>
              <a:rPr lang="en-US" sz="4800" b="1" dirty="0">
                <a:effectLst>
                  <a:glow rad="127000">
                    <a:schemeClr val="tx1"/>
                  </a:glow>
                </a:effectLst>
                <a:latin typeface="Arial" charset="0"/>
                <a:ea typeface="ＭＳ Ｐゴシック" charset="0"/>
                <a:cs typeface="ＭＳ Ｐゴシック" charset="0"/>
              </a:rPr>
              <a:t> </a:t>
            </a:r>
            <a:r>
              <a:rPr lang="ja-JP" altLang="en-US" sz="4800" b="1" dirty="0">
                <a:effectLst>
                  <a:glow rad="127000">
                    <a:schemeClr val="tx1"/>
                  </a:glow>
                </a:effectLst>
                <a:latin typeface="Arial" charset="0"/>
                <a:ea typeface="ＭＳ Ｐゴシック" charset="0"/>
                <a:cs typeface="ＭＳ Ｐゴシック" charset="0"/>
              </a:rPr>
              <a:t>箴言 </a:t>
            </a:r>
            <a:r>
              <a:rPr lang="en-US" sz="4800" b="1" dirty="0">
                <a:effectLst>
                  <a:glow rad="127000">
                    <a:schemeClr val="tx1"/>
                  </a:glow>
                </a:effectLst>
                <a:latin typeface="Arial" charset="0"/>
                <a:ea typeface="ＭＳ Ｐゴシック" charset="0"/>
                <a:cs typeface="ＭＳ Ｐゴシック" charset="0"/>
              </a:rPr>
              <a:t> to do what is right (1:1-4).</a:t>
            </a:r>
          </a:p>
        </p:txBody>
      </p:sp>
      <p:pic>
        <p:nvPicPr>
          <p:cNvPr id="6146" name="Picture 2">
            <a:extLst>
              <a:ext uri="{FF2B5EF4-FFF2-40B4-BE49-F238E27FC236}">
                <a16:creationId xmlns:a16="http://schemas.microsoft.com/office/drawing/2014/main" id="{2B1BF24E-8E9C-A44D-9414-A3BC58190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9" y="1628800"/>
            <a:ext cx="9144000" cy="545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93835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0863B4-29B3-4DD8-9596-7ABE268A1786}"/>
              </a:ext>
            </a:extLst>
          </p:cNvPr>
          <p:cNvSpPr/>
          <p:nvPr/>
        </p:nvSpPr>
        <p:spPr>
          <a:xfrm>
            <a:off x="0" y="474345"/>
            <a:ext cx="9144000" cy="2308324"/>
          </a:xfrm>
          <a:prstGeom prst="rect">
            <a:avLst/>
          </a:prstGeom>
        </p:spPr>
        <p:txBody>
          <a:bodyPr wrap="square">
            <a:spAutoFit/>
          </a:bodyPr>
          <a:lstStyle/>
          <a:p>
            <a:pPr lvl="0" algn="ctr" defTabSz="457177" fontAlgn="auto">
              <a:spcBef>
                <a:spcPts val="0"/>
              </a:spcBef>
              <a:spcAft>
                <a:spcPts val="0"/>
              </a:spcAft>
              <a:defRPr/>
            </a:pPr>
            <a:r>
              <a:rPr kumimoji="0" lang="en-US" sz="48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1 </a:t>
            </a:r>
            <a:r>
              <a:rPr lang="zh-CN" altLang="en-US" sz="4800" b="1" dirty="0">
                <a:solidFill>
                  <a:prstClr val="white"/>
                </a:solidFill>
                <a:effectLst>
                  <a:glow rad="228600">
                    <a:prstClr val="black"/>
                  </a:glow>
                </a:effectLst>
                <a:latin typeface="Arial" panose="020B0604020202020204" pitchFamily="34" charset="0"/>
                <a:cs typeface="Arial" panose="020B0604020202020204" pitchFamily="34" charset="0"/>
              </a:rPr>
              <a:t>这是大卫的儿子以色列王所罗门的箴言。</a:t>
            </a:r>
            <a:r>
              <a:rPr kumimoji="0" lang="en-US" sz="48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2 </a:t>
            </a:r>
            <a:r>
              <a:rPr lang="zh-CN" altLang="en-US" sz="4800" b="1" dirty="0">
                <a:solidFill>
                  <a:prstClr val="white"/>
                </a:solidFill>
                <a:effectLst>
                  <a:glow rad="228600">
                    <a:prstClr val="black"/>
                  </a:glow>
                </a:effectLst>
                <a:latin typeface="Arial" panose="020B0604020202020204" pitchFamily="34" charset="0"/>
                <a:cs typeface="Arial" panose="020B0604020202020204" pitchFamily="34" charset="0"/>
              </a:rPr>
              <a:t>为使人认识</a:t>
            </a:r>
            <a:r>
              <a:rPr lang="zh-CN" altLang="en-US" sz="4800" b="1" dirty="0">
                <a:solidFill>
                  <a:srgbClr val="FFFF00"/>
                </a:solidFill>
                <a:effectLst>
                  <a:glow rad="228600">
                    <a:prstClr val="black"/>
                  </a:glow>
                </a:effectLst>
                <a:latin typeface="Arial" panose="020B0604020202020204" pitchFamily="34" charset="0"/>
                <a:cs typeface="Arial" panose="020B0604020202020204" pitchFamily="34" charset="0"/>
              </a:rPr>
              <a:t>智慧</a:t>
            </a:r>
            <a:r>
              <a:rPr lang="zh-CN" altLang="en-US" sz="4800" b="1" dirty="0">
                <a:solidFill>
                  <a:prstClr val="white"/>
                </a:solidFill>
                <a:effectLst>
                  <a:glow rad="228600">
                    <a:prstClr val="black"/>
                  </a:glow>
                </a:effectLst>
                <a:latin typeface="Arial" panose="020B0604020202020204" pitchFamily="34" charset="0"/>
                <a:cs typeface="Arial" panose="020B0604020202020204" pitchFamily="34" charset="0"/>
              </a:rPr>
              <a:t>和</a:t>
            </a:r>
            <a:r>
              <a:rPr lang="zh-CN" altLang="en-US" sz="4800" b="1" dirty="0">
                <a:solidFill>
                  <a:srgbClr val="FFFF00"/>
                </a:solidFill>
                <a:effectLst>
                  <a:glow rad="228600">
                    <a:prstClr val="black"/>
                  </a:glow>
                </a:effectLst>
                <a:latin typeface="Arial" panose="020B0604020202020204" pitchFamily="34" charset="0"/>
                <a:cs typeface="Arial" panose="020B0604020202020204" pitchFamily="34" charset="0"/>
              </a:rPr>
              <a:t>教诲</a:t>
            </a:r>
            <a:r>
              <a:rPr lang="zh-CN" altLang="en-US" sz="4800" b="1" dirty="0">
                <a:solidFill>
                  <a:prstClr val="white"/>
                </a:solidFill>
                <a:effectLst>
                  <a:glow rad="228600">
                    <a:prstClr val="black"/>
                  </a:glow>
                </a:effectLst>
                <a:latin typeface="Arial" panose="020B0604020202020204" pitchFamily="34" charset="0"/>
                <a:cs typeface="Arial" panose="020B0604020202020204" pitchFamily="34" charset="0"/>
              </a:rPr>
              <a:t>，</a:t>
            </a:r>
          </a:p>
          <a:p>
            <a:pPr lvl="0" algn="ctr" defTabSz="457177" fontAlgn="auto">
              <a:spcBef>
                <a:spcPts val="0"/>
              </a:spcBef>
              <a:spcAft>
                <a:spcPts val="0"/>
              </a:spcAft>
              <a:defRPr/>
            </a:pPr>
            <a:r>
              <a:rPr lang="zh-CN" altLang="en-US" sz="4800" b="1" dirty="0">
                <a:solidFill>
                  <a:prstClr val="white"/>
                </a:solidFill>
                <a:effectLst>
                  <a:glow rad="228600">
                    <a:prstClr val="black"/>
                  </a:glow>
                </a:effectLst>
                <a:latin typeface="Arial" panose="020B0604020202020204" pitchFamily="34" charset="0"/>
                <a:cs typeface="Arial" panose="020B0604020202020204" pitchFamily="34" charset="0"/>
              </a:rPr>
              <a:t>    领悟真知灼见；</a:t>
            </a:r>
            <a:endParaRPr kumimoji="0" lang="en-US" sz="4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75D2DFD-8792-428E-97F6-FEF17458C54D}"/>
              </a:ext>
            </a:extLst>
          </p:cNvPr>
          <p:cNvSpPr/>
          <p:nvPr/>
        </p:nvSpPr>
        <p:spPr>
          <a:xfrm>
            <a:off x="-9252" y="5798879"/>
            <a:ext cx="9144000" cy="707886"/>
          </a:xfrm>
          <a:prstGeom prst="rect">
            <a:avLst/>
          </a:prstGeom>
        </p:spPr>
        <p:txBody>
          <a:bodyPr wrap="square">
            <a:spAutoFit/>
          </a:bodyPr>
          <a:lstStyle/>
          <a:p>
            <a:pPr lvl="0" algn="ctr" defTabSz="457177" fontAlgn="auto">
              <a:spcBef>
                <a:spcPts val="0"/>
              </a:spcBef>
              <a:spcAft>
                <a:spcPts val="0"/>
              </a:spcAft>
              <a:defRPr/>
            </a:pPr>
            <a:r>
              <a:rPr lang="ja-JP" altLang="en-US" sz="4000" b="1" dirty="0">
                <a:solidFill>
                  <a:prstClr val="white"/>
                </a:solidFill>
                <a:effectLst>
                  <a:glow rad="228600">
                    <a:prstClr val="black"/>
                  </a:glow>
                </a:effectLst>
                <a:latin typeface="Arial" panose="020B0604020202020204" pitchFamily="34" charset="0"/>
                <a:cs typeface="Arial" panose="020B0604020202020204" pitchFamily="34" charset="0"/>
              </a:rPr>
              <a:t>箴言</a:t>
            </a:r>
            <a:r>
              <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1:1-7</a:t>
            </a:r>
            <a:r>
              <a:rPr kumimoji="0" lang="en-SG" sz="36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CCB</a:t>
            </a:r>
            <a:endPar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93129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0863B4-29B3-4DD8-9596-7ABE268A1786}"/>
              </a:ext>
            </a:extLst>
          </p:cNvPr>
          <p:cNvSpPr/>
          <p:nvPr/>
        </p:nvSpPr>
        <p:spPr>
          <a:xfrm>
            <a:off x="0" y="474345"/>
            <a:ext cx="9144000" cy="1323439"/>
          </a:xfrm>
          <a:prstGeom prst="rect">
            <a:avLst/>
          </a:prstGeom>
        </p:spPr>
        <p:txBody>
          <a:bodyPr wrap="square">
            <a:spAutoFit/>
          </a:bodyPr>
          <a:lstStyle/>
          <a:p>
            <a:pPr lvl="0" algn="ctr" defTabSz="457177" fontAlgn="auto">
              <a:spcBef>
                <a:spcPts val="0"/>
              </a:spcBef>
              <a:spcAft>
                <a:spcPts val="0"/>
              </a:spcAft>
              <a:defRPr/>
            </a:pPr>
            <a:r>
              <a:rPr kumimoji="0" lang="en-US" sz="40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3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为使人接受</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劝诫</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p>
          <a:p>
            <a:pPr lvl="0"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为人处事</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仁义、公平、正直</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75D2DFD-8792-428E-97F6-FEF17458C54D}"/>
              </a:ext>
            </a:extLst>
          </p:cNvPr>
          <p:cNvSpPr/>
          <p:nvPr/>
        </p:nvSpPr>
        <p:spPr>
          <a:xfrm>
            <a:off x="-9252" y="5798879"/>
            <a:ext cx="9144000" cy="707886"/>
          </a:xfrm>
          <a:prstGeom prst="rect">
            <a:avLst/>
          </a:prstGeom>
        </p:spPr>
        <p:txBody>
          <a:bodyPr wrap="square">
            <a:spAutoFit/>
          </a:bodyPr>
          <a:lstStyle/>
          <a:p>
            <a:pPr lvl="0" algn="ctr" defTabSz="457177" fontAlgn="auto">
              <a:spcBef>
                <a:spcPts val="0"/>
              </a:spcBef>
              <a:spcAft>
                <a:spcPts val="0"/>
              </a:spcAft>
              <a:defRPr/>
            </a:pPr>
            <a:r>
              <a:rPr lang="ja-JP" altLang="en-US" sz="4000" b="1" dirty="0">
                <a:solidFill>
                  <a:prstClr val="white"/>
                </a:solidFill>
                <a:effectLst>
                  <a:glow rad="228600">
                    <a:prstClr val="black"/>
                  </a:glow>
                </a:effectLst>
                <a:latin typeface="Arial" panose="020B0604020202020204" pitchFamily="34" charset="0"/>
                <a:cs typeface="Arial" panose="020B0604020202020204" pitchFamily="34" charset="0"/>
              </a:rPr>
              <a:t>箴言 </a:t>
            </a:r>
            <a:r>
              <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1:1-7</a:t>
            </a:r>
            <a:r>
              <a:rPr kumimoji="0" lang="en-SG" sz="36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CCB</a:t>
            </a:r>
            <a:endPar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73807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A1C23241-D6FE-4AFC-B2FE-DD1EFD301B11}"/>
              </a:ext>
            </a:extLst>
          </p:cNvPr>
          <p:cNvSpPr/>
          <p:nvPr/>
        </p:nvSpPr>
        <p:spPr>
          <a:xfrm>
            <a:off x="0" y="502547"/>
            <a:ext cx="9144000" cy="1323439"/>
          </a:xfrm>
          <a:prstGeom prst="rect">
            <a:avLst/>
          </a:prstGeom>
        </p:spPr>
        <p:txBody>
          <a:bodyPr wrap="square">
            <a:spAutoFit/>
          </a:bodyPr>
          <a:lstStyle/>
          <a:p>
            <a:pPr lvl="0" algn="ctr" defTabSz="457177" fontAlgn="auto">
              <a:spcBef>
                <a:spcPts val="0"/>
              </a:spcBef>
              <a:spcAft>
                <a:spcPts val="0"/>
              </a:spcAft>
              <a:defRPr/>
            </a:pPr>
            <a:r>
              <a:rPr kumimoji="0" lang="en-US" sz="40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4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使愚昧人</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明智</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p>
          <a:p>
            <a:pPr lvl="0"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使青年有</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知识</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和</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明辨力</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875D2DFD-8792-428E-97F6-FEF17458C54D}"/>
              </a:ext>
            </a:extLst>
          </p:cNvPr>
          <p:cNvSpPr/>
          <p:nvPr/>
        </p:nvSpPr>
        <p:spPr>
          <a:xfrm>
            <a:off x="0" y="5066555"/>
            <a:ext cx="9144000" cy="707886"/>
          </a:xfrm>
          <a:prstGeom prst="rect">
            <a:avLst/>
          </a:prstGeom>
        </p:spPr>
        <p:txBody>
          <a:bodyPr wrap="square">
            <a:spAutoFit/>
          </a:bodyPr>
          <a:lstStyle/>
          <a:p>
            <a:pPr lvl="0" algn="ctr" defTabSz="457177" fontAlgn="auto">
              <a:spcBef>
                <a:spcPts val="0"/>
              </a:spcBef>
              <a:spcAft>
                <a:spcPts val="0"/>
              </a:spcAft>
              <a:defRPr/>
            </a:pPr>
            <a:r>
              <a:rPr lang="ja-JP" altLang="en-US" sz="4000" b="1" dirty="0">
                <a:solidFill>
                  <a:prstClr val="white"/>
                </a:solidFill>
                <a:effectLst>
                  <a:glow rad="228600">
                    <a:prstClr val="black"/>
                  </a:glow>
                </a:effectLst>
                <a:latin typeface="Arial" panose="020B0604020202020204" pitchFamily="34" charset="0"/>
                <a:cs typeface="Arial" panose="020B0604020202020204" pitchFamily="34" charset="0"/>
              </a:rPr>
              <a:t>箴言 </a:t>
            </a:r>
            <a:r>
              <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1:1-7 CCB</a:t>
            </a:r>
          </a:p>
        </p:txBody>
      </p:sp>
    </p:spTree>
    <p:extLst>
      <p:ext uri="{BB962C8B-B14F-4D97-AF65-F5344CB8AC3E}">
        <p14:creationId xmlns:p14="http://schemas.microsoft.com/office/powerpoint/2010/main" val="23708234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5265A7B-DF15-D144-9C21-57ECA57BC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4"/>
            <a:ext cx="9252520" cy="59821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0350" y="-1179512"/>
            <a:ext cx="9144000" cy="1179512"/>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Famous </a:t>
            </a:r>
            <a:r>
              <a:rPr lang="ja-JP" altLang="en-US" sz="7200" b="1" dirty="0">
                <a:effectLst>
                  <a:glow rad="127000">
                    <a:schemeClr val="tx1"/>
                  </a:glow>
                </a:effectLst>
                <a:latin typeface="Arial" charset="0"/>
                <a:ea typeface="ＭＳ Ｐゴシック" charset="0"/>
                <a:cs typeface="ＭＳ Ｐゴシック" charset="0"/>
              </a:rPr>
              <a:t>箴言 </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80426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5" name="Rectangle 2">
            <a:extLst>
              <a:ext uri="{FF2B5EF4-FFF2-40B4-BE49-F238E27FC236}">
                <a16:creationId xmlns:a16="http://schemas.microsoft.com/office/drawing/2014/main" id="{2E851B57-40B4-4BBB-A82C-2CEBD07B24DC}"/>
              </a:ext>
            </a:extLst>
          </p:cNvPr>
          <p:cNvSpPr txBox="1">
            <a:spLocks noChangeArrowheads="1"/>
          </p:cNvSpPr>
          <p:nvPr/>
        </p:nvSpPr>
        <p:spPr bwMode="auto">
          <a:xfrm>
            <a:off x="-31531" y="5949279"/>
            <a:ext cx="9144000" cy="9567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三种方式</a:t>
            </a: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5335448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39342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Study</a:t>
            </a:r>
            <a:r>
              <a:rPr lang="en-US" sz="4800" b="1" dirty="0">
                <a:effectLst>
                  <a:glow rad="127000">
                    <a:schemeClr val="tx1"/>
                  </a:glow>
                </a:effectLst>
                <a:latin typeface="Arial" charset="0"/>
                <a:ea typeface="ＭＳ Ｐゴシック" charset="0"/>
                <a:cs typeface="ＭＳ Ｐゴシック" charset="0"/>
              </a:rPr>
              <a:t> </a:t>
            </a:r>
            <a:r>
              <a:rPr lang="ja-JP" altLang="en-US" sz="4800" b="1" dirty="0">
                <a:effectLst>
                  <a:glow rad="127000">
                    <a:schemeClr val="tx1"/>
                  </a:glow>
                </a:effectLst>
                <a:latin typeface="Arial" charset="0"/>
                <a:ea typeface="ＭＳ Ｐゴシック" charset="0"/>
                <a:cs typeface="ＭＳ Ｐゴシック" charset="0"/>
              </a:rPr>
              <a:t>箴言 </a:t>
            </a:r>
            <a:r>
              <a:rPr lang="en-US" sz="4800" b="1" dirty="0">
                <a:effectLst>
                  <a:glow rad="127000">
                    <a:schemeClr val="tx1"/>
                  </a:glow>
                </a:effectLst>
                <a:latin typeface="Arial" charset="0"/>
                <a:ea typeface="ＭＳ Ｐゴシック" charset="0"/>
                <a:cs typeface="ＭＳ Ｐゴシック" charset="0"/>
              </a:rPr>
              <a:t> to do what is right (1:1-4).</a:t>
            </a:r>
          </a:p>
        </p:txBody>
      </p:sp>
      <p:pic>
        <p:nvPicPr>
          <p:cNvPr id="6146" name="Picture 2">
            <a:extLst>
              <a:ext uri="{FF2B5EF4-FFF2-40B4-BE49-F238E27FC236}">
                <a16:creationId xmlns:a16="http://schemas.microsoft.com/office/drawing/2014/main" id="{2B1BF24E-8E9C-A44D-9414-A3BC58190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9" y="1628800"/>
            <a:ext cx="9144000" cy="545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232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zh-CN" altLang="en-US" sz="5400" b="1" kern="1200" dirty="0">
                <a:solidFill>
                  <a:srgbClr val="0000FF"/>
                </a:solidFill>
                <a:latin typeface="Arial" charset="0"/>
                <a:ea typeface="ＭＳ Ｐゴシック" charset="0"/>
                <a:cs typeface="ＭＳ Ｐゴシック" charset="0"/>
              </a:rPr>
              <a:t>珍视</a:t>
            </a:r>
            <a:r>
              <a:rPr lang="zh-CN" altLang="en-US" sz="5400" b="1" kern="1200" dirty="0">
                <a:solidFill>
                  <a:srgbClr val="000000"/>
                </a:solidFill>
                <a:latin typeface="Arial" charset="0"/>
                <a:ea typeface="ＭＳ Ｐゴシック" charset="0"/>
                <a:cs typeface="ＭＳ Ｐゴシック" charset="0"/>
              </a:rPr>
              <a:t>智慧，它能带来丰盛生命</a:t>
            </a:r>
            <a:r>
              <a:rPr lang="en-US" sz="5400" b="1" kern="1200" dirty="0">
                <a:solidFill>
                  <a:srgbClr val="000000"/>
                </a:solidFill>
                <a:latin typeface="Arial" charset="0"/>
                <a:ea typeface="ＭＳ Ｐゴシック" charset="0"/>
                <a:cs typeface="ＭＳ Ｐゴシック" charset="0"/>
              </a:rPr>
              <a:t>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399253690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Apply</a:t>
            </a:r>
            <a:r>
              <a:rPr lang="en-US" sz="4800" b="1" dirty="0">
                <a:effectLst>
                  <a:glow rad="127000">
                    <a:schemeClr val="tx1"/>
                  </a:glow>
                </a:effectLst>
                <a:latin typeface="Arial" charset="0"/>
                <a:ea typeface="ＭＳ Ｐゴシック" charset="0"/>
                <a:cs typeface="ＭＳ Ｐゴシック" charset="0"/>
              </a:rPr>
              <a:t> </a:t>
            </a:r>
            <a:r>
              <a:rPr lang="ja-JP" altLang="en-US" sz="4800" b="1" dirty="0">
                <a:effectLst>
                  <a:glow rad="127000">
                    <a:schemeClr val="tx1"/>
                  </a:glow>
                </a:effectLst>
                <a:latin typeface="Arial" charset="0"/>
                <a:ea typeface="ＭＳ Ｐゴシック" charset="0"/>
                <a:cs typeface="ＭＳ Ｐゴシック" charset="0"/>
              </a:rPr>
              <a:t>箴言 </a:t>
            </a:r>
            <a:r>
              <a:rPr lang="en-US" sz="4800" b="1" dirty="0">
                <a:effectLst>
                  <a:glow rad="127000">
                    <a:schemeClr val="tx1"/>
                  </a:glow>
                </a:effectLst>
                <a:latin typeface="Arial" charset="0"/>
                <a:ea typeface="ＭＳ Ｐゴシック" charset="0"/>
                <a:cs typeface="ＭＳ Ｐゴシック" charset="0"/>
              </a:rPr>
              <a:t> to gain skill in living (5-6).</a:t>
            </a:r>
          </a:p>
        </p:txBody>
      </p:sp>
      <p:pic>
        <p:nvPicPr>
          <p:cNvPr id="9218" name="Picture 2">
            <a:extLst>
              <a:ext uri="{FF2B5EF4-FFF2-40B4-BE49-F238E27FC236}">
                <a16:creationId xmlns:a16="http://schemas.microsoft.com/office/drawing/2014/main" id="{399F40BC-64D6-2E44-A0B8-C08464B7410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43608" y="1911778"/>
            <a:ext cx="7382541" cy="491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1489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A1C23241-D6FE-4AFC-B2FE-DD1EFD301B11}"/>
              </a:ext>
            </a:extLst>
          </p:cNvPr>
          <p:cNvSpPr/>
          <p:nvPr/>
        </p:nvSpPr>
        <p:spPr>
          <a:xfrm>
            <a:off x="0" y="502547"/>
            <a:ext cx="9144000" cy="2554545"/>
          </a:xfrm>
          <a:prstGeom prst="rect">
            <a:avLst/>
          </a:prstGeom>
        </p:spPr>
        <p:txBody>
          <a:bodyPr wrap="square">
            <a:spAutoFit/>
          </a:bodyPr>
          <a:lstStyle/>
          <a:p>
            <a:pPr lvl="0" algn="ctr" defTabSz="457177" fontAlgn="auto">
              <a:spcBef>
                <a:spcPts val="0"/>
              </a:spcBef>
              <a:spcAft>
                <a:spcPts val="0"/>
              </a:spcAft>
              <a:defRPr/>
            </a:pPr>
            <a:r>
              <a:rPr kumimoji="0" lang="en-US" sz="40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5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使智者听了长</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学问</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p>
          <a:p>
            <a:pPr lvl="0"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明哲听了得</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指引</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endParaRPr lang="en-US" altLang="zh-CN" sz="4000" b="1" dirty="0">
              <a:solidFill>
                <a:prstClr val="white"/>
              </a:solidFill>
              <a:effectLst>
                <a:glow rad="228600">
                  <a:prstClr val="black"/>
                </a:glow>
              </a:effectLst>
              <a:latin typeface="Arial" panose="020B0604020202020204" pitchFamily="34" charset="0"/>
              <a:cs typeface="Arial" panose="020B0604020202020204" pitchFamily="34" charset="0"/>
            </a:endParaRPr>
          </a:p>
          <a:p>
            <a:pPr lvl="0" algn="ctr" defTabSz="457177" fontAlgn="auto">
              <a:spcBef>
                <a:spcPts val="0"/>
              </a:spcBef>
              <a:spcAft>
                <a:spcPts val="0"/>
              </a:spcAft>
              <a:defRPr/>
            </a:pPr>
            <a:r>
              <a:rPr kumimoji="0" lang="en-US" sz="40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6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使人领悟箴言和比喻，</a:t>
            </a:r>
          </a:p>
          <a:p>
            <a:pPr lvl="0"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明白智者的话和谜语。</a:t>
            </a:r>
            <a:endParaRPr kumimoji="0" lang="en-US"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875D2DFD-8792-428E-97F6-FEF17458C54D}"/>
              </a:ext>
            </a:extLst>
          </p:cNvPr>
          <p:cNvSpPr/>
          <p:nvPr/>
        </p:nvSpPr>
        <p:spPr>
          <a:xfrm>
            <a:off x="7260" y="6021852"/>
            <a:ext cx="9144000" cy="58477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箴言 </a:t>
            </a:r>
            <a:r>
              <a:rPr kumimoji="0" lang="en-SG" sz="32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1:1-7 CCB</a:t>
            </a:r>
          </a:p>
        </p:txBody>
      </p:sp>
    </p:spTree>
    <p:extLst>
      <p:ext uri="{BB962C8B-B14F-4D97-AF65-F5344CB8AC3E}">
        <p14:creationId xmlns:p14="http://schemas.microsoft.com/office/powerpoint/2010/main" val="38885935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02754" name="Text Box 4"/>
          <p:cNvSpPr txBox="1">
            <a:spLocks noChangeArrowheads="1"/>
          </p:cNvSpPr>
          <p:nvPr/>
        </p:nvSpPr>
        <p:spPr bwMode="auto">
          <a:xfrm>
            <a:off x="609600" y="260350"/>
            <a:ext cx="8077200" cy="5232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The essence of a </a:t>
            </a:r>
            <a:r>
              <a:rPr kumimoji="0" lang="ja-JP"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箴言</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erbial</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saying is that it is based on observations of how things are in the world. It is a flash of insight into the repeatable situations of life on the world, and its aphoristic form not only represents insight but compels it . . . . Naturally, in the context of firm belief in God, the </a:t>
            </a:r>
            <a:r>
              <a:rPr kumimoji="0" lang="ja-JP"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箴言</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erb</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comes to express insight into the way things are, or should be, in the world ordered by God and a challenge to behavior that God will reward.</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Norman Perrin, </a:t>
            </a:r>
            <a:r>
              <a:rPr kumimoji="0" lang="en-US" sz="1800" b="1" i="1" u="none" strike="noStrike" kern="1200" cap="none" spc="0" normalizeH="0" baseline="0" noProof="0" dirty="0">
                <a:ln>
                  <a:noFill/>
                </a:ln>
                <a:solidFill>
                  <a:srgbClr val="FFFFFF"/>
                </a:solidFill>
                <a:effectLst/>
                <a:uLnTx/>
                <a:uFillTx/>
                <a:latin typeface="Arial"/>
                <a:ea typeface="ＭＳ Ｐゴシック" charset="0"/>
                <a:cs typeface="Arial"/>
              </a:rPr>
              <a:t>The New Testament: An Introduction, </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296.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Unicode MS"/>
                <a:ea typeface="+mj-ea"/>
                <a:cs typeface="+mj-cs"/>
              </a:rPr>
              <a:t>Jeffrey Arthurs, Gordon-Conwell Theological Seminary </a:t>
            </a:r>
            <a:br>
              <a:rPr kumimoji="0" lang="en-US" sz="1600" b="0" i="0" u="none" strike="noStrike" kern="0" cap="none" spc="0" normalizeH="0" baseline="0" noProof="0" dirty="0">
                <a:ln>
                  <a:noFill/>
                </a:ln>
                <a:solidFill>
                  <a:srgbClr val="FFFFFF"/>
                </a:solidFill>
                <a:effectLst/>
                <a:uLnTx/>
                <a:uFillTx/>
                <a:latin typeface="Arial Unicode MS"/>
                <a:ea typeface="+mj-ea"/>
                <a:cs typeface="+mj-cs"/>
              </a:rPr>
            </a:br>
            <a:r>
              <a:rPr kumimoji="0" lang="en-US" sz="1600" b="0" i="0" u="none" strike="noStrike" kern="0" cap="none" spc="0" normalizeH="0" baseline="0" noProof="0" dirty="0">
                <a:ln>
                  <a:noFill/>
                </a:ln>
                <a:solidFill>
                  <a:srgbClr val="FFFFFF"/>
                </a:solidFill>
                <a:effectLst/>
                <a:uLnTx/>
                <a:uFillTx/>
                <a:latin typeface="Arial Unicode MS"/>
                <a:ea typeface="+mj-ea"/>
                <a:cs typeface="+mj-cs"/>
              </a:rPr>
              <a:t>(SBC preaching conference, July 2014)</a:t>
            </a:r>
          </a:p>
        </p:txBody>
      </p:sp>
    </p:spTree>
    <p:extLst>
      <p:ext uri="{BB962C8B-B14F-4D97-AF65-F5344CB8AC3E}">
        <p14:creationId xmlns:p14="http://schemas.microsoft.com/office/powerpoint/2010/main" val="839961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5" name="Rectangle 2">
            <a:extLst>
              <a:ext uri="{FF2B5EF4-FFF2-40B4-BE49-F238E27FC236}">
                <a16:creationId xmlns:a16="http://schemas.microsoft.com/office/drawing/2014/main" id="{2E851B57-40B4-4BBB-A82C-2CEBD07B24DC}"/>
              </a:ext>
            </a:extLst>
          </p:cNvPr>
          <p:cNvSpPr txBox="1">
            <a:spLocks noChangeArrowheads="1"/>
          </p:cNvSpPr>
          <p:nvPr/>
        </p:nvSpPr>
        <p:spPr bwMode="auto">
          <a:xfrm>
            <a:off x="-31531" y="5949279"/>
            <a:ext cx="9144000" cy="9567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三种方式</a:t>
            </a: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946499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39342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Study</a:t>
            </a:r>
            <a:r>
              <a:rPr lang="en-US" sz="4800" b="1" dirty="0">
                <a:effectLst>
                  <a:glow rad="127000">
                    <a:schemeClr val="tx1"/>
                  </a:glow>
                </a:effectLst>
                <a:latin typeface="Arial" charset="0"/>
                <a:ea typeface="ＭＳ Ｐゴシック" charset="0"/>
                <a:cs typeface="ＭＳ Ｐゴシック" charset="0"/>
              </a:rPr>
              <a:t> </a:t>
            </a:r>
            <a:r>
              <a:rPr lang="ja-JP" altLang="en-US" sz="4800" b="1" dirty="0">
                <a:effectLst>
                  <a:glow rad="127000">
                    <a:schemeClr val="tx1"/>
                  </a:glow>
                </a:effectLst>
                <a:latin typeface="Arial" charset="0"/>
                <a:ea typeface="ＭＳ Ｐゴシック" charset="0"/>
                <a:cs typeface="ＭＳ Ｐゴシック" charset="0"/>
              </a:rPr>
              <a:t>箴言 </a:t>
            </a:r>
            <a:r>
              <a:rPr lang="en-US" sz="4800" b="1" dirty="0">
                <a:effectLst>
                  <a:glow rad="127000">
                    <a:schemeClr val="tx1"/>
                  </a:glow>
                </a:effectLst>
                <a:latin typeface="Arial" charset="0"/>
                <a:ea typeface="ＭＳ Ｐゴシック" charset="0"/>
                <a:cs typeface="ＭＳ Ｐゴシック" charset="0"/>
              </a:rPr>
              <a:t> to do what is right (1:1-4).</a:t>
            </a:r>
          </a:p>
        </p:txBody>
      </p:sp>
      <p:pic>
        <p:nvPicPr>
          <p:cNvPr id="6146" name="Picture 2">
            <a:extLst>
              <a:ext uri="{FF2B5EF4-FFF2-40B4-BE49-F238E27FC236}">
                <a16:creationId xmlns:a16="http://schemas.microsoft.com/office/drawing/2014/main" id="{2B1BF24E-8E9C-A44D-9414-A3BC58190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9" y="1628800"/>
            <a:ext cx="9144000" cy="545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89160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Apply</a:t>
            </a:r>
            <a:r>
              <a:rPr lang="en-US" sz="4800" b="1" dirty="0">
                <a:effectLst>
                  <a:glow rad="127000">
                    <a:schemeClr val="tx1"/>
                  </a:glow>
                </a:effectLst>
                <a:latin typeface="Arial" charset="0"/>
                <a:ea typeface="ＭＳ Ｐゴシック" charset="0"/>
                <a:cs typeface="ＭＳ Ｐゴシック" charset="0"/>
              </a:rPr>
              <a:t> </a:t>
            </a:r>
            <a:r>
              <a:rPr lang="ja-JP" altLang="en-US" sz="4800" b="1" dirty="0">
                <a:effectLst>
                  <a:glow rad="127000">
                    <a:schemeClr val="tx1"/>
                  </a:glow>
                </a:effectLst>
                <a:latin typeface="Arial" charset="0"/>
                <a:ea typeface="ＭＳ Ｐゴシック" charset="0"/>
                <a:cs typeface="ＭＳ Ｐゴシック" charset="0"/>
              </a:rPr>
              <a:t>箴言 </a:t>
            </a:r>
            <a:r>
              <a:rPr lang="en-US" sz="4800" b="1" dirty="0">
                <a:effectLst>
                  <a:glow rad="127000">
                    <a:schemeClr val="tx1"/>
                  </a:glow>
                </a:effectLst>
                <a:latin typeface="Arial" charset="0"/>
                <a:ea typeface="ＭＳ Ｐゴシック" charset="0"/>
                <a:cs typeface="ＭＳ Ｐゴシック" charset="0"/>
              </a:rPr>
              <a:t> to gain skill in living (5-6).</a:t>
            </a:r>
          </a:p>
        </p:txBody>
      </p:sp>
      <p:pic>
        <p:nvPicPr>
          <p:cNvPr id="9218" name="Picture 2">
            <a:extLst>
              <a:ext uri="{FF2B5EF4-FFF2-40B4-BE49-F238E27FC236}">
                <a16:creationId xmlns:a16="http://schemas.microsoft.com/office/drawing/2014/main" id="{399F40BC-64D6-2E44-A0B8-C08464B7410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43608" y="1911778"/>
            <a:ext cx="7382541" cy="491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5051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0242" name="Picture 2">
            <a:extLst>
              <a:ext uri="{FF2B5EF4-FFF2-40B4-BE49-F238E27FC236}">
                <a16:creationId xmlns:a16="http://schemas.microsoft.com/office/drawing/2014/main" id="{C8EA6BEE-659C-1247-B137-0A21694FA5F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44000" cy="6808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Respect</a:t>
            </a:r>
            <a:r>
              <a:rPr lang="en-US" sz="4800" b="1" dirty="0">
                <a:effectLst>
                  <a:glow rad="127000">
                    <a:schemeClr val="tx1"/>
                  </a:glow>
                </a:effectLst>
                <a:latin typeface="Arial" charset="0"/>
                <a:ea typeface="ＭＳ Ｐゴシック" charset="0"/>
                <a:cs typeface="ＭＳ Ｐゴシック" charset="0"/>
              </a:rPr>
              <a:t>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to gain skill in living (7).</a:t>
            </a:r>
          </a:p>
        </p:txBody>
      </p:sp>
    </p:spTree>
    <p:extLst>
      <p:ext uri="{BB962C8B-B14F-4D97-AF65-F5344CB8AC3E}">
        <p14:creationId xmlns:p14="http://schemas.microsoft.com/office/powerpoint/2010/main" val="157530538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C228B0E5-63A6-44EA-BA5D-4CA741BCE353}"/>
              </a:ext>
            </a:extLst>
          </p:cNvPr>
          <p:cNvSpPr/>
          <p:nvPr/>
        </p:nvSpPr>
        <p:spPr>
          <a:xfrm>
            <a:off x="0" y="584537"/>
            <a:ext cx="9144000" cy="1938992"/>
          </a:xfrm>
          <a:prstGeom prst="rect">
            <a:avLst/>
          </a:prstGeom>
        </p:spPr>
        <p:txBody>
          <a:bodyPr wrap="square">
            <a:spAutoFit/>
          </a:bodyPr>
          <a:lstStyle/>
          <a:p>
            <a:pPr lvl="0" algn="ctr" defTabSz="457177" fontAlgn="auto">
              <a:spcBef>
                <a:spcPts val="0"/>
              </a:spcBef>
              <a:spcAft>
                <a:spcPts val="0"/>
              </a:spcAft>
              <a:defRPr/>
            </a:pPr>
            <a:r>
              <a:rPr kumimoji="0" lang="en-US" sz="4000" b="1" i="0" u="none" strike="noStrike" kern="1200" cap="none" spc="0" normalizeH="0" baseline="3000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7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知识始于</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敬畏</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耶和华，</a:t>
            </a:r>
          </a:p>
          <a:p>
            <a:pPr lvl="0" algn="ctr" defTabSz="457177" fontAlgn="auto">
              <a:spcBef>
                <a:spcPts val="0"/>
              </a:spcBef>
              <a:spcAft>
                <a:spcPts val="0"/>
              </a:spcAft>
              <a:defRPr/>
            </a:pPr>
            <a:endPar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endParaRPr>
          </a:p>
          <a:p>
            <a:pPr lvl="0"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愚人</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轻视</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智慧和教诲。</a:t>
            </a:r>
            <a:endPar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875D2DFD-8792-428E-97F6-FEF17458C54D}"/>
              </a:ext>
            </a:extLst>
          </p:cNvPr>
          <p:cNvSpPr/>
          <p:nvPr/>
        </p:nvSpPr>
        <p:spPr>
          <a:xfrm>
            <a:off x="0" y="5066555"/>
            <a:ext cx="9144000" cy="70788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箴言 </a:t>
            </a:r>
            <a:r>
              <a:rPr kumimoji="0" lang="en-SG" sz="40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1:1-7 CCB</a:t>
            </a:r>
          </a:p>
        </p:txBody>
      </p:sp>
    </p:spTree>
    <p:extLst>
      <p:ext uri="{BB962C8B-B14F-4D97-AF65-F5344CB8AC3E}">
        <p14:creationId xmlns:p14="http://schemas.microsoft.com/office/powerpoint/2010/main" val="7076008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0" y="908050"/>
            <a:ext cx="9144000" cy="4681538"/>
          </a:xfrm>
        </p:spPr>
        <p:txBody>
          <a:bodyPr/>
          <a:lstStyle/>
          <a:p>
            <a:pPr eaLnBrk="1" hangingPunct="1">
              <a:lnSpc>
                <a:spcPct val="80000"/>
              </a:lnSpc>
              <a:buFont typeface="Wingdings" charset="0"/>
              <a:buNone/>
            </a:pPr>
            <a:r>
              <a:rPr lang="ru-RU" sz="4000" b="1" dirty="0">
                <a:latin typeface="Verdana" charset="0"/>
              </a:rPr>
              <a:t>"</a:t>
            </a:r>
            <a:r>
              <a:rPr lang="ja-JP" altLang="en-US" sz="4000" b="1" dirty="0">
                <a:latin typeface="Verdana" charset="0"/>
              </a:rPr>
              <a:t>箴言 </a:t>
            </a:r>
            <a:r>
              <a:rPr lang="en-US" sz="4000" b="1" dirty="0">
                <a:latin typeface="Verdana" charset="0"/>
              </a:rPr>
              <a:t> are high points of human insight. To use a literary term, a </a:t>
            </a:r>
            <a:r>
              <a:rPr lang="ja-JP" altLang="en-US" sz="4000" b="1" dirty="0">
                <a:latin typeface="Verdana" charset="0"/>
              </a:rPr>
              <a:t>箴言</a:t>
            </a:r>
            <a:r>
              <a:rPr lang="en-US" sz="4000" b="1" dirty="0" err="1">
                <a:latin typeface="Verdana" charset="0"/>
              </a:rPr>
              <a:t>erb</a:t>
            </a:r>
            <a:r>
              <a:rPr lang="en-US" sz="4000" b="1" dirty="0">
                <a:latin typeface="Verdana" charset="0"/>
              </a:rPr>
              <a:t> is a moment of epiphany (insight, revelation).</a:t>
            </a:r>
            <a:r>
              <a:rPr lang="ru-RU" sz="4000" b="1" dirty="0">
                <a:latin typeface="Verdana" charset="0"/>
              </a:rPr>
              <a:t>"</a:t>
            </a:r>
            <a:endParaRPr lang="en-US" sz="4000" b="1" dirty="0">
              <a:latin typeface="Verdana" charset="0"/>
            </a:endParaRPr>
          </a:p>
          <a:p>
            <a:pPr eaLnBrk="1" hangingPunct="1">
              <a:lnSpc>
                <a:spcPct val="80000"/>
              </a:lnSpc>
              <a:buFont typeface="Wingdings" charset="0"/>
              <a:buNone/>
            </a:pPr>
            <a:r>
              <a:rPr lang="en-US" sz="1600" b="1" dirty="0">
                <a:latin typeface="Verdana" charset="0"/>
              </a:rPr>
              <a:t>       </a:t>
            </a:r>
          </a:p>
          <a:p>
            <a:pPr algn="r" eaLnBrk="1" hangingPunct="1">
              <a:lnSpc>
                <a:spcPct val="80000"/>
              </a:lnSpc>
              <a:buFont typeface="Wingdings" charset="0"/>
              <a:buNone/>
            </a:pPr>
            <a:r>
              <a:rPr lang="en-US" sz="2400" b="1" dirty="0">
                <a:latin typeface="Verdana" charset="0"/>
              </a:rPr>
              <a:t>Leland Ryken, </a:t>
            </a:r>
            <a:r>
              <a:rPr lang="en-US" sz="2400" b="1" i="1" dirty="0">
                <a:latin typeface="Verdana" charset="0"/>
              </a:rPr>
              <a:t>How to Read the Bible as Literature </a:t>
            </a:r>
            <a:br>
              <a:rPr lang="en-US" sz="2400" b="1" i="1" dirty="0">
                <a:latin typeface="Verdana" charset="0"/>
              </a:rPr>
            </a:br>
            <a:r>
              <a:rPr lang="en-US" sz="2400" b="1" dirty="0">
                <a:latin typeface="Verdana" charset="0"/>
              </a:rPr>
              <a:t>(Grand Rapids: Zondervan, 1984), 124</a:t>
            </a:r>
          </a:p>
          <a:p>
            <a:pPr eaLnBrk="1" hangingPunct="1">
              <a:lnSpc>
                <a:spcPct val="80000"/>
              </a:lnSpc>
            </a:pPr>
            <a:endParaRPr lang="en-US" sz="2400" b="1" dirty="0">
              <a:latin typeface="Verdana" charset="0"/>
            </a:endParaRPr>
          </a:p>
        </p:txBody>
      </p:sp>
      <p:sp>
        <p:nvSpPr>
          <p:cNvPr id="200707"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Unicode MS" charset="0"/>
                <a:ea typeface="ＭＳ Ｐゴシック" charset="0"/>
              </a:rPr>
              <a:t>Jeffrey Arthurs, Gordon-Conwell Theological Seminary </a:t>
            </a:r>
            <a:br>
              <a:rPr kumimoji="0" lang="en-US" sz="1600" b="0" i="0" u="none" strike="noStrike" kern="1200" cap="none" spc="0" normalizeH="0" baseline="0" noProof="0">
                <a:ln>
                  <a:noFill/>
                </a:ln>
                <a:solidFill>
                  <a:srgbClr val="FFFFFF"/>
                </a:solidFill>
                <a:effectLst/>
                <a:uLnTx/>
                <a:uFillTx/>
                <a:latin typeface="Arial Unicode MS" charset="0"/>
                <a:ea typeface="ＭＳ Ｐゴシック" charset="0"/>
              </a:rPr>
            </a:br>
            <a:r>
              <a:rPr kumimoji="0" lang="en-US" sz="1600" b="0" i="0" u="none" strike="noStrike" kern="1200" cap="none" spc="0" normalizeH="0" baseline="0" noProof="0">
                <a:ln>
                  <a:noFill/>
                </a:ln>
                <a:solidFill>
                  <a:srgbClr val="FFFFFF"/>
                </a:solidFill>
                <a:effectLst/>
                <a:uLnTx/>
                <a:uFillTx/>
                <a:latin typeface="Arial Unicode MS" charset="0"/>
                <a:ea typeface="ＭＳ Ｐゴシック" charset="0"/>
              </a:rPr>
              <a:t>(SBC preaching conference, July 2014)</a:t>
            </a:r>
          </a:p>
        </p:txBody>
      </p:sp>
    </p:spTree>
    <p:extLst>
      <p:ext uri="{BB962C8B-B14F-4D97-AF65-F5344CB8AC3E}">
        <p14:creationId xmlns:p14="http://schemas.microsoft.com/office/powerpoint/2010/main" val="3371379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如何成为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明智</a:t>
            </a:r>
            <a:r>
              <a:rPr lang="zh-CN" altLang="en-US" sz="5400" b="1" dirty="0">
                <a:effectLst>
                  <a:glow rad="127000">
                    <a:schemeClr val="tx1"/>
                  </a:glow>
                </a:effectLst>
                <a:latin typeface="Arial" charset="0"/>
                <a:ea typeface="ＭＳ Ｐゴシック" charset="0"/>
                <a:cs typeface="ＭＳ Ｐゴシック" charset="0"/>
              </a:rPr>
              <a:t>的人</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098" name="Picture 2" descr="Related image">
            <a:extLst>
              <a:ext uri="{FF2B5EF4-FFF2-40B4-BE49-F238E27FC236}">
                <a16:creationId xmlns:a16="http://schemas.microsoft.com/office/drawing/2014/main" id="{E48A4AC2-8135-CD4A-8D71-0982D2BF6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0" y="171225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43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谨守智慧人关于人生中</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各样关系</a:t>
            </a:r>
            <a:r>
              <a:rPr lang="zh-CN" altLang="en-US" sz="4800" b="1" dirty="0">
                <a:effectLst>
                  <a:glow rad="127000">
                    <a:schemeClr val="tx1"/>
                  </a:glow>
                </a:effectLst>
                <a:latin typeface="Arial" charset="0"/>
                <a:ea typeface="ＭＳ Ｐゴシック" charset="0"/>
                <a:cs typeface="ＭＳ Ｐゴシック" charset="0"/>
              </a:rPr>
              <a:t>的教导</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箴</a:t>
            </a:r>
            <a:r>
              <a:rPr lang="en-US" sz="4800" b="1" dirty="0">
                <a:effectLst>
                  <a:glow rad="127000">
                    <a:schemeClr val="tx1"/>
                  </a:glow>
                </a:effectLst>
                <a:latin typeface="Arial" charset="0"/>
                <a:ea typeface="ＭＳ Ｐゴシック" charset="0"/>
                <a:cs typeface="ＭＳ Ｐゴシック" charset="0"/>
              </a:rPr>
              <a:t>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155799203"/>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4336" y="80186"/>
            <a:ext cx="9144000" cy="155575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t>
            </a:r>
            <a:r>
              <a:rPr lang="ja-JP" altLang="en-US" b="1" dirty="0">
                <a:effectLst>
                  <a:glow rad="127000">
                    <a:schemeClr val="tx1"/>
                  </a:glow>
                </a:effectLst>
                <a:latin typeface="Arial" charset="0"/>
                <a:ea typeface="ＭＳ Ｐゴシック" charset="0"/>
                <a:cs typeface="ＭＳ Ｐゴシック" charset="0"/>
              </a:rPr>
              <a:t>箴言 </a:t>
            </a:r>
            <a:r>
              <a:rPr lang="en-US" b="1" dirty="0">
                <a:effectLst>
                  <a:glow rad="127000">
                    <a:schemeClr val="tx1"/>
                  </a:glow>
                </a:effectLst>
                <a:latin typeface="Arial" charset="0"/>
                <a:ea typeface="ＭＳ Ｐゴシック" charset="0"/>
                <a:cs typeface="ＭＳ Ｐゴシック" charset="0"/>
              </a:rPr>
              <a:t> 1:1-7</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STUDY</a:t>
            </a:r>
            <a:r>
              <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a:t>
            </a:r>
            <a:r>
              <a:rPr kumimoji="0" lang="ja-JP"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箴言 </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APPLY</a:t>
            </a:r>
            <a:r>
              <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a:t>
            </a:r>
            <a:r>
              <a:rPr kumimoji="0" lang="ja-JP"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箴言 </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RESPECT</a:t>
            </a:r>
            <a:r>
              <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THE LORD</a:t>
            </a: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867659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3"/>
          <p:cNvSpPr>
            <a:spLocks noGrp="1" noChangeArrowheads="1"/>
          </p:cNvSpPr>
          <p:nvPr>
            <p:ph type="title"/>
          </p:nvPr>
        </p:nvSpPr>
        <p:spPr>
          <a:solidFill>
            <a:schemeClr val="tx1"/>
          </a:solidFill>
        </p:spPr>
        <p:txBody>
          <a:bodyPr/>
          <a:lstStyle/>
          <a:p>
            <a:pPr eaLnBrk="1" hangingPunct="1"/>
            <a:r>
              <a:rPr lang="zh-CN" altLang="en-US" dirty="0">
                <a:solidFill>
                  <a:schemeClr val="bg1"/>
                </a:solidFill>
                <a:latin typeface="Arial" charset="0"/>
                <a:cs typeface="宋体" charset="0"/>
              </a:rPr>
              <a:t>运用</a:t>
            </a:r>
            <a:endParaRPr lang="en-US" dirty="0">
              <a:solidFill>
                <a:schemeClr val="bg1"/>
              </a:solidFill>
              <a:latin typeface="Arial" charset="0"/>
            </a:endParaRPr>
          </a:p>
        </p:txBody>
      </p:sp>
      <p:sp>
        <p:nvSpPr>
          <p:cNvPr id="219140" name="Rectangle 4"/>
          <p:cNvSpPr>
            <a:spLocks noGrp="1" noChangeArrowheads="1"/>
          </p:cNvSpPr>
          <p:nvPr>
            <p:ph type="body" idx="1"/>
          </p:nvPr>
        </p:nvSpPr>
        <p:spPr/>
        <p:txBody>
          <a:bodyPr/>
          <a:lstStyle/>
          <a:p>
            <a:pPr eaLnBrk="1" hangingPunct="1"/>
            <a:r>
              <a:rPr lang="zh-CN" altLang="en-US" sz="3600">
                <a:solidFill>
                  <a:srgbClr val="FF0000"/>
                </a:solidFill>
                <a:latin typeface="Arial" charset="0"/>
                <a:cs typeface="宋体" charset="0"/>
              </a:rPr>
              <a:t>教导</a:t>
            </a:r>
            <a:r>
              <a:rPr lang="zh-CN" altLang="en-US" sz="3600">
                <a:solidFill>
                  <a:srgbClr val="0070C0"/>
                </a:solidFill>
                <a:latin typeface="Arial" charset="0"/>
                <a:cs typeface="宋体" charset="0"/>
              </a:rPr>
              <a:t>儿童箴言</a:t>
            </a:r>
          </a:p>
          <a:p>
            <a:pPr eaLnBrk="1" hangingPunct="1"/>
            <a:r>
              <a:rPr lang="zh-CN" altLang="en-US" sz="3600">
                <a:solidFill>
                  <a:srgbClr val="FF0000"/>
                </a:solidFill>
                <a:latin typeface="Arial" charset="0"/>
                <a:cs typeface="宋体" charset="0"/>
              </a:rPr>
              <a:t>背诵</a:t>
            </a:r>
            <a:r>
              <a:rPr lang="zh-CN" altLang="en-US" sz="3600">
                <a:solidFill>
                  <a:srgbClr val="0070C0"/>
                </a:solidFill>
                <a:latin typeface="Arial" charset="0"/>
                <a:cs typeface="宋体" charset="0"/>
              </a:rPr>
              <a:t>箴言来提倡有智慧的生活，</a:t>
            </a:r>
          </a:p>
          <a:p>
            <a:pPr eaLnBrk="1" hangingPunct="1"/>
            <a:r>
              <a:rPr lang="zh-CN" altLang="en-US" sz="3600">
                <a:solidFill>
                  <a:srgbClr val="FF0000"/>
                </a:solidFill>
                <a:latin typeface="Arial" charset="0"/>
                <a:cs typeface="宋体" charset="0"/>
              </a:rPr>
              <a:t>每天</a:t>
            </a:r>
            <a:r>
              <a:rPr lang="zh-CN" altLang="en-US" sz="3600">
                <a:solidFill>
                  <a:srgbClr val="0070C0"/>
                </a:solidFill>
                <a:latin typeface="Arial" charset="0"/>
                <a:cs typeface="宋体" charset="0"/>
              </a:rPr>
              <a:t>读一篇箴言</a:t>
            </a:r>
            <a:endParaRPr lang="zh-CN" altLang="en-US" sz="3600" dirty="0">
              <a:solidFill>
                <a:srgbClr val="0070C0"/>
              </a:solidFill>
              <a:latin typeface="Arial" charset="0"/>
              <a:cs typeface="宋体" charset="0"/>
            </a:endParaRPr>
          </a:p>
        </p:txBody>
      </p:sp>
      <p:sp>
        <p:nvSpPr>
          <p:cNvPr id="203780"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Tree>
    <p:extLst>
      <p:ext uri="{BB962C8B-B14F-4D97-AF65-F5344CB8AC3E}">
        <p14:creationId xmlns:p14="http://schemas.microsoft.com/office/powerpoint/2010/main" val="428766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026"/>
          <p:cNvSpPr>
            <a:spLocks noGrp="1" noChangeArrowheads="1"/>
          </p:cNvSpPr>
          <p:nvPr>
            <p:ph type="ctrTitle"/>
          </p:nvPr>
        </p:nvSpPr>
        <p:spPr>
          <a:xfrm>
            <a:off x="838200" y="304800"/>
            <a:ext cx="7772400" cy="1143000"/>
          </a:xfrm>
        </p:spPr>
        <p:txBody>
          <a:bodyPr/>
          <a:lstStyle/>
          <a:p>
            <a:pPr eaLnBrk="1" hangingPunct="1"/>
            <a:r>
              <a:rPr lang="zh-CN" altLang="en-US">
                <a:latin typeface="Arial" charset="0"/>
                <a:cs typeface="宋体" charset="0"/>
              </a:rPr>
              <a:t>为何要读箴言？</a:t>
            </a:r>
            <a:endParaRPr lang="en-US">
              <a:latin typeface="Arial" charset="0"/>
            </a:endParaRPr>
          </a:p>
        </p:txBody>
      </p:sp>
      <p:sp>
        <p:nvSpPr>
          <p:cNvPr id="111618" name="Rectangle 1027"/>
          <p:cNvSpPr>
            <a:spLocks noGrp="1" noChangeArrowheads="1"/>
          </p:cNvSpPr>
          <p:nvPr>
            <p:ph type="subTitle" idx="1"/>
          </p:nvPr>
        </p:nvSpPr>
        <p:spPr>
          <a:xfrm>
            <a:off x="1447800" y="5562600"/>
            <a:ext cx="6400800" cy="533400"/>
          </a:xfrm>
        </p:spPr>
        <p:txBody>
          <a:bodyPr/>
          <a:lstStyle/>
          <a:p>
            <a:pPr eaLnBrk="1" hangingPunct="1"/>
            <a:r>
              <a:rPr lang="zh-CN" altLang="en-US">
                <a:latin typeface="Arial" charset="0"/>
                <a:cs typeface="宋体" charset="0"/>
              </a:rPr>
              <a:t>请查阅</a:t>
            </a:r>
            <a:r>
              <a:rPr lang="en-US" altLang="ja-JP">
                <a:latin typeface="Arial" charset="0"/>
              </a:rPr>
              <a:t> 1:1-7</a:t>
            </a:r>
            <a:endParaRPr lang="en-US">
              <a:latin typeface="Arial" charset="0"/>
            </a:endParaRPr>
          </a:p>
        </p:txBody>
      </p:sp>
      <p:pic>
        <p:nvPicPr>
          <p:cNvPr id="111619" name="Picture 1028" descr="reading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41148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44700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7E3DB61A-0A75-4F4D-A523-D8FC6C2CE030}"/>
              </a:ext>
            </a:extLst>
          </p:cNvPr>
          <p:cNvSpPr/>
          <p:nvPr/>
        </p:nvSpPr>
        <p:spPr>
          <a:xfrm>
            <a:off x="-12700" y="6177498"/>
            <a:ext cx="9144000" cy="707886"/>
          </a:xfrm>
          <a:prstGeom prst="rect">
            <a:avLst/>
          </a:prstGeom>
          <a:solidFill>
            <a:schemeClr val="tx1"/>
          </a:solidFill>
        </p:spPr>
        <p:txBody>
          <a:bodyPr wrap="square">
            <a:spAutoFit/>
          </a:bodyPr>
          <a:lstStyle/>
          <a:p>
            <a:pPr algn="ctr" defTabSz="457177" fontAlgn="auto">
              <a:spcBef>
                <a:spcPts val="0"/>
              </a:spcBef>
              <a:spcAft>
                <a:spcPts val="0"/>
              </a:spcAft>
            </a:pPr>
            <a:r>
              <a:rPr lang="en-SG" sz="4000" b="1" dirty="0">
                <a:solidFill>
                  <a:prstClr val="white"/>
                </a:solidFill>
                <a:effectLst/>
                <a:latin typeface="Calibri"/>
                <a:ea typeface="+mn-ea"/>
                <a:cs typeface="+mn-cs"/>
              </a:rPr>
              <a:t>Why Study </a:t>
            </a:r>
            <a:r>
              <a:rPr lang="ja-JP" altLang="en-US" sz="4000" b="1" dirty="0">
                <a:solidFill>
                  <a:prstClr val="white"/>
                </a:solidFill>
                <a:effectLst/>
                <a:latin typeface="Calibri"/>
                <a:ea typeface="+mn-ea"/>
                <a:cs typeface="+mn-cs"/>
              </a:rPr>
              <a:t>箴言 </a:t>
            </a:r>
            <a:r>
              <a:rPr lang="en-SG" sz="4000" b="1" dirty="0">
                <a:solidFill>
                  <a:prstClr val="white"/>
                </a:solidFill>
                <a:effectLst/>
                <a:latin typeface="Calibri"/>
                <a:ea typeface="+mn-ea"/>
                <a:cs typeface="+mn-cs"/>
              </a:rPr>
              <a:t>?</a:t>
            </a:r>
          </a:p>
        </p:txBody>
      </p:sp>
      <p:sp>
        <p:nvSpPr>
          <p:cNvPr id="6" name="Rectangle 5">
            <a:extLst>
              <a:ext uri="{FF2B5EF4-FFF2-40B4-BE49-F238E27FC236}">
                <a16:creationId xmlns:a16="http://schemas.microsoft.com/office/drawing/2014/main" id="{0FB80A53-3504-EC41-A1B4-D4F2DDF5ABE3}"/>
              </a:ext>
            </a:extLst>
          </p:cNvPr>
          <p:cNvSpPr/>
          <p:nvPr/>
        </p:nvSpPr>
        <p:spPr>
          <a:xfrm>
            <a:off x="-12700" y="-13445"/>
            <a:ext cx="9144000" cy="584775"/>
          </a:xfrm>
          <a:prstGeom prst="rect">
            <a:avLst/>
          </a:prstGeom>
          <a:solidFill>
            <a:schemeClr val="tx1"/>
          </a:solidFill>
        </p:spPr>
        <p:txBody>
          <a:bodyPr wrap="square">
            <a:spAutoFit/>
          </a:bodyPr>
          <a:lstStyle/>
          <a:p>
            <a:pPr algn="ctr" defTabSz="457177" fontAlgn="auto">
              <a:spcBef>
                <a:spcPts val="0"/>
              </a:spcBef>
              <a:spcAft>
                <a:spcPts val="0"/>
              </a:spcAft>
            </a:pPr>
            <a:r>
              <a:rPr lang="ja-JP" altLang="en-US" sz="3200" b="1" dirty="0">
                <a:solidFill>
                  <a:prstClr val="white"/>
                </a:solidFill>
                <a:effectLst/>
                <a:latin typeface="Calibri"/>
                <a:ea typeface="+mn-ea"/>
                <a:cs typeface="+mn-cs"/>
              </a:rPr>
              <a:t>箴言 </a:t>
            </a:r>
            <a:r>
              <a:rPr lang="en-SG" sz="3200" b="1" dirty="0">
                <a:solidFill>
                  <a:prstClr val="white"/>
                </a:solidFill>
                <a:effectLst/>
                <a:latin typeface="Calibri"/>
                <a:ea typeface="+mn-ea"/>
                <a:cs typeface="+mn-cs"/>
              </a:rPr>
              <a:t> give wisdom, discipline &amp; insights (1:1-2)</a:t>
            </a:r>
          </a:p>
        </p:txBody>
      </p:sp>
      <p:sp>
        <p:nvSpPr>
          <p:cNvPr id="7" name="Rectangle 6">
            <a:extLst>
              <a:ext uri="{FF2B5EF4-FFF2-40B4-BE49-F238E27FC236}">
                <a16:creationId xmlns:a16="http://schemas.microsoft.com/office/drawing/2014/main" id="{DE1E9372-38BE-421D-B9BA-0923B2A8F0DF}"/>
              </a:ext>
            </a:extLst>
          </p:cNvPr>
          <p:cNvSpPr/>
          <p:nvPr/>
        </p:nvSpPr>
        <p:spPr>
          <a:xfrm>
            <a:off x="1270" y="2090120"/>
            <a:ext cx="9144000" cy="1754326"/>
          </a:xfrm>
          <a:prstGeom prst="rect">
            <a:avLst/>
          </a:prstGeom>
        </p:spPr>
        <p:txBody>
          <a:bodyPr wrap="square">
            <a:spAutoFit/>
          </a:bodyPr>
          <a:lstStyle/>
          <a:p>
            <a:pPr algn="ctr" defTabSz="457177" fontAlgn="auto">
              <a:spcBef>
                <a:spcPts val="0"/>
              </a:spcBef>
              <a:spcAft>
                <a:spcPts val="0"/>
              </a:spcAft>
              <a:defRPr/>
            </a:pPr>
            <a:r>
              <a:rPr lang="en-US" sz="3600" b="1" baseline="30000" dirty="0">
                <a:solidFill>
                  <a:prstClr val="white"/>
                </a:solidFill>
                <a:effectLst>
                  <a:glow rad="228600">
                    <a:prstClr val="black"/>
                  </a:glow>
                </a:effectLst>
                <a:latin typeface="Arial" panose="020B0604020202020204" pitchFamily="34" charset="0"/>
                <a:cs typeface="Arial" panose="020B0604020202020204" pitchFamily="34" charset="0"/>
              </a:rPr>
              <a:t>1 </a:t>
            </a:r>
            <a:r>
              <a:rPr lang="zh-CN" altLang="en-US" sz="3600" b="1" dirty="0">
                <a:solidFill>
                  <a:prstClr val="white"/>
                </a:solidFill>
                <a:effectLst>
                  <a:glow rad="228600">
                    <a:prstClr val="black"/>
                  </a:glow>
                </a:effectLst>
                <a:latin typeface="Arial" panose="020B0604020202020204" pitchFamily="34" charset="0"/>
                <a:cs typeface="Arial" panose="020B0604020202020204" pitchFamily="34" charset="0"/>
              </a:rPr>
              <a:t>这是大卫的儿子以色列王所罗门的箴言。</a:t>
            </a:r>
            <a:endParaRPr lang="en-US" altLang="zh-CN" sz="3600" b="1" dirty="0">
              <a:solidFill>
                <a:prstClr val="white"/>
              </a:solidFill>
              <a:effectLst>
                <a:glow rad="228600">
                  <a:prstClr val="black"/>
                </a:glow>
              </a:effectLst>
              <a:latin typeface="Arial" panose="020B0604020202020204" pitchFamily="34" charset="0"/>
              <a:cs typeface="Arial" panose="020B0604020202020204" pitchFamily="34" charset="0"/>
            </a:endParaRPr>
          </a:p>
          <a:p>
            <a:pPr algn="ctr" defTabSz="457177" fontAlgn="auto">
              <a:spcBef>
                <a:spcPts val="0"/>
              </a:spcBef>
              <a:spcAft>
                <a:spcPts val="0"/>
              </a:spcAft>
              <a:defRPr/>
            </a:pPr>
            <a:r>
              <a:rPr lang="en-US" sz="3600" b="1" baseline="30000" dirty="0">
                <a:solidFill>
                  <a:prstClr val="white"/>
                </a:solidFill>
                <a:effectLst>
                  <a:glow rad="228600">
                    <a:prstClr val="black"/>
                  </a:glow>
                </a:effectLst>
                <a:latin typeface="Arial" panose="020B0604020202020204" pitchFamily="34" charset="0"/>
                <a:cs typeface="Arial" panose="020B0604020202020204" pitchFamily="34" charset="0"/>
              </a:rPr>
              <a:t>2 </a:t>
            </a:r>
            <a:r>
              <a:rPr lang="zh-CN" altLang="en-US" sz="3600" b="1" dirty="0">
                <a:solidFill>
                  <a:prstClr val="white"/>
                </a:solidFill>
                <a:effectLst>
                  <a:glow rad="228600">
                    <a:prstClr val="black"/>
                  </a:glow>
                </a:effectLst>
                <a:latin typeface="Arial" panose="020B0604020202020204" pitchFamily="34" charset="0"/>
                <a:cs typeface="Arial" panose="020B0604020202020204" pitchFamily="34" charset="0"/>
              </a:rPr>
              <a:t>为使人认识</a:t>
            </a:r>
            <a:r>
              <a:rPr lang="zh-CN" altLang="en-US" sz="3600" b="1" dirty="0">
                <a:solidFill>
                  <a:srgbClr val="FFFF00"/>
                </a:solidFill>
                <a:effectLst>
                  <a:glow rad="228600">
                    <a:prstClr val="black"/>
                  </a:glow>
                </a:effectLst>
                <a:latin typeface="Arial" panose="020B0604020202020204" pitchFamily="34" charset="0"/>
                <a:cs typeface="Arial" panose="020B0604020202020204" pitchFamily="34" charset="0"/>
              </a:rPr>
              <a:t>智慧</a:t>
            </a:r>
            <a:r>
              <a:rPr lang="zh-CN" altLang="en-US" sz="3600" b="1" dirty="0">
                <a:solidFill>
                  <a:prstClr val="white"/>
                </a:solidFill>
                <a:effectLst>
                  <a:glow rad="228600">
                    <a:prstClr val="black"/>
                  </a:glow>
                </a:effectLst>
                <a:latin typeface="Arial" panose="020B0604020202020204" pitchFamily="34" charset="0"/>
                <a:cs typeface="Arial" panose="020B0604020202020204" pitchFamily="34" charset="0"/>
              </a:rPr>
              <a:t>和</a:t>
            </a:r>
            <a:r>
              <a:rPr lang="zh-CN" altLang="en-US" sz="3600" b="1" dirty="0">
                <a:solidFill>
                  <a:srgbClr val="FFFF00"/>
                </a:solidFill>
                <a:effectLst>
                  <a:glow rad="228600">
                    <a:prstClr val="black"/>
                  </a:glow>
                </a:effectLst>
                <a:latin typeface="Arial" panose="020B0604020202020204" pitchFamily="34" charset="0"/>
                <a:cs typeface="Arial" panose="020B0604020202020204" pitchFamily="34" charset="0"/>
              </a:rPr>
              <a:t>教诲</a:t>
            </a:r>
            <a:r>
              <a:rPr lang="zh-CN" altLang="en-US" sz="3600" b="1" dirty="0">
                <a:solidFill>
                  <a:prstClr val="white"/>
                </a:solidFill>
                <a:effectLst>
                  <a:glow rad="228600">
                    <a:prstClr val="black"/>
                  </a:glow>
                </a:effectLst>
                <a:latin typeface="Arial" panose="020B0604020202020204" pitchFamily="34" charset="0"/>
                <a:cs typeface="Arial" panose="020B0604020202020204" pitchFamily="34" charset="0"/>
              </a:rPr>
              <a:t>，</a:t>
            </a:r>
          </a:p>
          <a:p>
            <a:pPr algn="ctr" defTabSz="457177" fontAlgn="auto">
              <a:spcBef>
                <a:spcPts val="0"/>
              </a:spcBef>
              <a:spcAft>
                <a:spcPts val="0"/>
              </a:spcAft>
              <a:defRPr/>
            </a:pPr>
            <a:r>
              <a:rPr lang="zh-CN" altLang="en-US" sz="3600" b="1" dirty="0">
                <a:solidFill>
                  <a:prstClr val="white"/>
                </a:solidFill>
                <a:effectLst>
                  <a:glow rad="228600">
                    <a:prstClr val="black"/>
                  </a:glow>
                </a:effectLst>
                <a:latin typeface="Arial" panose="020B0604020202020204" pitchFamily="34" charset="0"/>
                <a:cs typeface="Arial" panose="020B0604020202020204" pitchFamily="34" charset="0"/>
              </a:rPr>
              <a:t>    领悟真知灼见；</a:t>
            </a:r>
            <a:endParaRPr lang="en-US" sz="3600" b="1" dirty="0">
              <a:solidFill>
                <a:prstClr val="white"/>
              </a:solidFill>
              <a:effectLst>
                <a:glow rad="228600">
                  <a:prstClr val="black"/>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6696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7E3DB61A-0A75-4F4D-A523-D8FC6C2CE030}"/>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rPr>
              <a:t>Why Study </a:t>
            </a:r>
            <a:r>
              <a:rPr kumimoji="0" lang="ja-JP" altLang="en-US" sz="4000" b="1" i="0" u="none" strike="noStrike" kern="1200" cap="none" spc="0" normalizeH="0" baseline="0" noProof="0" dirty="0">
                <a:ln>
                  <a:noFill/>
                </a:ln>
                <a:solidFill>
                  <a:prstClr val="white"/>
                </a:solidFill>
                <a:effectLst/>
                <a:uLnTx/>
                <a:uFillTx/>
                <a:latin typeface="Calibri"/>
                <a:ea typeface="ＭＳ Ｐゴシック" charset="0"/>
                <a:cs typeface="+mn-cs"/>
              </a:rPr>
              <a:t>箴言 </a:t>
            </a:r>
            <a:r>
              <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rPr>
              <a:t>?</a:t>
            </a:r>
          </a:p>
        </p:txBody>
      </p:sp>
      <p:sp>
        <p:nvSpPr>
          <p:cNvPr id="6" name="Rectangle 5">
            <a:extLst>
              <a:ext uri="{FF2B5EF4-FFF2-40B4-BE49-F238E27FC236}">
                <a16:creationId xmlns:a16="http://schemas.microsoft.com/office/drawing/2014/main" id="{0FB80A53-3504-EC41-A1B4-D4F2DDF5ABE3}"/>
              </a:ext>
            </a:extLst>
          </p:cNvPr>
          <p:cNvSpPr/>
          <p:nvPr/>
        </p:nvSpPr>
        <p:spPr>
          <a:xfrm>
            <a:off x="-12700" y="-13445"/>
            <a:ext cx="9144000" cy="58477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white"/>
                </a:solidFill>
                <a:effectLst/>
                <a:uLnTx/>
                <a:uFillTx/>
                <a:latin typeface="Calibri"/>
                <a:ea typeface="ＭＳ Ｐゴシック" charset="0"/>
                <a:cs typeface="+mn-cs"/>
              </a:rPr>
              <a:t>箴言 </a:t>
            </a:r>
            <a:r>
              <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rPr>
              <a:t> guide us to do what is right (1:3)</a:t>
            </a:r>
          </a:p>
        </p:txBody>
      </p:sp>
      <p:sp>
        <p:nvSpPr>
          <p:cNvPr id="7" name="Rectangle 6">
            <a:extLst>
              <a:ext uri="{FF2B5EF4-FFF2-40B4-BE49-F238E27FC236}">
                <a16:creationId xmlns:a16="http://schemas.microsoft.com/office/drawing/2014/main" id="{23006557-50E3-4923-8315-C8A04A84D1F5}"/>
              </a:ext>
            </a:extLst>
          </p:cNvPr>
          <p:cNvSpPr/>
          <p:nvPr/>
        </p:nvSpPr>
        <p:spPr>
          <a:xfrm>
            <a:off x="-16874" y="2492896"/>
            <a:ext cx="9144000" cy="1323439"/>
          </a:xfrm>
          <a:prstGeom prst="rect">
            <a:avLst/>
          </a:prstGeom>
        </p:spPr>
        <p:txBody>
          <a:bodyPr wrap="square">
            <a:spAutoFit/>
          </a:bodyPr>
          <a:lstStyle/>
          <a:p>
            <a:pPr algn="ctr" defTabSz="457177" fontAlgn="auto">
              <a:spcBef>
                <a:spcPts val="0"/>
              </a:spcBef>
              <a:spcAft>
                <a:spcPts val="0"/>
              </a:spcAft>
              <a:defRPr/>
            </a:pPr>
            <a:r>
              <a:rPr lang="en-US" sz="4000" b="1" baseline="30000" dirty="0">
                <a:solidFill>
                  <a:prstClr val="white"/>
                </a:solidFill>
                <a:effectLst>
                  <a:glow rad="228600">
                    <a:prstClr val="black"/>
                  </a:glow>
                </a:effectLst>
                <a:latin typeface="Arial" panose="020B0604020202020204" pitchFamily="34" charset="0"/>
                <a:cs typeface="Arial" panose="020B0604020202020204" pitchFamily="34" charset="0"/>
              </a:rPr>
              <a:t>3 </a:t>
            </a:r>
            <a:r>
              <a:rPr lang="zh-CN" altLang="en-US" sz="4000" b="1" dirty="0">
                <a:solidFill>
                  <a:schemeClr val="bg1"/>
                </a:solidFill>
                <a:effectLst>
                  <a:glow rad="228600">
                    <a:prstClr val="black"/>
                  </a:glow>
                </a:effectLst>
                <a:latin typeface="Arial" panose="020B0604020202020204" pitchFamily="34" charset="0"/>
                <a:cs typeface="Arial" panose="020B0604020202020204" pitchFamily="34" charset="0"/>
              </a:rPr>
              <a:t>为使人接受劝诫，</a:t>
            </a:r>
          </a:p>
          <a:p>
            <a:pPr algn="ctr" defTabSz="457177" fontAlgn="auto">
              <a:spcBef>
                <a:spcPts val="0"/>
              </a:spcBef>
              <a:spcAft>
                <a:spcPts val="0"/>
              </a:spcAft>
              <a:defRPr/>
            </a:pPr>
            <a:r>
              <a:rPr lang="zh-CN" altLang="en-US" sz="4000" b="1" dirty="0">
                <a:solidFill>
                  <a:schemeClr val="bg1"/>
                </a:solidFill>
                <a:effectLst>
                  <a:glow rad="228600">
                    <a:prstClr val="black"/>
                  </a:glow>
                </a:effectLst>
                <a:latin typeface="Arial" panose="020B0604020202020204" pitchFamily="34" charset="0"/>
                <a:cs typeface="Arial" panose="020B0604020202020204" pitchFamily="34" charset="0"/>
              </a:rPr>
              <a:t>    为人处事仁义、公平</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、正直</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endParaRPr lang="en-US" sz="4000" b="1" dirty="0">
              <a:solidFill>
                <a:prstClr val="white"/>
              </a:solidFill>
              <a:effectLst>
                <a:glow rad="228600">
                  <a:prstClr val="black"/>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6400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4BA1BD9E-2B78-0747-AF8A-A2F9987D5606}"/>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rPr>
              <a:t>Why Study </a:t>
            </a:r>
            <a:r>
              <a:rPr kumimoji="0" lang="ja-JP" altLang="en-US" sz="4000" b="1" i="0" u="none" strike="noStrike" kern="1200" cap="none" spc="0" normalizeH="0" baseline="0" noProof="0" dirty="0">
                <a:ln>
                  <a:noFill/>
                </a:ln>
                <a:solidFill>
                  <a:prstClr val="white"/>
                </a:solidFill>
                <a:effectLst/>
                <a:uLnTx/>
                <a:uFillTx/>
                <a:latin typeface="Calibri"/>
                <a:ea typeface="ＭＳ Ｐゴシック" charset="0"/>
                <a:cs typeface="+mn-cs"/>
              </a:rPr>
              <a:t>箴言 </a:t>
            </a:r>
            <a:r>
              <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rPr>
              <a:t>?</a:t>
            </a:r>
          </a:p>
        </p:txBody>
      </p:sp>
      <p:sp>
        <p:nvSpPr>
          <p:cNvPr id="8" name="Rectangle 7">
            <a:extLst>
              <a:ext uri="{FF2B5EF4-FFF2-40B4-BE49-F238E27FC236}">
                <a16:creationId xmlns:a16="http://schemas.microsoft.com/office/drawing/2014/main" id="{4F758E63-BA11-C648-8E80-040EE72D8BEA}"/>
              </a:ext>
            </a:extLst>
          </p:cNvPr>
          <p:cNvSpPr/>
          <p:nvPr/>
        </p:nvSpPr>
        <p:spPr>
          <a:xfrm>
            <a:off x="-12700" y="-13445"/>
            <a:ext cx="9144000" cy="58477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white"/>
                </a:solidFill>
                <a:effectLst/>
                <a:uLnTx/>
                <a:uFillTx/>
                <a:latin typeface="Calibri"/>
                <a:ea typeface="ＭＳ Ｐゴシック" charset="0"/>
                <a:cs typeface="+mn-cs"/>
              </a:rPr>
              <a:t>箴言 </a:t>
            </a:r>
            <a:r>
              <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rPr>
              <a:t> give insight throughout life (1:4-6)</a:t>
            </a:r>
          </a:p>
        </p:txBody>
      </p:sp>
      <p:sp>
        <p:nvSpPr>
          <p:cNvPr id="9" name="Rectangle 8">
            <a:extLst>
              <a:ext uri="{FF2B5EF4-FFF2-40B4-BE49-F238E27FC236}">
                <a16:creationId xmlns:a16="http://schemas.microsoft.com/office/drawing/2014/main" id="{46780ABD-AABA-42A9-9422-B2FFF46B07D0}"/>
              </a:ext>
            </a:extLst>
          </p:cNvPr>
          <p:cNvSpPr/>
          <p:nvPr/>
        </p:nvSpPr>
        <p:spPr>
          <a:xfrm>
            <a:off x="2904" y="1772816"/>
            <a:ext cx="9144000" cy="3785652"/>
          </a:xfrm>
          <a:prstGeom prst="rect">
            <a:avLst/>
          </a:prstGeom>
        </p:spPr>
        <p:txBody>
          <a:bodyPr wrap="square">
            <a:spAutoFit/>
          </a:bodyPr>
          <a:lstStyle/>
          <a:p>
            <a:pPr algn="ctr" defTabSz="457177" fontAlgn="auto">
              <a:spcBef>
                <a:spcPts val="0"/>
              </a:spcBef>
              <a:spcAft>
                <a:spcPts val="0"/>
              </a:spcAft>
              <a:defRPr/>
            </a:pPr>
            <a:r>
              <a:rPr lang="en-US" altLang="zh-CN" sz="4000" b="1" baseline="30000" dirty="0">
                <a:solidFill>
                  <a:prstClr val="white"/>
                </a:solidFill>
                <a:effectLst>
                  <a:glow rad="228600">
                    <a:prstClr val="black"/>
                  </a:glow>
                </a:effectLst>
                <a:latin typeface="Arial" panose="020B0604020202020204" pitchFamily="34" charset="0"/>
                <a:cs typeface="Arial" panose="020B0604020202020204" pitchFamily="34" charset="0"/>
              </a:rPr>
              <a:t>4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使愚昧人明智，</a:t>
            </a:r>
          </a:p>
          <a:p>
            <a:pPr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使青年有知识和明辨力；</a:t>
            </a:r>
            <a:endParaRPr lang="en-US" altLang="zh-CN" sz="4000" b="1" dirty="0">
              <a:solidFill>
                <a:prstClr val="white"/>
              </a:solidFill>
              <a:effectLst>
                <a:glow rad="228600">
                  <a:prstClr val="black"/>
                </a:glow>
              </a:effectLst>
              <a:latin typeface="Arial" panose="020B0604020202020204" pitchFamily="34" charset="0"/>
              <a:cs typeface="Arial" panose="020B0604020202020204" pitchFamily="34" charset="0"/>
            </a:endParaRPr>
          </a:p>
          <a:p>
            <a:pPr algn="ctr" defTabSz="457177" fontAlgn="auto">
              <a:spcBef>
                <a:spcPts val="0"/>
              </a:spcBef>
              <a:spcAft>
                <a:spcPts val="0"/>
              </a:spcAft>
              <a:defRPr/>
            </a:pPr>
            <a:r>
              <a:rPr lang="en-US" sz="4000" b="1" baseline="30000" dirty="0">
                <a:solidFill>
                  <a:prstClr val="white"/>
                </a:solidFill>
                <a:effectLst>
                  <a:glow rad="228600">
                    <a:prstClr val="black"/>
                  </a:glow>
                </a:effectLst>
                <a:latin typeface="Arial" panose="020B0604020202020204" pitchFamily="34" charset="0"/>
                <a:cs typeface="Arial" panose="020B0604020202020204" pitchFamily="34" charset="0"/>
              </a:rPr>
              <a:t>5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使智者听了长</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学问</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p>
          <a:p>
            <a:pPr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明哲听了得</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指引</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a:t>
            </a:r>
            <a:endParaRPr lang="en-US" altLang="zh-CN" sz="4000" b="1" dirty="0">
              <a:solidFill>
                <a:prstClr val="white"/>
              </a:solidFill>
              <a:effectLst>
                <a:glow rad="228600">
                  <a:prstClr val="black"/>
                </a:glow>
              </a:effectLst>
              <a:latin typeface="Arial" panose="020B0604020202020204" pitchFamily="34" charset="0"/>
              <a:cs typeface="Arial" panose="020B0604020202020204" pitchFamily="34" charset="0"/>
            </a:endParaRPr>
          </a:p>
          <a:p>
            <a:pPr algn="ctr" defTabSz="457177" fontAlgn="auto">
              <a:spcBef>
                <a:spcPts val="0"/>
              </a:spcBef>
              <a:spcAft>
                <a:spcPts val="0"/>
              </a:spcAft>
              <a:defRPr/>
            </a:pPr>
            <a:r>
              <a:rPr lang="en-US" sz="4000" b="1" baseline="30000" dirty="0">
                <a:solidFill>
                  <a:prstClr val="white"/>
                </a:solidFill>
                <a:effectLst>
                  <a:glow rad="228600">
                    <a:prstClr val="black"/>
                  </a:glow>
                </a:effectLst>
                <a:latin typeface="Arial" panose="020B0604020202020204" pitchFamily="34" charset="0"/>
                <a:cs typeface="Arial" panose="020B0604020202020204" pitchFamily="34" charset="0"/>
              </a:rPr>
              <a:t>6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使人领悟箴言和比喻，</a:t>
            </a:r>
          </a:p>
          <a:p>
            <a:pPr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明白智者的话和谜语。</a:t>
            </a:r>
            <a:endParaRPr lang="en-US" sz="4000" b="1" dirty="0">
              <a:solidFill>
                <a:prstClr val="white"/>
              </a:solidFill>
              <a:effectLst>
                <a:glow rad="228600">
                  <a:prstClr val="black"/>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4564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BD65765A-319C-D64D-B000-E095FF76990B}"/>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rPr>
              <a:t>Why Study </a:t>
            </a:r>
            <a:r>
              <a:rPr kumimoji="0" lang="ja-JP" altLang="en-US" sz="4000" b="1" i="0" u="none" strike="noStrike" kern="1200" cap="none" spc="0" normalizeH="0" baseline="0" noProof="0" dirty="0">
                <a:ln>
                  <a:noFill/>
                </a:ln>
                <a:solidFill>
                  <a:prstClr val="white"/>
                </a:solidFill>
                <a:effectLst/>
                <a:uLnTx/>
                <a:uFillTx/>
                <a:latin typeface="Calibri"/>
                <a:ea typeface="ＭＳ Ｐゴシック" charset="0"/>
                <a:cs typeface="+mn-cs"/>
              </a:rPr>
              <a:t>箴言 </a:t>
            </a:r>
            <a:r>
              <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rPr>
              <a:t>?</a:t>
            </a:r>
          </a:p>
        </p:txBody>
      </p:sp>
      <p:sp>
        <p:nvSpPr>
          <p:cNvPr id="8" name="Rectangle 7">
            <a:extLst>
              <a:ext uri="{FF2B5EF4-FFF2-40B4-BE49-F238E27FC236}">
                <a16:creationId xmlns:a16="http://schemas.microsoft.com/office/drawing/2014/main" id="{05B31C8A-8B7B-CD48-97C0-4C1E695C44EC}"/>
              </a:ext>
            </a:extLst>
          </p:cNvPr>
          <p:cNvSpPr/>
          <p:nvPr/>
        </p:nvSpPr>
        <p:spPr>
          <a:xfrm>
            <a:off x="-12700" y="-13445"/>
            <a:ext cx="9144000" cy="58477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white"/>
                </a:solidFill>
                <a:effectLst/>
                <a:uLnTx/>
                <a:uFillTx/>
                <a:latin typeface="Calibri"/>
                <a:ea typeface="ＭＳ Ｐゴシック" charset="0"/>
                <a:cs typeface="+mn-cs"/>
              </a:rPr>
              <a:t>箴言 </a:t>
            </a:r>
            <a:r>
              <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rPr>
              <a:t> teach us to fear God (1:7)</a:t>
            </a:r>
          </a:p>
        </p:txBody>
      </p:sp>
      <p:sp>
        <p:nvSpPr>
          <p:cNvPr id="6" name="Rectangle 5">
            <a:extLst>
              <a:ext uri="{FF2B5EF4-FFF2-40B4-BE49-F238E27FC236}">
                <a16:creationId xmlns:a16="http://schemas.microsoft.com/office/drawing/2014/main" id="{086CBABC-41D9-421D-8F03-E9996D53B646}"/>
              </a:ext>
            </a:extLst>
          </p:cNvPr>
          <p:cNvSpPr/>
          <p:nvPr/>
        </p:nvSpPr>
        <p:spPr>
          <a:xfrm>
            <a:off x="2541" y="1772816"/>
            <a:ext cx="9144000" cy="1938992"/>
          </a:xfrm>
          <a:prstGeom prst="rect">
            <a:avLst/>
          </a:prstGeom>
        </p:spPr>
        <p:txBody>
          <a:bodyPr wrap="square">
            <a:spAutoFit/>
          </a:bodyPr>
          <a:lstStyle/>
          <a:p>
            <a:pPr algn="ctr" defTabSz="457177" fontAlgn="auto">
              <a:spcBef>
                <a:spcPts val="0"/>
              </a:spcBef>
              <a:spcAft>
                <a:spcPts val="0"/>
              </a:spcAft>
              <a:defRPr/>
            </a:pPr>
            <a:r>
              <a:rPr lang="en-US" sz="4000" b="1" baseline="30000" dirty="0">
                <a:solidFill>
                  <a:prstClr val="white"/>
                </a:solidFill>
                <a:effectLst>
                  <a:glow rad="228600">
                    <a:prstClr val="black"/>
                  </a:glow>
                </a:effectLst>
                <a:latin typeface="Arial" panose="020B0604020202020204" pitchFamily="34" charset="0"/>
                <a:cs typeface="Arial" panose="020B0604020202020204" pitchFamily="34" charset="0"/>
              </a:rPr>
              <a:t>7 </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知识始于</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敬畏</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耶和华，</a:t>
            </a:r>
          </a:p>
          <a:p>
            <a:pPr algn="ctr" defTabSz="457177" fontAlgn="auto">
              <a:spcBef>
                <a:spcPts val="0"/>
              </a:spcBef>
              <a:spcAft>
                <a:spcPts val="0"/>
              </a:spcAft>
              <a:defRPr/>
            </a:pPr>
            <a:endPar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endParaRPr>
          </a:p>
          <a:p>
            <a:pPr algn="ctr" defTabSz="457177" fontAlgn="auto">
              <a:spcBef>
                <a:spcPts val="0"/>
              </a:spcBef>
              <a:spcAft>
                <a:spcPts val="0"/>
              </a:spcAft>
              <a:defRPr/>
            </a:pP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    愚人</a:t>
            </a:r>
            <a:r>
              <a:rPr lang="zh-CN" altLang="en-US" sz="4000" b="1" dirty="0">
                <a:solidFill>
                  <a:srgbClr val="FFFF00"/>
                </a:solidFill>
                <a:effectLst>
                  <a:glow rad="228600">
                    <a:prstClr val="black"/>
                  </a:glow>
                </a:effectLst>
                <a:latin typeface="Arial" panose="020B0604020202020204" pitchFamily="34" charset="0"/>
                <a:cs typeface="Arial" panose="020B0604020202020204" pitchFamily="34" charset="0"/>
              </a:rPr>
              <a:t>轻视</a:t>
            </a:r>
            <a:r>
              <a:rPr lang="zh-CN" altLang="en-US" sz="4000" b="1" dirty="0">
                <a:solidFill>
                  <a:prstClr val="white"/>
                </a:solidFill>
                <a:effectLst>
                  <a:glow rad="228600">
                    <a:prstClr val="black"/>
                  </a:glow>
                </a:effectLst>
                <a:latin typeface="Arial" panose="020B0604020202020204" pitchFamily="34" charset="0"/>
                <a:cs typeface="Arial" panose="020B0604020202020204" pitchFamily="34" charset="0"/>
              </a:rPr>
              <a:t>智慧和教诲。</a:t>
            </a:r>
            <a:endParaRPr lang="en-SG" sz="4000" b="1" dirty="0">
              <a:solidFill>
                <a:prstClr val="white"/>
              </a:solidFill>
              <a:effectLst>
                <a:glow rad="228600">
                  <a:prstClr val="black"/>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3396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zh-CN" altLang="en-US" sz="5400" b="1" kern="1200" dirty="0">
                <a:solidFill>
                  <a:srgbClr val="0000FF"/>
                </a:solidFill>
                <a:latin typeface="Arial" charset="0"/>
                <a:ea typeface="ＭＳ Ｐゴシック" charset="0"/>
                <a:cs typeface="ＭＳ Ｐゴシック" charset="0"/>
              </a:rPr>
              <a:t>珍视</a:t>
            </a:r>
            <a:r>
              <a:rPr lang="zh-CN" altLang="en-US" sz="5400" b="1" kern="1200" dirty="0">
                <a:solidFill>
                  <a:srgbClr val="000000"/>
                </a:solidFill>
                <a:latin typeface="Arial" charset="0"/>
                <a:ea typeface="ＭＳ Ｐゴシック" charset="0"/>
                <a:cs typeface="ＭＳ Ｐゴシック" charset="0"/>
              </a:rPr>
              <a:t>智慧，它能带来丰盛生命</a:t>
            </a:r>
            <a:r>
              <a:rPr lang="en-US" sz="5400" b="1" kern="1200" dirty="0">
                <a:solidFill>
                  <a:srgbClr val="000000"/>
                </a:solidFill>
                <a:latin typeface="Arial" charset="0"/>
                <a:ea typeface="ＭＳ Ｐゴシック" charset="0"/>
                <a:cs typeface="ＭＳ Ｐゴシック" charset="0"/>
              </a:rPr>
              <a:t>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299664087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gives honor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keep youth from the shame of foolishness (1:8-9). </a:t>
            </a:r>
          </a:p>
        </p:txBody>
      </p:sp>
    </p:spTree>
    <p:extLst>
      <p:ext uri="{BB962C8B-B14F-4D97-AF65-F5344CB8AC3E}">
        <p14:creationId xmlns:p14="http://schemas.microsoft.com/office/powerpoint/2010/main" val="35880031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youth from disaster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(1:10-33). </a:t>
            </a:r>
          </a:p>
        </p:txBody>
      </p:sp>
    </p:spTree>
    <p:extLst>
      <p:ext uri="{BB962C8B-B14F-4D97-AF65-F5344CB8AC3E}">
        <p14:creationId xmlns:p14="http://schemas.microsoft.com/office/powerpoint/2010/main" val="336332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232008"/>
            <a:ext cx="9144000" cy="892736"/>
          </a:xfrm>
          <a:solidFill>
            <a:srgbClr val="000000"/>
          </a:solidFill>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箴言</a:t>
            </a:r>
            <a:r>
              <a:rPr lang="zh-CN" altLang="en-US" sz="4800" b="1" dirty="0">
                <a:effectLst>
                  <a:glow rad="127000">
                    <a:schemeClr val="tx1"/>
                  </a:glow>
                </a:effectLst>
                <a:latin typeface="Arial" charset="0"/>
                <a:ea typeface="ＭＳ Ｐゴシック" charset="0"/>
                <a:cs typeface="ＭＳ Ｐゴシック" charset="0"/>
              </a:rPr>
              <a:t> 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9128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通过遵行</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讲述</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价值</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智慧</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道路</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的箴言来敬畏神。</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836531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414371818"/>
      </p:ext>
    </p:extLst>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helps maintain moral behavior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 </a:t>
            </a:r>
          </a:p>
        </p:txBody>
      </p:sp>
    </p:spTree>
    <p:extLst>
      <p:ext uri="{BB962C8B-B14F-4D97-AF65-F5344CB8AC3E}">
        <p14:creationId xmlns:p14="http://schemas.microsoft.com/office/powerpoint/2010/main" val="6570497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6131" name="Group 3"/>
          <p:cNvGraphicFramePr>
            <a:graphicFrameLocks noGrp="1"/>
          </p:cNvGraphicFramePr>
          <p:nvPr/>
        </p:nvGraphicFramePr>
        <p:xfrm>
          <a:off x="0" y="-34925"/>
          <a:ext cx="9144000" cy="6928804"/>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0088">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4000" b="1" i="1" u="none" strike="noStrike" cap="none" normalizeH="0" baseline="0">
                          <a:ln>
                            <a:noFill/>
                          </a:ln>
                          <a:solidFill>
                            <a:srgbClr val="0033CC"/>
                          </a:solidFill>
                          <a:effectLst/>
                          <a:latin typeface="Monotype Corsiva" charset="0"/>
                          <a:ea typeface="ＭＳ Ｐゴシック" charset="0"/>
                          <a:cs typeface="宋体" charset="0"/>
                        </a:rPr>
                        <a:t>箴言</a:t>
                      </a:r>
                      <a:r>
                        <a:rPr kumimoji="0" lang="en-US" altLang="ja-JP" sz="4000" b="0" i="0" u="none" strike="noStrike" cap="none" normalizeH="0" baseline="0">
                          <a:ln>
                            <a:noFill/>
                          </a:ln>
                          <a:solidFill>
                            <a:srgbClr val="0033CC"/>
                          </a:solidFill>
                          <a:effectLst/>
                          <a:latin typeface="Monotype Corsiva" charset="0"/>
                          <a:ea typeface="ＭＳ Ｐゴシック" charset="0"/>
                          <a:cs typeface="ＭＳ Ｐゴシック" charset="0"/>
                        </a:rPr>
                        <a:t> </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智慧的价值和途径</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0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亚古珥，利慕伊勒王，</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1:1-22:16</a:t>
                      </a: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22:17-24:34</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25-29</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30-31</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2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375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36</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ＭＳ Ｐゴシック" charset="0"/>
                        </a:rPr>
                        <a:t>±100</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7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a:ln>
                            <a:noFill/>
                          </a:ln>
                          <a:solidFill>
                            <a:srgbClr val="0033CC"/>
                          </a:solidFill>
                          <a:effectLst/>
                          <a:latin typeface="Arial" charset="0"/>
                          <a:ea typeface="ＭＳ Ｐゴシック" charset="0"/>
                          <a:cs typeface="宋体" charset="0"/>
                        </a:rPr>
                        <a:t>开场白</a:t>
                      </a:r>
                      <a:endParaRPr kumimoji="0" lang="en-US" sz="16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智慧的原则</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收场白</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86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约主前</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950-700</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年</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69007"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176183" name="Rectangle 55"/>
          <p:cNvSpPr>
            <a:spLocks noChangeArrowheads="1"/>
          </p:cNvSpPr>
          <p:nvPr/>
        </p:nvSpPr>
        <p:spPr bwMode="auto">
          <a:xfrm>
            <a:off x="671513" y="3581400"/>
            <a:ext cx="685800" cy="21336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009" name="Rectangle 56"/>
          <p:cNvSpPr>
            <a:spLocks noGrp="1" noChangeArrowheads="1"/>
          </p:cNvSpPr>
          <p:nvPr>
            <p:ph type="title" idx="4294967295"/>
          </p:nvPr>
        </p:nvSpPr>
        <p:spPr>
          <a:xfrm>
            <a:off x="152400" y="6324600"/>
            <a:ext cx="3429000" cy="533400"/>
          </a:xfrm>
        </p:spPr>
        <p:txBody>
          <a:bodyPr/>
          <a:lstStyle/>
          <a:p>
            <a:pPr algn="l" eaLnBrk="1" hangingPunct="1"/>
            <a:r>
              <a:rPr lang="en-US" sz="3600">
                <a:latin typeface="Arial" charset="0"/>
              </a:rPr>
              <a:t>1:8–9:18</a:t>
            </a:r>
          </a:p>
        </p:txBody>
      </p:sp>
      <p:sp>
        <p:nvSpPr>
          <p:cNvPr id="169010" name="Text Box 48"/>
          <p:cNvSpPr txBox="1">
            <a:spLocks noChangeArrowheads="1"/>
          </p:cNvSpPr>
          <p:nvPr/>
        </p:nvSpPr>
        <p:spPr bwMode="auto">
          <a:xfrm rot="-5400000">
            <a:off x="800894" y="4210844"/>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对比和虔敬</a:t>
            </a:r>
            <a:endParaRPr kumimoji="0" lang="en-US" altLang="ja-JP" sz="18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10:1-22:16</a:t>
            </a:r>
          </a:p>
        </p:txBody>
      </p:sp>
      <p:sp>
        <p:nvSpPr>
          <p:cNvPr id="169011"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目标</a:t>
            </a:r>
            <a:endParaRPr kumimoji="0" lang="en-US" altLang="zh-CN" sz="1800" b="0" i="0" u="none" strike="noStrike" kern="1200" cap="none" spc="0" normalizeH="0" baseline="0" noProof="0">
              <a:ln>
                <a:noFill/>
              </a:ln>
              <a:solidFill>
                <a:srgbClr val="0033CC"/>
              </a:solidFill>
              <a:effectLst/>
              <a:uLnTx/>
              <a:uFillTx/>
              <a:latin typeface="Arial" charset="0"/>
              <a:ea typeface="ＭＳ Ｐゴシック"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1:1-7</a:t>
            </a:r>
          </a:p>
        </p:txBody>
      </p:sp>
      <p:sp>
        <p:nvSpPr>
          <p:cNvPr id="169012"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智慧的价值</a:t>
            </a:r>
            <a:endParaRPr kumimoji="0" lang="en-US" altLang="ja-JP" sz="1800" b="0" i="0" u="none" strike="noStrike" kern="1200" cap="none" spc="0" normalizeH="0" baseline="0" noProof="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1:8-9:18</a:t>
            </a:r>
          </a:p>
        </p:txBody>
      </p:sp>
      <p:sp>
        <p:nvSpPr>
          <p:cNvPr id="169013" name="Text Box 51"/>
          <p:cNvSpPr txBox="1">
            <a:spLocks noChangeArrowheads="1"/>
          </p:cNvSpPr>
          <p:nvPr/>
        </p:nvSpPr>
        <p:spPr bwMode="auto">
          <a:xfrm rot="-5400000">
            <a:off x="6264275" y="4248150"/>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社会及自然界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a:t>
            </a: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30</a:t>
            </a: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章</a:t>
            </a:r>
            <a:endParaRPr kumimoji="0" lang="en-US" sz="1800" b="0" i="0" u="none" strike="noStrike" kern="1200" cap="none" spc="0" normalizeH="0" baseline="0" noProof="0">
              <a:ln>
                <a:noFill/>
              </a:ln>
              <a:solidFill>
                <a:srgbClr val="0033CC"/>
              </a:solidFill>
              <a:effectLst/>
              <a:uLnTx/>
              <a:uFillTx/>
              <a:latin typeface="Arial" charset="0"/>
              <a:ea typeface="ＭＳ Ｐゴシック" charset="0"/>
            </a:endParaRPr>
          </a:p>
        </p:txBody>
      </p:sp>
      <p:sp>
        <p:nvSpPr>
          <p:cNvPr id="169014"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执政  </a:t>
            </a:r>
            <a:r>
              <a:rPr kumimoji="0" lang="en-US" sz="1800" b="0" i="0" u="none" strike="noStrike" kern="1200" cap="none" spc="0" normalizeH="0" baseline="0" noProof="0">
                <a:ln>
                  <a:noFill/>
                </a:ln>
                <a:solidFill>
                  <a:srgbClr val="0033CC"/>
                </a:solidFill>
                <a:effectLst/>
                <a:uLnTx/>
                <a:uFillTx/>
                <a:latin typeface="Arial" charset="0"/>
                <a:ea typeface="ＭＳ Ｐゴシック" charset="0"/>
              </a:rPr>
              <a:t>           31:1-9</a:t>
            </a:r>
          </a:p>
        </p:txBody>
      </p:sp>
      <p:sp>
        <p:nvSpPr>
          <p:cNvPr id="169015"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33CC"/>
                </a:solidFill>
                <a:effectLst/>
                <a:uLnTx/>
                <a:uFillTx/>
                <a:latin typeface="Arial" charset="0"/>
                <a:ea typeface="ＭＳ Ｐゴシック" charset="0"/>
                <a:cs typeface="宋体" charset="0"/>
              </a:rPr>
              <a:t>虔敬的妻子</a:t>
            </a:r>
            <a:r>
              <a:rPr kumimoji="0" lang="en-US" altLang="ja-JP" sz="1800" b="0" i="0" u="none" strike="noStrike" kern="1200" cap="none" spc="0" normalizeH="0" baseline="0" noProof="0">
                <a:ln>
                  <a:noFill/>
                </a:ln>
                <a:solidFill>
                  <a:srgbClr val="0033CC"/>
                </a:solidFill>
                <a:effectLst/>
                <a:uLnTx/>
                <a:uFillTx/>
                <a:latin typeface="Arial" charset="0"/>
                <a:ea typeface="ＭＳ Ｐゴシック" charset="0"/>
              </a:rPr>
              <a:t>  31:10-31</a:t>
            </a:r>
            <a:endParaRPr kumimoji="0" lang="en-US" sz="1800" b="0" i="0" u="none" strike="noStrike" kern="1200" cap="none" spc="0" normalizeH="0" baseline="0" noProof="0">
              <a:ln>
                <a:noFill/>
              </a:ln>
              <a:solidFill>
                <a:srgbClr val="0033CC"/>
              </a:solidFill>
              <a:effectLst/>
              <a:uLnTx/>
              <a:uFillTx/>
              <a:latin typeface="Arial" charset="0"/>
              <a:ea typeface="ＭＳ Ｐゴシック" charset="0"/>
            </a:endParaRPr>
          </a:p>
        </p:txBody>
      </p:sp>
    </p:spTree>
    <p:extLst>
      <p:ext uri="{BB962C8B-B14F-4D97-AF65-F5344CB8AC3E}">
        <p14:creationId xmlns:p14="http://schemas.microsoft.com/office/powerpoint/2010/main" val="2997619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76183"/>
                                        </p:tgtEl>
                                        <p:attrNameLst>
                                          <p:attrName>style.visibility</p:attrName>
                                        </p:attrNameLst>
                                      </p:cBhvr>
                                      <p:to>
                                        <p:strVal val="visible"/>
                                      </p:to>
                                    </p:set>
                                    <p:anim to="" calcmode="lin" valueType="num">
                                      <p:cBhvr>
                                        <p:cTn id="7" dur="1" fill="hold"/>
                                        <p:tgtEl>
                                          <p:spTgt spid="17618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83"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B47AE1-1CC4-8E41-BBB1-37FB4ADE7617}"/>
              </a:ext>
            </a:extLst>
          </p:cNvPr>
          <p:cNvSpPr/>
          <p:nvPr/>
        </p:nvSpPr>
        <p:spPr>
          <a:xfrm>
            <a:off x="1003423" y="378610"/>
            <a:ext cx="4233851"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rPr>
              <a:t>箴言 </a:t>
            </a:r>
            <a:r>
              <a:rPr kumimoji="0" lang="en-SG"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rPr>
              <a:t> 2:6-7 (CCB)</a:t>
            </a:r>
            <a:endParaRPr kumimoji="0" lang="en-GB"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endParaRPr>
          </a:p>
        </p:txBody>
      </p:sp>
      <p:sp>
        <p:nvSpPr>
          <p:cNvPr id="3" name="Rectangle 2">
            <a:extLst>
              <a:ext uri="{FF2B5EF4-FFF2-40B4-BE49-F238E27FC236}">
                <a16:creationId xmlns:a16="http://schemas.microsoft.com/office/drawing/2014/main" id="{B2FED76F-47EF-EC4A-82D3-B4DE91726736}"/>
              </a:ext>
            </a:extLst>
          </p:cNvPr>
          <p:cNvSpPr/>
          <p:nvPr/>
        </p:nvSpPr>
        <p:spPr>
          <a:xfrm>
            <a:off x="339620" y="1443841"/>
            <a:ext cx="6507747" cy="2308324"/>
          </a:xfrm>
          <a:prstGeom prst="rect">
            <a:avLst/>
          </a:prstGeom>
        </p:spPr>
        <p:txBody>
          <a:bodyPr>
            <a:spAutoFit/>
          </a:bodyPr>
          <a:lstStyle/>
          <a:p>
            <a:pPr lvl="0" algn="ctr" eaLnBrk="0" hangingPunct="0">
              <a:defRPr/>
            </a:pPr>
            <a:r>
              <a:rPr kumimoji="0" lang="en-SG"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lang="zh-CN" altLang="en-US" sz="3600" b="1" dirty="0">
                <a:solidFill>
                  <a:srgbClr val="FFFFFF"/>
                </a:solidFill>
                <a:effectLst>
                  <a:glow rad="228600">
                    <a:srgbClr val="000000">
                      <a:satMod val="175000"/>
                    </a:srgbClr>
                  </a:glow>
                </a:effectLst>
                <a:cs typeface="+mn-cs"/>
              </a:rPr>
              <a:t>因为耶和华赐人智慧，</a:t>
            </a:r>
          </a:p>
          <a:p>
            <a:pPr lvl="0" algn="ctr" eaLnBrk="0" hangingPunct="0">
              <a:defRPr/>
            </a:pPr>
            <a:r>
              <a:rPr lang="zh-CN" altLang="en-US" sz="3600" b="1" dirty="0">
                <a:solidFill>
                  <a:srgbClr val="FFFFFF"/>
                </a:solidFill>
                <a:effectLst>
                  <a:glow rad="228600">
                    <a:srgbClr val="000000">
                      <a:satMod val="175000"/>
                    </a:srgbClr>
                  </a:glow>
                </a:effectLst>
                <a:cs typeface="+mn-cs"/>
              </a:rPr>
              <a:t>    知识和悟性出自祂的口。</a:t>
            </a:r>
            <a:endParaRPr lang="en-US" altLang="zh-CN" sz="3600" b="1" dirty="0">
              <a:solidFill>
                <a:srgbClr val="FFFFFF"/>
              </a:solidFill>
              <a:effectLst>
                <a:glow rad="228600">
                  <a:srgbClr val="000000">
                    <a:satMod val="175000"/>
                  </a:srgbClr>
                </a:glow>
              </a:effectLst>
              <a:cs typeface="+mn-cs"/>
            </a:endParaRPr>
          </a:p>
          <a:p>
            <a:pPr lvl="0" algn="ctr" eaLnBrk="0" hangingPunct="0">
              <a:defRPr/>
            </a:pPr>
            <a:r>
              <a:rPr kumimoji="0" lang="en-SG"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lang="zh-CN" altLang="en-US" sz="3600" b="1" dirty="0">
                <a:solidFill>
                  <a:srgbClr val="FFFFFF"/>
                </a:solidFill>
                <a:effectLst>
                  <a:glow rad="228600">
                    <a:srgbClr val="000000">
                      <a:satMod val="175000"/>
                    </a:srgbClr>
                  </a:glow>
                </a:effectLst>
                <a:cs typeface="+mn-cs"/>
              </a:rPr>
              <a:t>祂使正直人充满智慧，</a:t>
            </a:r>
          </a:p>
          <a:p>
            <a:pPr lvl="0" algn="ctr" eaLnBrk="0" hangingPunct="0">
              <a:defRPr/>
            </a:pPr>
            <a:r>
              <a:rPr lang="zh-CN" altLang="en-US" sz="3600" b="1" dirty="0">
                <a:solidFill>
                  <a:srgbClr val="FFFFFF"/>
                </a:solidFill>
                <a:effectLst>
                  <a:glow rad="228600">
                    <a:srgbClr val="000000">
                      <a:satMod val="175000"/>
                    </a:srgbClr>
                  </a:glow>
                </a:effectLst>
                <a:cs typeface="+mn-cs"/>
              </a:rPr>
              <a:t>    是行为纯全者的盾牌。</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8385527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41795-50CD-9946-9F88-1B5394BF838E}"/>
              </a:ext>
            </a:extLst>
          </p:cNvPr>
          <p:cNvSpPr/>
          <p:nvPr/>
        </p:nvSpPr>
        <p:spPr>
          <a:xfrm>
            <a:off x="1003423" y="378610"/>
            <a:ext cx="4233851"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rPr>
              <a:t>箴言 </a:t>
            </a:r>
            <a:r>
              <a:rPr kumimoji="0" lang="en-SG"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rPr>
              <a:t> 2:8-9 (CCB)</a:t>
            </a:r>
            <a:endParaRPr kumimoji="0" lang="en-GB"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endParaRPr>
          </a:p>
        </p:txBody>
      </p:sp>
      <p:sp>
        <p:nvSpPr>
          <p:cNvPr id="3" name="Rectangle 2">
            <a:extLst>
              <a:ext uri="{FF2B5EF4-FFF2-40B4-BE49-F238E27FC236}">
                <a16:creationId xmlns:a16="http://schemas.microsoft.com/office/drawing/2014/main" id="{CC379F00-05DD-AA49-91EF-636E1481E20B}"/>
              </a:ext>
            </a:extLst>
          </p:cNvPr>
          <p:cNvSpPr/>
          <p:nvPr/>
        </p:nvSpPr>
        <p:spPr>
          <a:xfrm>
            <a:off x="339620" y="1443841"/>
            <a:ext cx="6507747" cy="2862322"/>
          </a:xfrm>
          <a:prstGeom prst="rect">
            <a:avLst/>
          </a:prstGeom>
        </p:spPr>
        <p:txBody>
          <a:bodyPr>
            <a:spAutoFit/>
          </a:bodyPr>
          <a:lstStyle/>
          <a:p>
            <a:pPr lvl="0" algn="ctr" eaLnBrk="0" hangingPunct="0">
              <a:defRPr/>
            </a:pPr>
            <a:r>
              <a:rPr kumimoji="0" lang="en-SG"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lang="zh-CN" altLang="en-US" sz="3600" b="1" dirty="0">
                <a:solidFill>
                  <a:srgbClr val="FFFFFF"/>
                </a:solidFill>
                <a:effectLst>
                  <a:glow rad="228600">
                    <a:srgbClr val="000000">
                      <a:satMod val="175000"/>
                    </a:srgbClr>
                  </a:glow>
                </a:effectLst>
                <a:cs typeface="+mn-cs"/>
              </a:rPr>
              <a:t>祂看守正义之路，</a:t>
            </a:r>
          </a:p>
          <a:p>
            <a:pPr lvl="0" algn="ctr" eaLnBrk="0" hangingPunct="0">
              <a:defRPr/>
            </a:pPr>
            <a:r>
              <a:rPr lang="zh-CN" altLang="en-US" sz="3600" b="1" dirty="0">
                <a:solidFill>
                  <a:srgbClr val="FFFFFF"/>
                </a:solidFill>
                <a:effectLst>
                  <a:glow rad="228600">
                    <a:srgbClr val="000000">
                      <a:satMod val="175000"/>
                    </a:srgbClr>
                  </a:glow>
                </a:effectLst>
                <a:cs typeface="+mn-cs"/>
              </a:rPr>
              <a:t>    护卫虔诚人的道。</a:t>
            </a:r>
            <a:endParaRPr lang="en-US" altLang="zh-CN" sz="3600" b="1" dirty="0">
              <a:solidFill>
                <a:srgbClr val="FFFFFF"/>
              </a:solidFill>
              <a:effectLst>
                <a:glow rad="228600">
                  <a:srgbClr val="000000">
                    <a:satMod val="175000"/>
                  </a:srgbClr>
                </a:glow>
              </a:effectLst>
              <a:cs typeface="+mn-cs"/>
            </a:endParaRPr>
          </a:p>
          <a:p>
            <a:pPr lvl="0" algn="ctr" eaLnBrk="0" hangingPunct="0">
              <a:defRPr/>
            </a:pPr>
            <a:r>
              <a:rPr kumimoji="0" lang="en-SG"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lang="zh-CN" altLang="en-US" sz="3600" b="1" dirty="0">
                <a:solidFill>
                  <a:srgbClr val="FFFFFF"/>
                </a:solidFill>
                <a:effectLst>
                  <a:glow rad="228600">
                    <a:srgbClr val="000000">
                      <a:satMod val="175000"/>
                    </a:srgbClr>
                  </a:glow>
                </a:effectLst>
                <a:cs typeface="+mn-cs"/>
              </a:rPr>
              <a:t>这样，你就明白何为仁义、</a:t>
            </a:r>
          </a:p>
          <a:p>
            <a:pPr lvl="0" algn="ctr" eaLnBrk="0" hangingPunct="0">
              <a:defRPr/>
            </a:pPr>
            <a:r>
              <a:rPr lang="zh-CN" altLang="en-US" sz="3600" b="1" dirty="0">
                <a:solidFill>
                  <a:srgbClr val="FFFFFF"/>
                </a:solidFill>
                <a:effectLst>
                  <a:glow rad="228600">
                    <a:srgbClr val="000000">
                      <a:satMod val="175000"/>
                    </a:srgbClr>
                  </a:glow>
                </a:effectLst>
                <a:cs typeface="+mn-cs"/>
              </a:rPr>
              <a:t>    公平和正直，</a:t>
            </a:r>
          </a:p>
          <a:p>
            <a:pPr lvl="0" algn="ctr" eaLnBrk="0" hangingPunct="0">
              <a:defRPr/>
            </a:pPr>
            <a:r>
              <a:rPr lang="zh-CN" altLang="en-US" sz="3600" b="1" dirty="0">
                <a:solidFill>
                  <a:srgbClr val="FFFFFF"/>
                </a:solidFill>
                <a:effectLst>
                  <a:glow rad="228600">
                    <a:srgbClr val="000000">
                      <a:satMod val="175000"/>
                    </a:srgbClr>
                  </a:glow>
                </a:effectLst>
                <a:cs typeface="+mn-cs"/>
              </a:rPr>
              <a:t>    懂得一切美善之道。</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4609523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3D15D-825F-8E4B-9AC0-0F2507DA763C}"/>
              </a:ext>
            </a:extLst>
          </p:cNvPr>
          <p:cNvSpPr/>
          <p:nvPr/>
        </p:nvSpPr>
        <p:spPr>
          <a:xfrm>
            <a:off x="1003423" y="378610"/>
            <a:ext cx="4576894"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rPr>
              <a:t>箴言 </a:t>
            </a:r>
            <a:r>
              <a:rPr kumimoji="0" lang="en-SG"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rPr>
              <a:t> 2:10-11 (NIV)</a:t>
            </a:r>
            <a:endParaRPr kumimoji="0" lang="en-GB" sz="4000" b="0" i="0" u="none" strike="noStrike" kern="0" cap="none" spc="0" normalizeH="0" baseline="0" noProof="0" dirty="0">
              <a:ln>
                <a:noFill/>
              </a:ln>
              <a:solidFill>
                <a:srgbClr val="FFFF00"/>
              </a:solidFill>
              <a:effectLst>
                <a:glow rad="127000">
                  <a:srgbClr val="000000"/>
                </a:glow>
              </a:effectLst>
              <a:uLnTx/>
              <a:uFillTx/>
              <a:latin typeface="Arial" charset="0"/>
              <a:ea typeface="ヒラギノ角ゴ Pro W3" panose="020B0300000000000000" pitchFamily="34" charset="-128"/>
              <a:cs typeface="+mn-cs"/>
            </a:endParaRPr>
          </a:p>
        </p:txBody>
      </p:sp>
      <p:sp>
        <p:nvSpPr>
          <p:cNvPr id="3" name="Rectangle 2">
            <a:extLst>
              <a:ext uri="{FF2B5EF4-FFF2-40B4-BE49-F238E27FC236}">
                <a16:creationId xmlns:a16="http://schemas.microsoft.com/office/drawing/2014/main" id="{5C47B5C1-FC23-BD41-903E-9897D9C29FAD}"/>
              </a:ext>
            </a:extLst>
          </p:cNvPr>
          <p:cNvSpPr/>
          <p:nvPr/>
        </p:nvSpPr>
        <p:spPr>
          <a:xfrm>
            <a:off x="339620" y="1443841"/>
            <a:ext cx="6507747" cy="2308324"/>
          </a:xfrm>
          <a:prstGeom prst="rect">
            <a:avLst/>
          </a:prstGeom>
        </p:spPr>
        <p:txBody>
          <a:bodyPr>
            <a:spAutoFit/>
          </a:bodyPr>
          <a:lstStyle/>
          <a:p>
            <a:pPr lvl="0" algn="ctr" eaLnBrk="0" hangingPunct="0">
              <a:defRPr/>
            </a:pPr>
            <a:r>
              <a:rPr kumimoji="0" lang="en-SG"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lang="zh-CN" altLang="en-US" sz="3600" b="1" dirty="0">
                <a:solidFill>
                  <a:srgbClr val="FFFFFF"/>
                </a:solidFill>
                <a:effectLst>
                  <a:glow rad="228600">
                    <a:srgbClr val="000000">
                      <a:satMod val="175000"/>
                    </a:srgbClr>
                  </a:glow>
                </a:effectLst>
                <a:cs typeface="+mn-cs"/>
              </a:rPr>
              <a:t>因为智慧必进入你心，</a:t>
            </a:r>
          </a:p>
          <a:p>
            <a:pPr lvl="0" algn="ctr" eaLnBrk="0" hangingPunct="0">
              <a:defRPr/>
            </a:pPr>
            <a:r>
              <a:rPr lang="zh-CN" altLang="en-US" sz="3600" b="1" dirty="0">
                <a:solidFill>
                  <a:srgbClr val="FFFFFF"/>
                </a:solidFill>
                <a:effectLst>
                  <a:glow rad="228600">
                    <a:srgbClr val="000000">
                      <a:satMod val="175000"/>
                    </a:srgbClr>
                  </a:glow>
                </a:effectLst>
                <a:cs typeface="+mn-cs"/>
              </a:rPr>
              <a:t>    知识必令你的灵欢快。</a:t>
            </a:r>
            <a:r>
              <a:rPr kumimoji="0" lang="en-SG"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lang="zh-CN" altLang="en-US" sz="3600" b="1" dirty="0">
                <a:solidFill>
                  <a:srgbClr val="FFFFFF"/>
                </a:solidFill>
                <a:effectLst>
                  <a:glow rad="228600">
                    <a:srgbClr val="000000">
                      <a:satMod val="175000"/>
                    </a:srgbClr>
                  </a:glow>
                </a:effectLst>
                <a:cs typeface="+mn-cs"/>
              </a:rPr>
              <a:t>明辨力必护佑你，</a:t>
            </a:r>
          </a:p>
          <a:p>
            <a:pPr lvl="0" algn="ctr" eaLnBrk="0" hangingPunct="0">
              <a:defRPr/>
            </a:pPr>
            <a:r>
              <a:rPr lang="zh-CN" altLang="en-US" sz="3600" b="1" dirty="0">
                <a:solidFill>
                  <a:srgbClr val="FFFFFF"/>
                </a:solidFill>
                <a:effectLst>
                  <a:glow rad="228600">
                    <a:srgbClr val="000000">
                      <a:satMod val="175000"/>
                    </a:srgbClr>
                  </a:glow>
                </a:effectLst>
                <a:cs typeface="+mn-cs"/>
              </a:rPr>
              <a:t>    悟性必看顾你。</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1079693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Peace-Back2.jpg">
            <a:extLst>
              <a:ext uri="{FF2B5EF4-FFF2-40B4-BE49-F238E27FC236}">
                <a16:creationId xmlns:a16="http://schemas.microsoft.com/office/drawing/2014/main" id="{038CEC2A-6108-8943-ABB9-DEB7406F70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B6E2F0-6F22-B04B-91A6-0E48CC6E77D6}"/>
              </a:ext>
            </a:extLst>
          </p:cNvPr>
          <p:cNvSpPr/>
          <p:nvPr/>
        </p:nvSpPr>
        <p:spPr>
          <a:xfrm>
            <a:off x="705711" y="357345"/>
            <a:ext cx="40623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箴言 </a:t>
            </a:r>
            <a:r>
              <a:rPr kumimoji="0" lang="en-SG"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 2:21 (CCB)</a:t>
            </a:r>
            <a:endParaRPr kumimoji="0" lang="en-GB"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endParaRPr>
          </a:p>
        </p:txBody>
      </p:sp>
      <p:sp>
        <p:nvSpPr>
          <p:cNvPr id="5" name="Rectangle 4">
            <a:extLst>
              <a:ext uri="{FF2B5EF4-FFF2-40B4-BE49-F238E27FC236}">
                <a16:creationId xmlns:a16="http://schemas.microsoft.com/office/drawing/2014/main" id="{3CF132EF-0D4B-874E-8A39-F0265F57098E}"/>
              </a:ext>
            </a:extLst>
          </p:cNvPr>
          <p:cNvSpPr/>
          <p:nvPr/>
        </p:nvSpPr>
        <p:spPr>
          <a:xfrm>
            <a:off x="339620" y="1172538"/>
            <a:ext cx="6507747" cy="1754326"/>
          </a:xfrm>
          <a:prstGeom prst="rect">
            <a:avLst/>
          </a:prstGeom>
        </p:spPr>
        <p:txBody>
          <a:bodyPr>
            <a:spAutoFit/>
          </a:bodyPr>
          <a:lstStyle/>
          <a:p>
            <a:pPr lvl="0" algn="ctr" fontAlgn="auto">
              <a:spcBef>
                <a:spcPts val="0"/>
              </a:spcBef>
              <a:spcAft>
                <a:spcPts val="0"/>
              </a:spcAft>
              <a:defRPr/>
            </a:pPr>
            <a:r>
              <a:rPr kumimoji="0" lang="en-SG"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rPr>
              <a:t>21</a:t>
            </a:r>
            <a:r>
              <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rPr>
              <a:t> </a:t>
            </a:r>
            <a:r>
              <a:rPr lang="zh-CN" altLang="en-US" sz="3600" b="1" dirty="0">
                <a:solidFill>
                  <a:srgbClr val="22294D"/>
                </a:solidFill>
                <a:effectLst>
                  <a:glow>
                    <a:srgbClr val="000000">
                      <a:satMod val="175000"/>
                    </a:srgbClr>
                  </a:glow>
                </a:effectLst>
                <a:cs typeface="+mn-cs"/>
              </a:rPr>
              <a:t>因为在地上，</a:t>
            </a:r>
          </a:p>
          <a:p>
            <a:pPr lvl="0" algn="ctr" fontAlgn="auto">
              <a:spcBef>
                <a:spcPts val="0"/>
              </a:spcBef>
              <a:spcAft>
                <a:spcPts val="0"/>
              </a:spcAft>
              <a:defRPr/>
            </a:pPr>
            <a:r>
              <a:rPr lang="zh-CN" altLang="en-US" sz="3600" b="1" dirty="0">
                <a:solidFill>
                  <a:srgbClr val="22294D"/>
                </a:solidFill>
                <a:effectLst>
                  <a:glow>
                    <a:srgbClr val="000000">
                      <a:satMod val="175000"/>
                    </a:srgbClr>
                  </a:glow>
                </a:effectLst>
                <a:cs typeface="+mn-cs"/>
              </a:rPr>
              <a:t>    正直人必安居，</a:t>
            </a:r>
          </a:p>
          <a:p>
            <a:pPr lvl="0" algn="ctr" fontAlgn="auto">
              <a:spcBef>
                <a:spcPts val="0"/>
              </a:spcBef>
              <a:spcAft>
                <a:spcPts val="0"/>
              </a:spcAft>
              <a:defRPr/>
            </a:pPr>
            <a:r>
              <a:rPr lang="zh-CN" altLang="en-US" sz="3600" b="1" dirty="0">
                <a:solidFill>
                  <a:srgbClr val="22294D"/>
                </a:solidFill>
                <a:effectLst>
                  <a:glow>
                    <a:srgbClr val="000000">
                      <a:satMod val="175000"/>
                    </a:srgbClr>
                  </a:glow>
                </a:effectLst>
                <a:cs typeface="+mn-cs"/>
              </a:rPr>
              <a:t>    纯全无过的人必长存，</a:t>
            </a:r>
            <a:endPar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8480906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2567674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helps us relate </a:t>
            </a:r>
            <a:b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with God and man (</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 </a:t>
            </a:r>
          </a:p>
        </p:txBody>
      </p:sp>
    </p:spTree>
    <p:extLst>
      <p:ext uri="{BB962C8B-B14F-4D97-AF65-F5344CB8AC3E}">
        <p14:creationId xmlns:p14="http://schemas.microsoft.com/office/powerpoint/2010/main" val="40115964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descr="ca-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3786188"/>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cs typeface="宋体" charset="0"/>
              </a:rPr>
              <a:t>你要专心仰赖耶和华</a:t>
            </a:r>
            <a:r>
              <a:rPr kumimoji="0" lang="en-US" altLang="zh-CN"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cs typeface="宋体" charset="0"/>
              </a:rPr>
              <a:t>…</a:t>
            </a:r>
            <a:endParaRPr kumimoji="0" lang="en-US" altLang="ja-JP"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p:txBody>
      </p:sp>
      <p:sp>
        <p:nvSpPr>
          <p:cNvPr id="82947" name="Text Box 7"/>
          <p:cNvSpPr txBox="1">
            <a:spLocks noChangeArrowheads="1"/>
          </p:cNvSpPr>
          <p:nvPr/>
        </p:nvSpPr>
        <p:spPr bwMode="auto">
          <a:xfrm>
            <a:off x="5943600" y="54864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ial" charset="0"/>
                <a:ea typeface="ＭＳ Ｐゴシック" charset="0"/>
                <a:cs typeface="宋体" charset="0"/>
              </a:rPr>
              <a:t>箴</a:t>
            </a:r>
            <a:r>
              <a:rPr kumimoji="0" lang="en-US" altLang="ja-JP" sz="3200" b="0" i="0" u="none" strike="noStrike" kern="1200" cap="none" spc="0" normalizeH="0" baseline="0" noProof="0">
                <a:ln>
                  <a:noFill/>
                </a:ln>
                <a:solidFill>
                  <a:srgbClr val="000000"/>
                </a:solidFill>
                <a:effectLst/>
                <a:uLnTx/>
                <a:uFillTx/>
                <a:latin typeface="Arial" charset="0"/>
                <a:ea typeface="ＭＳ Ｐゴシック" charset="0"/>
              </a:rPr>
              <a:t> 3:5,6</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8" name="Text Box 9"/>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82949" name="Rectangle 10"/>
          <p:cNvSpPr>
            <a:spLocks noGrp="1" noChangeArrowheads="1"/>
          </p:cNvSpPr>
          <p:nvPr>
            <p:ph type="title" idx="4294967295"/>
          </p:nvPr>
        </p:nvSpPr>
        <p:spPr>
          <a:xfrm>
            <a:off x="304800" y="609600"/>
            <a:ext cx="3429000" cy="1143000"/>
          </a:xfrm>
        </p:spPr>
        <p:txBody>
          <a:bodyPr/>
          <a:lstStyle/>
          <a:p>
            <a:pPr algn="l" eaLnBrk="1" hangingPunct="1"/>
            <a:r>
              <a:rPr lang="zh-CN" altLang="en-US" dirty="0">
                <a:latin typeface="Arial" charset="0"/>
              </a:rPr>
              <a:t>关键节</a:t>
            </a:r>
            <a:endParaRPr lang="en-US" dirty="0">
              <a:latin typeface="Arial" charset="0"/>
            </a:endParaRPr>
          </a:p>
        </p:txBody>
      </p:sp>
    </p:spTree>
    <p:extLst>
      <p:ext uri="{BB962C8B-B14F-4D97-AF65-F5344CB8AC3E}">
        <p14:creationId xmlns:p14="http://schemas.microsoft.com/office/powerpoint/2010/main" val="1035051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3"/>
          <p:cNvSpPr>
            <a:spLocks noGrp="1" noChangeArrowheads="1"/>
          </p:cNvSpPr>
          <p:nvPr>
            <p:ph type="title"/>
          </p:nvPr>
        </p:nvSpPr>
        <p:spPr>
          <a:solidFill>
            <a:schemeClr val="tx1"/>
          </a:solidFill>
        </p:spPr>
        <p:txBody>
          <a:bodyPr/>
          <a:lstStyle/>
          <a:p>
            <a:pPr eaLnBrk="1" hangingPunct="1"/>
            <a:r>
              <a:rPr lang="zh-CN" altLang="en-US" dirty="0">
                <a:solidFill>
                  <a:schemeClr val="bg1"/>
                </a:solidFill>
                <a:latin typeface="Arial" charset="0"/>
                <a:cs typeface="宋体" charset="0"/>
              </a:rPr>
              <a:t>运用</a:t>
            </a:r>
            <a:endParaRPr lang="en-US" dirty="0">
              <a:solidFill>
                <a:schemeClr val="bg1"/>
              </a:solidFill>
              <a:latin typeface="Arial" charset="0"/>
            </a:endParaRPr>
          </a:p>
        </p:txBody>
      </p:sp>
      <p:sp>
        <p:nvSpPr>
          <p:cNvPr id="219140" name="Rectangle 4"/>
          <p:cNvSpPr>
            <a:spLocks noGrp="1" noChangeArrowheads="1"/>
          </p:cNvSpPr>
          <p:nvPr>
            <p:ph type="body" idx="1"/>
          </p:nvPr>
        </p:nvSpPr>
        <p:spPr/>
        <p:txBody>
          <a:bodyPr/>
          <a:lstStyle/>
          <a:p>
            <a:pPr eaLnBrk="1" hangingPunct="1"/>
            <a:r>
              <a:rPr lang="zh-CN" altLang="en-US" sz="3600">
                <a:solidFill>
                  <a:srgbClr val="FF0000"/>
                </a:solidFill>
                <a:latin typeface="Arial" charset="0"/>
                <a:cs typeface="宋体" charset="0"/>
              </a:rPr>
              <a:t>教导</a:t>
            </a:r>
            <a:r>
              <a:rPr lang="zh-CN" altLang="en-US" sz="3600">
                <a:solidFill>
                  <a:srgbClr val="0070C0"/>
                </a:solidFill>
                <a:latin typeface="Arial" charset="0"/>
                <a:cs typeface="宋体" charset="0"/>
              </a:rPr>
              <a:t>儿童箴言</a:t>
            </a:r>
          </a:p>
          <a:p>
            <a:pPr eaLnBrk="1" hangingPunct="1"/>
            <a:r>
              <a:rPr lang="zh-CN" altLang="en-US" sz="3600">
                <a:solidFill>
                  <a:srgbClr val="FF0000"/>
                </a:solidFill>
                <a:latin typeface="Arial" charset="0"/>
                <a:cs typeface="宋体" charset="0"/>
              </a:rPr>
              <a:t>背诵</a:t>
            </a:r>
            <a:r>
              <a:rPr lang="zh-CN" altLang="en-US" sz="3600">
                <a:solidFill>
                  <a:srgbClr val="0070C0"/>
                </a:solidFill>
                <a:latin typeface="Arial" charset="0"/>
                <a:cs typeface="宋体" charset="0"/>
              </a:rPr>
              <a:t>箴言来提倡有智慧的生活，</a:t>
            </a:r>
          </a:p>
          <a:p>
            <a:pPr eaLnBrk="1" hangingPunct="1"/>
            <a:r>
              <a:rPr lang="zh-CN" altLang="en-US" sz="3600">
                <a:solidFill>
                  <a:srgbClr val="FF0000"/>
                </a:solidFill>
                <a:latin typeface="Arial" charset="0"/>
                <a:cs typeface="宋体" charset="0"/>
              </a:rPr>
              <a:t>每天</a:t>
            </a:r>
            <a:r>
              <a:rPr lang="zh-CN" altLang="en-US" sz="3600">
                <a:solidFill>
                  <a:srgbClr val="0070C0"/>
                </a:solidFill>
                <a:latin typeface="Arial" charset="0"/>
                <a:cs typeface="宋体" charset="0"/>
              </a:rPr>
              <a:t>读一篇箴言</a:t>
            </a:r>
            <a:endParaRPr lang="zh-CN" altLang="en-US" sz="3600" dirty="0">
              <a:solidFill>
                <a:srgbClr val="0070C0"/>
              </a:solidFill>
              <a:latin typeface="Arial" charset="0"/>
              <a:cs typeface="宋体" charset="0"/>
            </a:endParaRPr>
          </a:p>
        </p:txBody>
      </p:sp>
      <p:sp>
        <p:nvSpPr>
          <p:cNvPr id="203780"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Tree>
    <p:extLst>
      <p:ext uri="{BB962C8B-B14F-4D97-AF65-F5344CB8AC3E}">
        <p14:creationId xmlns:p14="http://schemas.microsoft.com/office/powerpoint/2010/main" val="386012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descr="tree-co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470852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cs typeface="宋体" charset="0"/>
              </a:rPr>
              <a:t>不可依靠自己的聪明</a:t>
            </a:r>
            <a:r>
              <a:rPr kumimoji="0" lang="en-US" altLang="ja-JP"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p:txBody>
      </p:sp>
      <p:sp>
        <p:nvSpPr>
          <p:cNvPr id="84995" name="Text Box 5"/>
          <p:cNvSpPr txBox="1">
            <a:spLocks noChangeArrowheads="1"/>
          </p:cNvSpPr>
          <p:nvPr/>
        </p:nvSpPr>
        <p:spPr bwMode="auto">
          <a:xfrm>
            <a:off x="5943600" y="54864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ial" charset="0"/>
                <a:ea typeface="ＭＳ Ｐゴシック" charset="0"/>
                <a:cs typeface="宋体" charset="0"/>
              </a:rPr>
              <a:t>箴 </a:t>
            </a:r>
            <a:r>
              <a:rPr kumimoji="0" lang="en-US" sz="3200" b="0" i="0" u="none" strike="noStrike" kern="1200" cap="none" spc="0" normalizeH="0" baseline="0" noProof="0">
                <a:ln>
                  <a:noFill/>
                </a:ln>
                <a:solidFill>
                  <a:srgbClr val="000000"/>
                </a:solidFill>
                <a:effectLst/>
                <a:uLnTx/>
                <a:uFillTx/>
                <a:latin typeface="Arial" charset="0"/>
                <a:ea typeface="ＭＳ Ｐゴシック" charset="0"/>
              </a:rPr>
              <a:t>3:5,6</a:t>
            </a:r>
          </a:p>
        </p:txBody>
      </p:sp>
      <p:sp>
        <p:nvSpPr>
          <p:cNvPr id="84996"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84997" name="Rectangle 8"/>
          <p:cNvSpPr>
            <a:spLocks noGrp="1" noChangeArrowheads="1"/>
          </p:cNvSpPr>
          <p:nvPr>
            <p:ph type="title" idx="4294967295"/>
          </p:nvPr>
        </p:nvSpPr>
        <p:spPr>
          <a:xfrm>
            <a:off x="304800" y="609600"/>
            <a:ext cx="3581400" cy="1143000"/>
          </a:xfrm>
        </p:spPr>
        <p:txBody>
          <a:bodyPr/>
          <a:lstStyle/>
          <a:p>
            <a:pPr algn="l" eaLnBrk="1" hangingPunct="1"/>
            <a:r>
              <a:rPr lang="zh-CN" altLang="en-US" dirty="0">
                <a:latin typeface="Arial" charset="0"/>
              </a:rPr>
              <a:t>关键节</a:t>
            </a:r>
            <a:endParaRPr lang="en-US" dirty="0">
              <a:latin typeface="Arial" charset="0"/>
            </a:endParaRPr>
          </a:p>
        </p:txBody>
      </p:sp>
    </p:spTree>
    <p:extLst>
      <p:ext uri="{BB962C8B-B14F-4D97-AF65-F5344CB8AC3E}">
        <p14:creationId xmlns:p14="http://schemas.microsoft.com/office/powerpoint/2010/main" val="2030551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path-down-from-the-big-hole-01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53244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cs typeface="宋体" charset="0"/>
              </a:rPr>
              <a:t>在你一切所行的事上都要认定他</a:t>
            </a:r>
            <a:r>
              <a:rPr kumimoji="0" lang="en-US" altLang="zh-CN"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cs typeface="宋体" charset="0"/>
              </a:rPr>
              <a:t>…</a:t>
            </a:r>
            <a:endParaRPr kumimoji="0" lang="en-US" altLang="ja-JP"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p:txBody>
      </p:sp>
      <p:sp>
        <p:nvSpPr>
          <p:cNvPr id="87043" name="Text Box 5"/>
          <p:cNvSpPr txBox="1">
            <a:spLocks noChangeArrowheads="1"/>
          </p:cNvSpPr>
          <p:nvPr/>
        </p:nvSpPr>
        <p:spPr bwMode="auto">
          <a:xfrm>
            <a:off x="6321425" y="60960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ial" charset="0"/>
                <a:ea typeface="ＭＳ Ｐゴシック" charset="0"/>
                <a:cs typeface="宋体" charset="0"/>
              </a:rPr>
              <a:t>箴</a:t>
            </a:r>
            <a:r>
              <a:rPr kumimoji="0" lang="en-US" altLang="ja-JP" sz="3200" b="0" i="0" u="none" strike="noStrike" kern="1200" cap="none" spc="0" normalizeH="0" baseline="0" noProof="0">
                <a:ln>
                  <a:noFill/>
                </a:ln>
                <a:solidFill>
                  <a:srgbClr val="000000"/>
                </a:solidFill>
                <a:effectLst/>
                <a:uLnTx/>
                <a:uFillTx/>
                <a:latin typeface="Arial" charset="0"/>
                <a:ea typeface="ＭＳ Ｐゴシック" charset="0"/>
              </a:rPr>
              <a:t> 3:5,6</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4"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87045" name="Rectangle 8"/>
          <p:cNvSpPr>
            <a:spLocks noGrp="1" noChangeArrowheads="1"/>
          </p:cNvSpPr>
          <p:nvPr>
            <p:ph type="title" idx="4294967295"/>
          </p:nvPr>
        </p:nvSpPr>
        <p:spPr>
          <a:xfrm>
            <a:off x="4800600" y="274638"/>
            <a:ext cx="3886200" cy="868362"/>
          </a:xfrm>
        </p:spPr>
        <p:txBody>
          <a:bodyPr/>
          <a:lstStyle/>
          <a:p>
            <a:pPr algn="l" eaLnBrk="1" hangingPunct="1"/>
            <a:r>
              <a:rPr lang="zh-CN" altLang="en-US" dirty="0">
                <a:latin typeface="Arial" charset="0"/>
              </a:rPr>
              <a:t>关键节</a:t>
            </a:r>
            <a:endParaRPr lang="en-US" dirty="0">
              <a:latin typeface="Arial" charset="0"/>
            </a:endParaRPr>
          </a:p>
        </p:txBody>
      </p:sp>
    </p:spTree>
    <p:extLst>
      <p:ext uri="{BB962C8B-B14F-4D97-AF65-F5344CB8AC3E}">
        <p14:creationId xmlns:p14="http://schemas.microsoft.com/office/powerpoint/2010/main" val="2154453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arkh-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4400550"/>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CC00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cs typeface="宋体" charset="0"/>
              </a:rPr>
              <a:t>他必指引你的路。</a:t>
            </a:r>
            <a:endParaRPr kumimoji="0" lang="en-US" altLang="ja-JP" sz="6000" b="0" i="1" u="none" strike="noStrike" kern="1200" cap="none" spc="0" normalizeH="0" baseline="0" noProof="0">
              <a:ln>
                <a:noFill/>
              </a:ln>
              <a:solidFill>
                <a:srgbClr val="FF0000"/>
              </a:solidFill>
              <a:effectLst>
                <a:outerShdw blurRad="38100" dist="38100" dir="2700000" algn="tl">
                  <a:srgbClr val="DDDDDD"/>
                </a:outerShdw>
              </a:effectLst>
              <a:uLnTx/>
              <a:uFillTx/>
              <a:latin typeface="Bookman Old Style"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CC00FF"/>
              </a:solidFill>
              <a:effectLst/>
              <a:uLnTx/>
              <a:uFillTx/>
              <a:latin typeface="Arial" charset="0"/>
              <a:ea typeface="ＭＳ Ｐゴシック" charset="0"/>
            </a:endParaRPr>
          </a:p>
        </p:txBody>
      </p:sp>
      <p:sp>
        <p:nvSpPr>
          <p:cNvPr id="89091" name="Text Box 5"/>
          <p:cNvSpPr txBox="1">
            <a:spLocks noChangeArrowheads="1"/>
          </p:cNvSpPr>
          <p:nvPr/>
        </p:nvSpPr>
        <p:spPr bwMode="auto">
          <a:xfrm>
            <a:off x="6321425" y="60960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ial" charset="0"/>
                <a:ea typeface="ＭＳ Ｐゴシック" charset="0"/>
                <a:cs typeface="宋体" charset="0"/>
              </a:rPr>
              <a:t>箴</a:t>
            </a:r>
            <a:r>
              <a:rPr kumimoji="0" lang="en-US" altLang="ja-JP" sz="3200" b="0" i="0" u="none" strike="noStrike" kern="1200" cap="none" spc="0" normalizeH="0" baseline="0" noProof="0">
                <a:ln>
                  <a:noFill/>
                </a:ln>
                <a:solidFill>
                  <a:srgbClr val="000000"/>
                </a:solidFill>
                <a:effectLst/>
                <a:uLnTx/>
                <a:uFillTx/>
                <a:latin typeface="Arial" charset="0"/>
                <a:ea typeface="ＭＳ Ｐゴシック" charset="0"/>
              </a:rPr>
              <a:t> 3:5,6</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89093" name="Rectangle 8"/>
          <p:cNvSpPr>
            <a:spLocks noGrp="1" noChangeArrowheads="1"/>
          </p:cNvSpPr>
          <p:nvPr>
            <p:ph type="title" idx="4294967295"/>
          </p:nvPr>
        </p:nvSpPr>
        <p:spPr>
          <a:xfrm>
            <a:off x="4800600" y="274638"/>
            <a:ext cx="3886200" cy="868362"/>
          </a:xfrm>
        </p:spPr>
        <p:txBody>
          <a:bodyPr/>
          <a:lstStyle/>
          <a:p>
            <a:pPr algn="l" eaLnBrk="1" hangingPunct="1"/>
            <a:r>
              <a:rPr lang="zh-CN" altLang="en-US" dirty="0">
                <a:latin typeface="Arial" charset="0"/>
              </a:rPr>
              <a:t>关键节</a:t>
            </a:r>
            <a:endParaRPr lang="en-US" dirty="0">
              <a:latin typeface="Arial" charset="0"/>
            </a:endParaRPr>
          </a:p>
        </p:txBody>
      </p:sp>
    </p:spTree>
    <p:extLst>
      <p:ext uri="{BB962C8B-B14F-4D97-AF65-F5344CB8AC3E}">
        <p14:creationId xmlns:p14="http://schemas.microsoft.com/office/powerpoint/2010/main" val="1354836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Peace-Back2.jpg">
            <a:extLst>
              <a:ext uri="{FF2B5EF4-FFF2-40B4-BE49-F238E27FC236}">
                <a16:creationId xmlns:a16="http://schemas.microsoft.com/office/drawing/2014/main" id="{038CEC2A-6108-8943-ABB9-DEB7406F70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B6E2F0-6F22-B04B-91A6-0E48CC6E77D6}"/>
              </a:ext>
            </a:extLst>
          </p:cNvPr>
          <p:cNvSpPr/>
          <p:nvPr/>
        </p:nvSpPr>
        <p:spPr>
          <a:xfrm>
            <a:off x="705711" y="357345"/>
            <a:ext cx="391966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箴言</a:t>
            </a:r>
            <a:r>
              <a:rPr kumimoji="0" lang="en-SG"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 3:32 (CCB)</a:t>
            </a:r>
            <a:endParaRPr kumimoji="0" lang="en-GB"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endParaRPr>
          </a:p>
        </p:txBody>
      </p:sp>
      <p:sp>
        <p:nvSpPr>
          <p:cNvPr id="5" name="Rectangle 4">
            <a:extLst>
              <a:ext uri="{FF2B5EF4-FFF2-40B4-BE49-F238E27FC236}">
                <a16:creationId xmlns:a16="http://schemas.microsoft.com/office/drawing/2014/main" id="{3CF132EF-0D4B-874E-8A39-F0265F57098E}"/>
              </a:ext>
            </a:extLst>
          </p:cNvPr>
          <p:cNvSpPr/>
          <p:nvPr/>
        </p:nvSpPr>
        <p:spPr>
          <a:xfrm>
            <a:off x="339620" y="1172538"/>
            <a:ext cx="6507747" cy="1200329"/>
          </a:xfrm>
          <a:prstGeom prst="rect">
            <a:avLst/>
          </a:prstGeom>
        </p:spPr>
        <p:txBody>
          <a:bodyPr>
            <a:spAutoFit/>
          </a:bodyPr>
          <a:lstStyle/>
          <a:p>
            <a:pPr lvl="0" algn="ctr" fontAlgn="auto">
              <a:spcBef>
                <a:spcPts val="0"/>
              </a:spcBef>
              <a:spcAft>
                <a:spcPts val="0"/>
              </a:spcAft>
              <a:defRPr/>
            </a:pPr>
            <a:r>
              <a:rPr kumimoji="0" lang="en-SG"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rPr>
              <a:t>32 </a:t>
            </a:r>
            <a:r>
              <a:rPr lang="zh-CN" altLang="en-US" sz="3600" b="1" dirty="0">
                <a:solidFill>
                  <a:srgbClr val="22294D"/>
                </a:solidFill>
                <a:effectLst>
                  <a:glow>
                    <a:srgbClr val="000000">
                      <a:satMod val="175000"/>
                    </a:srgbClr>
                  </a:glow>
                </a:effectLst>
                <a:cs typeface="+mn-cs"/>
              </a:rPr>
              <a:t>因为耶和华憎恶邪僻之徒，</a:t>
            </a:r>
          </a:p>
          <a:p>
            <a:pPr lvl="0" algn="ctr" fontAlgn="auto">
              <a:spcBef>
                <a:spcPts val="0"/>
              </a:spcBef>
              <a:spcAft>
                <a:spcPts val="0"/>
              </a:spcAft>
              <a:defRPr/>
            </a:pPr>
            <a:r>
              <a:rPr lang="zh-CN" altLang="en-US" sz="3600" b="1" dirty="0">
                <a:solidFill>
                  <a:srgbClr val="22294D"/>
                </a:solidFill>
                <a:effectLst>
                  <a:glow>
                    <a:srgbClr val="000000">
                      <a:satMod val="175000"/>
                    </a:srgbClr>
                  </a:glow>
                </a:effectLst>
                <a:cs typeface="+mn-cs"/>
              </a:rPr>
              <a:t>    喜爱正直的人。</a:t>
            </a:r>
            <a:endPar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5862016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44359" y="1337211"/>
            <a:ext cx="8377968"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3:34</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defTabSz="457200"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2800" b="1" dirty="0">
                <a:solidFill>
                  <a:prstClr val="black"/>
                </a:solidFill>
                <a:latin typeface="Arial" panose="020B0604020202020204" pitchFamily="34" charset="0"/>
                <a:cs typeface="Arial" panose="020B0604020202020204" pitchFamily="34" charset="0"/>
              </a:rPr>
              <a:t>耶和华讥笑好讥诮的人，</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恩待谦卑的人。</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7247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3997307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ides a gracious life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(4:1-9). </a:t>
            </a:r>
          </a:p>
        </p:txBody>
      </p:sp>
    </p:spTree>
    <p:extLst>
      <p:ext uri="{BB962C8B-B14F-4D97-AF65-F5344CB8AC3E}">
        <p14:creationId xmlns:p14="http://schemas.microsoft.com/office/powerpoint/2010/main" val="11512365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youth from trouble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(4:10-19). </a:t>
            </a:r>
          </a:p>
        </p:txBody>
      </p:sp>
    </p:spTree>
    <p:extLst>
      <p:ext uri="{BB962C8B-B14F-4D97-AF65-F5344CB8AC3E}">
        <p14:creationId xmlns:p14="http://schemas.microsoft.com/office/powerpoint/2010/main" val="327117170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produces healthy young people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(4:20-27). </a:t>
            </a:r>
          </a:p>
        </p:txBody>
      </p:sp>
    </p:spTree>
    <p:extLst>
      <p:ext uri="{BB962C8B-B14F-4D97-AF65-F5344CB8AC3E}">
        <p14:creationId xmlns:p14="http://schemas.microsoft.com/office/powerpoint/2010/main" val="188108194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03417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智慧</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箴言</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394</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665793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6762729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helps avoid sexual sin</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 </a:t>
            </a:r>
          </a:p>
        </p:txBody>
      </p:sp>
    </p:spTree>
    <p:extLst>
      <p:ext uri="{BB962C8B-B14F-4D97-AF65-F5344CB8AC3E}">
        <p14:creationId xmlns:p14="http://schemas.microsoft.com/office/powerpoint/2010/main" val="346646127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CE3112-68BB-7A45-98EA-0347D0E2F24F}"/>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3" name="Rectangle 2">
            <a:extLst>
              <a:ext uri="{FF2B5EF4-FFF2-40B4-BE49-F238E27FC236}">
                <a16:creationId xmlns:a16="http://schemas.microsoft.com/office/drawing/2014/main" id="{7FECE2A9-BDF8-764D-9CE0-01EEE99DEFE1}"/>
              </a:ext>
            </a:extLst>
          </p:cNvPr>
          <p:cNvSpPr>
            <a:spLocks noChangeArrowheads="1"/>
          </p:cNvSpPr>
          <p:nvPr/>
        </p:nvSpPr>
        <p:spPr bwMode="auto">
          <a:xfrm>
            <a:off x="0" y="427311"/>
            <a:ext cx="9144000" cy="769441"/>
          </a:xfrm>
          <a:prstGeom prst="rect">
            <a:avLst/>
          </a:prstGeom>
          <a:solidFill>
            <a:srgbClr val="C00000"/>
          </a:solidFill>
          <a:ln>
            <a:solidFill>
              <a:schemeClr val="tx1"/>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sym typeface="Arial"/>
                <a:rtl val="0"/>
              </a:rPr>
              <a:t>箴言</a:t>
            </a:r>
            <a:r>
              <a:rPr kumimoji="0" lang="en-SG" altLang="en-US" sz="44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sym typeface="Arial"/>
                <a:rtl val="0"/>
              </a:rPr>
              <a:t> 5:1-23 CCB</a:t>
            </a:r>
            <a:endParaRPr kumimoji="0" lang="en-US" altLang="en-US" sz="44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sym typeface="Arial"/>
              <a:rtl val="0"/>
            </a:endParaRPr>
          </a:p>
        </p:txBody>
      </p:sp>
      <p:sp>
        <p:nvSpPr>
          <p:cNvPr id="4" name="Rectangle 3">
            <a:extLst>
              <a:ext uri="{FF2B5EF4-FFF2-40B4-BE49-F238E27FC236}">
                <a16:creationId xmlns:a16="http://schemas.microsoft.com/office/drawing/2014/main" id="{5B6A8081-A376-9F4C-9807-019BB8D26562}"/>
              </a:ext>
            </a:extLst>
          </p:cNvPr>
          <p:cNvSpPr/>
          <p:nvPr/>
        </p:nvSpPr>
        <p:spPr>
          <a:xfrm>
            <a:off x="304800" y="1640989"/>
            <a:ext cx="8731696" cy="3970318"/>
          </a:xfrm>
          <a:prstGeom prst="rect">
            <a:avLst/>
          </a:prstGeom>
        </p:spPr>
        <p:txBody>
          <a:bodyPr wrap="square">
            <a:spAutoFit/>
          </a:bodyPr>
          <a:lstStyle/>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孩子啊，要留心听我的智言，</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侧耳听我的慧语，</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2 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好保持明辨力，</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嘴唇谨守知识。</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3</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淫妇满口甜言蜜语，</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油嘴滑舌，</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34083932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451295-337C-FF46-A76B-11765F0BAACC}"/>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4" name="Rectangle 3">
            <a:extLst>
              <a:ext uri="{FF2B5EF4-FFF2-40B4-BE49-F238E27FC236}">
                <a16:creationId xmlns:a16="http://schemas.microsoft.com/office/drawing/2014/main" id="{62D37A24-E512-824A-AD49-52689D1396A4}"/>
              </a:ext>
            </a:extLst>
          </p:cNvPr>
          <p:cNvSpPr/>
          <p:nvPr/>
        </p:nvSpPr>
        <p:spPr>
          <a:xfrm>
            <a:off x="304800" y="1261204"/>
            <a:ext cx="8610600" cy="3416320"/>
          </a:xfrm>
          <a:prstGeom prst="rect">
            <a:avLst/>
          </a:prstGeom>
        </p:spPr>
        <p:txBody>
          <a:bodyPr wrap="square">
            <a:spAutoFit/>
          </a:bodyPr>
          <a:lstStyle/>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4</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最后却苦如艾草，</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锋利似双刃剑。</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5 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她的双脚走进死地，</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她的步伐迈向阴间。</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6 </a:t>
            </a:r>
            <a:r>
              <a:rPr lang="ja-JP"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她不走生命的康庄大道，</a:t>
            </a:r>
          </a:p>
          <a:p>
            <a:pPr lvl="0" eaLnBrk="0" hangingPunct="0">
              <a:defRPr/>
            </a:pPr>
            <a:r>
              <a:rPr lang="ja-JP"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偏离了正途也不自知。</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21527176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451295-337C-FF46-A76B-11765F0BAACC}"/>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4" name="Rectangle 3">
            <a:extLst>
              <a:ext uri="{FF2B5EF4-FFF2-40B4-BE49-F238E27FC236}">
                <a16:creationId xmlns:a16="http://schemas.microsoft.com/office/drawing/2014/main" id="{62D37A24-E512-824A-AD49-52689D1396A4}"/>
              </a:ext>
            </a:extLst>
          </p:cNvPr>
          <p:cNvSpPr/>
          <p:nvPr/>
        </p:nvSpPr>
        <p:spPr>
          <a:xfrm>
            <a:off x="304800" y="1261204"/>
            <a:ext cx="8610600" cy="4524315"/>
          </a:xfrm>
          <a:prstGeom prst="rect">
            <a:avLst/>
          </a:prstGeom>
        </p:spPr>
        <p:txBody>
          <a:bodyPr wrap="square">
            <a:spAutoFit/>
          </a:bodyPr>
          <a:lstStyle/>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7 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孩子们啊，要听从我，</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不可违背我的话！</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8 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要远远避开淫妇，</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不可靠近她的家门，</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9 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免得你为别人枉费精力，</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为残忍之徒断送青春；</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10</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免得外人吞尽你的财富，</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你的辛劳所得归给他人。</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40619690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451295-337C-FF46-A76B-11765F0BAACC}"/>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4" name="Rectangle 3">
            <a:extLst>
              <a:ext uri="{FF2B5EF4-FFF2-40B4-BE49-F238E27FC236}">
                <a16:creationId xmlns:a16="http://schemas.microsoft.com/office/drawing/2014/main" id="{62D37A24-E512-824A-AD49-52689D1396A4}"/>
              </a:ext>
            </a:extLst>
          </p:cNvPr>
          <p:cNvSpPr/>
          <p:nvPr/>
        </p:nvSpPr>
        <p:spPr>
          <a:xfrm>
            <a:off x="281880" y="1042858"/>
            <a:ext cx="8610600" cy="3416320"/>
          </a:xfrm>
          <a:prstGeom prst="rect">
            <a:avLst/>
          </a:prstGeom>
        </p:spPr>
        <p:txBody>
          <a:bodyPr wrap="square">
            <a:spAutoFit/>
          </a:bodyPr>
          <a:lstStyle/>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11</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临终之时，肉体衰残，</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你必呻吟不止，</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12 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说：“我为何厌恶教诲，</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心里藐视责备！</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13</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不听从老师的话，</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不侧耳听导师之言。</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416020111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451295-337C-FF46-A76B-11765F0BAACC}"/>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4" name="Rectangle 3">
            <a:extLst>
              <a:ext uri="{FF2B5EF4-FFF2-40B4-BE49-F238E27FC236}">
                <a16:creationId xmlns:a16="http://schemas.microsoft.com/office/drawing/2014/main" id="{62D37A24-E512-824A-AD49-52689D1396A4}"/>
              </a:ext>
            </a:extLst>
          </p:cNvPr>
          <p:cNvSpPr/>
          <p:nvPr/>
        </p:nvSpPr>
        <p:spPr>
          <a:xfrm>
            <a:off x="137864" y="987107"/>
            <a:ext cx="8701336" cy="4524315"/>
          </a:xfrm>
          <a:prstGeom prst="rect">
            <a:avLst/>
          </a:prstGeom>
        </p:spPr>
        <p:txBody>
          <a:bodyPr wrap="square">
            <a:spAutoFit/>
          </a:bodyPr>
          <a:lstStyle/>
          <a:p>
            <a:pPr lvl="0" eaLnBrk="0" hangingPunct="0">
              <a:defRPr/>
            </a:pP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14 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在众人面前，</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我几乎身败名裂。</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a:t>
            </a: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15</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你当喝自己池中的水，</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饮自己井里的活水。</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16 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你的泉水岂可外流？</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你的河水怎可溢到街上？</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186191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451295-337C-FF46-A76B-11765F0BAACC}"/>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4" name="Rectangle 3">
            <a:extLst>
              <a:ext uri="{FF2B5EF4-FFF2-40B4-BE49-F238E27FC236}">
                <a16:creationId xmlns:a16="http://schemas.microsoft.com/office/drawing/2014/main" id="{62D37A24-E512-824A-AD49-52689D1396A4}"/>
              </a:ext>
            </a:extLst>
          </p:cNvPr>
          <p:cNvSpPr/>
          <p:nvPr/>
        </p:nvSpPr>
        <p:spPr>
          <a:xfrm>
            <a:off x="228600" y="1404059"/>
            <a:ext cx="8610600" cy="3970318"/>
          </a:xfrm>
          <a:prstGeom prst="rect">
            <a:avLst/>
          </a:prstGeom>
        </p:spPr>
        <p:txBody>
          <a:bodyPr wrap="square">
            <a:spAutoFit/>
          </a:bodyPr>
          <a:lstStyle/>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17 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这些要专属于你，</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不可与外人共享。</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18</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要使你的泉源蒙福，</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要爱你年轻时所娶的妻。</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19 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她高贵可爱宛如母鹿，</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愿她的胸令你时时满足，</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愿她的爱令你常常陶醉。</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189435361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451295-337C-FF46-A76B-11765F0BAACC}"/>
              </a:ext>
            </a:extLst>
          </p:cNvPr>
          <p:cNvSpPr/>
          <p:nvPr/>
        </p:nvSpPr>
        <p:spPr>
          <a:xfrm>
            <a:off x="304800" y="1271588"/>
            <a:ext cx="8610600" cy="1200329"/>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endParaRPr kumimoji="0" lang="en-US" sz="3600" b="1" i="0" u="none" strike="noStrike" kern="1200" cap="none" spc="0" normalizeH="0" baseline="0" noProof="0" dirty="0">
              <a:ln>
                <a:noFill/>
              </a:ln>
              <a:solidFill>
                <a:srgbClr val="FFFFFF"/>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
        <p:nvSpPr>
          <p:cNvPr id="4" name="Rectangle 3">
            <a:extLst>
              <a:ext uri="{FF2B5EF4-FFF2-40B4-BE49-F238E27FC236}">
                <a16:creationId xmlns:a16="http://schemas.microsoft.com/office/drawing/2014/main" id="{62D37A24-E512-824A-AD49-52689D1396A4}"/>
              </a:ext>
            </a:extLst>
          </p:cNvPr>
          <p:cNvSpPr/>
          <p:nvPr/>
        </p:nvSpPr>
        <p:spPr>
          <a:xfrm>
            <a:off x="251520" y="361101"/>
            <a:ext cx="8803704" cy="5078313"/>
          </a:xfrm>
          <a:prstGeom prst="rect">
            <a:avLst/>
          </a:prstGeom>
        </p:spPr>
        <p:txBody>
          <a:bodyPr wrap="square">
            <a:spAutoFit/>
          </a:bodyPr>
          <a:lstStyle/>
          <a:p>
            <a:pPr lvl="0" eaLnBrk="0" hangingPunct="0">
              <a:defRPr/>
            </a:pP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20 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孩子啊，为何迷恋淫妇？</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为何拥抱妓女的胸？</a:t>
            </a:r>
            <a:endParaRPr lang="en-US" altLang="zh-CN"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endParaRPr>
          </a:p>
          <a:p>
            <a:pPr lvl="0" eaLnBrk="0" hangingPunct="0">
              <a:defRPr/>
            </a:pP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21</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因为人的所作所为逃不过耶和华的眼目，</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祂必鉴察人走的一切路。</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22 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恶人被自己的罪恶捉住，</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被自己的罪恶捆绑。</a:t>
            </a:r>
            <a:b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br>
            <a:r>
              <a:rPr kumimoji="0" lang="en-SG" sz="3600" b="1" i="0" u="none" strike="noStrike" kern="1200" cap="none" spc="0" normalizeH="0" baseline="3000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23</a:t>
            </a:r>
            <a:r>
              <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rPr>
              <a:t> </a:t>
            </a: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他因不听教诲而丧命，</a:t>
            </a:r>
          </a:p>
          <a:p>
            <a:pPr lvl="0" eaLnBrk="0" hangingPunct="0">
              <a:defRPr/>
            </a:pPr>
            <a:r>
              <a:rPr lang="zh-CN" altLang="en-US" sz="3600" b="1" dirty="0">
                <a:solidFill>
                  <a:prstClr val="white"/>
                </a:solidFill>
                <a:effectLst>
                  <a:glow rad="190500">
                    <a:prstClr val="black">
                      <a:alpha val="90000"/>
                    </a:prstClr>
                  </a:glow>
                  <a:outerShdw blurRad="50800" dist="38100" dir="10800000" algn="r" rotWithShape="0">
                    <a:prstClr val="black">
                      <a:alpha val="40000"/>
                    </a:prstClr>
                  </a:outerShdw>
                </a:effectLst>
                <a:latin typeface="Arial"/>
                <a:ea typeface="MS PGothic" panose="020B0600070205080204" pitchFamily="34" charset="-128"/>
                <a:cs typeface="Arial"/>
                <a:rtl val="0"/>
              </a:rPr>
              <a:t>    因极其愚妄而入歧途。</a:t>
            </a:r>
            <a:endParaRPr kumimoji="0" lang="en-SG" sz="3600" b="1" i="0" u="none" strike="noStrike" kern="1200" cap="none" spc="0" normalizeH="0" baseline="0" noProof="0" dirty="0">
              <a:ln>
                <a:noFill/>
              </a:ln>
              <a:solidFill>
                <a:prstClr val="white"/>
              </a:solidFill>
              <a:effectLst>
                <a:glow rad="190500">
                  <a:prstClr val="black">
                    <a:alpha val="90000"/>
                  </a:prstClr>
                </a:glow>
                <a:outerShdw blurRad="50800" dist="38100" dir="10800000" algn="r" rotWithShape="0">
                  <a:prstClr val="black">
                    <a:alpha val="40000"/>
                  </a:prstClr>
                </a:outerShdw>
              </a:effectLst>
              <a:uLnTx/>
              <a:uFillTx/>
              <a:latin typeface="Arial"/>
              <a:ea typeface="MS PGothic" panose="020B0600070205080204" pitchFamily="34" charset="-128"/>
              <a:cs typeface="Arial"/>
              <a:rtl val="0"/>
            </a:endParaRPr>
          </a:p>
        </p:txBody>
      </p:sp>
    </p:spTree>
    <p:extLst>
      <p:ext uri="{BB962C8B-B14F-4D97-AF65-F5344CB8AC3E}">
        <p14:creationId xmlns:p14="http://schemas.microsoft.com/office/powerpoint/2010/main" val="24412854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0" y="1584820"/>
            <a:ext cx="7099300" cy="4076700"/>
          </a:xfrm>
          <a:prstGeom prst="rect">
            <a:avLst/>
          </a:prstGeom>
        </p:spPr>
      </p:pic>
      <p:sp>
        <p:nvSpPr>
          <p:cNvPr id="8" name="Rectangle 2"/>
          <p:cNvSpPr txBox="1">
            <a:spLocks noChangeArrowheads="1"/>
          </p:cNvSpPr>
          <p:nvPr/>
        </p:nvSpPr>
        <p:spPr bwMode="auto">
          <a:xfrm>
            <a:off x="-130761" y="12869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箴言</a:t>
            </a:r>
            <a:r>
              <a:rPr lang="en-US" sz="5400" b="1" i="1" dirty="0">
                <a:solidFill>
                  <a:srgbClr val="FFFFFF"/>
                </a:solidFill>
                <a:effectLst>
                  <a:glow rad="127000">
                    <a:srgbClr val="000000"/>
                  </a:glow>
                </a:effectLst>
                <a:latin typeface="Arial" charset="0"/>
                <a:ea typeface="ＭＳ Ｐゴシック" charset="0"/>
                <a:cs typeface="ＭＳ Ｐゴシック" charset="0"/>
              </a:rPr>
              <a:t> 5</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Straight Talk on Sex</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60157224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FB57A4-7855-6341-8EA7-015FD5F7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41" y="498211"/>
            <a:ext cx="3971265" cy="60832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0602" y="6893899"/>
            <a:ext cx="8877942" cy="619775"/>
          </a:xfrm>
          <a:effectLst>
            <a:outerShdw blurRad="63500" dist="35921" dir="2700000" algn="ctr" rotWithShape="0">
              <a:schemeClr val="tx2">
                <a:alpha val="74998"/>
              </a:schemeClr>
            </a:outerShdw>
          </a:effectLst>
        </p:spPr>
        <p:txBody>
          <a:bodyPr anchor="t"/>
          <a:lstStyle/>
          <a:p>
            <a:pPr>
              <a:defRPr/>
            </a:pPr>
            <a:r>
              <a:rPr lang="en-US" sz="11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THE</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10</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11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HABITS OF </a:t>
            </a:r>
            <a:r>
              <a:rPr lang="en-US" sz="1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a:t>
            </a:r>
            <a:r>
              <a:rPr lang="en-US"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HIGHLY WISE PEOPLE</a:t>
            </a:r>
            <a:endParaRPr lang="en-US" sz="2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
        <p:nvSpPr>
          <p:cNvPr id="23" name="Rectangle 22">
            <a:extLst>
              <a:ext uri="{FF2B5EF4-FFF2-40B4-BE49-F238E27FC236}">
                <a16:creationId xmlns:a16="http://schemas.microsoft.com/office/drawing/2014/main" id="{B906A235-61B6-FC45-A52F-7725CD7D9207}"/>
              </a:ext>
            </a:extLst>
          </p:cNvPr>
          <p:cNvSpPr/>
          <p:nvPr/>
        </p:nvSpPr>
        <p:spPr bwMode="auto">
          <a:xfrm>
            <a:off x="35496" y="70892"/>
            <a:ext cx="5012728" cy="6716216"/>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1" name="Rectangle 20">
            <a:extLst>
              <a:ext uri="{FF2B5EF4-FFF2-40B4-BE49-F238E27FC236}">
                <a16:creationId xmlns:a16="http://schemas.microsoft.com/office/drawing/2014/main" id="{08138184-73B2-E543-8AC7-DAD4D40059C3}"/>
              </a:ext>
            </a:extLst>
          </p:cNvPr>
          <p:cNvSpPr/>
          <p:nvPr/>
        </p:nvSpPr>
        <p:spPr bwMode="auto">
          <a:xfrm>
            <a:off x="35496" y="735190"/>
            <a:ext cx="5012728" cy="3629914"/>
          </a:xfrm>
          <a:prstGeom prst="rect">
            <a:avLst/>
          </a:prstGeom>
          <a:gradFill flip="none" rotWithShape="1">
            <a:gsLst>
              <a:gs pos="0">
                <a:schemeClr val="tx1"/>
              </a:gs>
              <a:gs pos="100000">
                <a:srgbClr val="A30100"/>
              </a:gs>
            </a:gsLst>
            <a:path path="rect">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cxnSp>
        <p:nvCxnSpPr>
          <p:cNvPr id="40" name="Straight Connector 39">
            <a:extLst>
              <a:ext uri="{FF2B5EF4-FFF2-40B4-BE49-F238E27FC236}">
                <a16:creationId xmlns:a16="http://schemas.microsoft.com/office/drawing/2014/main" id="{59D02541-BB9A-BC4D-9E96-C7F81AF6A20E}"/>
              </a:ext>
            </a:extLst>
          </p:cNvPr>
          <p:cNvCxnSpPr>
            <a:cxnSpLocks/>
          </p:cNvCxnSpPr>
          <p:nvPr/>
        </p:nvCxnSpPr>
        <p:spPr bwMode="auto">
          <a:xfrm>
            <a:off x="90726"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cxnSp>
        <p:nvCxnSpPr>
          <p:cNvPr id="41" name="Straight Connector 40">
            <a:extLst>
              <a:ext uri="{FF2B5EF4-FFF2-40B4-BE49-F238E27FC236}">
                <a16:creationId xmlns:a16="http://schemas.microsoft.com/office/drawing/2014/main" id="{956F07ED-DD6D-1143-9FB7-C8D391E1B309}"/>
              </a:ext>
            </a:extLst>
          </p:cNvPr>
          <p:cNvCxnSpPr>
            <a:cxnSpLocks/>
          </p:cNvCxnSpPr>
          <p:nvPr/>
        </p:nvCxnSpPr>
        <p:spPr bwMode="auto">
          <a:xfrm>
            <a:off x="4226498"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6" name="Rectangle 2">
            <a:extLst>
              <a:ext uri="{FF2B5EF4-FFF2-40B4-BE49-F238E27FC236}">
                <a16:creationId xmlns:a16="http://schemas.microsoft.com/office/drawing/2014/main" id="{BA29DA6D-FD6A-184B-AC59-B77C717CE474}"/>
              </a:ext>
            </a:extLst>
          </p:cNvPr>
          <p:cNvSpPr txBox="1">
            <a:spLocks noChangeArrowheads="1"/>
          </p:cNvSpPr>
          <p:nvPr/>
        </p:nvSpPr>
        <p:spPr bwMode="auto">
          <a:xfrm>
            <a:off x="-1" y="2348880"/>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WISE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E0AF1C38-1EAC-C944-AA5C-ED4656F904B8}"/>
              </a:ext>
            </a:extLst>
          </p:cNvPr>
          <p:cNvCxnSpPr>
            <a:cxnSpLocks/>
          </p:cNvCxnSpPr>
          <p:nvPr/>
        </p:nvCxnSpPr>
        <p:spPr bwMode="auto">
          <a:xfrm>
            <a:off x="107504"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8" name="Rectangle 2">
            <a:extLst>
              <a:ext uri="{FF2B5EF4-FFF2-40B4-BE49-F238E27FC236}">
                <a16:creationId xmlns:a16="http://schemas.microsoft.com/office/drawing/2014/main" id="{33B7B84B-0E9C-7947-B15D-99234494FDDE}"/>
              </a:ext>
            </a:extLst>
          </p:cNvPr>
          <p:cNvSpPr txBox="1">
            <a:spLocks noChangeArrowheads="1"/>
          </p:cNvSpPr>
          <p:nvPr/>
        </p:nvSpPr>
        <p:spPr bwMode="auto">
          <a:xfrm>
            <a:off x="10391" y="807827"/>
            <a:ext cx="5066089" cy="64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THE             HABITS OF</a:t>
            </a:r>
            <a:endParaRPr kumimoji="0" lang="en-US" sz="28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2">
            <a:extLst>
              <a:ext uri="{FF2B5EF4-FFF2-40B4-BE49-F238E27FC236}">
                <a16:creationId xmlns:a16="http://schemas.microsoft.com/office/drawing/2014/main" id="{18DE8CF3-3195-4E4C-A942-20A1E36459B8}"/>
              </a:ext>
            </a:extLst>
          </p:cNvPr>
          <p:cNvSpPr txBox="1">
            <a:spLocks noChangeArrowheads="1"/>
          </p:cNvSpPr>
          <p:nvPr/>
        </p:nvSpPr>
        <p:spPr bwMode="auto">
          <a:xfrm>
            <a:off x="971600" y="378934"/>
            <a:ext cx="1657651" cy="13938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10</a:t>
            </a:r>
            <a:endPar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500EE9AF-51C0-2943-BE47-8641B5DDBC99}"/>
              </a:ext>
            </a:extLst>
          </p:cNvPr>
          <p:cNvSpPr txBox="1">
            <a:spLocks noChangeArrowheads="1"/>
          </p:cNvSpPr>
          <p:nvPr/>
        </p:nvSpPr>
        <p:spPr bwMode="auto">
          <a:xfrm>
            <a:off x="23489" y="3220142"/>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PEOPLE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8" name="Rectangle 2">
            <a:extLst>
              <a:ext uri="{FF2B5EF4-FFF2-40B4-BE49-F238E27FC236}">
                <a16:creationId xmlns:a16="http://schemas.microsoft.com/office/drawing/2014/main" id="{F062EECE-1458-0446-9B62-30F799415506}"/>
              </a:ext>
            </a:extLst>
          </p:cNvPr>
          <p:cNvSpPr txBox="1">
            <a:spLocks noChangeArrowheads="1"/>
          </p:cNvSpPr>
          <p:nvPr/>
        </p:nvSpPr>
        <p:spPr bwMode="auto">
          <a:xfrm>
            <a:off x="11808" y="4365104"/>
            <a:ext cx="3768104"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3600" b="1" i="0" u="none" strike="noStrike" kern="0" cap="none" spc="-180" normalizeH="0" baseline="0" noProof="0" dirty="0" err="1">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erb</a:t>
            </a: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Lessons </a:t>
            </a:r>
            <a:b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in Personal Change</a:t>
            </a:r>
          </a:p>
        </p:txBody>
      </p:sp>
      <p:sp>
        <p:nvSpPr>
          <p:cNvPr id="30" name="Rectangle 2">
            <a:extLst>
              <a:ext uri="{FF2B5EF4-FFF2-40B4-BE49-F238E27FC236}">
                <a16:creationId xmlns:a16="http://schemas.microsoft.com/office/drawing/2014/main" id="{CE492336-295C-8342-8AE5-343EB803991A}"/>
              </a:ext>
            </a:extLst>
          </p:cNvPr>
          <p:cNvSpPr txBox="1">
            <a:spLocks noChangeArrowheads="1"/>
          </p:cNvSpPr>
          <p:nvPr/>
        </p:nvSpPr>
        <p:spPr bwMode="auto">
          <a:xfrm>
            <a:off x="-1" y="5984772"/>
            <a:ext cx="5076057" cy="8023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100" normalizeH="0" baseline="0" noProof="0" dirty="0">
                <a:ln>
                  <a:noFill/>
                </a:ln>
                <a:solidFill>
                  <a:srgbClr val="9F1300"/>
                </a:solidFill>
                <a:effectLst>
                  <a:glow rad="63500">
                    <a:srgbClr val="000000">
                      <a:satMod val="175000"/>
                      <a:alpha val="77000"/>
                    </a:srgbClr>
                  </a:glow>
                </a:effectLst>
                <a:uLnTx/>
                <a:uFillTx/>
                <a:latin typeface="Times New Roman" panose="02020603050405020304" pitchFamily="18" charset="0"/>
                <a:ea typeface="ＭＳ Ｐゴシック" charset="0"/>
                <a:cs typeface="Times New Roman" panose="02020603050405020304" pitchFamily="18" charset="0"/>
              </a:rPr>
              <a:t>Sages R. Wise</a:t>
            </a:r>
          </a:p>
        </p:txBody>
      </p:sp>
      <p:sp>
        <p:nvSpPr>
          <p:cNvPr id="31" name="Rectangle 2">
            <a:extLst>
              <a:ext uri="{FF2B5EF4-FFF2-40B4-BE49-F238E27FC236}">
                <a16:creationId xmlns:a16="http://schemas.microsoft.com/office/drawing/2014/main" id="{9A20C043-358A-0F47-B9CA-8B6FD8E6F81E}"/>
              </a:ext>
            </a:extLst>
          </p:cNvPr>
          <p:cNvSpPr txBox="1">
            <a:spLocks noChangeArrowheads="1"/>
          </p:cNvSpPr>
          <p:nvPr/>
        </p:nvSpPr>
        <p:spPr bwMode="auto">
          <a:xfrm>
            <a:off x="-16767" y="-21159"/>
            <a:ext cx="5066089" cy="720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a:ln>
                  <a:noFill/>
                </a:ln>
                <a:solidFill>
                  <a:srgbClr val="A39671"/>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OVER 5000 MILLION SOLD</a:t>
            </a:r>
          </a:p>
        </p:txBody>
      </p:sp>
      <p:grpSp>
        <p:nvGrpSpPr>
          <p:cNvPr id="37" name="Group 36">
            <a:extLst>
              <a:ext uri="{FF2B5EF4-FFF2-40B4-BE49-F238E27FC236}">
                <a16:creationId xmlns:a16="http://schemas.microsoft.com/office/drawing/2014/main" id="{A2083223-25A4-1C4D-B931-E96AB4A1AC9E}"/>
              </a:ext>
            </a:extLst>
          </p:cNvPr>
          <p:cNvGrpSpPr/>
          <p:nvPr/>
        </p:nvGrpSpPr>
        <p:grpSpPr>
          <a:xfrm>
            <a:off x="3203848" y="3875816"/>
            <a:ext cx="2087797" cy="2087797"/>
            <a:chOff x="3203848" y="3875816"/>
            <a:chExt cx="2087797" cy="2087797"/>
          </a:xfrm>
        </p:grpSpPr>
        <p:pic>
          <p:nvPicPr>
            <p:cNvPr id="1030" name="Picture 6">
              <a:extLst>
                <a:ext uri="{FF2B5EF4-FFF2-40B4-BE49-F238E27FC236}">
                  <a16:creationId xmlns:a16="http://schemas.microsoft.com/office/drawing/2014/main" id="{9F2B4B06-044C-B445-B013-A72F8D3D9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875816"/>
              <a:ext cx="2087797" cy="20877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6655224C-D9DE-E145-A224-AE1D89747481}"/>
                </a:ext>
              </a:extLst>
            </p:cNvPr>
            <p:cNvSpPr txBox="1">
              <a:spLocks noChangeArrowheads="1"/>
            </p:cNvSpPr>
            <p:nvPr/>
          </p:nvSpPr>
          <p:spPr bwMode="auto">
            <a:xfrm>
              <a:off x="3347864" y="4293096"/>
              <a:ext cx="1620699"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100" normalizeH="0" baseline="0" noProof="0" dirty="0">
                  <a:ln>
                    <a:noFill/>
                  </a:ln>
                  <a:solidFill>
                    <a:srgbClr val="243540"/>
                  </a:solidFill>
                  <a:effectLst/>
                  <a:uLnTx/>
                  <a:uFillTx/>
                  <a:latin typeface="Times New Roman" panose="02020603050405020304" pitchFamily="18" charset="0"/>
                  <a:ea typeface="ＭＳ Ｐゴシック" charset="0"/>
                  <a:cs typeface="Times New Roman" panose="02020603050405020304" pitchFamily="18" charset="0"/>
                </a:rPr>
                <a:t>The Bible Needs No Foreword and Afterward by the Author</a:t>
              </a:r>
            </a:p>
          </p:txBody>
        </p:sp>
      </p:grpSp>
      <p:grpSp>
        <p:nvGrpSpPr>
          <p:cNvPr id="36" name="Group 35">
            <a:extLst>
              <a:ext uri="{FF2B5EF4-FFF2-40B4-BE49-F238E27FC236}">
                <a16:creationId xmlns:a16="http://schemas.microsoft.com/office/drawing/2014/main" id="{7DDDBA38-5A99-1040-AEC5-C90E4142765F}"/>
              </a:ext>
            </a:extLst>
          </p:cNvPr>
          <p:cNvGrpSpPr/>
          <p:nvPr/>
        </p:nvGrpSpPr>
        <p:grpSpPr>
          <a:xfrm>
            <a:off x="446183" y="5496932"/>
            <a:ext cx="4522379" cy="596364"/>
            <a:chOff x="446183" y="5424924"/>
            <a:chExt cx="4522379" cy="596364"/>
          </a:xfrm>
        </p:grpSpPr>
        <p:sp>
          <p:nvSpPr>
            <p:cNvPr id="35" name="Rectangle 2">
              <a:extLst>
                <a:ext uri="{FF2B5EF4-FFF2-40B4-BE49-F238E27FC236}">
                  <a16:creationId xmlns:a16="http://schemas.microsoft.com/office/drawing/2014/main" id="{1FB9295C-B6AF-F149-9525-FE854435B7E7}"/>
                </a:ext>
              </a:extLst>
            </p:cNvPr>
            <p:cNvSpPr txBox="1">
              <a:spLocks noChangeArrowheads="1"/>
            </p:cNvSpPr>
            <p:nvPr/>
          </p:nvSpPr>
          <p:spPr bwMode="auto">
            <a:xfrm>
              <a:off x="446183" y="5424924"/>
              <a:ext cx="4522379" cy="5183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_____________________________________________</a:t>
              </a:r>
              <a:b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fear of the L</a:t>
              </a:r>
              <a:r>
                <a:rPr kumimoji="0" lang="en-US" sz="105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ORD</a:t>
              </a: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is the beginning of wisdom.”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—King Solomon, bestselling author of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a:t>
              </a:r>
              <a:r>
                <a:rPr kumimoji="0" lang="ja-JP" alt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of Solomon</a:t>
              </a:r>
              <a:endPar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D36C69F-E52A-9F4B-B80D-D9CB647D68AF}"/>
                </a:ext>
              </a:extLst>
            </p:cNvPr>
            <p:cNvCxnSpPr/>
            <p:nvPr/>
          </p:nvCxnSpPr>
          <p:spPr bwMode="auto">
            <a:xfrm>
              <a:off x="539552" y="6021288"/>
              <a:ext cx="3888432" cy="0"/>
            </a:xfrm>
            <a:prstGeom prst="line">
              <a:avLst/>
            </a:prstGeom>
            <a:ln>
              <a:headEnd type="none" w="med" len="med"/>
              <a:tailEnd type="none" w="lg" len="lg"/>
            </a:ln>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EF4CEA76-4A96-0044-A0C5-AA61D8BC0863}"/>
              </a:ext>
            </a:extLst>
          </p:cNvPr>
          <p:cNvCxnSpPr>
            <a:cxnSpLocks/>
          </p:cNvCxnSpPr>
          <p:nvPr/>
        </p:nvCxnSpPr>
        <p:spPr bwMode="auto">
          <a:xfrm>
            <a:off x="4243276"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5" name="Rectangle 2">
            <a:extLst>
              <a:ext uri="{FF2B5EF4-FFF2-40B4-BE49-F238E27FC236}">
                <a16:creationId xmlns:a16="http://schemas.microsoft.com/office/drawing/2014/main" id="{92BED396-BE5F-1B49-AA70-9166FCC6ED58}"/>
              </a:ext>
            </a:extLst>
          </p:cNvPr>
          <p:cNvSpPr txBox="1">
            <a:spLocks noChangeArrowheads="1"/>
          </p:cNvSpPr>
          <p:nvPr/>
        </p:nvSpPr>
        <p:spPr bwMode="auto">
          <a:xfrm>
            <a:off x="-1" y="1484784"/>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HIGHLY</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0063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6" grpId="0"/>
      <p:bldP spid="8" grpId="0"/>
      <p:bldP spid="9" grpId="0"/>
      <p:bldP spid="7" grpId="0"/>
      <p:bldP spid="28" grpId="0"/>
      <p:bldP spid="30" grpId="0"/>
      <p:bldP spid="31"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Rectangle 3"/>
          <p:cNvSpPr>
            <a:spLocks noGrp="1" noChangeArrowheads="1"/>
          </p:cNvSpPr>
          <p:nvPr>
            <p:ph type="title" idx="4294967295"/>
          </p:nvPr>
        </p:nvSpPr>
        <p:spPr>
          <a:xfrm>
            <a:off x="990600" y="1660525"/>
            <a:ext cx="7162800" cy="2378075"/>
          </a:xfrm>
        </p:spPr>
        <p:txBody>
          <a:bodyPr anchor="t">
            <a:spAutoFit/>
          </a:bodyPr>
          <a:lstStyle/>
          <a:p>
            <a:pPr eaLnBrk="1" hangingPunct="1"/>
            <a:r>
              <a:rPr lang="zh-CN" altLang="en-US" sz="15000">
                <a:solidFill>
                  <a:srgbClr val="0033CC"/>
                </a:solidFill>
                <a:effectLst>
                  <a:outerShdw blurRad="38100" dist="38100" dir="2700000" algn="tl">
                    <a:srgbClr val="DDDDDD"/>
                  </a:outerShdw>
                </a:effectLst>
                <a:latin typeface="Monotype Corsiva" charset="0"/>
                <a:cs typeface="宋体" charset="0"/>
              </a:rPr>
              <a:t>箴言</a:t>
            </a:r>
            <a:endParaRPr lang="en-US" sz="15000">
              <a:solidFill>
                <a:srgbClr val="0033CC"/>
              </a:solidFill>
              <a:effectLst>
                <a:outerShdw blurRad="38100" dist="38100" dir="2700000" algn="tl">
                  <a:srgbClr val="DDDDDD"/>
                </a:outerShdw>
              </a:effectLst>
              <a:latin typeface="Monotype Corsiva"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20859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我儿，要留心听我的智慧，</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侧耳听我的哲理，</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好让你持守明辨的态度，</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你的嘴唇谨守知识。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032000" y="2962275"/>
            <a:ext cx="5080000" cy="3505200"/>
          </a:xfrm>
          <a:prstGeom prst="rect">
            <a:avLst/>
          </a:prstGeom>
        </p:spPr>
      </p:pic>
    </p:spTree>
    <p:extLst>
      <p:ext uri="{BB962C8B-B14F-4D97-AF65-F5344CB8AC3E}">
        <p14:creationId xmlns:p14="http://schemas.microsoft.com/office/powerpoint/2010/main" val="151387556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61FA69-35B7-8B4E-AABC-C917ACF0E5F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586" t="-189"/>
          <a:stretch/>
        </p:blipFill>
        <p:spPr bwMode="auto">
          <a:xfrm>
            <a:off x="-1150811" y="-12987"/>
            <a:ext cx="10294811"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are you doing at moral purity?</a:t>
            </a:r>
          </a:p>
        </p:txBody>
      </p:sp>
    </p:spTree>
    <p:extLst>
      <p:ext uri="{BB962C8B-B14F-4D97-AF65-F5344CB8AC3E}">
        <p14:creationId xmlns:p14="http://schemas.microsoft.com/office/powerpoint/2010/main" val="7821866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6105-2599-1B4E-BEE5-BDDCD15D1AA1}"/>
              </a:ext>
            </a:extLst>
          </p:cNvPr>
          <p:cNvSpPr>
            <a:spLocks noGrp="1"/>
          </p:cNvSpPr>
          <p:nvPr>
            <p:ph type="title"/>
          </p:nvPr>
        </p:nvSpPr>
        <p:spPr>
          <a:xfrm>
            <a:off x="4277532" y="44450"/>
            <a:ext cx="4831543" cy="2388784"/>
          </a:xfrm>
        </p:spPr>
        <p:txBody>
          <a:bodyPr/>
          <a:lstStyle/>
          <a:p>
            <a:r>
              <a:rPr lang="en-US" b="1" dirty="0">
                <a:solidFill>
                  <a:schemeClr val="tx1"/>
                </a:solidFill>
              </a:rPr>
              <a:t>Hard Hitting &amp; Honest</a:t>
            </a:r>
          </a:p>
        </p:txBody>
      </p:sp>
      <p:pic>
        <p:nvPicPr>
          <p:cNvPr id="2050" name="Picture 2">
            <a:extLst>
              <a:ext uri="{FF2B5EF4-FFF2-40B4-BE49-F238E27FC236}">
                <a16:creationId xmlns:a16="http://schemas.microsoft.com/office/drawing/2014/main" id="{7C0652A7-5F72-B045-9BFD-6ECFFB3DCB6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4" y="-1"/>
            <a:ext cx="4413089" cy="696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292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Relevant to You?</a:t>
            </a:r>
          </a:p>
        </p:txBody>
      </p:sp>
      <p:sp>
        <p:nvSpPr>
          <p:cNvPr id="3" name="Rectangle 2"/>
          <p:cNvSpPr txBox="1">
            <a:spLocks noChangeArrowheads="1"/>
          </p:cNvSpPr>
          <p:nvPr/>
        </p:nvSpPr>
        <p:spPr bwMode="auto">
          <a:xfrm>
            <a:off x="2997200" y="1443789"/>
            <a:ext cx="6053220" cy="5267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defTabSz="457200"/>
            <a:r>
              <a:rPr lang="en-US" sz="3200" b="1" dirty="0">
                <a:solidFill>
                  <a:srgbClr val="FFFFFF"/>
                </a:solidFill>
              </a:rPr>
              <a:t>Are your thoughts about women completely honorable?</a:t>
            </a:r>
          </a:p>
          <a:p>
            <a:pPr marL="0" lvl="3" defTabSz="457200"/>
            <a:endParaRPr lang="en-SG" sz="3600" b="1" dirty="0">
              <a:solidFill>
                <a:srgbClr val="FFFFFF"/>
              </a:solidFill>
            </a:endParaRPr>
          </a:p>
          <a:p>
            <a:pPr marL="0" lvl="3" defTabSz="457200"/>
            <a:r>
              <a:rPr lang="en-US" sz="3200" b="1" dirty="0">
                <a:solidFill>
                  <a:srgbClr val="FFFFFF"/>
                </a:solidFill>
              </a:rPr>
              <a:t>Are you tempted to look at images that you know you </a:t>
            </a:r>
            <a:r>
              <a:rPr lang="en-US" sz="3200" b="1" dirty="0" err="1">
                <a:solidFill>
                  <a:srgbClr val="FFFFFF"/>
                </a:solidFill>
              </a:rPr>
              <a:t>shouldn</a:t>
            </a:r>
            <a:r>
              <a:rPr lang="uk-UA" sz="3200" b="1" dirty="0">
                <a:solidFill>
                  <a:srgbClr val="FFFFFF"/>
                </a:solidFill>
              </a:rPr>
              <a:t>'</a:t>
            </a:r>
            <a:r>
              <a:rPr lang="en-US" sz="3200" b="1" dirty="0">
                <a:solidFill>
                  <a:srgbClr val="FFFFFF"/>
                </a:solidFill>
              </a:rPr>
              <a:t>t—especially online?</a:t>
            </a:r>
          </a:p>
          <a:p>
            <a:pPr marL="0" lvl="3" defTabSz="457200"/>
            <a:endParaRPr lang="en-SG" sz="3600" b="1" dirty="0">
              <a:solidFill>
                <a:srgbClr val="FFFFFF"/>
              </a:solidFill>
            </a:endParaRPr>
          </a:p>
          <a:p>
            <a:pPr marL="0" lvl="3" defTabSz="457200"/>
            <a:r>
              <a:rPr lang="en-US" sz="3200" b="1" dirty="0">
                <a:solidFill>
                  <a:srgbClr val="FFFFFF"/>
                </a:solidFill>
              </a:rPr>
              <a:t>If so, you need this passage today.</a:t>
            </a:r>
            <a:endParaRPr lang="en-SG" sz="3600" b="1" dirty="0">
              <a:solidFill>
                <a:srgbClr val="FFFFFF"/>
              </a:solidFill>
            </a:endParaRPr>
          </a:p>
        </p:txBody>
      </p:sp>
      <p:pic>
        <p:nvPicPr>
          <p:cNvPr id="2" name="Picture 1"/>
          <p:cNvPicPr>
            <a:picLocks noChangeAspect="1"/>
          </p:cNvPicPr>
          <p:nvPr/>
        </p:nvPicPr>
        <p:blipFill>
          <a:blip r:embed="rId3"/>
          <a:stretch>
            <a:fillRect/>
          </a:stretch>
        </p:blipFill>
        <p:spPr>
          <a:xfrm>
            <a:off x="0" y="1358900"/>
            <a:ext cx="2997200" cy="4127500"/>
          </a:xfrm>
          <a:prstGeom prst="rect">
            <a:avLst/>
          </a:prstGeom>
        </p:spPr>
      </p:pic>
    </p:spTree>
    <p:extLst>
      <p:ext uri="{BB962C8B-B14F-4D97-AF65-F5344CB8AC3E}">
        <p14:creationId xmlns:p14="http://schemas.microsoft.com/office/powerpoint/2010/main" val="198398327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01518" y="232008"/>
            <a:ext cx="4742481"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Women too?</a:t>
            </a:r>
          </a:p>
        </p:txBody>
      </p:sp>
      <p:pic>
        <p:nvPicPr>
          <p:cNvPr id="4" name="Picture 3">
            <a:extLst>
              <a:ext uri="{FF2B5EF4-FFF2-40B4-BE49-F238E27FC236}">
                <a16:creationId xmlns:a16="http://schemas.microsoft.com/office/drawing/2014/main" id="{AF67AF4C-6F76-B745-A3A5-8CABC395CE12}"/>
              </a:ext>
            </a:extLst>
          </p:cNvPr>
          <p:cNvPicPr>
            <a:picLocks noChangeAspect="1"/>
          </p:cNvPicPr>
          <p:nvPr/>
        </p:nvPicPr>
        <p:blipFill>
          <a:blip r:embed="rId3"/>
          <a:stretch>
            <a:fillRect/>
          </a:stretch>
        </p:blipFill>
        <p:spPr>
          <a:xfrm>
            <a:off x="0" y="0"/>
            <a:ext cx="4425351" cy="6858000"/>
          </a:xfrm>
          <a:prstGeom prst="rect">
            <a:avLst/>
          </a:prstGeom>
        </p:spPr>
      </p:pic>
    </p:spTree>
    <p:extLst>
      <p:ext uri="{BB962C8B-B14F-4D97-AF65-F5344CB8AC3E}">
        <p14:creationId xmlns:p14="http://schemas.microsoft.com/office/powerpoint/2010/main" val="40298486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54351"/>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Learn from Solomon?</a:t>
            </a:r>
          </a:p>
        </p:txBody>
      </p:sp>
      <p:pic>
        <p:nvPicPr>
          <p:cNvPr id="4098" name="Picture 2">
            <a:extLst>
              <a:ext uri="{FF2B5EF4-FFF2-40B4-BE49-F238E27FC236}">
                <a16:creationId xmlns:a16="http://schemas.microsoft.com/office/drawing/2014/main" id="{F3DA5B4A-81FE-3140-B113-1579E59D4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8656"/>
            <a:ext cx="91440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4856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avoid sexual sin?</a:t>
            </a:r>
          </a:p>
        </p:txBody>
      </p:sp>
      <p:pic>
        <p:nvPicPr>
          <p:cNvPr id="2" name="Picture 1"/>
          <p:cNvPicPr>
            <a:picLocks noChangeAspect="1"/>
          </p:cNvPicPr>
          <p:nvPr/>
        </p:nvPicPr>
        <p:blipFill>
          <a:blip r:embed="rId3"/>
          <a:stretch>
            <a:fillRect/>
          </a:stretch>
        </p:blipFill>
        <p:spPr>
          <a:xfrm>
            <a:off x="1226553" y="2265264"/>
            <a:ext cx="6477000" cy="4241800"/>
          </a:xfrm>
          <a:prstGeom prst="rect">
            <a:avLst/>
          </a:prstGeom>
        </p:spPr>
      </p:pic>
    </p:spTree>
    <p:extLst>
      <p:ext uri="{BB962C8B-B14F-4D97-AF65-F5344CB8AC3E}">
        <p14:creationId xmlns:p14="http://schemas.microsoft.com/office/powerpoint/2010/main" val="12719411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8495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ko-KR" altLang="en-US" sz="4800" b="1" dirty="0" err="1">
                <a:effectLst>
                  <a:glow rad="127000">
                    <a:schemeClr val="tx1"/>
                  </a:glow>
                </a:effectLst>
                <a:latin typeface="Arial" charset="0"/>
                <a:ea typeface="ＭＳ Ｐゴシック" charset="0"/>
                <a:cs typeface="ＭＳ Ｐゴシック" charset="0"/>
              </a:rPr>
              <a:t>箴言</a:t>
            </a:r>
            <a:r>
              <a:rPr lang="en-US" sz="4800" b="1" dirty="0">
                <a:effectLst>
                  <a:glow rad="127000">
                    <a:schemeClr val="tx1"/>
                  </a:glow>
                </a:effectLst>
                <a:latin typeface="Arial" charset="0"/>
                <a:ea typeface="ＭＳ Ｐゴシック" charset="0"/>
                <a:cs typeface="ＭＳ Ｐゴシック" charset="0"/>
              </a:rPr>
              <a:t> 5 gives four good reasons to avoid sexual sin. </a:t>
            </a:r>
          </a:p>
        </p:txBody>
      </p:sp>
    </p:spTree>
    <p:extLst>
      <p:ext uri="{BB962C8B-B14F-4D97-AF65-F5344CB8AC3E}">
        <p14:creationId xmlns:p14="http://schemas.microsoft.com/office/powerpoint/2010/main" val="356709005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56"/>
            <a:ext cx="9144000" cy="2214413"/>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A. Sexual sin is enjoyable in the short run but bitter in the end (3-6).</a:t>
            </a:r>
          </a:p>
        </p:txBody>
      </p:sp>
      <p:pic>
        <p:nvPicPr>
          <p:cNvPr id="2" name="Picture 1"/>
          <p:cNvPicPr>
            <a:picLocks noChangeAspect="1"/>
          </p:cNvPicPr>
          <p:nvPr/>
        </p:nvPicPr>
        <p:blipFill>
          <a:blip r:embed="rId3"/>
          <a:stretch>
            <a:fillRect/>
          </a:stretch>
        </p:blipFill>
        <p:spPr>
          <a:xfrm>
            <a:off x="2392948" y="1726606"/>
            <a:ext cx="6363368" cy="4970974"/>
          </a:xfrm>
          <a:prstGeom prst="rect">
            <a:avLst/>
          </a:prstGeom>
        </p:spPr>
      </p:pic>
    </p:spTree>
    <p:extLst>
      <p:ext uri="{BB962C8B-B14F-4D97-AF65-F5344CB8AC3E}">
        <p14:creationId xmlns:p14="http://schemas.microsoft.com/office/powerpoint/2010/main" val="388973377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3190" y="29469"/>
            <a:ext cx="639081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2753190" cy="682853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因为淫妇的嘴唇滴下蜂蜜，</a:t>
            </a:r>
            <a:br>
              <a:rPr lang="zh-CN" altLang="en-US" b="1" dirty="0">
                <a:effectLst>
                  <a:glow rad="127000">
                    <a:schemeClr val="tx1"/>
                  </a:glow>
                </a:effectLst>
                <a:latin typeface="Arial" charset="0"/>
                <a:ea typeface="ＭＳ Ｐゴシック" charset="0"/>
                <a:cs typeface="ＭＳ Ｐゴシック" charset="0"/>
              </a:rPr>
            </a:br>
            <a:br>
              <a:rPr lang="zh-CN" altLang="en-US"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她的口比油更滑</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(5:3 </a:t>
            </a:r>
            <a:r>
              <a:rPr lang="en-US" altLang="zh-CN"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302382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1" name="Picture 2" descr="OSLMN0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0"/>
            <a:ext cx="25606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3"/>
          <p:cNvSpPr txBox="1">
            <a:spLocks noChangeArrowheads="1"/>
          </p:cNvSpPr>
          <p:nvPr/>
        </p:nvSpPr>
        <p:spPr bwMode="auto">
          <a:xfrm>
            <a:off x="2362200" y="304800"/>
            <a:ext cx="6781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solidFill>
                  <a:srgbClr val="FFFFFF"/>
                </a:solidFill>
                <a:latin typeface="Gregory" charset="0"/>
                <a:cs typeface="Arial Unicode MS" charset="0"/>
              </a:rPr>
              <a:t>      </a:t>
            </a:r>
            <a:r>
              <a:rPr lang="en-US" sz="4000" b="1" dirty="0">
                <a:solidFill>
                  <a:srgbClr val="FFFFFF"/>
                </a:solidFill>
                <a:latin typeface="Verdana" charset="0"/>
                <a:cs typeface="Arial Unicode MS" charset="0"/>
              </a:rPr>
              <a:t>Didactic </a:t>
            </a:r>
            <a:r>
              <a:rPr lang="ko-KR" altLang="en-US" sz="4000" b="1" dirty="0" err="1">
                <a:solidFill>
                  <a:srgbClr val="FFFFFF"/>
                </a:solidFill>
                <a:latin typeface="Verdana" charset="0"/>
                <a:cs typeface="Arial Unicode MS" charset="0"/>
              </a:rPr>
              <a:t>智慧</a:t>
            </a:r>
            <a:r>
              <a:rPr lang="en-US" sz="4000" b="1" dirty="0">
                <a:solidFill>
                  <a:srgbClr val="FFFFFF"/>
                </a:solidFill>
                <a:latin typeface="Verdana" charset="0"/>
                <a:cs typeface="Arial Unicode MS" charset="0"/>
              </a:rPr>
              <a:t> – </a:t>
            </a:r>
            <a:r>
              <a:rPr lang="ko-KR" altLang="en-US" sz="4000" b="1" dirty="0" err="1">
                <a:solidFill>
                  <a:srgbClr val="FFFFFF"/>
                </a:solidFill>
                <a:latin typeface="Verdana" charset="0"/>
                <a:cs typeface="Arial Unicode MS" charset="0"/>
              </a:rPr>
              <a:t>箴言</a:t>
            </a:r>
            <a:endParaRPr lang="en-US" sz="4000" b="1" dirty="0">
              <a:solidFill>
                <a:srgbClr val="FFFFFF"/>
              </a:solidFill>
              <a:latin typeface="Verdana" charset="0"/>
              <a:cs typeface="Arial Unicode MS" charset="0"/>
            </a:endParaRPr>
          </a:p>
          <a:p>
            <a:pPr algn="ctr" eaLnBrk="1" hangingPunct="1"/>
            <a:r>
              <a:rPr lang="ru-RU" sz="2000" b="1" dirty="0">
                <a:solidFill>
                  <a:srgbClr val="FFFFFF"/>
                </a:solidFill>
                <a:latin typeface="Verdana" charset="0"/>
                <a:cs typeface="Arial Unicode MS" charset="0"/>
              </a:rPr>
              <a:t>"</a:t>
            </a:r>
            <a:r>
              <a:rPr lang="en-US" sz="2000" b="1" dirty="0">
                <a:solidFill>
                  <a:srgbClr val="FFFFFF"/>
                </a:solidFill>
                <a:latin typeface="Verdana" charset="0"/>
                <a:cs typeface="Arial Unicode MS" charset="0"/>
              </a:rPr>
              <a:t>The plans of the righteous are just, </a:t>
            </a:r>
            <a:br>
              <a:rPr lang="en-US" sz="2000" b="1" dirty="0">
                <a:solidFill>
                  <a:srgbClr val="FFFFFF"/>
                </a:solidFill>
                <a:latin typeface="Verdana" charset="0"/>
                <a:cs typeface="Arial Unicode MS" charset="0"/>
              </a:rPr>
            </a:br>
            <a:r>
              <a:rPr lang="en-US" sz="2000" b="1" dirty="0">
                <a:solidFill>
                  <a:srgbClr val="FFFFFF"/>
                </a:solidFill>
                <a:latin typeface="Verdana" charset="0"/>
                <a:cs typeface="Arial Unicode MS" charset="0"/>
              </a:rPr>
              <a:t>       but the advice of the wicked is deceitful</a:t>
            </a:r>
            <a:r>
              <a:rPr lang="ru-RU" sz="2000" b="1" dirty="0">
                <a:solidFill>
                  <a:srgbClr val="FFFFFF"/>
                </a:solidFill>
                <a:latin typeface="Verdana" charset="0"/>
                <a:cs typeface="Arial Unicode MS" charset="0"/>
              </a:rPr>
              <a:t>"</a:t>
            </a:r>
            <a:r>
              <a:rPr lang="en-US" altLang="ja-JP" sz="2000" dirty="0">
                <a:solidFill>
                  <a:srgbClr val="FFFFFF"/>
                </a:solidFill>
                <a:latin typeface="Verdana" charset="0"/>
                <a:cs typeface="Arial Unicode MS" charset="0"/>
              </a:rPr>
              <a:t> </a:t>
            </a:r>
            <a:br>
              <a:rPr lang="en-US" altLang="ja-JP" sz="2000" dirty="0">
                <a:solidFill>
                  <a:srgbClr val="FFFFFF"/>
                </a:solidFill>
                <a:latin typeface="Verdana" charset="0"/>
                <a:cs typeface="Arial Unicode MS" charset="0"/>
              </a:rPr>
            </a:br>
            <a:r>
              <a:rPr lang="en-US" altLang="ja-JP" sz="2000" dirty="0">
                <a:solidFill>
                  <a:srgbClr val="FFFFFF"/>
                </a:solidFill>
                <a:latin typeface="Verdana" charset="0"/>
                <a:cs typeface="Arial Unicode MS" charset="0"/>
              </a:rPr>
              <a:t>(</a:t>
            </a:r>
            <a:r>
              <a:rPr lang="ja-JP" altLang="en-US" sz="2000" dirty="0">
                <a:solidFill>
                  <a:srgbClr val="FFFFFF"/>
                </a:solidFill>
                <a:latin typeface="Verdana" charset="0"/>
                <a:cs typeface="Arial Unicode MS" charset="0"/>
              </a:rPr>
              <a:t>箴言</a:t>
            </a:r>
            <a:r>
              <a:rPr lang="en-US" altLang="ja-JP" sz="2000" dirty="0">
                <a:solidFill>
                  <a:srgbClr val="FFFFFF"/>
                </a:solidFill>
                <a:latin typeface="Verdana" charset="0"/>
                <a:cs typeface="Arial Unicode MS" charset="0"/>
              </a:rPr>
              <a:t>. 12:5)</a:t>
            </a:r>
            <a:endParaRPr lang="en-US" sz="2000" dirty="0">
              <a:solidFill>
                <a:srgbClr val="FFFFFF"/>
              </a:solidFill>
              <a:latin typeface="Verdana" charset="0"/>
              <a:cs typeface="Arial Unicode MS" charset="0"/>
            </a:endParaRPr>
          </a:p>
        </p:txBody>
      </p:sp>
      <p:sp>
        <p:nvSpPr>
          <p:cNvPr id="199683" name="Text Box 4"/>
          <p:cNvSpPr txBox="1">
            <a:spLocks noChangeArrowheads="1"/>
          </p:cNvSpPr>
          <p:nvPr/>
        </p:nvSpPr>
        <p:spPr bwMode="auto">
          <a:xfrm>
            <a:off x="3489325" y="3163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solidFill>
                <a:srgbClr val="000000"/>
              </a:solidFill>
              <a:latin typeface="Arial Unicode MS" charset="0"/>
              <a:cs typeface="Arial Unicode MS" charset="0"/>
            </a:endParaRPr>
          </a:p>
        </p:txBody>
      </p:sp>
      <p:sp>
        <p:nvSpPr>
          <p:cNvPr id="7"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rPr>
              <a:t>Jeffrey Arthurs, Gordon-Conwell Theological Seminary </a:t>
            </a:r>
            <a:br>
              <a:rPr lang="en-US" sz="1600" kern="0" dirty="0">
                <a:solidFill>
                  <a:srgbClr val="FFFFFF"/>
                </a:solidFill>
              </a:rPr>
            </a:br>
            <a:r>
              <a:rPr lang="en-US" sz="1600" kern="0" dirty="0">
                <a:solidFill>
                  <a:srgbClr val="FFFFFF"/>
                </a:solidFill>
              </a:rPr>
              <a:t>(SBC preaching conference, July 2014)</a:t>
            </a:r>
          </a:p>
        </p:txBody>
      </p:sp>
      <p:sp>
        <p:nvSpPr>
          <p:cNvPr id="501765" name="Text Box 5"/>
          <p:cNvSpPr txBox="1">
            <a:spLocks noChangeArrowheads="1"/>
          </p:cNvSpPr>
          <p:nvPr/>
        </p:nvSpPr>
        <p:spPr bwMode="auto">
          <a:xfrm>
            <a:off x="179388" y="2590800"/>
            <a:ext cx="8964612"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ko-KR" altLang="en-US" sz="2800" b="1" u="sng" dirty="0" err="1">
                <a:solidFill>
                  <a:srgbClr val="FFFFFF"/>
                </a:solidFill>
                <a:ea typeface="Arial Unicode MS"/>
                <a:cs typeface="Arial Unicode MS"/>
              </a:rPr>
              <a:t>箴言</a:t>
            </a:r>
            <a:r>
              <a:rPr lang="en-US" sz="2800" b="1" u="sng" dirty="0">
                <a:solidFill>
                  <a:srgbClr val="FFFFFF"/>
                </a:solidFill>
                <a:ea typeface="Arial Unicode MS"/>
                <a:cs typeface="Arial Unicode MS"/>
              </a:rPr>
              <a:t> guide us in challenges we face:</a:t>
            </a:r>
          </a:p>
          <a:p>
            <a:pPr marL="263525" indent="-263525" eaLnBrk="1" hangingPunct="1">
              <a:buFont typeface="Arial" charset="0"/>
              <a:buChar char="•"/>
              <a:defRPr/>
            </a:pPr>
            <a:r>
              <a:rPr lang="en-US" sz="2800" b="1" dirty="0">
                <a:solidFill>
                  <a:srgbClr val="FFFFFF"/>
                </a:solidFill>
                <a:ea typeface="Arial Unicode MS"/>
                <a:cs typeface="Arial Unicode MS"/>
              </a:rPr>
              <a:t>How to get along with people</a:t>
            </a:r>
          </a:p>
          <a:p>
            <a:pPr marL="263525" indent="-263525" eaLnBrk="1" hangingPunct="1">
              <a:buFont typeface="Arial" charset="0"/>
              <a:buChar char="•"/>
              <a:defRPr/>
            </a:pPr>
            <a:r>
              <a:rPr lang="en-US" sz="2800" b="1" dirty="0">
                <a:solidFill>
                  <a:srgbClr val="FFFFFF"/>
                </a:solidFill>
                <a:ea typeface="Arial Unicode MS"/>
                <a:cs typeface="Arial Unicode MS"/>
              </a:rPr>
              <a:t>How to make the right choices in personal and business affairs</a:t>
            </a:r>
          </a:p>
          <a:p>
            <a:pPr marL="263525" indent="-263525" eaLnBrk="1" hangingPunct="1">
              <a:buFont typeface="Arial" charset="0"/>
              <a:buChar char="•"/>
              <a:defRPr/>
            </a:pPr>
            <a:r>
              <a:rPr lang="en-US" sz="2800" b="1" dirty="0">
                <a:solidFill>
                  <a:srgbClr val="FFFFFF"/>
                </a:solidFill>
                <a:ea typeface="Arial Unicode MS"/>
                <a:cs typeface="Arial Unicode MS"/>
              </a:rPr>
              <a:t>How to win God</a:t>
            </a:r>
            <a:r>
              <a:rPr lang="fr-FR" sz="2800" b="1" dirty="0">
                <a:solidFill>
                  <a:srgbClr val="FFFFFF"/>
                </a:solidFill>
                <a:ea typeface="Arial Unicode MS"/>
                <a:cs typeface="Arial Unicode MS"/>
              </a:rPr>
              <a:t>'</a:t>
            </a:r>
            <a:r>
              <a:rPr lang="en-US" sz="2800" b="1" dirty="0">
                <a:solidFill>
                  <a:srgbClr val="FFFFFF"/>
                </a:solidFill>
                <a:ea typeface="Arial Unicode MS"/>
                <a:cs typeface="Arial Unicode MS"/>
              </a:rPr>
              <a:t>s favor and avoid disaster</a:t>
            </a:r>
          </a:p>
          <a:p>
            <a:pPr marL="263525" indent="-263525" eaLnBrk="1" hangingPunct="1">
              <a:buFont typeface="Arial" charset="0"/>
              <a:buChar char="•"/>
              <a:defRPr/>
            </a:pPr>
            <a:r>
              <a:rPr lang="ko-KR" altLang="en-US" sz="2800" b="1" dirty="0" err="1">
                <a:solidFill>
                  <a:srgbClr val="FFFFFF"/>
                </a:solidFill>
                <a:ea typeface="Arial Unicode MS"/>
                <a:cs typeface="Arial Unicode MS"/>
              </a:rPr>
              <a:t>箴言</a:t>
            </a:r>
            <a:r>
              <a:rPr lang="en-US" sz="2800" b="1" dirty="0">
                <a:solidFill>
                  <a:srgbClr val="FFFFFF"/>
                </a:solidFill>
                <a:ea typeface="Arial Unicode MS"/>
                <a:cs typeface="Arial Unicode MS"/>
              </a:rPr>
              <a:t> concern all areas of life no matter how great or small</a:t>
            </a:r>
          </a:p>
          <a:p>
            <a:pPr eaLnBrk="1" hangingPunct="1">
              <a:defRPr/>
            </a:pPr>
            <a:endParaRPr lang="en-US" sz="2800" b="1" dirty="0">
              <a:solidFill>
                <a:srgbClr val="FFFFFF"/>
              </a:solidFill>
              <a:ea typeface="Arial Unicode MS"/>
              <a:cs typeface="Arial Unicode MS"/>
            </a:endParaRPr>
          </a:p>
          <a:p>
            <a:pPr algn="ctr" eaLnBrk="1" hangingPunct="1">
              <a:defRPr/>
            </a:pPr>
            <a:r>
              <a:rPr lang="en-US" sz="1400" b="1" dirty="0">
                <a:solidFill>
                  <a:srgbClr val="FFFFFF"/>
                </a:solidFill>
                <a:ea typeface="Arial Unicode MS"/>
                <a:cs typeface="Arial Unicode MS"/>
              </a:rPr>
              <a:t>Michael V. Fox, </a:t>
            </a:r>
            <a:r>
              <a:rPr lang="ko-KR" altLang="en-US" sz="1400" b="1" i="1" dirty="0" err="1">
                <a:solidFill>
                  <a:srgbClr val="FFFFFF"/>
                </a:solidFill>
                <a:ea typeface="Arial Unicode MS"/>
                <a:cs typeface="Arial Unicode MS"/>
              </a:rPr>
              <a:t>箴言</a:t>
            </a:r>
            <a:r>
              <a:rPr lang="en-US" sz="1400" b="1" i="1" dirty="0">
                <a:solidFill>
                  <a:srgbClr val="FFFFFF"/>
                </a:solidFill>
                <a:ea typeface="Arial Unicode MS"/>
                <a:cs typeface="Arial Unicode MS"/>
              </a:rPr>
              <a:t> 1-9 The Anchor Bible</a:t>
            </a:r>
            <a:r>
              <a:rPr lang="en-US" sz="1400" b="1" dirty="0">
                <a:solidFill>
                  <a:srgbClr val="FFFFFF"/>
                </a:solidFill>
                <a:ea typeface="Arial Unicode MS"/>
                <a:cs typeface="Arial Unicode MS"/>
              </a:rPr>
              <a:t> (New York, Doubleday, 2000) 7.</a:t>
            </a:r>
          </a:p>
        </p:txBody>
      </p:sp>
    </p:spTree>
    <p:extLst>
      <p:ext uri="{BB962C8B-B14F-4D97-AF65-F5344CB8AC3E}">
        <p14:creationId xmlns:p14="http://schemas.microsoft.com/office/powerpoint/2010/main" val="1049617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7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76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176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17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748" y="3001447"/>
            <a:ext cx="7302500" cy="39624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60906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“至终却苦似苦菫，</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快如两刃的剑。</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5</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她的脚走下死地，</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她的脚步踏向阴间。</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(5:4-5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156279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69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她不理会生命之路，</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她的路径变迁无定，自己也不知道。</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(5:6 </a:t>
            </a:r>
            <a:r>
              <a:rPr lang="zh-CN" altLang="en-US" sz="3600" b="1" dirty="0">
                <a:effectLst>
                  <a:glow rad="127000">
                    <a:schemeClr val="tx1"/>
                  </a:glow>
                </a:effectLst>
                <a:latin typeface="Arial" charset="0"/>
                <a:ea typeface="ＭＳ Ｐゴシック" charset="0"/>
                <a:cs typeface="ＭＳ Ｐゴシック" charset="0"/>
              </a:rPr>
              <a:t>ＣＮＶ</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329161" y="2050919"/>
            <a:ext cx="4308475" cy="4308475"/>
          </a:xfrm>
          <a:prstGeom prst="rect">
            <a:avLst/>
          </a:prstGeom>
        </p:spPr>
      </p:pic>
    </p:spTree>
    <p:extLst>
      <p:ext uri="{BB962C8B-B14F-4D97-AF65-F5344CB8AC3E}">
        <p14:creationId xmlns:p14="http://schemas.microsoft.com/office/powerpoint/2010/main" val="630669847"/>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64052" cy="6858000"/>
          </a:xfrm>
          <a:prstGeom prst="rect">
            <a:avLst/>
          </a:prstGeom>
        </p:spPr>
      </p:pic>
      <p:sp>
        <p:nvSpPr>
          <p:cNvPr id="900098" name="Rectangle 2"/>
          <p:cNvSpPr>
            <a:spLocks noGrp="1" noChangeArrowheads="1"/>
          </p:cNvSpPr>
          <p:nvPr>
            <p:ph type="ctrTitle"/>
          </p:nvPr>
        </p:nvSpPr>
        <p:spPr>
          <a:xfrm>
            <a:off x="0" y="-35352"/>
            <a:ext cx="9144000" cy="2214405"/>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B. Avoid sexual sin to escape its physical, financial, and emotional woes (7-14).</a:t>
            </a:r>
          </a:p>
        </p:txBody>
      </p:sp>
    </p:spTree>
    <p:extLst>
      <p:ext uri="{BB962C8B-B14F-4D97-AF65-F5344CB8AC3E}">
        <p14:creationId xmlns:p14="http://schemas.microsoft.com/office/powerpoint/2010/main" val="305850386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42200" y="0"/>
            <a:ext cx="4993481" cy="6858000"/>
          </a:xfrm>
          <a:prstGeom prst="rect">
            <a:avLst/>
          </a:prstGeom>
        </p:spPr>
      </p:pic>
      <p:sp>
        <p:nvSpPr>
          <p:cNvPr id="900098" name="Rectangle 2"/>
          <p:cNvSpPr>
            <a:spLocks noGrp="1" noChangeArrowheads="1"/>
          </p:cNvSpPr>
          <p:nvPr>
            <p:ph type="ctrTitle"/>
          </p:nvPr>
        </p:nvSpPr>
        <p:spPr>
          <a:xfrm>
            <a:off x="0" y="29469"/>
            <a:ext cx="9144000" cy="307200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孩子们，现在要听从我，</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不可离弃我口中的话。</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8</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你的道路要远离她，</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不可走近她的家门</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(5:7-8 </a:t>
            </a:r>
            <a:r>
              <a:rPr lang="zh-CN" altLang="en-US" sz="3600" b="1" dirty="0">
                <a:effectLst>
                  <a:glow rad="127000">
                    <a:schemeClr val="tx1"/>
                  </a:glow>
                </a:effectLst>
                <a:latin typeface="Arial" charset="0"/>
                <a:ea typeface="ＭＳ Ｐゴシック" charset="0"/>
                <a:cs typeface="ＭＳ Ｐゴシック" charset="0"/>
              </a:rPr>
              <a:t>ＣＮＶ</a:t>
            </a:r>
            <a:r>
              <a:rPr lang="en-US" sz="3600" b="1" dirty="0">
                <a:effectLst>
                  <a:glow rad="127000">
                    <a:schemeClr val="tx1"/>
                  </a:glow>
                </a:effectLst>
                <a:latin typeface="Arial" charset="0"/>
                <a:ea typeface="ＭＳ Ｐゴシック" charset="0"/>
                <a:cs typeface="ＭＳ Ｐゴシック" charset="0"/>
              </a:rPr>
              <a:t>).</a:t>
            </a:r>
            <a:br>
              <a:rPr lang="en-US" sz="3600" dirty="0"/>
            </a:b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169426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3" name="Picture 2"/>
          <p:cNvPicPr>
            <a:picLocks noChangeAspect="1"/>
          </p:cNvPicPr>
          <p:nvPr/>
        </p:nvPicPr>
        <p:blipFill>
          <a:blip r:embed="rId3"/>
          <a:stretch>
            <a:fillRect/>
          </a:stretch>
        </p:blipFill>
        <p:spPr>
          <a:xfrm>
            <a:off x="1281" y="2256165"/>
            <a:ext cx="9142719" cy="4601835"/>
          </a:xfrm>
          <a:prstGeom prst="rect">
            <a:avLst/>
          </a:prstGeom>
        </p:spPr>
      </p:pic>
      <p:pic>
        <p:nvPicPr>
          <p:cNvPr id="4" name="Picture 3"/>
          <p:cNvPicPr>
            <a:picLocks noChangeAspect="1"/>
          </p:cNvPicPr>
          <p:nvPr/>
        </p:nvPicPr>
        <p:blipFill>
          <a:blip r:embed="rId4"/>
          <a:stretch>
            <a:fillRect/>
          </a:stretch>
        </p:blipFill>
        <p:spPr>
          <a:xfrm rot="20214439">
            <a:off x="-167582" y="2008159"/>
            <a:ext cx="4437259" cy="2960484"/>
          </a:xfrm>
          <a:prstGeom prst="rect">
            <a:avLst/>
          </a:prstGeom>
        </p:spPr>
      </p:pic>
      <p:sp>
        <p:nvSpPr>
          <p:cNvPr id="900098" name="Rectangle 2"/>
          <p:cNvSpPr>
            <a:spLocks noGrp="1" noChangeArrowheads="1"/>
          </p:cNvSpPr>
          <p:nvPr>
            <p:ph type="ctrTitle"/>
          </p:nvPr>
        </p:nvSpPr>
        <p:spPr>
          <a:xfrm>
            <a:off x="0" y="29469"/>
            <a:ext cx="9144000" cy="198351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免得你的精力给了别人，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你的年日交给了残忍的人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(5:9 </a:t>
            </a:r>
            <a:r>
              <a:rPr lang="zh-CN" altLang="en-US" sz="3600" b="1" dirty="0">
                <a:effectLst>
                  <a:glow rad="127000">
                    <a:schemeClr val="tx1"/>
                  </a:glow>
                </a:effectLst>
                <a:latin typeface="Arial" charset="0"/>
                <a:ea typeface="ＭＳ Ｐゴシック" charset="0"/>
                <a:cs typeface="ＭＳ Ｐゴシック" charset="0"/>
              </a:rPr>
              <a:t>ＣＮＶ</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909941"/>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1778000"/>
            <a:ext cx="8864600" cy="5080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83400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免得外人饱享你的财物，</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你劳碌得来的归入别人的家。</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109814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75905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在你生命终结，你的肉体和身躯衰残的时</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候，你就悲叹，</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12</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说：“我为甚么恨恶管教，</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我的心为甚么轻视责备，</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不听从我老师的话，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也不留心听那些教导我的人。</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14</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在众民的集会中，</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我几乎落在万劫不复之地。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(5:11-14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8850750"/>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2237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Harvey Weinstein indicted on many sexual assault charges</a:t>
            </a:r>
          </a:p>
        </p:txBody>
      </p:sp>
      <p:pic>
        <p:nvPicPr>
          <p:cNvPr id="5122" name="Picture 2">
            <a:extLst>
              <a:ext uri="{FF2B5EF4-FFF2-40B4-BE49-F238E27FC236}">
                <a16:creationId xmlns:a16="http://schemas.microsoft.com/office/drawing/2014/main" id="{6ECB2242-8763-664A-A0B7-89EE37361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3231"/>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3511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508518"/>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C. Sex with one partner in marriage is the most enjoyable experience (15-20).</a:t>
            </a:r>
          </a:p>
        </p:txBody>
      </p:sp>
      <p:pic>
        <p:nvPicPr>
          <p:cNvPr id="2" name="Picture 1"/>
          <p:cNvPicPr>
            <a:picLocks noChangeAspect="1"/>
          </p:cNvPicPr>
          <p:nvPr/>
        </p:nvPicPr>
        <p:blipFill>
          <a:blip r:embed="rId3"/>
          <a:stretch>
            <a:fillRect/>
          </a:stretch>
        </p:blipFill>
        <p:spPr>
          <a:xfrm>
            <a:off x="3184358" y="1947779"/>
            <a:ext cx="4823326" cy="4823326"/>
          </a:xfrm>
          <a:prstGeom prst="rect">
            <a:avLst/>
          </a:prstGeom>
        </p:spPr>
      </p:pic>
    </p:spTree>
    <p:extLst>
      <p:ext uri="{BB962C8B-B14F-4D97-AF65-F5344CB8AC3E}">
        <p14:creationId xmlns:p14="http://schemas.microsoft.com/office/powerpoint/2010/main" val="138858146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7188" y="3472448"/>
            <a:ext cx="7340600" cy="3746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154847"/>
          </a:xfrm>
          <a:effectLst>
            <a:outerShdw blurRad="63500" dist="35921" dir="2700000" algn="ctr" rotWithShape="0">
              <a:schemeClr val="tx2">
                <a:alpha val="74998"/>
              </a:schemeClr>
            </a:outerShdw>
          </a:effectLst>
        </p:spPr>
        <p:txBody>
          <a:bodyPr anchor="t"/>
          <a:lstStyle/>
          <a:p>
            <a:pPr algn="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你要喝自己池中的水，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饮自己井里的活水。</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你的泉源怎么可以外溢？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你的河水怎么可以流在街上？</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17</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它们要独归你一人所有，</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不要让外人与你共享。</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(5:15-17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177430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0" y="908050"/>
            <a:ext cx="9144000" cy="4681538"/>
          </a:xfrm>
        </p:spPr>
        <p:txBody>
          <a:bodyPr/>
          <a:lstStyle/>
          <a:p>
            <a:pPr eaLnBrk="1" hangingPunct="1">
              <a:lnSpc>
                <a:spcPct val="80000"/>
              </a:lnSpc>
              <a:buFont typeface="Wingdings" charset="0"/>
              <a:buNone/>
            </a:pPr>
            <a:r>
              <a:rPr lang="ru-RU" sz="4000" b="1" dirty="0">
                <a:latin typeface="Verdana" charset="0"/>
              </a:rPr>
              <a:t>"</a:t>
            </a:r>
            <a:r>
              <a:rPr lang="ko-KR" altLang="en-US" sz="4000" b="1" dirty="0" err="1">
                <a:latin typeface="Verdana" charset="0"/>
              </a:rPr>
              <a:t>箴言</a:t>
            </a:r>
            <a:r>
              <a:rPr lang="en-US" sz="4000" b="1" dirty="0">
                <a:latin typeface="Verdana" charset="0"/>
              </a:rPr>
              <a:t> are high points of human insight. To use a literary term, a </a:t>
            </a:r>
            <a:r>
              <a:rPr lang="ja-JP" altLang="en-US" sz="4000" b="1" dirty="0">
                <a:latin typeface="Verdana" charset="0"/>
              </a:rPr>
              <a:t>箴言</a:t>
            </a:r>
            <a:r>
              <a:rPr lang="en-US" sz="4000" b="1" dirty="0" err="1">
                <a:latin typeface="Verdana" charset="0"/>
              </a:rPr>
              <a:t>erb</a:t>
            </a:r>
            <a:r>
              <a:rPr lang="en-US" sz="4000" b="1" dirty="0">
                <a:latin typeface="Verdana" charset="0"/>
              </a:rPr>
              <a:t> is a moment of epiphany (insight, revelation).</a:t>
            </a:r>
            <a:r>
              <a:rPr lang="ru-RU" sz="4000" b="1" dirty="0">
                <a:latin typeface="Verdana" charset="0"/>
              </a:rPr>
              <a:t>"</a:t>
            </a:r>
            <a:endParaRPr lang="en-US" sz="4000" b="1" dirty="0">
              <a:latin typeface="Verdana" charset="0"/>
            </a:endParaRPr>
          </a:p>
          <a:p>
            <a:pPr eaLnBrk="1" hangingPunct="1">
              <a:lnSpc>
                <a:spcPct val="80000"/>
              </a:lnSpc>
              <a:buFont typeface="Wingdings" charset="0"/>
              <a:buNone/>
            </a:pPr>
            <a:r>
              <a:rPr lang="en-US" sz="1600" b="1" dirty="0">
                <a:latin typeface="Verdana" charset="0"/>
              </a:rPr>
              <a:t>       </a:t>
            </a:r>
          </a:p>
          <a:p>
            <a:pPr algn="r" eaLnBrk="1" hangingPunct="1">
              <a:lnSpc>
                <a:spcPct val="80000"/>
              </a:lnSpc>
              <a:buFont typeface="Wingdings" charset="0"/>
              <a:buNone/>
            </a:pPr>
            <a:r>
              <a:rPr lang="en-US" sz="2400" b="1" dirty="0">
                <a:latin typeface="Verdana" charset="0"/>
              </a:rPr>
              <a:t>Leland Ryken, </a:t>
            </a:r>
            <a:r>
              <a:rPr lang="en-US" sz="2400" b="1" i="1" dirty="0">
                <a:latin typeface="Verdana" charset="0"/>
              </a:rPr>
              <a:t>How to Read the Bible as Literature </a:t>
            </a:r>
            <a:br>
              <a:rPr lang="en-US" sz="2400" b="1" i="1" dirty="0">
                <a:latin typeface="Verdana" charset="0"/>
              </a:rPr>
            </a:br>
            <a:r>
              <a:rPr lang="en-US" sz="2400" b="1" dirty="0">
                <a:latin typeface="Verdana" charset="0"/>
              </a:rPr>
              <a:t>(Grand Rapids: Zondervan, 1984), 124</a:t>
            </a:r>
          </a:p>
          <a:p>
            <a:pPr eaLnBrk="1" hangingPunct="1">
              <a:lnSpc>
                <a:spcPct val="80000"/>
              </a:lnSpc>
            </a:pPr>
            <a:endParaRPr lang="en-US" sz="2400" b="1" dirty="0">
              <a:latin typeface="Verdana" charset="0"/>
            </a:endParaRPr>
          </a:p>
        </p:txBody>
      </p:sp>
      <p:sp>
        <p:nvSpPr>
          <p:cNvPr id="200707"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Arial Unicode MS" charset="0"/>
              </a:rPr>
              <a:t>Jeffrey Arthurs, Gordon-Conwell Theological Seminary </a:t>
            </a:r>
            <a:br>
              <a:rPr lang="en-US" sz="1600">
                <a:solidFill>
                  <a:srgbClr val="FFFFFF"/>
                </a:solidFill>
                <a:latin typeface="Arial Unicode MS" charset="0"/>
              </a:rPr>
            </a:br>
            <a:r>
              <a:rPr lang="en-US" sz="1600">
                <a:solidFill>
                  <a:srgbClr val="FFFFFF"/>
                </a:solidFill>
                <a:latin typeface="Arial Unicode MS" charset="0"/>
              </a:rPr>
              <a:t>(SBC preaching conference, July 2014)</a:t>
            </a:r>
          </a:p>
        </p:txBody>
      </p:sp>
    </p:spTree>
    <p:extLst>
      <p:ext uri="{BB962C8B-B14F-4D97-AF65-F5344CB8AC3E}">
        <p14:creationId xmlns:p14="http://schemas.microsoft.com/office/powerpoint/2010/main" val="32753640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要使你的泉源蒙福，</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要喜悦你年轻时所娶的妻子。</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她像可爱的母鹿，人所喜悦的母山羊，</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愿她的乳房时常使你满足，</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愿她的爱情常常使你恋慕。</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我儿，为甚么恋慕淫妇？</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为甚么拥抱妓女的胸怀呢？</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(5:18-20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1971934"/>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1652"/>
            <a:ext cx="9144000" cy="5143500"/>
          </a:xfrm>
          <a:prstGeom prst="rect">
            <a:avLst/>
          </a:prstGeom>
        </p:spPr>
      </p:pic>
      <p:sp>
        <p:nvSpPr>
          <p:cNvPr id="900098" name="Rectangle 2"/>
          <p:cNvSpPr>
            <a:spLocks noGrp="1" noChangeArrowheads="1"/>
          </p:cNvSpPr>
          <p:nvPr>
            <p:ph type="ctrTitle"/>
          </p:nvPr>
        </p:nvSpPr>
        <p:spPr>
          <a:xfrm>
            <a:off x="0" y="0"/>
            <a:ext cx="9144000" cy="1714500"/>
          </a:xfrm>
          <a:effectLst>
            <a:outerShdw blurRad="63500" dist="35921" dir="2700000" algn="ctr" rotWithShape="0">
              <a:schemeClr val="tx2">
                <a:alpha val="74998"/>
              </a:schemeClr>
            </a:outerShdw>
          </a:effectLst>
        </p:spPr>
        <p:txBody>
          <a:bodyPr/>
          <a:lstStyle/>
          <a:p>
            <a:pPr marL="895350" indent="-895350" algn="l">
              <a:defRPr/>
            </a:pPr>
            <a:r>
              <a:rPr lang="en-US" sz="4000" b="1" dirty="0">
                <a:effectLst>
                  <a:glow rad="127000">
                    <a:schemeClr val="tx1"/>
                  </a:glow>
                </a:effectLst>
                <a:latin typeface="Arial" charset="0"/>
                <a:ea typeface="ＭＳ Ｐゴシック" charset="0"/>
                <a:cs typeface="ＭＳ Ｐゴシック" charset="0"/>
              </a:rPr>
              <a:t>D. Avoid sexual sin because God calls it evil and will judge us for it  (21-23).</a:t>
            </a:r>
          </a:p>
        </p:txBody>
      </p:sp>
    </p:spTree>
    <p:extLst>
      <p:ext uri="{BB962C8B-B14F-4D97-AF65-F5344CB8AC3E}">
        <p14:creationId xmlns:p14="http://schemas.microsoft.com/office/powerpoint/2010/main" val="51658430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0" y="0"/>
            <a:ext cx="4572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4572000" cy="40211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因为人的道路都在耶和华眼前，</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他也审察人的一切路径。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884205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03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恶人必被自己的罪孽捉住，</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他必被自己罪恶的绳索缠住。</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他必因不受管教而死亡，</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又因自己过分愚妄而走进歧途。</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(5:22-23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03684" y="3182352"/>
            <a:ext cx="6350000" cy="3568700"/>
          </a:xfrm>
          <a:prstGeom prst="rect">
            <a:avLst/>
          </a:prstGeom>
        </p:spPr>
      </p:pic>
    </p:spTree>
    <p:extLst>
      <p:ext uri="{BB962C8B-B14F-4D97-AF65-F5344CB8AC3E}">
        <p14:creationId xmlns:p14="http://schemas.microsoft.com/office/powerpoint/2010/main" val="103043929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06424" y="1272806"/>
            <a:ext cx="6137576" cy="55851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6018" y="49784"/>
            <a:ext cx="8511900" cy="176948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Here are ideas to avoid the trap of sex sin.</a:t>
            </a:r>
          </a:p>
        </p:txBody>
      </p:sp>
    </p:spTree>
    <p:extLst>
      <p:ext uri="{BB962C8B-B14F-4D97-AF65-F5344CB8AC3E}">
        <p14:creationId xmlns:p14="http://schemas.microsoft.com/office/powerpoint/2010/main" val="171962587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Questions</a:t>
            </a:r>
          </a:p>
        </p:txBody>
      </p:sp>
      <p:sp>
        <p:nvSpPr>
          <p:cNvPr id="5" name="Rectangle 2"/>
          <p:cNvSpPr txBox="1">
            <a:spLocks noChangeArrowheads="1"/>
          </p:cNvSpPr>
          <p:nvPr/>
        </p:nvSpPr>
        <p:spPr bwMode="auto">
          <a:xfrm>
            <a:off x="0" y="2001574"/>
            <a:ext cx="9144000" cy="27976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Have you promised purity to God?</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Are you going down the path of the simpleton right now?  How?  </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should you do about it? </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050" name="Picture 2" descr="Guard Your Eyes">
            <a:extLst>
              <a:ext uri="{FF2B5EF4-FFF2-40B4-BE49-F238E27FC236}">
                <a16:creationId xmlns:a16="http://schemas.microsoft.com/office/drawing/2014/main" id="{02F2FF04-34E9-B24A-AC16-F9C39881F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84"/>
            <a:ext cx="9178182" cy="689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88508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25903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Realize that your eye is the gateway to your mind.</a:t>
            </a:r>
          </a:p>
        </p:txBody>
      </p:sp>
    </p:spTree>
    <p:extLst>
      <p:ext uri="{BB962C8B-B14F-4D97-AF65-F5344CB8AC3E}">
        <p14:creationId xmlns:p14="http://schemas.microsoft.com/office/powerpoint/2010/main" val="448663061"/>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215900" y="177800"/>
            <a:ext cx="8699500" cy="6489700"/>
            <a:chOff x="215900" y="177800"/>
            <a:chExt cx="8699500" cy="6489700"/>
          </a:xfrm>
        </p:grpSpPr>
        <p:pic>
          <p:nvPicPr>
            <p:cNvPr id="2" name="Picture 1"/>
            <p:cNvPicPr>
              <a:picLocks noChangeAspect="1"/>
            </p:cNvPicPr>
            <p:nvPr/>
          </p:nvPicPr>
          <p:blipFill>
            <a:blip r:embed="rId3"/>
            <a:stretch>
              <a:fillRect/>
            </a:stretch>
          </p:blipFill>
          <p:spPr>
            <a:xfrm>
              <a:off x="215900" y="177800"/>
              <a:ext cx="8699500" cy="64897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35210" y="2113534"/>
              <a:ext cx="5008716" cy="2712466"/>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714624" y="2669159"/>
            <a:ext cx="6200775" cy="2394966"/>
          </a:xfrm>
          <a:effectLst/>
        </p:spPr>
        <p:txBody>
          <a:bodyPr anchor="t"/>
          <a:lstStyle/>
          <a:p>
            <a:pPr>
              <a:defRPr/>
            </a:pPr>
            <a:r>
              <a:rPr lang="en-US" sz="4800" b="1" dirty="0">
                <a:effectLst/>
                <a:latin typeface="Arial" charset="0"/>
                <a:ea typeface="ＭＳ Ｐゴシック" charset="0"/>
                <a:cs typeface="ＭＳ Ｐゴシック" charset="0"/>
              </a:rPr>
              <a:t>WARNING!</a:t>
            </a:r>
            <a:br>
              <a:rPr lang="en-US" sz="4800" b="1" dirty="0">
                <a:effectLst/>
                <a:latin typeface="Arial" charset="0"/>
                <a:ea typeface="ＭＳ Ｐゴシック" charset="0"/>
                <a:cs typeface="ＭＳ Ｐゴシック" charset="0"/>
              </a:rPr>
            </a:br>
            <a:r>
              <a:rPr lang="en-US" sz="4800" b="1" dirty="0">
                <a:effectLst/>
                <a:latin typeface="Arial" charset="0"/>
                <a:ea typeface="ＭＳ Ｐゴシック" charset="0"/>
                <a:cs typeface="ＭＳ Ｐゴシック" charset="0"/>
              </a:rPr>
              <a:t>facebook may lead to adultery</a:t>
            </a:r>
          </a:p>
        </p:txBody>
      </p:sp>
    </p:spTree>
    <p:extLst>
      <p:ext uri="{BB962C8B-B14F-4D97-AF65-F5344CB8AC3E}">
        <p14:creationId xmlns:p14="http://schemas.microsoft.com/office/powerpoint/2010/main" val="3320800392"/>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900098" name="Rectangle 2"/>
          <p:cNvSpPr>
            <a:spLocks noGrp="1" noChangeArrowheads="1"/>
          </p:cNvSpPr>
          <p:nvPr>
            <p:ph type="ctrTitle"/>
          </p:nvPr>
        </p:nvSpPr>
        <p:spPr>
          <a:xfrm>
            <a:off x="4524374" y="2038495"/>
            <a:ext cx="4619625" cy="2787506"/>
          </a:xfrm>
          <a:solidFill>
            <a:srgbClr val="800000"/>
          </a:solidFill>
          <a:effectLst/>
        </p:spPr>
        <p:txBody>
          <a:bodyPr anchor="ctr"/>
          <a:lstStyle/>
          <a:p>
            <a:pPr>
              <a:defRPr/>
            </a:pPr>
            <a:r>
              <a:rPr lang="en-US" b="1" dirty="0"/>
              <a:t>Safeguard your computer and mobile phone</a:t>
            </a:r>
            <a:r>
              <a:rPr lang="en-SG" b="1" dirty="0"/>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12124" y="5208746"/>
            <a:ext cx="6431875" cy="154970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Use ONLY Google safe search mode</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3136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54000" y="29469"/>
            <a:ext cx="8699500" cy="3136794"/>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眼睛就是身体的灯。如果 你的眼睛健全，全身就都明亮</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马太福音</a:t>
            </a:r>
            <a:r>
              <a:rPr lang="en-US" sz="3600" b="1" dirty="0">
                <a:effectLst>
                  <a:glow rad="127000">
                    <a:schemeClr val="tx1"/>
                  </a:glow>
                </a:effectLst>
                <a:latin typeface="Arial" charset="0"/>
                <a:ea typeface="ＭＳ Ｐゴシック" charset="0"/>
                <a:cs typeface="ＭＳ Ｐゴシック" charset="0"/>
              </a:rPr>
              <a:t>6:22).</a:t>
            </a:r>
          </a:p>
        </p:txBody>
      </p:sp>
      <p:pic>
        <p:nvPicPr>
          <p:cNvPr id="2" name="Picture 1"/>
          <p:cNvPicPr>
            <a:picLocks noChangeAspect="1"/>
          </p:cNvPicPr>
          <p:nvPr/>
        </p:nvPicPr>
        <p:blipFill>
          <a:blip r:embed="rId3"/>
          <a:stretch>
            <a:fillRect/>
          </a:stretch>
        </p:blipFill>
        <p:spPr>
          <a:xfrm>
            <a:off x="1593850" y="2904827"/>
            <a:ext cx="5880100" cy="3632200"/>
          </a:xfrm>
          <a:prstGeom prst="rect">
            <a:avLst/>
          </a:prstGeom>
        </p:spPr>
      </p:pic>
      <p:sp>
        <p:nvSpPr>
          <p:cNvPr id="5" name="Rectangle 2"/>
          <p:cNvSpPr txBox="1">
            <a:spLocks noChangeArrowheads="1"/>
          </p:cNvSpPr>
          <p:nvPr/>
        </p:nvSpPr>
        <p:spPr bwMode="auto">
          <a:xfrm>
            <a:off x="0" y="5779702"/>
            <a:ext cx="9144000" cy="101876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Train your eye not to see things that stimulate lust.</a:t>
            </a:r>
          </a:p>
        </p:txBody>
      </p:sp>
    </p:spTree>
    <p:extLst>
      <p:ext uri="{BB962C8B-B14F-4D97-AF65-F5344CB8AC3E}">
        <p14:creationId xmlns:p14="http://schemas.microsoft.com/office/powerpoint/2010/main" val="36594393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ko-KR" altLang="en-US" sz="3800" dirty="0" err="1">
                <a:latin typeface="Arial Unicode MS" charset="0"/>
              </a:rPr>
              <a:t>箴言</a:t>
            </a:r>
            <a:r>
              <a:rPr lang="en-US" sz="3800" dirty="0">
                <a:latin typeface="Arial Unicode MS" charset="0"/>
              </a:rPr>
              <a:t> are a universal literary form</a:t>
            </a:r>
          </a:p>
        </p:txBody>
      </p:sp>
      <p:sp>
        <p:nvSpPr>
          <p:cNvPr id="490499" name="Rectangle 3"/>
          <p:cNvSpPr>
            <a:spLocks noGrp="1" noChangeArrowheads="1"/>
          </p:cNvSpPr>
          <p:nvPr>
            <p:ph type="body" idx="1"/>
          </p:nvPr>
        </p:nvSpPr>
        <p:spPr>
          <a:xfrm>
            <a:off x="304800" y="1828800"/>
            <a:ext cx="8820150" cy="4343400"/>
          </a:xfrm>
        </p:spPr>
        <p:txBody>
          <a:bodyPr/>
          <a:lstStyle/>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Chinese:</a:t>
            </a:r>
            <a:r>
              <a:rPr lang="en-US" sz="2800" b="1" dirty="0">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Talk does not cook rice.</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Sumerian:</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A donkey eats its own bedding.</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Spanish:</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He who knows little soon repeats it.</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French:</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All are not hunters who blow the horn.</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English:</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Call a man a thief and he will steal.</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Nigerian:</a:t>
            </a:r>
            <a:r>
              <a:rPr lang="en-US" sz="2800" b="1" dirty="0">
                <a:effectLst>
                  <a:glow rad="127000">
                    <a:schemeClr val="bg2"/>
                  </a:glow>
                </a:effectLst>
                <a:latin typeface="Arial"/>
                <a:ea typeface="+mn-ea"/>
                <a:cs typeface="Arial"/>
              </a:rPr>
              <a:t> </a:t>
            </a:r>
            <a:r>
              <a:rPr lang="en-US" sz="2800" b="1" dirty="0">
                <a:effectLst>
                  <a:glow rad="127000">
                    <a:schemeClr val="bg2"/>
                  </a:glow>
                </a:effectLst>
                <a:latin typeface="Arial"/>
                <a:cs typeface="Arial"/>
              </a:rPr>
              <a:t> </a:t>
            </a:r>
            <a:r>
              <a:rPr lang="ru-RU" sz="2800" b="1" dirty="0">
                <a:effectLst>
                  <a:glow rad="127000">
                    <a:schemeClr val="bg2"/>
                  </a:glow>
                </a:effectLst>
                <a:latin typeface="Arial"/>
                <a:cs typeface="Arial"/>
              </a:rPr>
              <a:t>"</a:t>
            </a:r>
            <a:r>
              <a:rPr lang="en-US" sz="2800" b="1" dirty="0">
                <a:effectLst>
                  <a:glow rad="127000">
                    <a:schemeClr val="bg2"/>
                  </a:glow>
                </a:effectLst>
                <a:latin typeface="Arial"/>
                <a:ea typeface="+mn-ea"/>
                <a:cs typeface="Arial"/>
              </a:rPr>
              <a:t>A single partridge flying through the bush leaves no path.</a:t>
            </a:r>
            <a:r>
              <a:rPr lang="ru-RU" sz="2800" b="1" dirty="0">
                <a:effectLst>
                  <a:glow rad="127000">
                    <a:schemeClr val="bg2"/>
                  </a:glow>
                </a:effectLst>
                <a:latin typeface="Arial"/>
                <a:ea typeface="+mn-ea"/>
                <a:cs typeface="Arial"/>
              </a:rPr>
              <a:t>"</a:t>
            </a:r>
            <a:endParaRPr lang="en-US" sz="2800" b="1" dirty="0">
              <a:effectLst>
                <a:glow rad="127000">
                  <a:schemeClr val="bg2"/>
                </a:glow>
              </a:effectLst>
              <a:latin typeface="Arial"/>
              <a:ea typeface="+mn-ea"/>
              <a:cs typeface="Arial"/>
            </a:endParaRPr>
          </a:p>
          <a:p>
            <a:pPr eaLnBrk="1" hangingPunct="1">
              <a:lnSpc>
                <a:spcPct val="90000"/>
              </a:lnSpc>
              <a:buFont typeface="Wingdings" pitchFamily="2" charset="2"/>
              <a:buNone/>
              <a:defRPr/>
            </a:pPr>
            <a:r>
              <a:rPr lang="en-US" sz="2800" b="1" dirty="0">
                <a:solidFill>
                  <a:srgbClr val="FFFF00"/>
                </a:solidFill>
                <a:effectLst>
                  <a:glow rad="127000">
                    <a:schemeClr val="bg2"/>
                  </a:glow>
                </a:effectLst>
                <a:latin typeface="Arial"/>
                <a:ea typeface="+mn-ea"/>
                <a:cs typeface="Arial"/>
              </a:rPr>
              <a:t>Modern American:</a:t>
            </a:r>
            <a:r>
              <a:rPr lang="en-US" sz="2800" b="1" dirty="0">
                <a:solidFill>
                  <a:schemeClr val="folHlink"/>
                </a:solidFill>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Time is money.</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No pain, no gain.</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 </a:t>
            </a:r>
            <a:r>
              <a:rPr lang="ru-RU" sz="2800" b="1" dirty="0">
                <a:effectLst>
                  <a:glow rad="127000">
                    <a:schemeClr val="bg2"/>
                  </a:glow>
                </a:effectLst>
                <a:latin typeface="Arial"/>
                <a:ea typeface="+mn-ea"/>
                <a:cs typeface="Arial"/>
              </a:rPr>
              <a:t>"</a:t>
            </a:r>
            <a:r>
              <a:rPr lang="en-US" sz="2800" b="1" dirty="0">
                <a:effectLst>
                  <a:glow rad="127000">
                    <a:schemeClr val="bg2"/>
                  </a:glow>
                </a:effectLst>
                <a:latin typeface="Arial"/>
                <a:ea typeface="+mn-ea"/>
                <a:cs typeface="Arial"/>
              </a:rPr>
              <a:t>Different strokes for different folks.</a:t>
            </a:r>
            <a:r>
              <a:rPr lang="ru-RU" sz="2800" b="1" dirty="0">
                <a:effectLst>
                  <a:glow rad="127000">
                    <a:schemeClr val="bg2"/>
                  </a:glow>
                </a:effectLst>
                <a:latin typeface="Arial"/>
                <a:ea typeface="+mn-ea"/>
                <a:cs typeface="Arial"/>
              </a:rPr>
              <a:t>"</a:t>
            </a:r>
            <a:endParaRPr lang="en-US" sz="1200" b="1" dirty="0">
              <a:effectLst>
                <a:glow rad="127000">
                  <a:schemeClr val="bg2"/>
                </a:glow>
              </a:effectLst>
              <a:latin typeface="Arial"/>
              <a:ea typeface="+mn-ea"/>
              <a:cs typeface="Arial"/>
            </a:endParaRPr>
          </a:p>
        </p:txBody>
      </p:sp>
      <p:sp>
        <p:nvSpPr>
          <p:cNvPr id="201731"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Arial Unicode MS" charset="0"/>
              </a:rPr>
              <a:t>Jeffrey Arthurs, Gordon-Conwell Theological Seminary </a:t>
            </a:r>
            <a:br>
              <a:rPr lang="en-US" sz="1600">
                <a:solidFill>
                  <a:srgbClr val="FFFFFF"/>
                </a:solidFill>
                <a:latin typeface="Arial Unicode MS" charset="0"/>
              </a:rPr>
            </a:br>
            <a:r>
              <a:rPr lang="en-US" sz="1600">
                <a:solidFill>
                  <a:srgbClr val="FFFFFF"/>
                </a:solidFill>
                <a:latin typeface="Arial Unicode MS" charset="0"/>
              </a:rPr>
              <a:t>(SBC preaching conference, July 2014)</a:t>
            </a:r>
          </a:p>
        </p:txBody>
      </p:sp>
    </p:spTree>
    <p:extLst>
      <p:ext uri="{BB962C8B-B14F-4D97-AF65-F5344CB8AC3E}">
        <p14:creationId xmlns:p14="http://schemas.microsoft.com/office/powerpoint/2010/main" val="2345176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0499">
                                            <p:txEl>
                                              <p:pRg st="0" end="0"/>
                                            </p:txEl>
                                          </p:spTgt>
                                        </p:tgtEl>
                                        <p:attrNameLst>
                                          <p:attrName>style.visibility</p:attrName>
                                        </p:attrNameLst>
                                      </p:cBhvr>
                                      <p:to>
                                        <p:strVal val="visible"/>
                                      </p:to>
                                    </p:set>
                                    <p:animEffect transition="in" filter="dissolve">
                                      <p:cBhvr>
                                        <p:cTn id="7" dur="500"/>
                                        <p:tgtEl>
                                          <p:spTgt spid="490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0499">
                                            <p:txEl>
                                              <p:pRg st="1" end="1"/>
                                            </p:txEl>
                                          </p:spTgt>
                                        </p:tgtEl>
                                        <p:attrNameLst>
                                          <p:attrName>style.visibility</p:attrName>
                                        </p:attrNameLst>
                                      </p:cBhvr>
                                      <p:to>
                                        <p:strVal val="visible"/>
                                      </p:to>
                                    </p:set>
                                    <p:animEffect transition="in" filter="dissolve">
                                      <p:cBhvr>
                                        <p:cTn id="12" dur="500"/>
                                        <p:tgtEl>
                                          <p:spTgt spid="4904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0499">
                                            <p:txEl>
                                              <p:pRg st="2" end="2"/>
                                            </p:txEl>
                                          </p:spTgt>
                                        </p:tgtEl>
                                        <p:attrNameLst>
                                          <p:attrName>style.visibility</p:attrName>
                                        </p:attrNameLst>
                                      </p:cBhvr>
                                      <p:to>
                                        <p:strVal val="visible"/>
                                      </p:to>
                                    </p:set>
                                    <p:animEffect transition="in" filter="dissolve">
                                      <p:cBhvr>
                                        <p:cTn id="17" dur="500"/>
                                        <p:tgtEl>
                                          <p:spTgt spid="4904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0499">
                                            <p:txEl>
                                              <p:pRg st="3" end="3"/>
                                            </p:txEl>
                                          </p:spTgt>
                                        </p:tgtEl>
                                        <p:attrNameLst>
                                          <p:attrName>style.visibility</p:attrName>
                                        </p:attrNameLst>
                                      </p:cBhvr>
                                      <p:to>
                                        <p:strVal val="visible"/>
                                      </p:to>
                                    </p:set>
                                    <p:animEffect transition="in" filter="dissolve">
                                      <p:cBhvr>
                                        <p:cTn id="22" dur="500"/>
                                        <p:tgtEl>
                                          <p:spTgt spid="4904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0499">
                                            <p:txEl>
                                              <p:pRg st="4" end="4"/>
                                            </p:txEl>
                                          </p:spTgt>
                                        </p:tgtEl>
                                        <p:attrNameLst>
                                          <p:attrName>style.visibility</p:attrName>
                                        </p:attrNameLst>
                                      </p:cBhvr>
                                      <p:to>
                                        <p:strVal val="visible"/>
                                      </p:to>
                                    </p:set>
                                    <p:animEffect transition="in" filter="dissolve">
                                      <p:cBhvr>
                                        <p:cTn id="27" dur="500"/>
                                        <p:tgtEl>
                                          <p:spTgt spid="4904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90499">
                                            <p:txEl>
                                              <p:pRg st="5" end="5"/>
                                            </p:txEl>
                                          </p:spTgt>
                                        </p:tgtEl>
                                        <p:attrNameLst>
                                          <p:attrName>style.visibility</p:attrName>
                                        </p:attrNameLst>
                                      </p:cBhvr>
                                      <p:to>
                                        <p:strVal val="visible"/>
                                      </p:to>
                                    </p:set>
                                    <p:animEffect transition="in" filter="dissolve">
                                      <p:cBhvr>
                                        <p:cTn id="32" dur="500"/>
                                        <p:tgtEl>
                                          <p:spTgt spid="4904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90499">
                                            <p:txEl>
                                              <p:pRg st="6" end="6"/>
                                            </p:txEl>
                                          </p:spTgt>
                                        </p:tgtEl>
                                        <p:attrNameLst>
                                          <p:attrName>style.visibility</p:attrName>
                                        </p:attrNameLst>
                                      </p:cBhvr>
                                      <p:to>
                                        <p:strVal val="visible"/>
                                      </p:to>
                                    </p:set>
                                    <p:animEffect transition="in" filter="dissolve">
                                      <p:cBhvr>
                                        <p:cTn id="37" dur="500"/>
                                        <p:tgtEl>
                                          <p:spTgt spid="490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9" grpId="0" build="p"/>
    </p:bld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3863284" cy="7013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863284" y="6494"/>
            <a:ext cx="5280716" cy="394686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Guard your hands from lust (Matt 5:30)</a:t>
            </a:r>
          </a:p>
        </p:txBody>
      </p:sp>
    </p:spTree>
    <p:extLst>
      <p:ext uri="{BB962C8B-B14F-4D97-AF65-F5344CB8AC3E}">
        <p14:creationId xmlns:p14="http://schemas.microsoft.com/office/powerpoint/2010/main" val="86044784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3661833" cy="6807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61833" y="50801"/>
            <a:ext cx="4825999" cy="680719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如果你的右手使你犯罪，就把它砍下来丢掉；宁可失去身体的一部分，胜过全身进到地狱里去。</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马太 </a:t>
            </a:r>
            <a:r>
              <a:rPr lang="en-US" b="1" dirty="0">
                <a:effectLst>
                  <a:glow rad="127000">
                    <a:schemeClr val="tx1"/>
                  </a:glow>
                </a:effectLst>
                <a:latin typeface="Arial" charset="0"/>
                <a:ea typeface="ＭＳ Ｐゴシック" charset="0"/>
                <a:cs typeface="ＭＳ Ｐゴシック" charset="0"/>
              </a:rPr>
              <a:t>5:30 </a:t>
            </a:r>
            <a:r>
              <a:rPr lang="zh-CN" altLang="en-US" b="1" dirty="0">
                <a:effectLst>
                  <a:glow rad="127000">
                    <a:schemeClr val="tx1"/>
                  </a:glow>
                </a:effectLst>
                <a:latin typeface="Arial" charset="0"/>
                <a:ea typeface="ＭＳ Ｐゴシック" charset="0"/>
                <a:cs typeface="ＭＳ Ｐゴシック" charset="0"/>
              </a:rPr>
              <a:t>ＣＮＶ</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7087774"/>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451"/>
            <a:ext cx="9144001" cy="68704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10101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少年人用甚么洁净自己的行为呢？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就是要遵守你的话。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我一心寻求你，</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求你不要容我偏离你的诫命。</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诗篇　</a:t>
            </a:r>
            <a:r>
              <a:rPr lang="en-US" sz="3600" b="1" dirty="0">
                <a:effectLst>
                  <a:glow rad="127000">
                    <a:schemeClr val="tx1"/>
                  </a:glow>
                </a:effectLst>
                <a:latin typeface="Arial" charset="0"/>
                <a:ea typeface="ＭＳ Ｐゴシック" charset="0"/>
                <a:cs typeface="ＭＳ Ｐゴシック" charset="0"/>
              </a:rPr>
              <a:t>119:9-10).</a:t>
            </a:r>
          </a:p>
        </p:txBody>
      </p:sp>
      <p:sp>
        <p:nvSpPr>
          <p:cNvPr id="5" name="Rectangle 2"/>
          <p:cNvSpPr txBox="1">
            <a:spLocks noChangeArrowheads="1"/>
          </p:cNvSpPr>
          <p:nvPr/>
        </p:nvSpPr>
        <p:spPr bwMode="auto">
          <a:xfrm>
            <a:off x="0" y="5490135"/>
            <a:ext cx="9144000" cy="138654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Replace your sources of temptation with sources of purity.</a:t>
            </a:r>
          </a:p>
        </p:txBody>
      </p:sp>
    </p:spTree>
    <p:extLst>
      <p:ext uri="{BB962C8B-B14F-4D97-AF65-F5344CB8AC3E}">
        <p14:creationId xmlns:p14="http://schemas.microsoft.com/office/powerpoint/2010/main" val="357278280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Hug right.</a:t>
            </a:r>
          </a:p>
        </p:txBody>
      </p:sp>
      <p:pic>
        <p:nvPicPr>
          <p:cNvPr id="4" name="Picture 3"/>
          <p:cNvPicPr>
            <a:picLocks noChangeAspect="1"/>
          </p:cNvPicPr>
          <p:nvPr/>
        </p:nvPicPr>
        <p:blipFill>
          <a:blip r:embed="rId3"/>
          <a:stretch>
            <a:fillRect/>
          </a:stretch>
        </p:blipFill>
        <p:spPr>
          <a:xfrm>
            <a:off x="762000" y="1861591"/>
            <a:ext cx="7620000" cy="4292600"/>
          </a:xfrm>
          <a:prstGeom prst="rect">
            <a:avLst/>
          </a:prstGeom>
        </p:spPr>
      </p:pic>
    </p:spTree>
    <p:extLst>
      <p:ext uri="{BB962C8B-B14F-4D97-AF65-F5344CB8AC3E}">
        <p14:creationId xmlns:p14="http://schemas.microsoft.com/office/powerpoint/2010/main" val="374954340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5689" y="45147"/>
            <a:ext cx="7797279" cy="68128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75000"/>
            <a:ext cx="9144000" cy="1086599"/>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Avoid the AWKWARD HUG</a:t>
            </a:r>
          </a:p>
        </p:txBody>
      </p:sp>
    </p:spTree>
    <p:extLst>
      <p:ext uri="{BB962C8B-B14F-4D97-AF65-F5344CB8AC3E}">
        <p14:creationId xmlns:p14="http://schemas.microsoft.com/office/powerpoint/2010/main" val="33982338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3048000"/>
          </a:xfrm>
          <a:effectLst/>
        </p:spPr>
        <p:txBody>
          <a:bodyPr/>
          <a:lstStyle/>
          <a:p>
            <a:pPr>
              <a:defRPr/>
            </a:pPr>
            <a:r>
              <a:rPr lang="ru-RU"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What</a:t>
            </a:r>
            <a:r>
              <a:rPr lang="uk-UA"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s the big deal? All men look at porn. It is perfectly normal. Well, most men look at porn. This is normal.</a:t>
            </a:r>
            <a:r>
              <a:rPr lang="ru-RU" sz="3600" b="1" dirty="0">
                <a:solidFill>
                  <a:schemeClr val="tx2"/>
                </a:solidFill>
                <a:effectLst>
                  <a:glow rad="127000">
                    <a:schemeClr val="bg1"/>
                  </a:glow>
                </a:effectLst>
                <a:latin typeface="Arial" charset="0"/>
                <a:ea typeface="ＭＳ Ｐゴシック" charset="0"/>
                <a:cs typeface="ＭＳ Ｐゴシック" charset="0"/>
              </a:rPr>
              <a:t>"</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32000" y="3048000"/>
            <a:ext cx="5080000" cy="3810000"/>
          </a:xfrm>
          <a:prstGeom prst="rect">
            <a:avLst/>
          </a:prstGeom>
        </p:spPr>
      </p:pic>
    </p:spTree>
    <p:extLst>
      <p:ext uri="{BB962C8B-B14F-4D97-AF65-F5344CB8AC3E}">
        <p14:creationId xmlns:p14="http://schemas.microsoft.com/office/powerpoint/2010/main" val="407612299"/>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AF8C45-56AE-0F40-84D8-5B6DCC916E77}"/>
              </a:ext>
            </a:extLst>
          </p:cNvPr>
          <p:cNvPicPr>
            <a:picLocks noChangeAspect="1"/>
          </p:cNvPicPr>
          <p:nvPr/>
        </p:nvPicPr>
        <p:blipFill>
          <a:blip r:embed="rId3"/>
          <a:stretch>
            <a:fillRect/>
          </a:stretch>
        </p:blipFill>
        <p:spPr>
          <a:xfrm>
            <a:off x="0" y="93527"/>
            <a:ext cx="9144000" cy="667094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4745"/>
            <a:ext cx="9143999" cy="805912"/>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Bill Clinton still makes excuses.</a:t>
            </a:r>
          </a:p>
        </p:txBody>
      </p:sp>
      <p:sp>
        <p:nvSpPr>
          <p:cNvPr id="7" name="Rectangle 2">
            <a:extLst>
              <a:ext uri="{FF2B5EF4-FFF2-40B4-BE49-F238E27FC236}">
                <a16:creationId xmlns:a16="http://schemas.microsoft.com/office/drawing/2014/main" id="{7B63BB9C-5381-0C48-B4D4-1FCACDB61E0E}"/>
              </a:ext>
            </a:extLst>
          </p:cNvPr>
          <p:cNvSpPr txBox="1">
            <a:spLocks noChangeArrowheads="1"/>
          </p:cNvSpPr>
          <p:nvPr/>
        </p:nvSpPr>
        <p:spPr bwMode="auto">
          <a:xfrm rot="21135436">
            <a:off x="1" y="4494508"/>
            <a:ext cx="9143999" cy="1782305"/>
          </a:xfrm>
          <a:prstGeom prst="rect">
            <a:avLst/>
          </a:prstGeom>
          <a:solidFill>
            <a:srgbClr val="C0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Clinton says his adultery with Monica Lewinsky helped him cope with the pressures of the presidency (5 Mar 2020)</a:t>
            </a:r>
          </a:p>
        </p:txBody>
      </p:sp>
    </p:spTree>
    <p:extLst>
      <p:ext uri="{BB962C8B-B14F-4D97-AF65-F5344CB8AC3E}">
        <p14:creationId xmlns:p14="http://schemas.microsoft.com/office/powerpoint/2010/main" val="775833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checkerboard(across)">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86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你们要逃避淫乱的事。人所犯的，无论是甚么罪，都是在身体以外，唯有行淫乱的，是触犯自己的身体。</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林前　</a:t>
            </a:r>
            <a:r>
              <a:rPr lang="en-US" sz="3600" b="1" dirty="0">
                <a:effectLst>
                  <a:glow rad="127000">
                    <a:schemeClr val="tx1"/>
                  </a:glow>
                </a:effectLst>
                <a:latin typeface="Arial" charset="0"/>
                <a:ea typeface="ＭＳ Ｐゴシック" charset="0"/>
                <a:cs typeface="ＭＳ Ｐゴシック" charset="0"/>
              </a:rPr>
              <a:t>6:18 ).</a:t>
            </a:r>
          </a:p>
        </p:txBody>
      </p:sp>
      <p:pic>
        <p:nvPicPr>
          <p:cNvPr id="2" name="Picture 1"/>
          <p:cNvPicPr>
            <a:picLocks noChangeAspect="1"/>
          </p:cNvPicPr>
          <p:nvPr/>
        </p:nvPicPr>
        <p:blipFill>
          <a:blip r:embed="rId3"/>
          <a:stretch>
            <a:fillRect/>
          </a:stretch>
        </p:blipFill>
        <p:spPr>
          <a:xfrm>
            <a:off x="1253915" y="2260600"/>
            <a:ext cx="6350000" cy="4597400"/>
          </a:xfrm>
          <a:prstGeom prst="rect">
            <a:avLst/>
          </a:prstGeom>
        </p:spPr>
      </p:pic>
    </p:spTree>
    <p:extLst>
      <p:ext uri="{BB962C8B-B14F-4D97-AF65-F5344CB8AC3E}">
        <p14:creationId xmlns:p14="http://schemas.microsoft.com/office/powerpoint/2010/main" val="178164925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zh-CN" altLang="en-US" b="1" dirty="0">
                <a:solidFill>
                  <a:schemeClr val="tx2"/>
                </a:solidFill>
                <a:effectLst>
                  <a:glow rad="127000">
                    <a:schemeClr val="bg1"/>
                  </a:glow>
                </a:effectLst>
                <a:latin typeface="Arial" charset="0"/>
                <a:ea typeface="ＭＳ Ｐゴシック" charset="0"/>
                <a:cs typeface="ＭＳ Ｐゴシック" charset="0"/>
              </a:rPr>
              <a:t>我与自己的眼睛立了约，</a:t>
            </a:r>
            <a:br>
              <a:rPr lang="zh-CN" altLang="en-US" b="1" dirty="0">
                <a:solidFill>
                  <a:schemeClr val="tx2"/>
                </a:solidFill>
                <a:effectLst>
                  <a:glow rad="127000">
                    <a:schemeClr val="bg1"/>
                  </a:glow>
                </a:effectLst>
                <a:latin typeface="Arial" charset="0"/>
                <a:ea typeface="ＭＳ Ｐゴシック" charset="0"/>
                <a:cs typeface="ＭＳ Ｐゴシック" charset="0"/>
              </a:rPr>
            </a:br>
            <a:br>
              <a:rPr lang="zh-CN" altLang="en-US"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决不注视处女。</a:t>
            </a:r>
            <a:r>
              <a:rPr lang="ru-RU"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b="1" dirty="0">
                <a:solidFill>
                  <a:srgbClr val="000000"/>
                </a:solidFill>
                <a:effectLst>
                  <a:glow rad="127000">
                    <a:srgbClr val="FFFFFF"/>
                  </a:glow>
                </a:effectLst>
                <a:latin typeface="Arial" charset="0"/>
                <a:ea typeface="ＭＳ Ｐゴシック" charset="0"/>
                <a:cs typeface="ＭＳ Ｐゴシック" charset="0"/>
              </a:rPr>
              <a:t>约伯</a:t>
            </a:r>
            <a:r>
              <a:rPr lang="en-US" b="1" dirty="0">
                <a:solidFill>
                  <a:srgbClr val="000000"/>
                </a:solidFill>
                <a:effectLst>
                  <a:glow rad="127000">
                    <a:srgbClr val="FFFFFF"/>
                  </a:glow>
                </a:effectLst>
                <a:latin typeface="Arial" charset="0"/>
                <a:ea typeface="ＭＳ Ｐゴシック" charset="0"/>
                <a:cs typeface="ＭＳ Ｐゴシック" charset="0"/>
              </a:rPr>
              <a:t> 31:1 </a:t>
            </a:r>
            <a:r>
              <a:rPr lang="zh-CN" altLang="en-US" b="1" dirty="0">
                <a:solidFill>
                  <a:srgbClr val="000000"/>
                </a:solidFill>
                <a:effectLst>
                  <a:glow rad="127000">
                    <a:srgbClr val="FFFFFF"/>
                  </a:glow>
                </a:effectLst>
                <a:latin typeface="Arial" charset="0"/>
                <a:ea typeface="ＭＳ Ｐゴシック" charset="0"/>
                <a:cs typeface="ＭＳ Ｐゴシック" charset="0"/>
              </a:rPr>
              <a:t>ＣＮＶ</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235213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781800" cy="5092700"/>
          </a:xfrm>
          <a:prstGeom prst="rect">
            <a:avLst/>
          </a:prstGeom>
        </p:spPr>
      </p:pic>
      <p:sp>
        <p:nvSpPr>
          <p:cNvPr id="900098" name="Rectangle 2"/>
          <p:cNvSpPr>
            <a:spLocks noGrp="1" noChangeArrowheads="1"/>
          </p:cNvSpPr>
          <p:nvPr>
            <p:ph type="ctrTitle"/>
          </p:nvPr>
        </p:nvSpPr>
        <p:spPr>
          <a:xfrm>
            <a:off x="1270054" y="2319561"/>
            <a:ext cx="7828756" cy="4538439"/>
          </a:xfrm>
          <a:effectLst/>
        </p:spPr>
        <p:txBody>
          <a:bodyPr/>
          <a:lstStyle/>
          <a:p>
            <a:pPr algn="l">
              <a:defRPr/>
            </a:pPr>
            <a:r>
              <a:rPr lang="en-US" sz="6000" b="1" dirty="0">
                <a:solidFill>
                  <a:schemeClr val="tx2"/>
                </a:solidFill>
                <a:effectLst>
                  <a:glow rad="127000">
                    <a:schemeClr val="bg1"/>
                  </a:glow>
                </a:effectLst>
                <a:latin typeface="Arial Narrow"/>
                <a:ea typeface="ＭＳ Ｐゴシック" charset="0"/>
                <a:cs typeface="Arial Narrow"/>
              </a:rPr>
              <a:t>SIGN UP FOR    </a:t>
            </a:r>
            <a:br>
              <a:rPr lang="en-US" sz="6000" b="1" dirty="0">
                <a:solidFill>
                  <a:schemeClr val="tx2"/>
                </a:solidFill>
                <a:effectLst>
                  <a:glow rad="127000">
                    <a:schemeClr val="bg1"/>
                  </a:glow>
                </a:effectLst>
                <a:latin typeface="Arial Narrow"/>
                <a:ea typeface="ＭＳ Ｐゴシック" charset="0"/>
                <a:cs typeface="Arial Narrow"/>
              </a:rPr>
            </a:br>
            <a:r>
              <a:rPr lang="en-US" sz="6000" b="1" dirty="0">
                <a:solidFill>
                  <a:schemeClr val="tx2"/>
                </a:solidFill>
                <a:effectLst>
                  <a:glow rad="127000">
                    <a:schemeClr val="bg1"/>
                  </a:glow>
                </a:effectLst>
                <a:latin typeface="Arial Narrow"/>
                <a:ea typeface="ＭＳ Ｐゴシック" charset="0"/>
                <a:cs typeface="Arial Narrow"/>
              </a:rPr>
              <a:t>	</a:t>
            </a:r>
            <a:r>
              <a:rPr lang="en-US" sz="8000" b="1" dirty="0">
                <a:solidFill>
                  <a:schemeClr val="tx2"/>
                </a:solidFill>
                <a:effectLst>
                  <a:glow rad="127000">
                    <a:schemeClr val="bg1"/>
                  </a:glow>
                </a:effectLst>
                <a:latin typeface="Arial Narrow"/>
                <a:ea typeface="ＭＳ Ｐゴシック" charset="0"/>
                <a:cs typeface="Arial Narrow"/>
              </a:rPr>
              <a:t>COVENANT EYES</a:t>
            </a:r>
            <a:r>
              <a:rPr lang="en-US" sz="4800" b="1" dirty="0">
                <a:solidFill>
                  <a:schemeClr val="tx2"/>
                </a:solidFill>
                <a:effectLst>
                  <a:glow rad="127000">
                    <a:schemeClr val="bg1"/>
                  </a:glow>
                </a:effectLst>
                <a:latin typeface="Arial Narrow"/>
                <a:ea typeface="ＭＳ Ｐゴシック" charset="0"/>
                <a:cs typeface="Arial Narrow"/>
              </a:rPr>
              <a:t> </a:t>
            </a:r>
            <a:br>
              <a:rPr lang="en-US" sz="4800" b="1" dirty="0">
                <a:solidFill>
                  <a:schemeClr val="tx2"/>
                </a:solidFill>
                <a:effectLst>
                  <a:glow rad="127000">
                    <a:schemeClr val="bg1"/>
                  </a:glow>
                </a:effectLst>
                <a:latin typeface="Arial Narrow"/>
                <a:ea typeface="ＭＳ Ｐゴシック" charset="0"/>
                <a:cs typeface="Arial Narrow"/>
              </a:rPr>
            </a:br>
            <a:r>
              <a:rPr lang="en-US" sz="4800" b="1" dirty="0">
                <a:solidFill>
                  <a:schemeClr val="tx2"/>
                </a:solidFill>
                <a:effectLst>
                  <a:glow rad="127000">
                    <a:schemeClr val="bg1"/>
                  </a:glow>
                </a:effectLst>
                <a:latin typeface="Arial Narrow"/>
                <a:ea typeface="ＭＳ Ｐゴシック" charset="0"/>
                <a:cs typeface="Arial Narrow"/>
              </a:rPr>
              <a:t>		</a:t>
            </a:r>
            <a:r>
              <a:rPr lang="en-US" sz="6000" b="1" dirty="0">
                <a:solidFill>
                  <a:schemeClr val="tx2"/>
                </a:solidFill>
                <a:effectLst>
                  <a:glow rad="127000">
                    <a:schemeClr val="bg1"/>
                  </a:glow>
                </a:effectLst>
                <a:latin typeface="Arial Narrow"/>
                <a:ea typeface="ＭＳ Ｐゴシック" charset="0"/>
                <a:cs typeface="Arial Narrow"/>
              </a:rPr>
              <a:t>SOFTWARE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Tree>
    <p:extLst>
      <p:ext uri="{BB962C8B-B14F-4D97-AF65-F5344CB8AC3E}">
        <p14:creationId xmlns:p14="http://schemas.microsoft.com/office/powerpoint/2010/main" val="39397964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02754" name="Text Box 4"/>
          <p:cNvSpPr txBox="1">
            <a:spLocks noChangeArrowheads="1"/>
          </p:cNvSpPr>
          <p:nvPr/>
        </p:nvSpPr>
        <p:spPr bwMode="auto">
          <a:xfrm>
            <a:off x="609600" y="260350"/>
            <a:ext cx="80772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800" b="1" dirty="0">
                <a:solidFill>
                  <a:srgbClr val="FFFFFF"/>
                </a:solidFill>
                <a:latin typeface="Verdana" charset="0"/>
              </a:rPr>
              <a:t>"</a:t>
            </a:r>
            <a:r>
              <a:rPr lang="en-US" sz="2800" b="1" dirty="0">
                <a:solidFill>
                  <a:srgbClr val="FFFFFF"/>
                </a:solidFill>
                <a:latin typeface="Verdana" charset="0"/>
              </a:rPr>
              <a:t>The essence of a </a:t>
            </a:r>
            <a:r>
              <a:rPr lang="ja-JP" altLang="en-US" sz="2800" b="1" dirty="0">
                <a:solidFill>
                  <a:srgbClr val="FFFFFF"/>
                </a:solidFill>
                <a:latin typeface="Verdana" charset="0"/>
              </a:rPr>
              <a:t>箴言</a:t>
            </a:r>
            <a:r>
              <a:rPr lang="en-US" sz="2800" b="1" dirty="0" err="1">
                <a:solidFill>
                  <a:srgbClr val="FFFFFF"/>
                </a:solidFill>
                <a:latin typeface="Verdana" charset="0"/>
              </a:rPr>
              <a:t>erbial</a:t>
            </a:r>
            <a:r>
              <a:rPr lang="en-US" sz="2800" b="1" dirty="0">
                <a:solidFill>
                  <a:srgbClr val="FFFFFF"/>
                </a:solidFill>
                <a:latin typeface="Verdana" charset="0"/>
              </a:rPr>
              <a:t> saying is that it is based on observations of how things are in the world. It is a flash of insight into the repeatable situations of life on the world, and its aphoristic form not only represents insight but compels it . . . . Naturally, in the context of firm belief in God, the </a:t>
            </a:r>
            <a:r>
              <a:rPr lang="ja-JP" altLang="en-US" sz="2800" b="1" dirty="0">
                <a:solidFill>
                  <a:srgbClr val="FFFFFF"/>
                </a:solidFill>
                <a:latin typeface="Verdana" charset="0"/>
              </a:rPr>
              <a:t>箴言</a:t>
            </a:r>
            <a:r>
              <a:rPr lang="en-US" sz="2800" b="1" dirty="0" err="1">
                <a:solidFill>
                  <a:srgbClr val="FFFFFF"/>
                </a:solidFill>
                <a:latin typeface="Verdana" charset="0"/>
              </a:rPr>
              <a:t>erb</a:t>
            </a:r>
            <a:r>
              <a:rPr lang="en-US" sz="2800" b="1" dirty="0">
                <a:solidFill>
                  <a:srgbClr val="FFFFFF"/>
                </a:solidFill>
                <a:latin typeface="Verdana" charset="0"/>
              </a:rPr>
              <a:t> comes to express insight into the way things are, or should be, in the world ordered by God and a challenge to behavior that God will reward.</a:t>
            </a:r>
            <a:r>
              <a:rPr lang="ru-RU" sz="2800" b="1" dirty="0">
                <a:solidFill>
                  <a:srgbClr val="FFFFFF"/>
                </a:solidFill>
                <a:latin typeface="Verdana" charset="0"/>
              </a:rPr>
              <a:t>"</a:t>
            </a:r>
            <a:r>
              <a:rPr lang="en-US" altLang="ja-JP" sz="1800" b="1" dirty="0">
                <a:solidFill>
                  <a:srgbClr val="FFFFFF"/>
                </a:solidFill>
                <a:latin typeface="Verdana" charset="0"/>
              </a:rPr>
              <a:t> </a:t>
            </a:r>
          </a:p>
          <a:p>
            <a:pPr eaLnBrk="1" hangingPunct="1"/>
            <a:endParaRPr lang="en-US" sz="1800" b="1" dirty="0">
              <a:solidFill>
                <a:srgbClr val="FFFFFF"/>
              </a:solidFill>
              <a:latin typeface="Verdana" charset="0"/>
            </a:endParaRPr>
          </a:p>
          <a:p>
            <a:pPr algn="r" eaLnBrk="1" hangingPunct="1"/>
            <a:r>
              <a:rPr lang="en-US" sz="1800" b="1" dirty="0">
                <a:solidFill>
                  <a:srgbClr val="FFFFFF"/>
                </a:solidFill>
                <a:latin typeface="Verdana" charset="0"/>
              </a:rPr>
              <a:t>Norman Perrin, </a:t>
            </a:r>
            <a:r>
              <a:rPr lang="en-US" sz="1800" b="1" i="1" dirty="0">
                <a:solidFill>
                  <a:srgbClr val="FFFFFF"/>
                </a:solidFill>
                <a:latin typeface="Verdana" charset="0"/>
              </a:rPr>
              <a:t>The New Testament: An Introduction, </a:t>
            </a:r>
            <a:r>
              <a:rPr lang="en-US" sz="1800" b="1" dirty="0">
                <a:solidFill>
                  <a:srgbClr val="FFFFFF"/>
                </a:solidFill>
                <a:latin typeface="Verdana" charset="0"/>
              </a:rPr>
              <a:t>296.</a:t>
            </a:r>
          </a:p>
          <a:p>
            <a:pPr eaLnBrk="1" hangingPunct="1"/>
            <a:endParaRPr lang="en-US" sz="1800" b="1" dirty="0">
              <a:solidFill>
                <a:srgbClr val="FFFFFF"/>
              </a:solidFill>
              <a:latin typeface="Verdana" charset="0"/>
            </a:endParaRPr>
          </a:p>
        </p:txBody>
      </p:sp>
      <p:sp>
        <p:nvSpPr>
          <p:cNvPr id="3"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rPr>
              <a:t>Jeffrey Arthurs, Gordon-Conwell Theological Seminary </a:t>
            </a:r>
            <a:br>
              <a:rPr lang="en-US" sz="1600" kern="0" dirty="0">
                <a:solidFill>
                  <a:srgbClr val="FFFFFF"/>
                </a:solidFill>
              </a:rPr>
            </a:br>
            <a:r>
              <a:rPr lang="en-US" sz="1600" kern="0" dirty="0">
                <a:solidFill>
                  <a:srgbClr val="FFFFFF"/>
                </a:solidFill>
              </a:rPr>
              <a:t>(SBC preaching conference, July 2014)</a:t>
            </a:r>
          </a:p>
        </p:txBody>
      </p:sp>
    </p:spTree>
    <p:extLst>
      <p:ext uri="{BB962C8B-B14F-4D97-AF65-F5344CB8AC3E}">
        <p14:creationId xmlns:p14="http://schemas.microsoft.com/office/powerpoint/2010/main" val="420465923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Covenant Eyes</a:t>
            </a:r>
          </a:p>
        </p:txBody>
      </p:sp>
      <p:pic>
        <p:nvPicPr>
          <p:cNvPr id="2" name="Picture 1"/>
          <p:cNvPicPr>
            <a:picLocks noChangeAspect="1"/>
          </p:cNvPicPr>
          <p:nvPr/>
        </p:nvPicPr>
        <p:blipFill>
          <a:blip r:embed="rId3"/>
          <a:stretch>
            <a:fillRect/>
          </a:stretch>
        </p:blipFill>
        <p:spPr>
          <a:xfrm>
            <a:off x="-1" y="-1"/>
            <a:ext cx="9155735" cy="6016626"/>
          </a:xfrm>
          <a:prstGeom prst="rect">
            <a:avLst/>
          </a:prstGeom>
        </p:spPr>
      </p:pic>
    </p:spTree>
    <p:extLst>
      <p:ext uri="{BB962C8B-B14F-4D97-AF65-F5344CB8AC3E}">
        <p14:creationId xmlns:p14="http://schemas.microsoft.com/office/powerpoint/2010/main" val="24878481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00098" name="Rectangle 2"/>
          <p:cNvSpPr>
            <a:spLocks noGrp="1" noChangeArrowheads="1"/>
          </p:cNvSpPr>
          <p:nvPr>
            <p:ph type="ctrTitle"/>
          </p:nvPr>
        </p:nvSpPr>
        <p:spPr>
          <a:xfrm>
            <a:off x="0" y="15488"/>
            <a:ext cx="9143999" cy="2122069"/>
          </a:xfrm>
          <a:solidFill>
            <a:schemeClr val="bg1"/>
          </a:solidFill>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Christian Accountability</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4000" dirty="0">
                <a:solidFill>
                  <a:schemeClr val="tx2"/>
                </a:solidFill>
                <a:effectLst>
                  <a:glow rad="127000">
                    <a:schemeClr val="bg1"/>
                  </a:glow>
                </a:effectLst>
                <a:latin typeface="Arial" charset="0"/>
                <a:ea typeface="ＭＳ Ｐゴシック" charset="0"/>
                <a:cs typeface="ＭＳ Ｐゴシック" charset="0"/>
              </a:rPr>
              <a:t>Christ-Centered Questions</a:t>
            </a:r>
            <a:br>
              <a:rPr lang="en-US" sz="4000" dirty="0">
                <a:solidFill>
                  <a:schemeClr val="tx2"/>
                </a:solidFill>
                <a:effectLst>
                  <a:glow rad="127000">
                    <a:schemeClr val="bg1"/>
                  </a:glow>
                </a:effectLst>
                <a:latin typeface="Arial" charset="0"/>
                <a:ea typeface="ＭＳ Ｐゴシック" charset="0"/>
                <a:cs typeface="ＭＳ Ｐゴシック" charset="0"/>
              </a:rPr>
            </a:br>
            <a:r>
              <a:rPr lang="en-US" sz="4000" dirty="0">
                <a:solidFill>
                  <a:schemeClr val="tx2"/>
                </a:solidFill>
                <a:effectLst>
                  <a:glow rad="127000">
                    <a:schemeClr val="bg1"/>
                  </a:glow>
                </a:effectLst>
                <a:latin typeface="Arial" charset="0"/>
                <a:ea typeface="ＭＳ Ｐゴシック" charset="0"/>
                <a:cs typeface="ＭＳ Ｐゴシック" charset="0"/>
              </a:rPr>
              <a:t>for Accountability Partners </a:t>
            </a:r>
            <a:endParaRPr lang="en-US"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9406563"/>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Covenant Eyes</a:t>
            </a:r>
          </a:p>
        </p:txBody>
      </p:sp>
      <p:pic>
        <p:nvPicPr>
          <p:cNvPr id="6" name="Picture 5" descr="Screen Shot 2013-11-22 at 7.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035175"/>
            <a:ext cx="9144000" cy="3451015"/>
          </a:xfrm>
          <a:prstGeom prst="rect">
            <a:avLst/>
          </a:prstGeom>
        </p:spPr>
      </p:pic>
      <p:pic>
        <p:nvPicPr>
          <p:cNvPr id="4" name="Picture 3"/>
          <p:cNvPicPr>
            <a:picLocks noChangeAspect="1"/>
          </p:cNvPicPr>
          <p:nvPr/>
        </p:nvPicPr>
        <p:blipFill>
          <a:blip r:embed="rId5"/>
          <a:stretch>
            <a:fillRect/>
          </a:stretch>
        </p:blipFill>
        <p:spPr>
          <a:xfrm>
            <a:off x="761999" y="3927474"/>
            <a:ext cx="2873375" cy="2873375"/>
          </a:xfrm>
          <a:prstGeom prst="rect">
            <a:avLst/>
          </a:prstGeom>
        </p:spPr>
      </p:pic>
    </p:spTree>
    <p:extLst>
      <p:ext uri="{BB962C8B-B14F-4D97-AF65-F5344CB8AC3E}">
        <p14:creationId xmlns:p14="http://schemas.microsoft.com/office/powerpoint/2010/main" val="114518149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8114"/>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7997033" cy="2295667"/>
          </a:xfrm>
          <a:prstGeom prst="rect">
            <a:avLst/>
          </a:prstGeom>
        </p:spPr>
      </p:pic>
      <p:sp>
        <p:nvSpPr>
          <p:cNvPr id="5" name="Rectangle 3"/>
          <p:cNvSpPr txBox="1">
            <a:spLocks noChangeArrowheads="1"/>
          </p:cNvSpPr>
          <p:nvPr/>
        </p:nvSpPr>
        <p:spPr bwMode="auto">
          <a:xfrm>
            <a:off x="0" y="2348590"/>
            <a:ext cx="4686300" cy="362740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endParaRPr lang="en-US" sz="5400" b="1" dirty="0">
              <a:solidFill>
                <a:srgbClr val="808080">
                  <a:lumMod val="50000"/>
                </a:srgbClr>
              </a:solidFill>
            </a:endParaRPr>
          </a:p>
        </p:txBody>
      </p:sp>
      <p:sp>
        <p:nvSpPr>
          <p:cNvPr id="6" name="Rectangle 5"/>
          <p:cNvSpPr/>
          <p:nvPr/>
        </p:nvSpPr>
        <p:spPr bwMode="auto">
          <a:xfrm>
            <a:off x="952500" y="-463846"/>
            <a:ext cx="2609850"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000000"/>
                </a:solidFill>
              </a:rPr>
              <a:t>网络责任和过滤</a:t>
            </a:r>
            <a:endParaRPr lang="en-US" b="1" dirty="0">
              <a:solidFill>
                <a:srgbClr val="000000"/>
              </a:solidFill>
              <a:latin typeface="Comic Sans MS" pitchFamily="-112" charset="0"/>
            </a:endParaRPr>
          </a:p>
        </p:txBody>
      </p:sp>
      <p:sp>
        <p:nvSpPr>
          <p:cNvPr id="7" name="Rectangle 6"/>
          <p:cNvSpPr/>
          <p:nvPr/>
        </p:nvSpPr>
        <p:spPr bwMode="auto">
          <a:xfrm>
            <a:off x="2095500" y="1447800"/>
            <a:ext cx="6438900" cy="710067"/>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4000" b="1" dirty="0">
                <a:solidFill>
                  <a:srgbClr val="000000"/>
                </a:solidFill>
              </a:rPr>
              <a:t>网络责任和过滤</a:t>
            </a:r>
            <a:endParaRPr lang="en-US" sz="4000" b="1" dirty="0">
              <a:solidFill>
                <a:srgbClr val="000000"/>
              </a:solidFill>
              <a:latin typeface="Comic Sans MS" pitchFamily="-112" charset="0"/>
            </a:endParaRPr>
          </a:p>
        </p:txBody>
      </p:sp>
      <p:sp>
        <p:nvSpPr>
          <p:cNvPr id="8" name="Rectangle 7"/>
          <p:cNvSpPr/>
          <p:nvPr/>
        </p:nvSpPr>
        <p:spPr bwMode="auto">
          <a:xfrm>
            <a:off x="0" y="2400300"/>
            <a:ext cx="4038600" cy="3418501"/>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5400" b="1" dirty="0">
                <a:solidFill>
                  <a:srgbClr val="000000"/>
                </a:solidFill>
              </a:rPr>
              <a:t>你的</a:t>
            </a:r>
            <a:br>
              <a:rPr lang="zh-CN" altLang="en-US" sz="6600" b="1" dirty="0">
                <a:solidFill>
                  <a:srgbClr val="000000"/>
                </a:solidFill>
              </a:rPr>
            </a:br>
            <a:r>
              <a:rPr lang="zh-CN" altLang="en-US" sz="9600" b="1" dirty="0">
                <a:solidFill>
                  <a:srgbClr val="000000"/>
                </a:solidFill>
              </a:rPr>
              <a:t>脑袋</a:t>
            </a:r>
            <a:br>
              <a:rPr lang="zh-CN" altLang="en-US" sz="6600" b="1" dirty="0">
                <a:solidFill>
                  <a:srgbClr val="000000"/>
                </a:solidFill>
              </a:rPr>
            </a:br>
            <a:r>
              <a:rPr lang="zh-CN" altLang="en-US" sz="6600" b="1" dirty="0">
                <a:solidFill>
                  <a:srgbClr val="000000"/>
                </a:solidFill>
              </a:rPr>
              <a:t>色情</a:t>
            </a:r>
            <a:endParaRPr lang="en-US" sz="6600" b="1" dirty="0">
              <a:solidFill>
                <a:srgbClr val="000000"/>
              </a:solidFill>
              <a:latin typeface="Comic Sans MS" pitchFamily="-112" charset="0"/>
            </a:endParaRPr>
          </a:p>
        </p:txBody>
      </p:sp>
    </p:spTree>
    <p:extLst>
      <p:ext uri="{BB962C8B-B14F-4D97-AF65-F5344CB8AC3E}">
        <p14:creationId xmlns:p14="http://schemas.microsoft.com/office/powerpoint/2010/main" val="31519990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6399" y="-2"/>
            <a:ext cx="6799389" cy="276225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664" y="2566112"/>
            <a:ext cx="8080375" cy="1301751"/>
          </a:xfrm>
          <a:prstGeom prst="rect">
            <a:avLst/>
          </a:prstGeom>
        </p:spPr>
      </p:pic>
      <p:pic>
        <p:nvPicPr>
          <p:cNvPr id="4" name="Picture 3"/>
          <p:cNvPicPr>
            <a:picLocks noChangeAspect="1"/>
          </p:cNvPicPr>
          <p:nvPr/>
        </p:nvPicPr>
        <p:blipFill>
          <a:blip r:embed="rId5"/>
          <a:stretch>
            <a:fillRect/>
          </a:stretch>
        </p:blipFill>
        <p:spPr>
          <a:xfrm>
            <a:off x="1063624" y="3867863"/>
            <a:ext cx="6983063" cy="2990137"/>
          </a:xfrm>
          <a:prstGeom prst="rect">
            <a:avLst/>
          </a:prstGeom>
        </p:spPr>
      </p:pic>
      <p:sp>
        <p:nvSpPr>
          <p:cNvPr id="900098" name="Rectangle 2"/>
          <p:cNvSpPr>
            <a:spLocks noGrp="1" noChangeArrowheads="1"/>
          </p:cNvSpPr>
          <p:nvPr>
            <p:ph type="ctrTitle"/>
          </p:nvPr>
        </p:nvSpPr>
        <p:spPr>
          <a:xfrm rot="16200000">
            <a:off x="-2921003" y="2888939"/>
            <a:ext cx="6858001" cy="108012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Resources</a:t>
            </a:r>
          </a:p>
        </p:txBody>
      </p:sp>
    </p:spTree>
    <p:extLst>
      <p:ext uri="{BB962C8B-B14F-4D97-AF65-F5344CB8AC3E}">
        <p14:creationId xmlns:p14="http://schemas.microsoft.com/office/powerpoint/2010/main" val="141935823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ru-RU" b="1" dirty="0">
                <a:solidFill>
                  <a:schemeClr val="bg1"/>
                </a:solidFill>
                <a:effectLst>
                  <a:glow rad="228600">
                    <a:schemeClr val="tx1"/>
                  </a:glow>
                </a:effectLst>
                <a:latin typeface="Arial"/>
                <a:ea typeface="ＭＳ Ｐゴシック" pitchFamily="-112" charset="-128"/>
                <a:cs typeface="Arial"/>
              </a:rPr>
              <a:t>"</a:t>
            </a:r>
            <a:r>
              <a:rPr lang="en-US" b="1" dirty="0">
                <a:solidFill>
                  <a:schemeClr val="bg1"/>
                </a:solidFill>
                <a:effectLst>
                  <a:glow rad="228600">
                    <a:schemeClr val="tx1"/>
                  </a:glow>
                </a:effectLst>
                <a:latin typeface="Arial"/>
                <a:ea typeface="ＭＳ Ｐゴシック" pitchFamily="-112" charset="-128"/>
                <a:cs typeface="Arial"/>
              </a:rPr>
              <a:t>How could I sin against God?</a:t>
            </a:r>
            <a:r>
              <a:rPr lang="ru-RU" b="1" dirty="0">
                <a:solidFill>
                  <a:schemeClr val="bg1"/>
                </a:solidFill>
                <a:effectLst>
                  <a:glow rad="228600">
                    <a:schemeClr val="tx1"/>
                  </a:glow>
                </a:effectLst>
                <a:latin typeface="Arial"/>
                <a:ea typeface="ＭＳ Ｐゴシック" pitchFamily="-112" charset="-128"/>
                <a:cs typeface="Arial"/>
              </a:rPr>
              <a:t>"</a:t>
            </a:r>
            <a:r>
              <a:rPr lang="en-US" b="1" dirty="0">
                <a:solidFill>
                  <a:schemeClr val="bg1"/>
                </a:solidFill>
                <a:effectLst>
                  <a:glow rad="228600">
                    <a:schemeClr val="tx1"/>
                  </a:glow>
                </a:effectLst>
                <a:latin typeface="Arial"/>
                <a:ea typeface="ＭＳ Ｐゴシック" pitchFamily="-112" charset="-128"/>
                <a:cs typeface="Arial"/>
              </a:rPr>
              <a:t>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39:9)</a:t>
            </a:r>
          </a:p>
        </p:txBody>
      </p:sp>
      <p:sp>
        <p:nvSpPr>
          <p:cNvPr id="4" name="Rectangle 2">
            <a:extLst>
              <a:ext uri="{FF2B5EF4-FFF2-40B4-BE49-F238E27FC236}">
                <a16:creationId xmlns:a16="http://schemas.microsoft.com/office/drawing/2014/main" id="{EF745C10-032D-4541-B281-5FC641420568}"/>
              </a:ext>
            </a:extLst>
          </p:cNvPr>
          <p:cNvSpPr txBox="1">
            <a:spLocks noChangeArrowheads="1"/>
          </p:cNvSpPr>
          <p:nvPr/>
        </p:nvSpPr>
        <p:spPr bwMode="auto">
          <a:xfrm>
            <a:off x="61994" y="3983064"/>
            <a:ext cx="9144000" cy="2887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Covenant with God NOW that you will remain sexually pure until marriage (for singles) or in marriage (for those married).</a:t>
            </a:r>
          </a:p>
        </p:txBody>
      </p:sp>
    </p:spTree>
    <p:extLst>
      <p:ext uri="{BB962C8B-B14F-4D97-AF65-F5344CB8AC3E}">
        <p14:creationId xmlns:p14="http://schemas.microsoft.com/office/powerpoint/2010/main" val="143503712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Quit Porn</a:t>
            </a:r>
          </a:p>
        </p:txBody>
      </p:sp>
      <p:pic>
        <p:nvPicPr>
          <p:cNvPr id="2" name="Picture 1"/>
          <p:cNvPicPr>
            <a:picLocks noChangeAspect="1"/>
          </p:cNvPicPr>
          <p:nvPr/>
        </p:nvPicPr>
        <p:blipFill>
          <a:blip r:embed="rId3"/>
          <a:stretch>
            <a:fillRect/>
          </a:stretch>
        </p:blipFill>
        <p:spPr>
          <a:xfrm>
            <a:off x="0" y="6494"/>
            <a:ext cx="9144000" cy="33162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5" name="Rectangle 2"/>
          <p:cNvSpPr txBox="1">
            <a:spLocks noChangeArrowheads="1"/>
          </p:cNvSpPr>
          <p:nvPr/>
        </p:nvSpPr>
        <p:spPr bwMode="auto">
          <a:xfrm>
            <a:off x="0" y="3640666"/>
            <a:ext cx="9144000" cy="3217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Want to quit porn</a:t>
            </a: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Do things you haven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done before</a:t>
            </a: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Be brutally honest with another person</a:t>
            </a:r>
          </a:p>
          <a:p>
            <a:pPr marL="635000" indent="-635000" algn="l" defTabSz="457200">
              <a:buFont typeface="+mj-lt"/>
              <a:buAutoNum type="arabicPeriod"/>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Clean house</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Block entry points</a:t>
            </a:r>
          </a:p>
          <a:p>
            <a:pPr marL="635000" indent="-635000" algn="l" defTabSz="457200">
              <a:buFont typeface="+mj-lt"/>
              <a:buAutoNum type="arabicPeriod"/>
              <a:defRPr/>
            </a:pPr>
            <a:r>
              <a:rPr lang="en-US" sz="3200" b="1" dirty="0">
                <a:solidFill>
                  <a:srgbClr val="FFFFFF"/>
                </a:solidFill>
                <a:effectLst>
                  <a:glow rad="127000">
                    <a:srgbClr val="000000"/>
                  </a:glow>
                </a:effectLst>
                <a:latin typeface="Arial" charset="0"/>
                <a:ea typeface="ＭＳ Ｐゴシック" charset="0"/>
                <a:cs typeface="ＭＳ Ｐゴシック" charset="0"/>
              </a:rPr>
              <a:t>Get accountable to a man</a:t>
            </a:r>
          </a:p>
        </p:txBody>
      </p:sp>
      <p:sp>
        <p:nvSpPr>
          <p:cNvPr id="6" name="Rectangle 2"/>
          <p:cNvSpPr txBox="1">
            <a:spLocks noChangeArrowheads="1"/>
          </p:cNvSpPr>
          <p:nvPr/>
        </p:nvSpPr>
        <p:spPr bwMode="auto">
          <a:xfrm>
            <a:off x="5733384" y="5735681"/>
            <a:ext cx="341061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Douglas Weiss</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err="1">
                <a:solidFill>
                  <a:srgbClr val="FFFFFF"/>
                </a:solidFill>
                <a:effectLst>
                  <a:glow rad="127000">
                    <a:srgbClr val="000000"/>
                  </a:glow>
                </a:effectLst>
                <a:latin typeface="Arial" charset="0"/>
                <a:ea typeface="ＭＳ Ｐゴシック" charset="0"/>
                <a:cs typeface="ＭＳ Ｐゴシック" charset="0"/>
              </a:rPr>
              <a:t>CovenantEyes.com</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4463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p:spPr>
        <p:txBody>
          <a:bodyPr anchor="ctr"/>
          <a:lstStyle/>
          <a:p>
            <a:pPr>
              <a:defRPr/>
            </a:pPr>
            <a:r>
              <a:rPr lang="en-US" sz="4800" b="1" i="1" dirty="0">
                <a:effectLst>
                  <a:glow rad="127000">
                    <a:schemeClr val="tx1"/>
                  </a:glow>
                </a:effectLst>
                <a:latin typeface="Arial" charset="0"/>
                <a:ea typeface="ＭＳ Ｐゴシック" charset="0"/>
                <a:cs typeface="ＭＳ Ｐゴシック" charset="0"/>
              </a:rPr>
              <a:t>How can you guard yourself from sexual sin?</a:t>
            </a:r>
          </a:p>
        </p:txBody>
      </p:sp>
    </p:spTree>
    <p:extLst>
      <p:ext uri="{BB962C8B-B14F-4D97-AF65-F5344CB8AC3E}">
        <p14:creationId xmlns:p14="http://schemas.microsoft.com/office/powerpoint/2010/main" val="1730097686"/>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89146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064000" y="2038495"/>
            <a:ext cx="5080000" cy="2787506"/>
          </a:xfrm>
          <a:solidFill>
            <a:schemeClr val="tx1"/>
          </a:solidFill>
          <a:effectLst/>
        </p:spPr>
        <p:txBody>
          <a:bodyPr anchor="ctr"/>
          <a:lstStyle/>
          <a:p>
            <a:pPr>
              <a:defRPr/>
            </a:pPr>
            <a:r>
              <a:rPr lang="ko-KR" altLang="en-US" b="1" dirty="0" err="1"/>
              <a:t>智慧</a:t>
            </a:r>
            <a:r>
              <a:rPr lang="en-US" b="1" dirty="0"/>
              <a:t> gives us many reasons to avoid sexual sin.</a:t>
            </a:r>
            <a:endParaRPr lang="en-US"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064000" y="634914"/>
            <a:ext cx="5080000" cy="94812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27000">
                    <a:srgbClr val="000000"/>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4017094845"/>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84960"/>
            <a:ext cx="9144000" cy="1868282"/>
          </a:xfrm>
          <a:solidFill>
            <a:srgbClr val="FF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Points (</a:t>
            </a:r>
            <a:r>
              <a:rPr lang="ko-KR" altLang="en-US" sz="4800" b="1" dirty="0" err="1">
                <a:effectLst>
                  <a:glow rad="127000">
                    <a:schemeClr val="tx1"/>
                  </a:glow>
                </a:effectLst>
                <a:latin typeface="Arial" charset="0"/>
                <a:ea typeface="ＭＳ Ｐゴシック" charset="0"/>
                <a:cs typeface="ＭＳ Ｐゴシック" charset="0"/>
              </a:rPr>
              <a:t>箴言</a:t>
            </a:r>
            <a:r>
              <a:rPr lang="en-US" sz="4800" b="1" dirty="0">
                <a:effectLst>
                  <a:glow rad="127000">
                    <a:schemeClr val="tx1"/>
                  </a:glow>
                </a:effectLst>
                <a:latin typeface="Arial" charset="0"/>
                <a:ea typeface="ＭＳ Ｐゴシック" charset="0"/>
                <a:cs typeface="ＭＳ Ｐゴシック" charset="0"/>
              </a:rPr>
              <a:t> 5): </a:t>
            </a:r>
            <a:br>
              <a:rPr lang="en-US" sz="48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Preserving yourself will…</a:t>
            </a:r>
            <a:r>
              <a:rPr lang="en-US" sz="4800" b="1" dirty="0">
                <a:effectLst>
                  <a:glow rad="127000">
                    <a:schemeClr val="tx1"/>
                  </a:glow>
                </a:effectLst>
                <a:latin typeface="Arial" charset="0"/>
                <a:ea typeface="ＭＳ Ｐゴシック" charset="0"/>
                <a:cs typeface="ＭＳ Ｐゴシック" charset="0"/>
              </a:rPr>
              <a:t> </a:t>
            </a:r>
          </a:p>
        </p:txBody>
      </p:sp>
      <p:sp>
        <p:nvSpPr>
          <p:cNvPr id="3" name="Rectangle 2"/>
          <p:cNvSpPr txBox="1">
            <a:spLocks noChangeArrowheads="1"/>
          </p:cNvSpPr>
          <p:nvPr/>
        </p:nvSpPr>
        <p:spPr bwMode="auto">
          <a:xfrm>
            <a:off x="0" y="2100290"/>
            <a:ext cx="9144000" cy="43967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Keep you from regret (3-6)</a:t>
            </a:r>
          </a:p>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Guard your body, money, emotions, and reputation (7-14)</a:t>
            </a:r>
          </a:p>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Help you enjoy sex in marriage (15-20)</a:t>
            </a:r>
          </a:p>
          <a:p>
            <a:pPr marL="365125" lvl="3" indent="-365125" algn="l" defTabSz="457200">
              <a:buFont typeface="Arial"/>
              <a:buChar char="•"/>
              <a:defRPr/>
            </a:pPr>
            <a:r>
              <a:rPr lang="en-US" sz="3200" b="1" dirty="0">
                <a:solidFill>
                  <a:srgbClr val="FFFFFF"/>
                </a:solidFill>
                <a:effectLst>
                  <a:glow rad="127000">
                    <a:srgbClr val="000000"/>
                  </a:glow>
                </a:effectLst>
                <a:ea typeface="ＭＳ Ｐゴシック" charset="0"/>
                <a:cs typeface="ＭＳ Ｐゴシック" charset="0"/>
              </a:rPr>
              <a:t>Enable you to account to God (21-23)</a:t>
            </a:r>
          </a:p>
        </p:txBody>
      </p:sp>
    </p:spTree>
    <p:extLst>
      <p:ext uri="{BB962C8B-B14F-4D97-AF65-F5344CB8AC3E}">
        <p14:creationId xmlns:p14="http://schemas.microsoft.com/office/powerpoint/2010/main" val="235806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2385" name="Picture 13" descr="4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912413"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912414"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912415"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Job…...........Sovereignty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“Seeing God’s Sovereignty </a:t>
              </a:r>
              <a:b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Job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912407"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912408"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912409"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“Worship develops the </a:t>
              </a:r>
              <a:b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Fear of the Lord”</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Psalm 111:10 “The fear of the Lord is the beginning of </a:t>
              </a:r>
              <a:r>
                <a:rPr kumimoji="0" lang="ko-KR" altLang="en-US" sz="12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智慧</a:t>
              </a:r>
              <a:r>
                <a:rPr kumimoji="0" lang="en-US" sz="1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912402"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912403"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912404"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箴言</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a:t>
              </a:r>
              <a:r>
                <a:rPr kumimoji="0" lang="ko-KR" altLang="en-US" sz="28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智慧</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endParaRP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“The Fear of the Lord </a:t>
              </a:r>
              <a:b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is the beginning of </a:t>
              </a:r>
              <a:r>
                <a:rPr kumimoji="0" lang="ko-KR" altLang="en-US" sz="18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智慧</a:t>
              </a: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a:t>
              </a:r>
              <a:r>
                <a:rPr kumimoji="0" lang="ko-KR" altLang="en-US" sz="18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智慧</a:t>
              </a: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 can </a:t>
              </a:r>
              <a:b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2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箴言</a:t>
              </a:r>
              <a:r>
                <a:rPr kumimoji="0" lang="en-US" sz="1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 31:30 “Charm is deceitful and beauty is vain, but a woman who fears the Lord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912394"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a:t>
              </a:r>
              <a:r>
                <a:rPr kumimoji="0" lang="ko-KR" altLang="en-US" sz="18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智慧</a:t>
              </a: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 can </a:t>
              </a:r>
              <a:b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2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charset="0"/>
                  <a:cs typeface="Arial"/>
                </a:rPr>
                <a:t>箴言</a:t>
              </a:r>
              <a:r>
                <a:rPr kumimoji="0" lang="en-US" sz="1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Source:</a:t>
            </a:r>
            <a:br>
              <a:rPr kumimoji="0" lang="en-US" sz="1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 Walk Thru the Bible Ministries</a:t>
            </a:r>
          </a:p>
        </p:txBody>
      </p:sp>
    </p:spTree>
    <p:extLst>
      <p:ext uri="{BB962C8B-B14F-4D97-AF65-F5344CB8AC3E}">
        <p14:creationId xmlns:p14="http://schemas.microsoft.com/office/powerpoint/2010/main" val="3827007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Questions</a:t>
            </a:r>
          </a:p>
        </p:txBody>
      </p:sp>
      <p:sp>
        <p:nvSpPr>
          <p:cNvPr id="5" name="Rectangle 2"/>
          <p:cNvSpPr txBox="1">
            <a:spLocks noChangeArrowheads="1"/>
          </p:cNvSpPr>
          <p:nvPr/>
        </p:nvSpPr>
        <p:spPr bwMode="auto">
          <a:xfrm>
            <a:off x="0" y="2001574"/>
            <a:ext cx="9144000" cy="27976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5125" indent="-365125" algn="l" defTabSz="457200">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Have you promised purity to God?</a:t>
            </a:r>
          </a:p>
          <a:p>
            <a:pPr marL="365125" indent="-365125" algn="l" defTabSz="457200">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Are you going down the path of the simpleton right now?  How?  </a:t>
            </a:r>
          </a:p>
          <a:p>
            <a:pPr marL="365125" indent="-365125" algn="l" defTabSz="457200">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What should you do about it? </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9228751"/>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67795451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poverty</a:t>
            </a:r>
            <a:r>
              <a:rPr lang="en-US" sz="5400" b="1" dirty="0">
                <a:solidFill>
                  <a:srgbClr val="FFFFFF"/>
                </a:solidFill>
                <a:effectLst>
                  <a:glow rad="127000">
                    <a:srgbClr val="000000"/>
                  </a:glow>
                </a:effectLst>
                <a:latin typeface="Arial" charset="0"/>
                <a:ea typeface="ＭＳ Ｐゴシック" charset="0"/>
                <a:cs typeface="ＭＳ Ｐゴシック" charset="0"/>
              </a:rPr>
              <a:t> (6:1-11). </a:t>
            </a:r>
          </a:p>
        </p:txBody>
      </p:sp>
    </p:spTree>
    <p:extLst>
      <p:ext uri="{BB962C8B-B14F-4D97-AF65-F5344CB8AC3E}">
        <p14:creationId xmlns:p14="http://schemas.microsoft.com/office/powerpoint/2010/main" val="363682299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2" descr="sluggard_fami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Rectangle 3"/>
          <p:cNvSpPr>
            <a:spLocks noGrp="1" noChangeArrowheads="1"/>
          </p:cNvSpPr>
          <p:nvPr>
            <p:ph type="title" idx="4294967295"/>
          </p:nvPr>
        </p:nvSpPr>
        <p:spPr>
          <a:xfrm>
            <a:off x="4859338" y="4365625"/>
            <a:ext cx="4114800" cy="935038"/>
          </a:xfrm>
          <a:solidFill>
            <a:schemeClr val="tx1"/>
          </a:solidFill>
        </p:spPr>
        <p:txBody>
          <a:bodyPr/>
          <a:lstStyle/>
          <a:p>
            <a:pPr eaLnBrk="1" hangingPunct="1"/>
            <a:r>
              <a:rPr lang="en-US" sz="4000" b="1">
                <a:solidFill>
                  <a:schemeClr val="bg1"/>
                </a:solidFill>
                <a:latin typeface="Arial" charset="0"/>
              </a:rPr>
              <a:t>The Ant (6:6)</a:t>
            </a:r>
          </a:p>
        </p:txBody>
      </p:sp>
      <p:sp>
        <p:nvSpPr>
          <p:cNvPr id="259075" name="Rectangle 3"/>
          <p:cNvSpPr txBox="1">
            <a:spLocks noChangeArrowheads="1"/>
          </p:cNvSpPr>
          <p:nvPr/>
        </p:nvSpPr>
        <p:spPr bwMode="auto">
          <a:xfrm>
            <a:off x="0" y="333375"/>
            <a:ext cx="7235825" cy="136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Go to the ant, O sluggard.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Observe her ways and be wise.</a:t>
            </a:r>
            <a:r>
              <a:rPr kumimoji="0" lang="ru-RU"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59076" name="Text Box 6"/>
          <p:cNvSpPr txBox="1">
            <a:spLocks noChangeArrowheads="1"/>
          </p:cNvSpPr>
          <p:nvPr/>
        </p:nvSpPr>
        <p:spPr bwMode="auto">
          <a:xfrm>
            <a:off x="-23813" y="5562600"/>
            <a:ext cx="9167813" cy="13223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After the Sluggard family considered the ways of the ants</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9901086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dissension</a:t>
            </a:r>
            <a:r>
              <a:rPr lang="en-US" sz="5400" b="1" dirty="0">
                <a:solidFill>
                  <a:srgbClr val="FFFFFF"/>
                </a:solidFill>
                <a:effectLst>
                  <a:glow rad="127000">
                    <a:srgbClr val="000000"/>
                  </a:glow>
                </a:effectLst>
                <a:latin typeface="Arial" charset="0"/>
                <a:ea typeface="ＭＳ Ｐゴシック" charset="0"/>
                <a:cs typeface="ＭＳ Ｐゴシック" charset="0"/>
              </a:rPr>
              <a:t> (6:12-19). </a:t>
            </a:r>
          </a:p>
        </p:txBody>
      </p:sp>
    </p:spTree>
    <p:extLst>
      <p:ext uri="{BB962C8B-B14F-4D97-AF65-F5344CB8AC3E}">
        <p14:creationId xmlns:p14="http://schemas.microsoft.com/office/powerpoint/2010/main" val="129627990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sexual immorality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(6:20–7:27). </a:t>
            </a:r>
          </a:p>
        </p:txBody>
      </p:sp>
    </p:spTree>
    <p:extLst>
      <p:ext uri="{BB962C8B-B14F-4D97-AF65-F5344CB8AC3E}">
        <p14:creationId xmlns:p14="http://schemas.microsoft.com/office/powerpoint/2010/main" val="252760534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p:cNvSpPr>
            <a:spLocks noGrp="1" noChangeArrowheads="1"/>
          </p:cNvSpPr>
          <p:nvPr>
            <p:ph type="title"/>
          </p:nvPr>
        </p:nvSpPr>
        <p:spPr/>
        <p:txBody>
          <a:bodyPr/>
          <a:lstStyle/>
          <a:p>
            <a:pPr eaLnBrk="1" hangingPunct="1"/>
            <a:r>
              <a:rPr lang="zh-CN" altLang="en-US" b="1" dirty="0">
                <a:latin typeface="Verdana" charset="0"/>
                <a:cs typeface="宋体" charset="0"/>
              </a:rPr>
              <a:t>神所恨恶的　</a:t>
            </a:r>
            <a:endParaRPr lang="en-US" dirty="0">
              <a:latin typeface="Verdana" charset="0"/>
            </a:endParaRPr>
          </a:p>
        </p:txBody>
      </p:sp>
      <p:pic>
        <p:nvPicPr>
          <p:cNvPr id="111622" name="Picture 6" descr="20011128--Vojtko--Li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1600200"/>
            <a:ext cx="3413125" cy="4572000"/>
          </a:xfrm>
          <a:noFill/>
        </p:spPr>
      </p:pic>
      <p:sp>
        <p:nvSpPr>
          <p:cNvPr id="111624" name="Rectangle 8"/>
          <p:cNvSpPr>
            <a:spLocks noChangeArrowheads="1"/>
          </p:cNvSpPr>
          <p:nvPr/>
        </p:nvSpPr>
        <p:spPr bwMode="auto">
          <a:xfrm>
            <a:off x="685800" y="1752600"/>
            <a:ext cx="39243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暴力的人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不诚实的人</a:t>
            </a:r>
            <a:endParaRPr kumimoji="0" lang="en-US" sz="2800" b="1"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83300" name="Text Box 4"/>
          <p:cNvSpPr txBox="1">
            <a:spLocks noChangeArrowheads="1"/>
          </p:cNvSpPr>
          <p:nvPr/>
        </p:nvSpPr>
        <p:spPr bwMode="auto">
          <a:xfrm>
            <a:off x="5334000" y="5029200"/>
            <a:ext cx="335756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译：我是为了不让妳知道真相才撒谎的。</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81840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111622"/>
                                        </p:tgtEl>
                                        <p:attrNameLst>
                                          <p:attrName>style.visibility</p:attrName>
                                        </p:attrNameLst>
                                      </p:cBhvr>
                                      <p:to>
                                        <p:strVal val="visible"/>
                                      </p:to>
                                    </p:set>
                                    <p:anim to="" calcmode="lin" valueType="num">
                                      <p:cBhvr>
                                        <p:cTn id="7" dur="1" fill="hold"/>
                                        <p:tgtEl>
                                          <p:spTgt spid="11162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1624">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16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3"/>
          <p:cNvSpPr>
            <a:spLocks noGrp="1" noChangeArrowheads="1"/>
          </p:cNvSpPr>
          <p:nvPr>
            <p:ph type="title"/>
          </p:nvPr>
        </p:nvSpPr>
        <p:spPr/>
        <p:txBody>
          <a:bodyPr/>
          <a:lstStyle/>
          <a:p>
            <a:pPr eaLnBrk="1" hangingPunct="1"/>
            <a:r>
              <a:rPr lang="zh-CN" altLang="en-US" b="1">
                <a:latin typeface="Verdana" charset="0"/>
                <a:cs typeface="宋体" charset="0"/>
              </a:rPr>
              <a:t>神所恨恶的</a:t>
            </a:r>
            <a:endParaRPr lang="en-US">
              <a:latin typeface="Verdana" charset="0"/>
            </a:endParaRPr>
          </a:p>
        </p:txBody>
      </p:sp>
      <p:sp>
        <p:nvSpPr>
          <p:cNvPr id="185346" name="Rectangle 13"/>
          <p:cNvSpPr>
            <a:spLocks noChangeArrowheads="1"/>
          </p:cNvSpPr>
          <p:nvPr/>
        </p:nvSpPr>
        <p:spPr bwMode="auto">
          <a:xfrm>
            <a:off x="762000" y="1676400"/>
            <a:ext cx="39243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暴力的人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不诚实的人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恶者的献祭</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恶者的道路</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恶者的思想</a:t>
            </a:r>
            <a:endParaRPr kumimoji="0" lang="en-US" sz="2800" b="1" i="0" u="none" strike="noStrike" kern="1200" cap="none" spc="0" normalizeH="0" baseline="0" noProof="0">
              <a:ln>
                <a:noFill/>
              </a:ln>
              <a:solidFill>
                <a:srgbClr val="000000"/>
              </a:solidFill>
              <a:effectLst/>
              <a:uLnTx/>
              <a:uFillTx/>
              <a:latin typeface="Verdana" charset="0"/>
              <a:ea typeface="ＭＳ Ｐゴシック"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751012"/>
            <a:ext cx="44450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9235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p:txBody>
          <a:bodyPr/>
          <a:lstStyle/>
          <a:p>
            <a:pPr eaLnBrk="1" hangingPunct="1"/>
            <a:r>
              <a:rPr lang="zh-CN" altLang="en-US" b="1">
                <a:latin typeface="Verdana" charset="0"/>
                <a:cs typeface="宋体" charset="0"/>
              </a:rPr>
              <a:t>神所恨恶的</a:t>
            </a:r>
            <a:endParaRPr lang="en-US">
              <a:latin typeface="Verdana" charset="0"/>
            </a:endParaRPr>
          </a:p>
        </p:txBody>
      </p:sp>
      <p:pic>
        <p:nvPicPr>
          <p:cNvPr id="187394" name="Picture 6" descr="peaco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286000"/>
            <a:ext cx="3962400" cy="3168650"/>
          </a:xfrm>
          <a:noFill/>
        </p:spPr>
      </p:pic>
      <p:sp>
        <p:nvSpPr>
          <p:cNvPr id="187395" name="Rectangle 7"/>
          <p:cNvSpPr>
            <a:spLocks noChangeArrowheads="1"/>
          </p:cNvSpPr>
          <p:nvPr/>
        </p:nvSpPr>
        <p:spPr bwMode="auto">
          <a:xfrm>
            <a:off x="685800" y="1676400"/>
            <a:ext cx="4114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暴力的人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不诚实的人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恶者的献祭</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恶者的道路</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恶者的思想</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骄傲者</a:t>
            </a:r>
            <a:endParaRPr kumimoji="0" lang="en-US" sz="2800" b="1" i="0" u="none" strike="noStrike" kern="1200" cap="none" spc="0" normalizeH="0" baseline="0" noProof="0">
              <a:ln>
                <a:noFill/>
              </a:ln>
              <a:solidFill>
                <a:srgbClr val="000000"/>
              </a:solidFill>
              <a:effectLst/>
              <a:uLnTx/>
              <a:uFillTx/>
              <a:latin typeface="Verdana" charset="0"/>
              <a:ea typeface="ＭＳ Ｐゴシック" charset="0"/>
            </a:endParaRPr>
          </a:p>
        </p:txBody>
      </p:sp>
    </p:spTree>
    <p:extLst>
      <p:ext uri="{BB962C8B-B14F-4D97-AF65-F5344CB8AC3E}">
        <p14:creationId xmlns:p14="http://schemas.microsoft.com/office/powerpoint/2010/main" val="58258152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jud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352800"/>
            <a:ext cx="33528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Rectangle 3"/>
          <p:cNvSpPr>
            <a:spLocks noGrp="1" noChangeArrowheads="1"/>
          </p:cNvSpPr>
          <p:nvPr>
            <p:ph type="title"/>
          </p:nvPr>
        </p:nvSpPr>
        <p:spPr/>
        <p:txBody>
          <a:bodyPr/>
          <a:lstStyle/>
          <a:p>
            <a:pPr eaLnBrk="1" hangingPunct="1"/>
            <a:r>
              <a:rPr lang="zh-CN" altLang="en-US" b="1">
                <a:latin typeface="Verdana" charset="0"/>
                <a:cs typeface="宋体" charset="0"/>
              </a:rPr>
              <a:t>神所恨恶的</a:t>
            </a:r>
            <a:endParaRPr lang="en-US">
              <a:latin typeface="Verdana" charset="0"/>
            </a:endParaRPr>
          </a:p>
        </p:txBody>
      </p:sp>
      <p:sp>
        <p:nvSpPr>
          <p:cNvPr id="189443" name="Rectangle 6"/>
          <p:cNvSpPr>
            <a:spLocks noChangeArrowheads="1"/>
          </p:cNvSpPr>
          <p:nvPr/>
        </p:nvSpPr>
        <p:spPr bwMode="auto">
          <a:xfrm>
            <a:off x="533400" y="1828800"/>
            <a:ext cx="41576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暴力的人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不诚实的人</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恶者的献祭</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恶者的道路</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恶者的思想</a:t>
            </a:r>
            <a:endParaRPr kumimoji="0" lang="en-US" altLang="ja-JP" sz="2800" b="1" i="0" u="none" strike="noStrike" kern="1200" cap="none" spc="0" normalizeH="0" baseline="0" noProof="0">
              <a:ln>
                <a:noFill/>
              </a:ln>
              <a:solidFill>
                <a:srgbClr val="000000"/>
              </a:solidFill>
              <a:effectLst/>
              <a:uLnTx/>
              <a:uFillTx/>
              <a:latin typeface="Verdana" charset="0"/>
              <a:ea typeface="ＭＳ Ｐゴシック" charset="0"/>
            </a:endParaRPr>
          </a:p>
          <a:p>
            <a:pPr marL="469900" marR="0" lvl="0" indent="-469900" algn="l" defTabSz="914400" rtl="0" eaLnBrk="1" fontAlgn="base" latinLnBrk="0" hangingPunct="1">
              <a:lnSpc>
                <a:spcPct val="10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骄傲者</a:t>
            </a:r>
            <a:endParaRPr kumimoji="0" lang="en-US" sz="2800" b="1"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189444" name="Rectangle 8"/>
          <p:cNvSpPr>
            <a:spLocks noChangeArrowheads="1"/>
          </p:cNvSpPr>
          <p:nvPr/>
        </p:nvSpPr>
        <p:spPr bwMode="auto">
          <a:xfrm>
            <a:off x="4800600" y="1828800"/>
            <a:ext cx="39258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9900" marR="0" lvl="0" indent="-469900" algn="l" defTabSz="914400" rtl="0" eaLnBrk="1" fontAlgn="base" latinLnBrk="0" hangingPunct="1">
              <a:lnSpc>
                <a:spcPct val="90000"/>
              </a:lnSpc>
              <a:spcBef>
                <a:spcPct val="20000"/>
              </a:spcBef>
              <a:spcAft>
                <a:spcPct val="0"/>
              </a:spcAft>
              <a:buClr>
                <a:srgbClr val="CC0000"/>
              </a:buClr>
              <a:buSzTx/>
              <a:buFont typeface="Wingdings" charset="0"/>
              <a:buChar char="o"/>
              <a:tabLst/>
              <a:defRPr/>
            </a:pPr>
            <a:r>
              <a:rPr kumimoji="0" lang="zh-CN" altLang="en-US" sz="2800" b="1" i="0" u="none" strike="noStrike" kern="1200" cap="none" spc="0" normalizeH="0" baseline="0" noProof="0">
                <a:ln>
                  <a:noFill/>
                </a:ln>
                <a:solidFill>
                  <a:srgbClr val="000000"/>
                </a:solidFill>
                <a:effectLst/>
                <a:uLnTx/>
                <a:uFillTx/>
                <a:latin typeface="Verdana" charset="0"/>
                <a:ea typeface="ＭＳ Ｐゴシック" charset="0"/>
                <a:cs typeface="宋体" charset="0"/>
              </a:rPr>
              <a:t>不公义判决的人</a:t>
            </a:r>
            <a:endParaRPr kumimoji="0" lang="en-US" sz="2800" b="1" i="0" u="none" strike="noStrike" kern="1200" cap="none" spc="0" normalizeH="0" baseline="0" noProof="0">
              <a:ln>
                <a:noFill/>
              </a:ln>
              <a:solidFill>
                <a:srgbClr val="000000"/>
              </a:solidFill>
              <a:effectLst/>
              <a:uLnTx/>
              <a:uFillTx/>
              <a:latin typeface="Verdana" charset="0"/>
              <a:ea typeface="ＭＳ Ｐゴシック" charset="0"/>
            </a:endParaRPr>
          </a:p>
        </p:txBody>
      </p:sp>
    </p:spTree>
    <p:extLst>
      <p:ext uri="{BB962C8B-B14F-4D97-AF65-F5344CB8AC3E}">
        <p14:creationId xmlns:p14="http://schemas.microsoft.com/office/powerpoint/2010/main" val="3010334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762000"/>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a:rPr>
              <a:t>Contrasts</a:t>
            </a:r>
            <a:endPar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a:endParaRPr>
          </a:p>
        </p:txBody>
      </p:sp>
      <p:sp>
        <p:nvSpPr>
          <p:cNvPr id="27650" name="Rectangle 2"/>
          <p:cNvSpPr>
            <a:spLocks noGrp="1" noChangeArrowheads="1"/>
          </p:cNvSpPr>
          <p:nvPr>
            <p:ph type="title"/>
          </p:nvPr>
        </p:nvSpPr>
        <p:spPr>
          <a:xfrm>
            <a:off x="-37" y="-819472"/>
            <a:ext cx="9144037" cy="762000"/>
          </a:xfrm>
          <a:solidFill>
            <a:srgbClr val="006600"/>
          </a:solidFill>
        </p:spPr>
        <p:txBody>
          <a:bodyPr/>
          <a:lstStyle/>
          <a:p>
            <a:pPr eaLnBrk="1" hangingPunct="1">
              <a:defRPr/>
            </a:pPr>
            <a:r>
              <a:rPr lang="ko-KR" altLang="en-US" sz="3600" dirty="0" err="1">
                <a:solidFill>
                  <a:schemeClr val="bg1"/>
                </a:solidFill>
                <a:effectLst>
                  <a:outerShdw blurRad="38100" dist="38100" dir="2700000" algn="tl">
                    <a:srgbClr val="000000"/>
                  </a:outerShdw>
                </a:effectLst>
                <a:latin typeface="Arial" charset="0"/>
                <a:ea typeface="ＭＳ Ｐゴシック" charset="0"/>
              </a:rPr>
              <a:t>箴言</a:t>
            </a:r>
            <a:r>
              <a:rPr lang="en-US" sz="3600" dirty="0">
                <a:solidFill>
                  <a:schemeClr val="bg1"/>
                </a:solidFill>
                <a:effectLst>
                  <a:outerShdw blurRad="38100" dist="38100" dir="2700000" algn="tl">
                    <a:srgbClr val="000000"/>
                  </a:outerShdw>
                </a:effectLst>
                <a:latin typeface="Arial" charset="0"/>
                <a:ea typeface="ＭＳ Ｐゴシック" charset="0"/>
              </a:rPr>
              <a:t> versus Ecclesiastes </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64896" y="0"/>
            <a:ext cx="111561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402b</a:t>
            </a:r>
          </a:p>
        </p:txBody>
      </p:sp>
      <p:graphicFrame>
        <p:nvGraphicFramePr>
          <p:cNvPr id="5" name="Table 4"/>
          <p:cNvGraphicFramePr>
            <a:graphicFrameLocks noGrp="1"/>
          </p:cNvGraphicFramePr>
          <p:nvPr/>
        </p:nvGraphicFramePr>
        <p:xfrm>
          <a:off x="0" y="762000"/>
          <a:ext cx="9144000" cy="561816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4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3200" b="1" i="0" u="none" strike="noStrike" cap="none" normalizeH="0" baseline="0" dirty="0" err="1">
                          <a:ln>
                            <a:noFill/>
                          </a:ln>
                          <a:solidFill>
                            <a:srgbClr val="FFFFFF"/>
                          </a:solidFill>
                          <a:effectLst/>
                          <a:latin typeface="Arial" charset="0"/>
                          <a:ea typeface="ＭＳ Ｐゴシック" charset="0"/>
                          <a:cs typeface="Arial" charset="0"/>
                        </a:rPr>
                        <a:t>箴言</a:t>
                      </a:r>
                      <a:endParaRPr kumimoji="0" lang="en-US" sz="3200" b="1" i="0" u="none" strike="noStrike" cap="none" normalizeH="0" baseline="0" dirty="0">
                        <a:ln>
                          <a:noFill/>
                        </a:ln>
                        <a:solidFill>
                          <a:srgbClr val="FFFFFF"/>
                        </a:solidFill>
                        <a:effectLst/>
                        <a:latin typeface="Arial" charset="0"/>
                        <a:ea typeface="ＭＳ Ｐゴシック" charset="0"/>
                        <a:cs typeface="Arial"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Arial" charset="0"/>
                          <a:ea typeface="ＭＳ Ｐゴシック" charset="0"/>
                          <a:cs typeface="Arial" charset="0"/>
                        </a:rPr>
                        <a:t>ECCLESIASTES</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Challenges of life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Meaning of life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Practical advice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Philosophical musings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09599">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How to live for God</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Why to live for God</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Ideals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Reality</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Several authors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One man's testimony</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2913">
                <a:tc>
                  <a:txBody>
                    <a:bodyPr/>
                    <a:lstStyle/>
                    <a:p>
                      <a:pPr algn="ctr">
                        <a:lnSpc>
                          <a:spcPct val="100000"/>
                        </a:lnSpc>
                        <a:spcAft>
                          <a:spcPts val="0"/>
                        </a:spcAft>
                      </a:pPr>
                      <a:r>
                        <a:rPr lang="en-US" sz="2400" b="1" dirty="0">
                          <a:solidFill>
                            <a:srgbClr val="FFFFFF"/>
                          </a:solidFill>
                          <a:effectLst>
                            <a:glow rad="228600">
                              <a:schemeClr val="tx1">
                                <a:alpha val="75000"/>
                              </a:schemeClr>
                            </a:glow>
                          </a:effectLst>
                          <a:latin typeface="Arial"/>
                          <a:ea typeface="Times"/>
                          <a:cs typeface="Times New Roman"/>
                        </a:rPr>
                        <a:t>Godly </a:t>
                      </a:r>
                      <a:r>
                        <a:rPr lang="ko-KR" altLang="en-US" sz="2400" b="1" dirty="0" err="1">
                          <a:solidFill>
                            <a:srgbClr val="FFFFFF"/>
                          </a:solidFill>
                          <a:effectLst>
                            <a:glow rad="228600">
                              <a:schemeClr val="tx1">
                                <a:alpha val="75000"/>
                              </a:schemeClr>
                            </a:glow>
                          </a:effectLst>
                          <a:latin typeface="Arial"/>
                          <a:ea typeface="Times"/>
                          <a:cs typeface="Times New Roman"/>
                        </a:rPr>
                        <a:t>智慧</a:t>
                      </a:r>
                      <a:r>
                        <a:rPr lang="en-US" sz="2400" b="1" dirty="0">
                          <a:solidFill>
                            <a:srgbClr val="FFFFFF"/>
                          </a:solidFill>
                          <a:effectLst>
                            <a:glow rad="228600">
                              <a:schemeClr val="tx1">
                                <a:alpha val="75000"/>
                              </a:schemeClr>
                            </a:glow>
                          </a:effectLst>
                          <a:latin typeface="Arial"/>
                          <a:ea typeface="Times"/>
                          <a:cs typeface="Times New Roman"/>
                        </a:rPr>
                        <a:t> only</a:t>
                      </a:r>
                      <a:endParaRPr lang="en-SG" sz="2400" b="1" dirty="0">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dirty="0">
                          <a:solidFill>
                            <a:srgbClr val="FFFFFF"/>
                          </a:solidFill>
                          <a:effectLst>
                            <a:glow rad="228600">
                              <a:schemeClr val="tx1">
                                <a:alpha val="75000"/>
                              </a:schemeClr>
                            </a:glow>
                          </a:effectLst>
                          <a:latin typeface="Arial"/>
                          <a:ea typeface="Times"/>
                          <a:cs typeface="Times New Roman"/>
                        </a:rPr>
                        <a:t>Godly and worldly </a:t>
                      </a:r>
                      <a:r>
                        <a:rPr lang="ko-KR" altLang="en-US" sz="2400" b="1" dirty="0" err="1">
                          <a:solidFill>
                            <a:srgbClr val="FFFFFF"/>
                          </a:solidFill>
                          <a:effectLst>
                            <a:glow rad="228600">
                              <a:schemeClr val="tx1">
                                <a:alpha val="75000"/>
                              </a:schemeClr>
                            </a:glow>
                          </a:effectLst>
                          <a:latin typeface="Arial"/>
                          <a:ea typeface="Times"/>
                          <a:cs typeface="Times New Roman"/>
                        </a:rPr>
                        <a:t>智慧</a:t>
                      </a:r>
                      <a:endParaRPr lang="en-SG" sz="2400" b="1" dirty="0">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Positive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Negative</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General</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Exceptions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Present orientation</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Eternal orientation</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2913">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Black &amp; white orientation</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tc>
                  <a:txBody>
                    <a:bodyPr/>
                    <a:lstStyle/>
                    <a:p>
                      <a:pPr algn="ctr">
                        <a:lnSpc>
                          <a:spcPct val="100000"/>
                        </a:lnSpc>
                        <a:spcAft>
                          <a:spcPts val="0"/>
                        </a:spcAft>
                      </a:pPr>
                      <a:r>
                        <a:rPr lang="en-US" sz="2400" b="1">
                          <a:solidFill>
                            <a:srgbClr val="FFFFFF"/>
                          </a:solidFill>
                          <a:effectLst>
                            <a:glow rad="228600">
                              <a:schemeClr val="tx1">
                                <a:alpha val="75000"/>
                              </a:schemeClr>
                            </a:glow>
                          </a:effectLst>
                          <a:latin typeface="Arial"/>
                          <a:ea typeface="Times"/>
                          <a:cs typeface="Times New Roman"/>
                        </a:rPr>
                        <a:t>Gray areas</a:t>
                      </a:r>
                      <a:endParaRPr lang="en-SG" sz="2400" b="1">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2913">
                <a:tc>
                  <a:txBody>
                    <a:bodyPr/>
                    <a:lstStyle/>
                    <a:p>
                      <a:pPr algn="ctr">
                        <a:lnSpc>
                          <a:spcPct val="100000"/>
                        </a:lnSpc>
                        <a:spcAft>
                          <a:spcPts val="0"/>
                        </a:spcAft>
                      </a:pPr>
                      <a:r>
                        <a:rPr lang="ko-KR" altLang="en-US" sz="2400" b="1" dirty="0" err="1">
                          <a:solidFill>
                            <a:srgbClr val="FFFFFF"/>
                          </a:solidFill>
                          <a:effectLst>
                            <a:glow rad="228600">
                              <a:schemeClr val="tx1">
                                <a:alpha val="75000"/>
                              </a:schemeClr>
                            </a:glow>
                          </a:effectLst>
                          <a:latin typeface="Arial"/>
                          <a:ea typeface="Times"/>
                          <a:cs typeface="Times New Roman"/>
                        </a:rPr>
                        <a:t>智慧</a:t>
                      </a:r>
                      <a:r>
                        <a:rPr lang="en-US" sz="2400" b="1" dirty="0">
                          <a:solidFill>
                            <a:srgbClr val="FFFFFF"/>
                          </a:solidFill>
                          <a:effectLst>
                            <a:glow rad="228600">
                              <a:schemeClr val="tx1">
                                <a:alpha val="75000"/>
                              </a:schemeClr>
                            </a:glow>
                          </a:effectLst>
                          <a:latin typeface="Arial"/>
                          <a:ea typeface="Times"/>
                          <a:cs typeface="Times New Roman"/>
                        </a:rPr>
                        <a:t> praised</a:t>
                      </a:r>
                      <a:endParaRPr lang="en-SG" sz="2400" b="1" dirty="0">
                        <a:solidFill>
                          <a:srgbClr val="FFFFFF"/>
                        </a:solidFill>
                        <a:effectLst>
                          <a:glow rad="228600">
                            <a:schemeClr val="tx1">
                              <a:alpha val="75000"/>
                            </a:schemeClr>
                          </a:glow>
                        </a:effectLst>
                        <a:latin typeface="Times"/>
                        <a:ea typeface="Times"/>
                        <a:cs typeface="Times New Roman"/>
                      </a:endParaRPr>
                    </a:p>
                  </a:txBody>
                  <a:tcPr marL="68580" marR="68580" marT="0" marB="0" anchor="ctr">
                    <a:lnL>
                      <a:noFill/>
                    </a:lnL>
                    <a:lnR>
                      <a:noFill/>
                    </a:lnR>
                    <a:lnT>
                      <a:noFill/>
                    </a:lnT>
                    <a:lnB>
                      <a:noFill/>
                    </a:lnB>
                    <a:lnTlToBr>
                      <a:noFill/>
                    </a:lnTlToBr>
                    <a:lnBlToTr>
                      <a:noFill/>
                    </a:lnBlToTr>
                    <a:solidFill>
                      <a:srgbClr val="2727A2"/>
                    </a:solidFill>
                  </a:tcPr>
                </a:tc>
                <a:tc>
                  <a:txBody>
                    <a:bodyPr/>
                    <a:lstStyle/>
                    <a:p>
                      <a:pPr algn="ctr">
                        <a:lnSpc>
                          <a:spcPct val="100000"/>
                        </a:lnSpc>
                        <a:spcAft>
                          <a:spcPts val="0"/>
                        </a:spcAft>
                      </a:pPr>
                      <a:r>
                        <a:rPr lang="ko-KR" altLang="en-US" sz="2400" b="1" dirty="0" err="1">
                          <a:solidFill>
                            <a:srgbClr val="FFFFFF"/>
                          </a:solidFill>
                          <a:effectLst>
                            <a:glow rad="228600">
                              <a:schemeClr val="tx1">
                                <a:alpha val="75000"/>
                              </a:schemeClr>
                            </a:glow>
                          </a:effectLst>
                          <a:latin typeface="Arial"/>
                          <a:ea typeface="Times"/>
                          <a:cs typeface="Times New Roman"/>
                        </a:rPr>
                        <a:t>智慧</a:t>
                      </a:r>
                      <a:r>
                        <a:rPr lang="en-US" sz="2400" b="1" dirty="0">
                          <a:solidFill>
                            <a:srgbClr val="FFFFFF"/>
                          </a:solidFill>
                          <a:effectLst>
                            <a:glow rad="228600">
                              <a:schemeClr val="tx1">
                                <a:alpha val="75000"/>
                              </a:schemeClr>
                            </a:glow>
                          </a:effectLst>
                          <a:latin typeface="Arial"/>
                          <a:ea typeface="Times"/>
                          <a:cs typeface="Times New Roman"/>
                        </a:rPr>
                        <a:t> </a:t>
                      </a:r>
                      <a:r>
                        <a:rPr kumimoji="0" lang="en-US" sz="2400" b="1" i="0" u="none" strike="noStrike" kern="1200" cap="none" normalizeH="0" baseline="0" dirty="0">
                          <a:ln>
                            <a:noFill/>
                          </a:ln>
                          <a:solidFill>
                            <a:srgbClr val="FFFFFF"/>
                          </a:solidFill>
                          <a:effectLst>
                            <a:glow rad="228600">
                              <a:schemeClr val="tx1">
                                <a:alpha val="75000"/>
                              </a:schemeClr>
                            </a:glow>
                            <a:outerShdw blurRad="38100" dist="38100" dir="2700000" algn="tl">
                              <a:srgbClr val="000000"/>
                            </a:outerShdw>
                          </a:effectLst>
                          <a:latin typeface="Arial" charset="0"/>
                          <a:ea typeface="ＭＳ Ｐゴシック" charset="0"/>
                          <a:cs typeface="Times New Roman" charset="0"/>
                        </a:rPr>
                        <a:t>doubted</a:t>
                      </a:r>
                      <a:endParaRPr kumimoji="0" lang="en-SG" sz="2400" b="1" i="0" u="none" strike="noStrike" kern="1200" cap="none" normalizeH="0" baseline="0" dirty="0">
                        <a:ln>
                          <a:noFill/>
                        </a:ln>
                        <a:solidFill>
                          <a:srgbClr val="FFFFFF"/>
                        </a:solidFill>
                        <a:effectLst>
                          <a:glow rad="228600">
                            <a:schemeClr val="tx1">
                              <a:alpha val="75000"/>
                            </a:schemeClr>
                          </a:glow>
                          <a:outerShdw blurRad="38100" dist="38100" dir="2700000" algn="tl">
                            <a:srgbClr val="000000"/>
                          </a:outerShdw>
                        </a:effectLst>
                        <a:latin typeface="Arial" charset="0"/>
                        <a:ea typeface="ＭＳ Ｐゴシック" charset="0"/>
                        <a:cs typeface="Times New Roman" charset="0"/>
                      </a:endParaRPr>
                    </a:p>
                  </a:txBody>
                  <a:tcPr marL="68580" marR="68580" marT="0" marB="0" anchor="ctr">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71589308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和妇人通奸的，实在无知；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行这事的，是自我毁灭。</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他必遭受击打，被凌辱，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他的耻辱永不能涂抹。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箴言</a:t>
            </a:r>
            <a:r>
              <a:rPr lang="en-US" sz="3600" b="1" dirty="0">
                <a:effectLst>
                  <a:glow rad="127000">
                    <a:schemeClr val="tx1"/>
                  </a:glow>
                </a:effectLst>
                <a:latin typeface="Arial" charset="0"/>
                <a:ea typeface="ＭＳ Ｐゴシック" charset="0"/>
                <a:cs typeface="ＭＳ Ｐゴシック" charset="0"/>
              </a:rPr>
              <a:t> 6:32-33).</a:t>
            </a:r>
          </a:p>
        </p:txBody>
      </p:sp>
    </p:spTree>
    <p:extLst>
      <p:ext uri="{BB962C8B-B14F-4D97-AF65-F5344CB8AC3E}">
        <p14:creationId xmlns:p14="http://schemas.microsoft.com/office/powerpoint/2010/main" val="28806206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31538967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1294432"/>
            <a:ext cx="8929992" cy="559095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572000" y="5085184"/>
            <a:ext cx="4392488" cy="936104"/>
          </a:xfrm>
          <a:noFill/>
          <a:effectLst/>
        </p:spPr>
        <p:txBody>
          <a:bodyPr/>
          <a:lstStyle/>
          <a:p>
            <a:pPr algn="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18381"/>
            <a:ext cx="2699791" cy="468052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latin typeface="Arial" charset="0"/>
                <a:ea typeface="ＭＳ Ｐゴシック" charset="0"/>
                <a:cs typeface="ＭＳ Ｐゴシック" charset="0"/>
              </a:rPr>
              <a:t>It is better to keep your mouth closed and let people think you are a fool</a:t>
            </a:r>
          </a:p>
        </p:txBody>
      </p:sp>
      <p:sp>
        <p:nvSpPr>
          <p:cNvPr id="9" name="Rectangle 2"/>
          <p:cNvSpPr txBox="1">
            <a:spLocks noChangeArrowheads="1"/>
          </p:cNvSpPr>
          <p:nvPr/>
        </p:nvSpPr>
        <p:spPr bwMode="auto">
          <a:xfrm>
            <a:off x="6489883" y="1052736"/>
            <a:ext cx="2636693" cy="36004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latin typeface="Arial" charset="0"/>
                <a:ea typeface="ＭＳ Ｐゴシック" charset="0"/>
                <a:cs typeface="ＭＳ Ｐゴシック" charset="0"/>
              </a:rPr>
              <a:t>than to open it and remove all doubt.</a:t>
            </a:r>
          </a:p>
        </p:txBody>
      </p:sp>
    </p:spTree>
    <p:extLst>
      <p:ext uri="{BB962C8B-B14F-4D97-AF65-F5344CB8AC3E}">
        <p14:creationId xmlns:p14="http://schemas.microsoft.com/office/powerpoint/2010/main" val="2638405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pic>
        <p:nvPicPr>
          <p:cNvPr id="3" name="Picture 2"/>
          <p:cNvPicPr>
            <a:picLocks noChangeAspect="1"/>
          </p:cNvPicPr>
          <p:nvPr/>
        </p:nvPicPr>
        <p:blipFill>
          <a:blip r:embed="rId3"/>
          <a:stretch>
            <a:fillRect/>
          </a:stretch>
        </p:blipFill>
        <p:spPr>
          <a:xfrm>
            <a:off x="-36512" y="2008584"/>
            <a:ext cx="9144000" cy="4876800"/>
          </a:xfrm>
          <a:prstGeom prst="rect">
            <a:avLst/>
          </a:prstGeom>
        </p:spPr>
      </p:pic>
      <p:sp>
        <p:nvSpPr>
          <p:cNvPr id="900098" name="Rectangle 2"/>
          <p:cNvSpPr>
            <a:spLocks noGrp="1" noChangeArrowheads="1"/>
          </p:cNvSpPr>
          <p:nvPr>
            <p:ph type="ctrTitle"/>
          </p:nvPr>
        </p:nvSpPr>
        <p:spPr>
          <a:xfrm>
            <a:off x="4067944" y="5013176"/>
            <a:ext cx="4392488" cy="936104"/>
          </a:xfrm>
          <a:solidFill>
            <a:schemeClr val="tx1"/>
          </a:solidFill>
          <a:effectLst/>
        </p:spPr>
        <p:txBody>
          <a:bodyPr/>
          <a:lstStyle/>
          <a:p>
            <a:pP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203848" y="2636912"/>
            <a:ext cx="5949061" cy="2088232"/>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a:solidFill>
                  <a:srgbClr val="FFFFFF"/>
                </a:solidFill>
              </a:rPr>
              <a:t>It's easier </a:t>
            </a:r>
            <a:r>
              <a:rPr lang="en-US" sz="3600" b="1">
                <a:solidFill>
                  <a:srgbClr val="FFFFFF"/>
                </a:solidFill>
              </a:rPr>
              <a:t>to fool</a:t>
            </a:r>
            <a:r>
              <a:rPr lang="en-US" sz="3600">
                <a:solidFill>
                  <a:srgbClr val="FFFFFF"/>
                </a:solidFill>
              </a:rPr>
              <a:t> people</a:t>
            </a:r>
            <a:br>
              <a:rPr lang="en-US" sz="3600">
                <a:solidFill>
                  <a:srgbClr val="FFFFFF"/>
                </a:solidFill>
              </a:rPr>
            </a:br>
            <a:r>
              <a:rPr lang="en-US" sz="3600">
                <a:solidFill>
                  <a:srgbClr val="FFFFFF"/>
                </a:solidFill>
              </a:rPr>
              <a:t>than to convince them</a:t>
            </a:r>
            <a:br>
              <a:rPr lang="en-US" sz="3600">
                <a:solidFill>
                  <a:srgbClr val="FFFFFF"/>
                </a:solidFill>
              </a:rPr>
            </a:br>
            <a:r>
              <a:rPr lang="en-US" sz="3600">
                <a:solidFill>
                  <a:srgbClr val="FFFFFF"/>
                </a:solidFill>
              </a:rPr>
              <a:t>that they </a:t>
            </a:r>
            <a:r>
              <a:rPr lang="en-US" sz="3600" b="1">
                <a:solidFill>
                  <a:srgbClr val="FFFFFF"/>
                </a:solidFill>
              </a:rPr>
              <a:t>have been fooled.</a:t>
            </a:r>
            <a:endParaRPr lang="en-US" sz="36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6206808"/>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79512" y="5517232"/>
            <a:ext cx="4392488" cy="936104"/>
          </a:xfrm>
          <a:noFill/>
          <a:effectLst/>
        </p:spPr>
        <p:txBody>
          <a:bodyPr/>
          <a:lstStyle/>
          <a:p>
            <a:pP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b="6461"/>
          <a:stretch/>
        </p:blipFill>
        <p:spPr>
          <a:xfrm>
            <a:off x="0" y="18087"/>
            <a:ext cx="9160598" cy="6397990"/>
          </a:xfrm>
          <a:prstGeom prst="rect">
            <a:avLst/>
          </a:prstGeom>
        </p:spPr>
      </p:pic>
      <p:sp>
        <p:nvSpPr>
          <p:cNvPr id="6" name="Rectangle 2"/>
          <p:cNvSpPr txBox="1">
            <a:spLocks noChangeArrowheads="1"/>
          </p:cNvSpPr>
          <p:nvPr/>
        </p:nvSpPr>
        <p:spPr bwMode="auto">
          <a:xfrm>
            <a:off x="0" y="0"/>
            <a:ext cx="5436096"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latin typeface="Arial" charset="0"/>
                <a:ea typeface="ＭＳ Ｐゴシック" charset="0"/>
                <a:cs typeface="ＭＳ Ｐゴシック" charset="0"/>
              </a:rPr>
              <a:t>THE BIBLE</a:t>
            </a:r>
          </a:p>
          <a:p>
            <a:pPr>
              <a:defRPr/>
            </a:pPr>
            <a:endParaRPr lang="en-US" sz="1600" b="1" dirty="0">
              <a:solidFill>
                <a:srgbClr val="FFFFFF"/>
              </a:solidFill>
              <a:latin typeface="Arial" charset="0"/>
              <a:ea typeface="ＭＳ Ｐゴシック" charset="0"/>
              <a:cs typeface="ＭＳ Ｐゴシック" charset="0"/>
            </a:endParaRPr>
          </a:p>
          <a:p>
            <a:pPr>
              <a:defRPr/>
            </a:pPr>
            <a:r>
              <a:rPr lang="en-US" sz="3600" dirty="0">
                <a:solidFill>
                  <a:srgbClr val="FFFFFF"/>
                </a:solidFill>
                <a:latin typeface="Arial" charset="0"/>
                <a:ea typeface="ＭＳ Ｐゴシック" charset="0"/>
                <a:cs typeface="ＭＳ Ｐゴシック" charset="0"/>
              </a:rPr>
              <a:t>"It is full of interest. </a:t>
            </a:r>
            <a:br>
              <a:rPr lang="en-US" sz="3600" dirty="0">
                <a:solidFill>
                  <a:srgbClr val="FFFFFF"/>
                </a:solidFill>
                <a:latin typeface="Arial" charset="0"/>
                <a:ea typeface="ＭＳ Ｐゴシック" charset="0"/>
                <a:cs typeface="ＭＳ Ｐゴシック" charset="0"/>
              </a:rPr>
            </a:br>
            <a:r>
              <a:rPr lang="en-US" sz="3600" dirty="0">
                <a:solidFill>
                  <a:srgbClr val="FFFFFF"/>
                </a:solidFill>
                <a:latin typeface="Arial" charset="0"/>
                <a:ea typeface="ＭＳ Ｐゴシック" charset="0"/>
                <a:cs typeface="ＭＳ Ｐゴシック" charset="0"/>
              </a:rPr>
              <a:t>It has noble poetry in it; and some clever fables; and some blood-drenched history; </a:t>
            </a:r>
            <a:br>
              <a:rPr lang="en-US" sz="3600" dirty="0">
                <a:solidFill>
                  <a:srgbClr val="FFFFFF"/>
                </a:solidFill>
                <a:latin typeface="Arial" charset="0"/>
                <a:ea typeface="ＭＳ Ｐゴシック" charset="0"/>
                <a:cs typeface="ＭＳ Ｐゴシック" charset="0"/>
              </a:rPr>
            </a:br>
            <a:r>
              <a:rPr lang="en-US" sz="3600" dirty="0">
                <a:solidFill>
                  <a:srgbClr val="FFFFFF"/>
                </a:solidFill>
                <a:latin typeface="Arial" charset="0"/>
                <a:ea typeface="ＭＳ Ｐゴシック" charset="0"/>
                <a:cs typeface="ＭＳ Ｐゴシック" charset="0"/>
              </a:rPr>
              <a:t>and some good morals; and a wealth of obscenity; </a:t>
            </a:r>
            <a:br>
              <a:rPr lang="en-US" sz="3600" dirty="0">
                <a:solidFill>
                  <a:srgbClr val="FFFFFF"/>
                </a:solidFill>
                <a:latin typeface="Arial" charset="0"/>
                <a:ea typeface="ＭＳ Ｐゴシック" charset="0"/>
                <a:cs typeface="ＭＳ Ｐゴシック" charset="0"/>
              </a:rPr>
            </a:br>
            <a:r>
              <a:rPr lang="en-US" sz="3600" dirty="0">
                <a:solidFill>
                  <a:srgbClr val="FFFFFF"/>
                </a:solidFill>
                <a:latin typeface="Arial" charset="0"/>
                <a:ea typeface="ＭＳ Ｐゴシック" charset="0"/>
                <a:cs typeface="ＭＳ Ｐゴシック" charset="0"/>
              </a:rPr>
              <a:t>and upwards of a thousand lies."</a:t>
            </a:r>
          </a:p>
        </p:txBody>
      </p:sp>
    </p:spTree>
    <p:extLst>
      <p:ext uri="{BB962C8B-B14F-4D97-AF65-F5344CB8AC3E}">
        <p14:creationId xmlns:p14="http://schemas.microsoft.com/office/powerpoint/2010/main" val="2085839368"/>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07350777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has valuable virtues, rewards and was used in creation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 </a:t>
            </a:r>
          </a:p>
        </p:txBody>
      </p:sp>
    </p:spTree>
    <p:extLst>
      <p:ext uri="{BB962C8B-B14F-4D97-AF65-F5344CB8AC3E}">
        <p14:creationId xmlns:p14="http://schemas.microsoft.com/office/powerpoint/2010/main" val="358942693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9681823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is valuable compared to the claims of foolishness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 </a:t>
            </a:r>
          </a:p>
        </p:txBody>
      </p:sp>
    </p:spTree>
    <p:extLst>
      <p:ext uri="{BB962C8B-B14F-4D97-AF65-F5344CB8AC3E}">
        <p14:creationId xmlns:p14="http://schemas.microsoft.com/office/powerpoint/2010/main" val="136895893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学习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管教</a:t>
            </a:r>
            <a:r>
              <a:rPr lang="zh-CN" altLang="en-US" sz="4800" b="1" dirty="0">
                <a:effectLst>
                  <a:glow rad="127000">
                    <a:schemeClr val="tx1"/>
                  </a:glow>
                </a:effectLst>
                <a:latin typeface="Arial" charset="0"/>
                <a:ea typeface="ＭＳ Ｐゴシック" charset="0"/>
                <a:cs typeface="ＭＳ Ｐゴシック" charset="0"/>
              </a:rPr>
              <a:t>与</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敬畏</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278543855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Clouds &amp; Sky 0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 Box 3"/>
          <p:cNvSpPr txBox="1">
            <a:spLocks noChangeArrowheads="1"/>
          </p:cNvSpPr>
          <p:nvPr/>
        </p:nvSpPr>
        <p:spPr bwMode="auto">
          <a:xfrm>
            <a:off x="1709738" y="2065338"/>
            <a:ext cx="5724525" cy="30464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800">
                <a:solidFill>
                  <a:schemeClr val="bg1"/>
                </a:solidFill>
                <a:latin typeface="Times New Roman" charset="0"/>
                <a:cs typeface="宋体" charset="0"/>
              </a:rPr>
              <a:t>你的话是我脚前的灯</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又是我路上的光。</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你的话是我脚前的灯</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又是我路上的光。</a:t>
            </a:r>
            <a:endParaRPr lang="en-US" altLang="zh-CN" sz="4800">
              <a:solidFill>
                <a:schemeClr val="bg1"/>
              </a:solidFill>
              <a:latin typeface="Times New Roman" charset="0"/>
              <a:cs typeface="宋体" charset="0"/>
            </a:endParaRPr>
          </a:p>
        </p:txBody>
      </p:sp>
      <p:sp>
        <p:nvSpPr>
          <p:cNvPr id="68611" name="Rectangle 4"/>
          <p:cNvSpPr>
            <a:spLocks noGrp="1" noChangeArrowheads="1"/>
          </p:cNvSpPr>
          <p:nvPr>
            <p:ph type="title" idx="4294967295"/>
          </p:nvPr>
        </p:nvSpPr>
        <p:spPr>
          <a:xfrm>
            <a:off x="6477000" y="6218238"/>
            <a:ext cx="2514600" cy="639762"/>
          </a:xfrm>
        </p:spPr>
        <p:txBody>
          <a:bodyPr/>
          <a:lstStyle/>
          <a:p>
            <a:pPr algn="r" eaLnBrk="1" hangingPunct="1"/>
            <a:r>
              <a:rPr lang="zh-CN" altLang="en-US" sz="1800">
                <a:latin typeface="Arial" charset="0"/>
                <a:cs typeface="宋体" charset="0"/>
              </a:rPr>
              <a:t>你的话</a:t>
            </a:r>
            <a:r>
              <a:rPr lang="en-US" altLang="ja-JP" sz="1800">
                <a:latin typeface="Arial" charset="0"/>
              </a:rPr>
              <a:t> 1 </a:t>
            </a:r>
            <a:r>
              <a:rPr lang="zh-CN" altLang="en-US" sz="1800">
                <a:latin typeface="Arial" charset="0"/>
                <a:cs typeface="宋体" charset="0"/>
              </a:rPr>
              <a:t>之</a:t>
            </a:r>
            <a:r>
              <a:rPr lang="en-US" altLang="ja-JP" sz="1800">
                <a:latin typeface="Arial" charset="0"/>
              </a:rPr>
              <a:t> 5</a:t>
            </a:r>
            <a:endParaRPr lang="en-US" sz="1800">
              <a:latin typeface="Arial" charset="0"/>
            </a:endParaRPr>
          </a:p>
        </p:txBody>
      </p:sp>
    </p:spTree>
  </p:cSld>
  <p:clrMapOvr>
    <a:masterClrMapping/>
  </p:clrMapOvr>
  <p:transition>
    <p:randomBar dir="vert"/>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zh-CN" altLang="en-US" sz="5400" b="1" kern="1200" dirty="0">
                <a:solidFill>
                  <a:srgbClr val="0000FF"/>
                </a:solidFill>
                <a:latin typeface="Arial" charset="0"/>
                <a:ea typeface="ＭＳ Ｐゴシック" charset="0"/>
                <a:cs typeface="ＭＳ Ｐゴシック" charset="0"/>
              </a:rPr>
              <a:t>珍视</a:t>
            </a:r>
            <a:r>
              <a:rPr lang="zh-CN" altLang="en-US" sz="5400" b="1" kern="1200" dirty="0">
                <a:solidFill>
                  <a:srgbClr val="000000"/>
                </a:solidFill>
                <a:latin typeface="Arial" charset="0"/>
                <a:ea typeface="ＭＳ Ｐゴシック" charset="0"/>
                <a:cs typeface="ＭＳ Ｐゴシック" charset="0"/>
              </a:rPr>
              <a:t>智慧，它能带来丰盛生命</a:t>
            </a:r>
            <a:r>
              <a:rPr lang="en-US" sz="5400" b="1" kern="1200" dirty="0">
                <a:solidFill>
                  <a:srgbClr val="000000"/>
                </a:solidFill>
                <a:latin typeface="Arial" charset="0"/>
                <a:ea typeface="ＭＳ Ｐゴシック" charset="0"/>
                <a:cs typeface="ＭＳ Ｐゴシック" charset="0"/>
              </a:rPr>
              <a:t>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586695642"/>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17442183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谨守智慧人关于人生中</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各样关系</a:t>
            </a:r>
            <a:r>
              <a:rPr lang="zh-CN" altLang="en-US" sz="4800" b="1" dirty="0">
                <a:effectLst>
                  <a:glow rad="127000">
                    <a:schemeClr val="tx1"/>
                  </a:glow>
                </a:effectLst>
                <a:latin typeface="Arial" charset="0"/>
                <a:ea typeface="ＭＳ Ｐゴシック" charset="0"/>
                <a:cs typeface="ＭＳ Ｐゴシック" charset="0"/>
              </a:rPr>
              <a:t>的教导</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箴</a:t>
            </a:r>
            <a:r>
              <a:rPr lang="en-US" sz="4800" b="1" dirty="0">
                <a:effectLst>
                  <a:glow rad="127000">
                    <a:schemeClr val="tx1"/>
                  </a:glow>
                </a:effectLst>
                <a:latin typeface="Arial" charset="0"/>
                <a:ea typeface="ＭＳ Ｐゴシック" charset="0"/>
                <a:cs typeface="ＭＳ Ｐゴシック" charset="0"/>
              </a:rPr>
              <a:t>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2187382422"/>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376"/>
          <a:stretch/>
        </p:blipFill>
        <p:spPr>
          <a:xfrm>
            <a:off x="-13489" y="1460378"/>
            <a:ext cx="9144000" cy="5397622"/>
          </a:xfrm>
          <a:prstGeom prst="rect">
            <a:avLst/>
          </a:prstGeom>
        </p:spPr>
      </p:pic>
      <p:sp>
        <p:nvSpPr>
          <p:cNvPr id="900098" name="Rectangle 2"/>
          <p:cNvSpPr>
            <a:spLocks noGrp="1" noChangeArrowheads="1"/>
          </p:cNvSpPr>
          <p:nvPr>
            <p:ph type="ctrTitle"/>
          </p:nvPr>
        </p:nvSpPr>
        <p:spPr>
          <a:xfrm>
            <a:off x="0" y="44624"/>
            <a:ext cx="9144000" cy="348502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About 375 two-line </a:t>
            </a:r>
            <a:r>
              <a:rPr lang="ko-KR" altLang="en-US" b="1" dirty="0" err="1">
                <a:effectLst>
                  <a:glow rad="127000">
                    <a:schemeClr val="tx1"/>
                  </a:glow>
                </a:effectLst>
                <a:latin typeface="Arial" charset="0"/>
                <a:ea typeface="ＭＳ Ｐゴシック" charset="0"/>
                <a:cs typeface="ＭＳ Ｐゴシック" charset="0"/>
              </a:rPr>
              <a:t>箴言</a:t>
            </a:r>
            <a:r>
              <a:rPr lang="en-US" b="1" dirty="0">
                <a:effectLst>
                  <a:glow rad="127000">
                    <a:schemeClr val="tx1"/>
                  </a:glow>
                </a:effectLst>
                <a:latin typeface="Arial" charset="0"/>
                <a:ea typeface="ＭＳ Ｐゴシック" charset="0"/>
                <a:cs typeface="ＭＳ Ｐゴシック" charset="0"/>
              </a:rPr>
              <a:t> of Solomon teach the practical benefits of </a:t>
            </a:r>
            <a:r>
              <a:rPr lang="ko-KR" altLang="en-US" b="1" dirty="0" err="1">
                <a:effectLst>
                  <a:glow rad="127000">
                    <a:schemeClr val="tx1"/>
                  </a:glow>
                </a:effectLst>
                <a:latin typeface="Arial" charset="0"/>
                <a:ea typeface="ＭＳ Ｐゴシック" charset="0"/>
                <a:cs typeface="ＭＳ Ｐゴシック" charset="0"/>
              </a:rPr>
              <a:t>智慧</a:t>
            </a:r>
            <a:r>
              <a:rPr lang="en-US" b="1" dirty="0">
                <a:effectLst>
                  <a:glow rad="127000">
                    <a:schemeClr val="tx1"/>
                  </a:glow>
                </a:effectLst>
                <a:latin typeface="Arial" charset="0"/>
                <a:ea typeface="ＭＳ Ｐゴシック" charset="0"/>
                <a:cs typeface="ＭＳ Ｐゴシック" charset="0"/>
              </a:rPr>
              <a:t> over wickedness in everyday life (10:1–22:16). </a:t>
            </a:r>
          </a:p>
        </p:txBody>
      </p:sp>
    </p:spTree>
    <p:extLst>
      <p:ext uri="{BB962C8B-B14F-4D97-AF65-F5344CB8AC3E}">
        <p14:creationId xmlns:p14="http://schemas.microsoft.com/office/powerpoint/2010/main" val="24166918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Peace-Back2.jpg">
            <a:extLst>
              <a:ext uri="{FF2B5EF4-FFF2-40B4-BE49-F238E27FC236}">
                <a16:creationId xmlns:a16="http://schemas.microsoft.com/office/drawing/2014/main" id="{038CEC2A-6108-8943-ABB9-DEB7406F70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B6E2F0-6F22-B04B-91A6-0E48CC6E77D6}"/>
              </a:ext>
            </a:extLst>
          </p:cNvPr>
          <p:cNvSpPr/>
          <p:nvPr/>
        </p:nvSpPr>
        <p:spPr>
          <a:xfrm>
            <a:off x="1003423" y="378610"/>
            <a:ext cx="44903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箴言</a:t>
            </a:r>
            <a:r>
              <a:rPr kumimoji="0" lang="en-SG"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 10:3, 6 (CCB)</a:t>
            </a:r>
            <a:endParaRPr kumimoji="0" lang="en-GB"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endParaRPr>
          </a:p>
        </p:txBody>
      </p:sp>
      <p:sp>
        <p:nvSpPr>
          <p:cNvPr id="5" name="Rectangle 4">
            <a:extLst>
              <a:ext uri="{FF2B5EF4-FFF2-40B4-BE49-F238E27FC236}">
                <a16:creationId xmlns:a16="http://schemas.microsoft.com/office/drawing/2014/main" id="{3CF132EF-0D4B-874E-8A39-F0265F57098E}"/>
              </a:ext>
            </a:extLst>
          </p:cNvPr>
          <p:cNvSpPr/>
          <p:nvPr/>
        </p:nvSpPr>
        <p:spPr>
          <a:xfrm>
            <a:off x="339620" y="1242878"/>
            <a:ext cx="6507747" cy="2677656"/>
          </a:xfrm>
          <a:prstGeom prst="rect">
            <a:avLst/>
          </a:prstGeom>
        </p:spPr>
        <p:txBody>
          <a:bodyPr>
            <a:spAutoFit/>
          </a:bodyPr>
          <a:lstStyle/>
          <a:p>
            <a:pPr lvl="0" algn="ctr" defTabSz="457200" fontAlgn="auto">
              <a:spcBef>
                <a:spcPts val="0"/>
              </a:spcBef>
              <a:spcAft>
                <a:spcPts val="0"/>
              </a:spcAft>
              <a:defRPr/>
            </a:pPr>
            <a:r>
              <a:rPr kumimoji="0" lang="en-SG"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rPr>
              <a:t>3</a:t>
            </a:r>
            <a:r>
              <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rPr>
              <a:t> </a:t>
            </a:r>
            <a:r>
              <a:rPr lang="zh-CN" altLang="en-US" sz="3600" b="1" dirty="0">
                <a:solidFill>
                  <a:srgbClr val="22294D"/>
                </a:solidFill>
                <a:effectLst>
                  <a:glow>
                    <a:srgbClr val="000000">
                      <a:satMod val="175000"/>
                    </a:srgbClr>
                  </a:glow>
                </a:effectLst>
                <a:cs typeface="+mn-cs"/>
              </a:rPr>
              <a:t>耶和华不让义人挨饿，</a:t>
            </a:r>
          </a:p>
          <a:p>
            <a:pPr lvl="0" algn="ctr" defTabSz="457200" fontAlgn="auto">
              <a:spcBef>
                <a:spcPts val="0"/>
              </a:spcBef>
              <a:spcAft>
                <a:spcPts val="0"/>
              </a:spcAft>
              <a:defRPr/>
            </a:pPr>
            <a:r>
              <a:rPr lang="zh-CN" altLang="en-US" sz="3600" b="1" dirty="0">
                <a:solidFill>
                  <a:srgbClr val="22294D"/>
                </a:solidFill>
                <a:effectLst>
                  <a:glow>
                    <a:srgbClr val="000000">
                      <a:satMod val="175000"/>
                    </a:srgbClr>
                  </a:glow>
                </a:effectLst>
                <a:cs typeface="+mn-cs"/>
              </a:rPr>
              <a:t>    祂使恶人的奢望成空。</a:t>
            </a:r>
            <a:endParaRPr lang="en-US" altLang="zh-CN" sz="3600" b="1" dirty="0">
              <a:solidFill>
                <a:srgbClr val="22294D"/>
              </a:solidFill>
              <a:effectLst>
                <a:glow>
                  <a:srgbClr val="000000">
                    <a:satMod val="175000"/>
                  </a:srgbClr>
                </a:glow>
              </a:effectLst>
              <a:cs typeface="+mn-cs"/>
            </a:endParaRPr>
          </a:p>
          <a:p>
            <a:pPr lvl="0" algn="ctr" defTabSz="457200" fontAlgn="auto">
              <a:spcBef>
                <a:spcPts val="0"/>
              </a:spcBef>
              <a:spcAft>
                <a:spcPts val="0"/>
              </a:spcAft>
              <a:defRPr/>
            </a:pPr>
            <a:endParaRPr kumimoji="0" lang="en-US"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endParaRPr>
          </a:p>
          <a:p>
            <a:pPr lvl="0" algn="ctr" defTabSz="457200" fontAlgn="auto">
              <a:spcBef>
                <a:spcPts val="0"/>
              </a:spcBef>
              <a:spcAft>
                <a:spcPts val="0"/>
              </a:spcAft>
              <a:defRPr/>
            </a:pPr>
            <a:r>
              <a:rPr kumimoji="0" lang="en-SG"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rPr>
              <a:t>6</a:t>
            </a:r>
            <a:r>
              <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rPr>
              <a:t> </a:t>
            </a:r>
            <a:r>
              <a:rPr lang="zh-CN" altLang="en-US" sz="3600" b="1" dirty="0">
                <a:solidFill>
                  <a:srgbClr val="22294D"/>
                </a:solidFill>
                <a:effectLst>
                  <a:glow>
                    <a:srgbClr val="000000">
                      <a:satMod val="175000"/>
                    </a:srgbClr>
                  </a:glow>
                </a:effectLst>
                <a:cs typeface="+mn-cs"/>
              </a:rPr>
              <a:t>祝福临到义人的头，</a:t>
            </a:r>
          </a:p>
          <a:p>
            <a:pPr lvl="0" algn="ctr" defTabSz="457200" fontAlgn="auto">
              <a:spcBef>
                <a:spcPts val="0"/>
              </a:spcBef>
              <a:spcAft>
                <a:spcPts val="0"/>
              </a:spcAft>
              <a:defRPr/>
            </a:pPr>
            <a:r>
              <a:rPr lang="zh-CN" altLang="en-US" sz="3600" b="1" dirty="0">
                <a:solidFill>
                  <a:srgbClr val="22294D"/>
                </a:solidFill>
                <a:effectLst>
                  <a:glow>
                    <a:srgbClr val="000000">
                      <a:satMod val="175000"/>
                    </a:srgbClr>
                  </a:glow>
                </a:effectLst>
                <a:cs typeface="+mn-cs"/>
              </a:rPr>
              <a:t>    残暴充满恶人的口。</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39234012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Reputable</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义人流芳于世，</a:t>
            </a:r>
          </a:p>
          <a:p>
            <a:pPr lvl="1"/>
            <a:r>
              <a:rPr lang="zh-CN" altLang="en-US" b="1" dirty="0"/>
              <a:t>    恶人名声朽烂。</a:t>
            </a:r>
            <a:br>
              <a:rPr lang="en-US" b="1" dirty="0"/>
            </a:br>
            <a:r>
              <a:rPr lang="en-US" b="1" dirty="0"/>
              <a:t>(</a:t>
            </a:r>
            <a:r>
              <a:rPr lang="ja-JP" altLang="en-US" b="1" dirty="0"/>
              <a:t>箴言</a:t>
            </a:r>
            <a:r>
              <a:rPr lang="en-US" b="1" dirty="0"/>
              <a:t> 10:7).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226974101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Encouraging</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义人的口是生命之泉，</a:t>
            </a:r>
          </a:p>
          <a:p>
            <a:pPr lvl="1"/>
            <a:r>
              <a:rPr lang="zh-CN" altLang="en-US" b="1" dirty="0"/>
              <a:t>    恶人的口却充满残暴。</a:t>
            </a:r>
            <a:endParaRPr lang="en-US" altLang="zh-CN" b="1" dirty="0"/>
          </a:p>
          <a:p>
            <a:pPr lvl="1"/>
            <a:r>
              <a:rPr lang="en-US" b="1" dirty="0"/>
              <a:t>(</a:t>
            </a:r>
            <a:r>
              <a:rPr lang="ja-JP" altLang="en-US" b="1" dirty="0"/>
              <a:t>箴言</a:t>
            </a:r>
            <a:r>
              <a:rPr lang="en-US" b="1" dirty="0"/>
              <a:t> 10:11).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77827741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Peace-Back2.jpg">
            <a:extLst>
              <a:ext uri="{FF2B5EF4-FFF2-40B4-BE49-F238E27FC236}">
                <a16:creationId xmlns:a16="http://schemas.microsoft.com/office/drawing/2014/main" id="{038CEC2A-6108-8943-ABB9-DEB7406F70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B6E2F0-6F22-B04B-91A6-0E48CC6E77D6}"/>
              </a:ext>
            </a:extLst>
          </p:cNvPr>
          <p:cNvSpPr/>
          <p:nvPr/>
        </p:nvSpPr>
        <p:spPr>
          <a:xfrm>
            <a:off x="1003423" y="378610"/>
            <a:ext cx="506100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箴言</a:t>
            </a:r>
            <a:r>
              <a:rPr kumimoji="0" lang="en-SG"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rPr>
              <a:t> 10:16, 25 (CCB)</a:t>
            </a:r>
            <a:endParaRPr kumimoji="0" lang="en-GB" sz="4000" b="0" i="0" u="none" strike="noStrike" kern="0" cap="none" spc="0" normalizeH="0" baseline="0" noProof="0" dirty="0">
              <a:ln>
                <a:noFill/>
              </a:ln>
              <a:solidFill>
                <a:srgbClr val="20294C"/>
              </a:solidFill>
              <a:effectLst>
                <a:glow>
                  <a:srgbClr val="000000"/>
                </a:glow>
              </a:effectLst>
              <a:uLnTx/>
              <a:uFillTx/>
              <a:latin typeface="Arial" charset="0"/>
              <a:ea typeface="ヒラギノ角ゴ Pro W3" panose="020B0300000000000000" pitchFamily="34" charset="-128"/>
              <a:cs typeface="+mn-cs"/>
            </a:endParaRPr>
          </a:p>
        </p:txBody>
      </p:sp>
      <p:sp>
        <p:nvSpPr>
          <p:cNvPr id="5" name="Rectangle 4">
            <a:extLst>
              <a:ext uri="{FF2B5EF4-FFF2-40B4-BE49-F238E27FC236}">
                <a16:creationId xmlns:a16="http://schemas.microsoft.com/office/drawing/2014/main" id="{3CF132EF-0D4B-874E-8A39-F0265F57098E}"/>
              </a:ext>
            </a:extLst>
          </p:cNvPr>
          <p:cNvSpPr/>
          <p:nvPr/>
        </p:nvSpPr>
        <p:spPr>
          <a:xfrm>
            <a:off x="339620" y="1242878"/>
            <a:ext cx="6382035" cy="3416320"/>
          </a:xfrm>
          <a:prstGeom prst="rect">
            <a:avLst/>
          </a:prstGeom>
        </p:spPr>
        <p:txBody>
          <a:bodyPr wrap="square">
            <a:spAutoFit/>
          </a:bodyPr>
          <a:lstStyle/>
          <a:p>
            <a:pPr lvl="0" algn="ctr" defTabSz="457200" fontAlgn="auto">
              <a:spcBef>
                <a:spcPts val="0"/>
              </a:spcBef>
              <a:spcAft>
                <a:spcPts val="0"/>
              </a:spcAft>
              <a:defRPr/>
            </a:pPr>
            <a:r>
              <a:rPr kumimoji="0" lang="en-SG"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rPr>
              <a:t>16</a:t>
            </a:r>
            <a:r>
              <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rPr>
              <a:t> </a:t>
            </a:r>
            <a:r>
              <a:rPr lang="zh-CN" altLang="en-US" sz="3600" b="1" dirty="0">
                <a:solidFill>
                  <a:srgbClr val="22294D"/>
                </a:solidFill>
                <a:effectLst>
                  <a:glow>
                    <a:srgbClr val="000000">
                      <a:satMod val="175000"/>
                    </a:srgbClr>
                  </a:glow>
                </a:effectLst>
                <a:cs typeface="+mn-cs"/>
              </a:rPr>
              <a:t>义人的报酬是生命，</a:t>
            </a:r>
          </a:p>
          <a:p>
            <a:pPr lvl="0" algn="ctr" defTabSz="457200" fontAlgn="auto">
              <a:spcBef>
                <a:spcPts val="0"/>
              </a:spcBef>
              <a:spcAft>
                <a:spcPts val="0"/>
              </a:spcAft>
              <a:defRPr/>
            </a:pPr>
            <a:r>
              <a:rPr lang="zh-CN" altLang="en-US" sz="3600" b="1" dirty="0">
                <a:solidFill>
                  <a:srgbClr val="22294D"/>
                </a:solidFill>
                <a:effectLst>
                  <a:glow>
                    <a:srgbClr val="000000">
                      <a:satMod val="175000"/>
                    </a:srgbClr>
                  </a:glow>
                </a:effectLst>
                <a:cs typeface="+mn-cs"/>
              </a:rPr>
              <a:t>    恶人的果子是惩罚。</a:t>
            </a:r>
            <a:endParaRPr lang="en-US" altLang="zh-CN" sz="3600" b="1" dirty="0">
              <a:solidFill>
                <a:srgbClr val="22294D"/>
              </a:solidFill>
              <a:effectLst>
                <a:glow>
                  <a:srgbClr val="000000">
                    <a:satMod val="175000"/>
                  </a:srgbClr>
                </a:glow>
              </a:effectLst>
              <a:cs typeface="+mn-cs"/>
            </a:endParaRPr>
          </a:p>
          <a:p>
            <a:pPr lvl="0" algn="ctr" defTabSz="457200" fontAlgn="auto">
              <a:spcBef>
                <a:spcPts val="0"/>
              </a:spcBef>
              <a:spcAft>
                <a:spcPts val="0"/>
              </a:spcAft>
              <a:defRPr/>
            </a:pPr>
            <a:endPar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endParaRPr>
          </a:p>
          <a:p>
            <a:pPr lvl="0" algn="ctr" defTabSz="457200" fontAlgn="auto">
              <a:spcBef>
                <a:spcPts val="0"/>
              </a:spcBef>
              <a:spcAft>
                <a:spcPts val="0"/>
              </a:spcAft>
              <a:defRPr/>
            </a:pPr>
            <a:r>
              <a:rPr kumimoji="0" lang="en-SG" sz="3600" b="1" i="0" u="none" strike="noStrike" kern="1200" cap="none" spc="0" normalizeH="0" baseline="30000" noProof="0" dirty="0">
                <a:ln>
                  <a:noFill/>
                </a:ln>
                <a:solidFill>
                  <a:srgbClr val="22294D"/>
                </a:solidFill>
                <a:effectLst>
                  <a:glow>
                    <a:srgbClr val="000000">
                      <a:satMod val="175000"/>
                    </a:srgbClr>
                  </a:glow>
                </a:effectLst>
                <a:uLnTx/>
                <a:uFillTx/>
                <a:latin typeface="Arial" charset="0"/>
                <a:ea typeface="ＭＳ Ｐゴシック" charset="0"/>
                <a:cs typeface="+mn-cs"/>
              </a:rPr>
              <a:t>25</a:t>
            </a:r>
            <a:r>
              <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rPr>
              <a:t> </a:t>
            </a:r>
            <a:r>
              <a:rPr kumimoji="0" lang="en-SG" sz="3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a:t>
            </a:r>
            <a:r>
              <a:rPr lang="zh-CN" altLang="en-US" sz="3600" b="1" dirty="0">
                <a:solidFill>
                  <a:srgbClr val="22294D"/>
                </a:solidFill>
                <a:effectLst>
                  <a:glow>
                    <a:srgbClr val="000000">
                      <a:satMod val="175000"/>
                    </a:srgbClr>
                  </a:glow>
                </a:effectLst>
                <a:cs typeface="+mn-cs"/>
              </a:rPr>
              <a:t>暴风扫过，</a:t>
            </a:r>
          </a:p>
          <a:p>
            <a:pPr lvl="0" algn="ctr" defTabSz="457200" fontAlgn="auto">
              <a:spcBef>
                <a:spcPts val="0"/>
              </a:spcBef>
              <a:spcAft>
                <a:spcPts val="0"/>
              </a:spcAft>
              <a:defRPr/>
            </a:pPr>
            <a:r>
              <a:rPr lang="zh-CN" altLang="en-US" sz="3600" b="1" dirty="0">
                <a:solidFill>
                  <a:srgbClr val="22294D"/>
                </a:solidFill>
                <a:effectLst>
                  <a:glow>
                    <a:srgbClr val="000000">
                      <a:satMod val="175000"/>
                    </a:srgbClr>
                  </a:glow>
                </a:effectLst>
                <a:cs typeface="+mn-cs"/>
              </a:rPr>
              <a:t>    恶人消逝无踪，</a:t>
            </a:r>
          </a:p>
          <a:p>
            <a:pPr lvl="0" algn="ctr" defTabSz="457200" fontAlgn="auto">
              <a:spcBef>
                <a:spcPts val="0"/>
              </a:spcBef>
              <a:spcAft>
                <a:spcPts val="0"/>
              </a:spcAft>
              <a:defRPr/>
            </a:pPr>
            <a:r>
              <a:rPr lang="zh-CN" altLang="en-US" sz="3600" b="1" dirty="0">
                <a:solidFill>
                  <a:srgbClr val="22294D"/>
                </a:solidFill>
                <a:effectLst>
                  <a:glow>
                    <a:srgbClr val="000000">
                      <a:satMod val="175000"/>
                    </a:srgbClr>
                  </a:glow>
                </a:effectLst>
                <a:cs typeface="+mn-cs"/>
              </a:rPr>
              <a:t>    义人永不动摇。</a:t>
            </a:r>
            <a:endParaRPr kumimoji="0" lang="en-SG" sz="3600" b="1" i="0" u="none" strike="noStrike" kern="1200" cap="none" spc="0" normalizeH="0" baseline="0" noProof="0" dirty="0">
              <a:ln>
                <a:noFill/>
              </a:ln>
              <a:solidFill>
                <a:srgbClr val="22294D"/>
              </a:solidFill>
              <a:effectLst>
                <a:glow>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83716368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Hopeful</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义人的憧憬带来欢乐，</a:t>
            </a:r>
          </a:p>
          <a:p>
            <a:pPr lvl="1"/>
            <a:r>
              <a:rPr lang="zh-CN" altLang="en-US" b="1" dirty="0"/>
              <a:t>    恶人的希望终必破灭。</a:t>
            </a:r>
            <a:r>
              <a:rPr lang="en-US" b="1" dirty="0"/>
              <a:t> (</a:t>
            </a:r>
            <a:r>
              <a:rPr lang="ja-JP" altLang="en-US" b="1" dirty="0"/>
              <a:t>箴言</a:t>
            </a:r>
            <a:r>
              <a:rPr lang="en-US" b="1" dirty="0"/>
              <a:t> 10:28).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112595881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2892576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Clouds &amp; Sky 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 Box 3"/>
          <p:cNvSpPr txBox="1">
            <a:spLocks noChangeArrowheads="1"/>
          </p:cNvSpPr>
          <p:nvPr/>
        </p:nvSpPr>
        <p:spPr bwMode="auto">
          <a:xfrm>
            <a:off x="1636713" y="1455738"/>
            <a:ext cx="5878512" cy="45243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800">
                <a:solidFill>
                  <a:schemeClr val="bg1"/>
                </a:solidFill>
                <a:latin typeface="Times New Roman" charset="0"/>
                <a:cs typeface="宋体" charset="0"/>
              </a:rPr>
              <a:t>当我心惧怕，</a:t>
            </a:r>
            <a:endParaRPr lang="en-US" altLang="ja-JP" sz="4800">
              <a:solidFill>
                <a:schemeClr val="bg1"/>
              </a:solidFill>
              <a:latin typeface="Times New Roman" charset="0"/>
            </a:endParaRPr>
          </a:p>
          <a:p>
            <a:pPr algn="ctr" eaLnBrk="1" hangingPunct="1"/>
            <a:r>
              <a:rPr lang="zh-CN" altLang="en-US" sz="4800">
                <a:solidFill>
                  <a:schemeClr val="bg1"/>
                </a:solidFill>
                <a:latin typeface="Times New Roman" charset="0"/>
                <a:cs typeface="宋体" charset="0"/>
              </a:rPr>
              <a:t>迷失了方向，</a:t>
            </a:r>
            <a:endParaRPr lang="en-US" altLang="ja-JP" sz="4800">
              <a:solidFill>
                <a:schemeClr val="bg1"/>
              </a:solidFill>
              <a:latin typeface="Times New Roman" charset="0"/>
            </a:endParaRPr>
          </a:p>
          <a:p>
            <a:pPr algn="ctr" eaLnBrk="1" hangingPunct="1"/>
            <a:r>
              <a:rPr lang="zh-CN" altLang="en-US" sz="4800">
                <a:solidFill>
                  <a:schemeClr val="bg1"/>
                </a:solidFill>
                <a:latin typeface="Times New Roman" charset="0"/>
                <a:cs typeface="宋体" charset="0"/>
              </a:rPr>
              <a:t>你仍在我的身旁。</a:t>
            </a:r>
            <a:endParaRPr lang="en-US" altLang="ja-JP" sz="4800">
              <a:solidFill>
                <a:schemeClr val="bg1"/>
              </a:solidFill>
              <a:latin typeface="Times New Roman" charset="0"/>
            </a:endParaRPr>
          </a:p>
          <a:p>
            <a:pPr algn="ctr" eaLnBrk="1" hangingPunct="1"/>
            <a:r>
              <a:rPr lang="zh-CN" altLang="en-US" sz="4800">
                <a:solidFill>
                  <a:schemeClr val="bg1"/>
                </a:solidFill>
                <a:latin typeface="Times New Roman" charset="0"/>
                <a:cs typeface="宋体" charset="0"/>
              </a:rPr>
              <a:t>如今我心坚定，</a:t>
            </a:r>
            <a:endParaRPr lang="en-US" altLang="ja-JP" sz="4800">
              <a:solidFill>
                <a:schemeClr val="bg1"/>
              </a:solidFill>
              <a:latin typeface="Times New Roman" charset="0"/>
            </a:endParaRPr>
          </a:p>
          <a:p>
            <a:pPr algn="ctr" eaLnBrk="1" hangingPunct="1"/>
            <a:r>
              <a:rPr lang="zh-CN" altLang="en-US" sz="4800">
                <a:solidFill>
                  <a:schemeClr val="bg1"/>
                </a:solidFill>
                <a:latin typeface="Times New Roman" charset="0"/>
                <a:cs typeface="宋体" charset="0"/>
              </a:rPr>
              <a:t>你同在已显明，</a:t>
            </a:r>
            <a:endParaRPr lang="en-US" altLang="ja-JP" sz="4800">
              <a:solidFill>
                <a:schemeClr val="bg1"/>
              </a:solidFill>
              <a:latin typeface="Times New Roman" charset="0"/>
            </a:endParaRPr>
          </a:p>
          <a:p>
            <a:pPr algn="ctr" eaLnBrk="1" hangingPunct="1"/>
            <a:r>
              <a:rPr lang="zh-CN" altLang="en-US" sz="4800">
                <a:solidFill>
                  <a:schemeClr val="bg1"/>
                </a:solidFill>
                <a:latin typeface="Times New Roman" charset="0"/>
                <a:cs typeface="宋体" charset="0"/>
              </a:rPr>
              <a:t>恳求你永远常同在。</a:t>
            </a:r>
            <a:endParaRPr lang="en-US" sz="4800">
              <a:solidFill>
                <a:schemeClr val="bg1"/>
              </a:solidFill>
              <a:latin typeface="Times New Roman" charset="0"/>
            </a:endParaRPr>
          </a:p>
        </p:txBody>
      </p:sp>
      <p:sp>
        <p:nvSpPr>
          <p:cNvPr id="70659" name="Rectangle 4"/>
          <p:cNvSpPr>
            <a:spLocks noGrp="1" noChangeArrowheads="1"/>
          </p:cNvSpPr>
          <p:nvPr>
            <p:ph type="title" idx="4294967295"/>
          </p:nvPr>
        </p:nvSpPr>
        <p:spPr>
          <a:xfrm>
            <a:off x="6477000" y="6172200"/>
            <a:ext cx="2590800" cy="685800"/>
          </a:xfrm>
        </p:spPr>
        <p:txBody>
          <a:bodyPr/>
          <a:lstStyle/>
          <a:p>
            <a:pPr algn="r" eaLnBrk="1" hangingPunct="1"/>
            <a:r>
              <a:rPr lang="zh-CN" altLang="en-US" sz="1800">
                <a:solidFill>
                  <a:schemeClr val="bg1"/>
                </a:solidFill>
                <a:latin typeface="Arial" charset="0"/>
                <a:cs typeface="宋体" charset="0"/>
              </a:rPr>
              <a:t>你的话 </a:t>
            </a:r>
            <a:r>
              <a:rPr lang="en-US" sz="1800">
                <a:solidFill>
                  <a:schemeClr val="bg1"/>
                </a:solidFill>
                <a:latin typeface="Arial" charset="0"/>
              </a:rPr>
              <a:t>2 </a:t>
            </a:r>
            <a:r>
              <a:rPr lang="zh-CN" altLang="en-US" sz="1800">
                <a:solidFill>
                  <a:schemeClr val="bg1"/>
                </a:solidFill>
                <a:latin typeface="Arial" charset="0"/>
                <a:cs typeface="宋体" charset="0"/>
              </a:rPr>
              <a:t>之</a:t>
            </a:r>
            <a:r>
              <a:rPr lang="en-US" altLang="ja-JP" sz="1800">
                <a:solidFill>
                  <a:schemeClr val="bg1"/>
                </a:solidFill>
                <a:latin typeface="Arial" charset="0"/>
              </a:rPr>
              <a:t> 5</a:t>
            </a:r>
            <a:endParaRPr lang="en-US">
              <a:solidFill>
                <a:schemeClr val="bg1"/>
              </a:solidFill>
              <a:latin typeface="Arial" charset="0"/>
            </a:endParaRPr>
          </a:p>
        </p:txBody>
      </p:sp>
    </p:spTree>
  </p:cSld>
  <p:clrMapOvr>
    <a:masterClrMapping/>
  </p:clrMapOvr>
  <p:transition>
    <p:cover dir="u"/>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Encouraging</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纯全人行义走坦途，</a:t>
            </a:r>
          </a:p>
          <a:p>
            <a:pPr lvl="1"/>
            <a:r>
              <a:rPr lang="zh-CN" altLang="en-US" b="1" dirty="0"/>
              <a:t>    恶人作恶致沉沦。</a:t>
            </a:r>
            <a:br>
              <a:rPr lang="en-US" b="1" dirty="0"/>
            </a:br>
            <a:r>
              <a:rPr lang="en-US" b="1" dirty="0"/>
              <a:t>(</a:t>
            </a:r>
            <a:r>
              <a:rPr lang="ja-JP" altLang="en-US" b="1" dirty="0"/>
              <a:t>箴言</a:t>
            </a:r>
            <a:r>
              <a:rPr lang="en-US" b="1" dirty="0"/>
              <a:t> 11:5).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24354481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goss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14313" y="1919288"/>
            <a:ext cx="8786812" cy="1938337"/>
          </a:xfrm>
          <a:prstGeom prst="rect">
            <a:avLst/>
          </a:prstGeom>
          <a:solidFill>
            <a:srgbClr val="CCFFCC"/>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a:t>
            </a: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往来传舌的，漏秘事；</a:t>
            </a:r>
            <a:endPar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心中诚实的，遮隐事情。</a:t>
            </a:r>
            <a:r>
              <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a:t>
            </a:r>
            <a:endParaRPr kumimoji="0" lang="en-US" altLang="ja-JP" sz="4000" b="1" i="0" u="none" strike="noStrike" kern="1200" cap="none" spc="0" normalizeH="0" baseline="0" noProof="0" dirty="0">
              <a:ln>
                <a:noFill/>
              </a:ln>
              <a:solidFill>
                <a:srgbClr val="333399"/>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333399"/>
                </a:solidFill>
                <a:effectLst/>
                <a:uLnTx/>
                <a:uFillTx/>
                <a:latin typeface="Arial" charset="0"/>
                <a:ea typeface="ＭＳ Ｐゴシック" charset="0"/>
              </a:rPr>
              <a:t>(</a:t>
            </a: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箴</a:t>
            </a:r>
            <a:r>
              <a:rPr kumimoji="0" lang="en-US" altLang="ja-JP" sz="4000" b="1" i="0" u="none" strike="noStrike" kern="1200" cap="none" spc="0" normalizeH="0" baseline="0" noProof="0" dirty="0">
                <a:ln>
                  <a:noFill/>
                </a:ln>
                <a:solidFill>
                  <a:srgbClr val="333399"/>
                </a:solidFill>
                <a:effectLst/>
                <a:uLnTx/>
                <a:uFillTx/>
                <a:latin typeface="Arial" charset="0"/>
                <a:ea typeface="ＭＳ Ｐゴシック" charset="0"/>
              </a:rPr>
              <a:t> 11:13)</a:t>
            </a:r>
            <a:endParaRPr kumimoji="0" lang="en-US" sz="4000" b="1" i="0" u="none" strike="noStrike" kern="1200" cap="none" spc="0" normalizeH="0" baseline="0" noProof="0" dirty="0">
              <a:ln>
                <a:noFill/>
              </a:ln>
              <a:solidFill>
                <a:srgbClr val="333399"/>
              </a:solidFill>
              <a:effectLst/>
              <a:uLnTx/>
              <a:uFillTx/>
              <a:latin typeface="Arial" charset="0"/>
              <a:ea typeface="ＭＳ Ｐゴシック" charset="0"/>
            </a:endParaRPr>
          </a:p>
        </p:txBody>
      </p:sp>
      <p:sp>
        <p:nvSpPr>
          <p:cNvPr id="173059"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401</a:t>
            </a:r>
          </a:p>
        </p:txBody>
      </p:sp>
      <p:sp>
        <p:nvSpPr>
          <p:cNvPr id="173060" name="Rectangle 8"/>
          <p:cNvSpPr>
            <a:spLocks noGrp="1" noChangeArrowheads="1"/>
          </p:cNvSpPr>
          <p:nvPr>
            <p:ph type="title" idx="4294967295"/>
          </p:nvPr>
        </p:nvSpPr>
        <p:spPr>
          <a:xfrm>
            <a:off x="3656013" y="5749925"/>
            <a:ext cx="1878012" cy="1108075"/>
          </a:xfrm>
          <a:solidFill>
            <a:srgbClr val="FFFF00"/>
          </a:solidFill>
          <a:ln cap="flat">
            <a:solidFill>
              <a:schemeClr val="tx1"/>
            </a:solidFill>
            <a:miter lim="800000"/>
            <a:headEnd/>
            <a:tailEnd/>
          </a:ln>
        </p:spPr>
        <p:txBody>
          <a:bodyPr wrap="none" anchor="t">
            <a:spAutoFit/>
          </a:bodyPr>
          <a:lstStyle/>
          <a:p>
            <a:pPr eaLnBrk="1" hangingPunct="1"/>
            <a:r>
              <a:rPr lang="zh-CN" altLang="en-US" sz="6600">
                <a:solidFill>
                  <a:schemeClr val="accent2"/>
                </a:solidFill>
                <a:latin typeface="Haettenschweiler" charset="0"/>
                <a:cs typeface="宋体" charset="0"/>
              </a:rPr>
              <a:t>言语</a:t>
            </a:r>
            <a:endParaRPr lang="en-US" sz="6600">
              <a:solidFill>
                <a:schemeClr val="accent2"/>
              </a:solidFill>
              <a:latin typeface="Haettenschweiler" charset="0"/>
            </a:endParaRPr>
          </a:p>
        </p:txBody>
      </p:sp>
      <p:sp>
        <p:nvSpPr>
          <p:cNvPr id="173061" name="Text Box 4"/>
          <p:cNvSpPr txBox="1">
            <a:spLocks noChangeArrowheads="1"/>
          </p:cNvSpPr>
          <p:nvPr/>
        </p:nvSpPr>
        <p:spPr bwMode="auto">
          <a:xfrm>
            <a:off x="5638800" y="685800"/>
            <a:ext cx="31242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译：我所听到的是</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676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to="" calcmode="lin" valueType="num">
                                      <p:cBhvr>
                                        <p:cTn id="7"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Differences Between the Habits of the Rich and the Poor That ...">
            <a:extLst>
              <a:ext uri="{FF2B5EF4-FFF2-40B4-BE49-F238E27FC236}">
                <a16:creationId xmlns:a16="http://schemas.microsoft.com/office/drawing/2014/main" id="{D39B8C15-F851-4DFC-B126-4134D7CF08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5912" y="3646967"/>
            <a:ext cx="2863729" cy="267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C67C9C0-0741-457E-99D2-75B36B142D00}"/>
              </a:ext>
            </a:extLst>
          </p:cNvPr>
          <p:cNvSpPr/>
          <p:nvPr/>
        </p:nvSpPr>
        <p:spPr>
          <a:xfrm>
            <a:off x="842071" y="3668233"/>
            <a:ext cx="4893841"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11:16</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defTabSz="457200" fontAlgn="auto">
              <a:spcBef>
                <a:spcPts val="0"/>
              </a:spcBef>
              <a:spcAft>
                <a:spcPts val="0"/>
              </a:spcAft>
              <a:defRPr/>
            </a:pPr>
            <a:r>
              <a:rPr lang="zh-CN" altLang="en-US" sz="2800" b="1" dirty="0">
                <a:solidFill>
                  <a:srgbClr val="C00000"/>
                </a:solidFill>
                <a:latin typeface="Arial" panose="020B0604020202020204" pitchFamily="34" charset="0"/>
                <a:cs typeface="Arial" panose="020B0604020202020204" pitchFamily="34" charset="0"/>
              </a:rPr>
              <a:t>贤淑</a:t>
            </a:r>
            <a:r>
              <a:rPr lang="zh-CN" altLang="en-US" sz="2800" b="1" dirty="0">
                <a:solidFill>
                  <a:prstClr val="black"/>
                </a:solidFill>
                <a:latin typeface="Arial" panose="020B0604020202020204" pitchFamily="34" charset="0"/>
                <a:cs typeface="Arial" panose="020B0604020202020204" pitchFamily="34" charset="0"/>
              </a:rPr>
              <a:t>的女子得到尊荣，</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残暴的男子得到资财。</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06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44359" y="1352982"/>
            <a:ext cx="8363158"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11:17</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2800" b="1" dirty="0">
                <a:solidFill>
                  <a:prstClr val="black"/>
                </a:solidFill>
                <a:latin typeface="Arial" panose="020B0604020202020204" pitchFamily="34" charset="0"/>
                <a:cs typeface="Arial" panose="020B0604020202020204" pitchFamily="34" charset="0"/>
              </a:rPr>
              <a:t>仁慈的人造福自己，</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残酷的人惹祸上身。</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753493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Stable</a:t>
            </a:r>
          </a:p>
        </p:txBody>
      </p:sp>
      <p:sp>
        <p:nvSpPr>
          <p:cNvPr id="119811" name="Rectangle 3"/>
          <p:cNvSpPr>
            <a:spLocks noGrp="1" noChangeArrowheads="1"/>
          </p:cNvSpPr>
          <p:nvPr>
            <p:ph type="body" idx="1"/>
          </p:nvPr>
        </p:nvSpPr>
        <p:spPr>
          <a:xfrm>
            <a:off x="1" y="2261936"/>
            <a:ext cx="9125048" cy="3834063"/>
          </a:xfrm>
        </p:spPr>
        <p:txBody>
          <a:bodyPr/>
          <a:lstStyle/>
          <a:p>
            <a:pPr lvl="1"/>
            <a:r>
              <a:rPr lang="zh-CN" altLang="en-US" b="1" dirty="0"/>
              <a:t>恶人赚来的转眼成空，</a:t>
            </a:r>
          </a:p>
          <a:p>
            <a:pPr lvl="1"/>
            <a:r>
              <a:rPr lang="zh-CN" altLang="en-US" b="1" dirty="0"/>
              <a:t>    播种公义的必获奖赏。</a:t>
            </a:r>
            <a:br>
              <a:rPr lang="en-US" b="1" dirty="0"/>
            </a:br>
            <a:r>
              <a:rPr lang="en-US" b="1" dirty="0"/>
              <a:t>(</a:t>
            </a:r>
            <a:r>
              <a:rPr lang="ja-JP" altLang="en-US" b="1" dirty="0"/>
              <a:t>箴言</a:t>
            </a:r>
            <a:r>
              <a:rPr lang="en-US" b="1" dirty="0"/>
              <a:t> 11:18). </a:t>
            </a:r>
            <a:endParaRPr lang="en-SG" b="1" dirty="0"/>
          </a:p>
          <a:p>
            <a:pPr eaLnBrk="1" hangingPunct="1">
              <a:buFont typeface="Wingdings" pitchFamily="-105" charset="2"/>
              <a:buChar char="n"/>
              <a:defRPr/>
            </a:pPr>
            <a:endParaRPr lang="en-US" b="1" dirty="0">
              <a:ea typeface="+mn-ea"/>
              <a:cs typeface="+mn-cs"/>
            </a:endParaRPr>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126209242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Family-Oriented</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恶人终必落入法网，</a:t>
            </a:r>
          </a:p>
          <a:p>
            <a:pPr lvl="1"/>
            <a:r>
              <a:rPr lang="zh-CN" altLang="en-US" b="1" dirty="0"/>
              <a:t>    义人的子孙必得拯救。</a:t>
            </a:r>
            <a:br>
              <a:rPr lang="en-US" b="1" dirty="0"/>
            </a:br>
            <a:r>
              <a:rPr lang="en-US" b="1" dirty="0"/>
              <a:t>(</a:t>
            </a:r>
            <a:r>
              <a:rPr lang="ja-JP" altLang="en-US" b="1" dirty="0"/>
              <a:t>箴言</a:t>
            </a:r>
            <a:r>
              <a:rPr lang="en-US" b="1" dirty="0"/>
              <a:t> 11:21).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260658155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Hopeful</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义人的愿望结出善果，</a:t>
            </a:r>
          </a:p>
          <a:p>
            <a:pPr lvl="1"/>
            <a:r>
              <a:rPr lang="zh-CN" altLang="en-US" b="1" dirty="0"/>
              <a:t>    恶人的希望招致烈怒。</a:t>
            </a:r>
            <a:br>
              <a:rPr lang="en-US" b="1" dirty="0"/>
            </a:br>
            <a:r>
              <a:rPr lang="en-US" b="1" dirty="0"/>
              <a:t>(</a:t>
            </a:r>
            <a:r>
              <a:rPr lang="ja-JP" altLang="en-US" b="1" dirty="0"/>
              <a:t>箴言</a:t>
            </a:r>
            <a:r>
              <a:rPr lang="en-US" b="1" dirty="0"/>
              <a:t> 11:23).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28370389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676AC671-0732-6B4C-AA91-A48539AC432C}"/>
              </a:ext>
            </a:extLst>
          </p:cNvPr>
          <p:cNvGrpSpPr/>
          <p:nvPr/>
        </p:nvGrpSpPr>
        <p:grpSpPr>
          <a:xfrm>
            <a:off x="288718" y="6108396"/>
            <a:ext cx="8669604" cy="390124"/>
            <a:chOff x="263264" y="2224607"/>
            <a:chExt cx="8669604" cy="390124"/>
          </a:xfrm>
          <a:noFill/>
        </p:grpSpPr>
        <p:sp>
          <p:nvSpPr>
            <p:cNvPr id="69" name="Rectangle 2">
              <a:extLst>
                <a:ext uri="{FF2B5EF4-FFF2-40B4-BE49-F238E27FC236}">
                  <a16:creationId xmlns:a16="http://schemas.microsoft.com/office/drawing/2014/main" id="{EEC2AB22-654D-8C47-9D93-0FCE5678B5EB}"/>
                </a:ext>
              </a:extLst>
            </p:cNvPr>
            <p:cNvSpPr txBox="1">
              <a:spLocks noChangeArrowheads="1"/>
            </p:cNvSpPr>
            <p:nvPr/>
          </p:nvSpPr>
          <p:spPr bwMode="auto">
            <a:xfrm>
              <a:off x="263264"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Total</a:t>
              </a:r>
              <a:endParaRPr kumimoji="0" lang="en-US" sz="16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70" name="Rectangle 2">
              <a:extLst>
                <a:ext uri="{FF2B5EF4-FFF2-40B4-BE49-F238E27FC236}">
                  <a16:creationId xmlns:a16="http://schemas.microsoft.com/office/drawing/2014/main" id="{B894587A-058E-2145-82B9-EBF7408526A6}"/>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71" name="Rectangle 2">
              <a:extLst>
                <a:ext uri="{FF2B5EF4-FFF2-40B4-BE49-F238E27FC236}">
                  <a16:creationId xmlns:a16="http://schemas.microsoft.com/office/drawing/2014/main" id="{26D0617E-5684-7344-B3A7-2421C2C78168}"/>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72" name="Rectangle 2">
              <a:extLst>
                <a:ext uri="{FF2B5EF4-FFF2-40B4-BE49-F238E27FC236}">
                  <a16:creationId xmlns:a16="http://schemas.microsoft.com/office/drawing/2014/main" id="{75DF0B14-40A5-A448-976E-BC4222BAC603}"/>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73" name="Rectangle 2">
              <a:extLst>
                <a:ext uri="{FF2B5EF4-FFF2-40B4-BE49-F238E27FC236}">
                  <a16:creationId xmlns:a16="http://schemas.microsoft.com/office/drawing/2014/main" id="{52D5E95C-9ACB-B94E-99C5-939135392B53}"/>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74" name="Rectangle 2">
              <a:extLst>
                <a:ext uri="{FF2B5EF4-FFF2-40B4-BE49-F238E27FC236}">
                  <a16:creationId xmlns:a16="http://schemas.microsoft.com/office/drawing/2014/main" id="{98A25FF2-FCA3-664E-BD2A-DF59FE44C5A9}"/>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3" name="Group 2">
            <a:extLst>
              <a:ext uri="{FF2B5EF4-FFF2-40B4-BE49-F238E27FC236}">
                <a16:creationId xmlns:a16="http://schemas.microsoft.com/office/drawing/2014/main" id="{DF88436E-89CA-C34C-97DA-467AAAE0868D}"/>
              </a:ext>
            </a:extLst>
          </p:cNvPr>
          <p:cNvGrpSpPr/>
          <p:nvPr/>
        </p:nvGrpSpPr>
        <p:grpSpPr>
          <a:xfrm>
            <a:off x="288717" y="1925272"/>
            <a:ext cx="8669605" cy="390124"/>
            <a:chOff x="263263" y="2224607"/>
            <a:chExt cx="8669605" cy="390124"/>
          </a:xfrm>
          <a:noFill/>
        </p:grpSpPr>
        <p:sp>
          <p:nvSpPr>
            <p:cNvPr id="12" name="Rectangle 2">
              <a:extLst>
                <a:ext uri="{FF2B5EF4-FFF2-40B4-BE49-F238E27FC236}">
                  <a16:creationId xmlns:a16="http://schemas.microsoft.com/office/drawing/2014/main" id="{8245457A-8281-B249-8554-B3D4B797C54B}"/>
                </a:ext>
              </a:extLst>
            </p:cNvPr>
            <p:cNvSpPr txBox="1">
              <a:spLocks noChangeArrowheads="1"/>
            </p:cNvSpPr>
            <p:nvPr/>
          </p:nvSpPr>
          <p:spPr bwMode="auto">
            <a:xfrm>
              <a:off x="263263" y="2224607"/>
              <a:ext cx="2060904"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3E5A2B5-D629-2C4E-82F3-C84EA77BA746}"/>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14" name="Rectangle 2">
              <a:extLst>
                <a:ext uri="{FF2B5EF4-FFF2-40B4-BE49-F238E27FC236}">
                  <a16:creationId xmlns:a16="http://schemas.microsoft.com/office/drawing/2014/main" id="{66D50323-544C-C44F-BD1A-513A02EBF6AF}"/>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15" name="Rectangle 2">
              <a:extLst>
                <a:ext uri="{FF2B5EF4-FFF2-40B4-BE49-F238E27FC236}">
                  <a16:creationId xmlns:a16="http://schemas.microsoft.com/office/drawing/2014/main" id="{0ABC47B7-255B-4740-81CC-27C64FD78241}"/>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0</a:t>
              </a:r>
            </a:p>
          </p:txBody>
        </p:sp>
        <p:sp>
          <p:nvSpPr>
            <p:cNvPr id="16" name="Rectangle 2">
              <a:extLst>
                <a:ext uri="{FF2B5EF4-FFF2-40B4-BE49-F238E27FC236}">
                  <a16:creationId xmlns:a16="http://schemas.microsoft.com/office/drawing/2014/main" id="{E273854F-80D7-7944-AE8E-3F36F0068442}"/>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17" name="Rectangle 2">
              <a:extLst>
                <a:ext uri="{FF2B5EF4-FFF2-40B4-BE49-F238E27FC236}">
                  <a16:creationId xmlns:a16="http://schemas.microsoft.com/office/drawing/2014/main" id="{79651921-15F5-6849-89F5-8EE6ABF8E6D7}"/>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grpSp>
      <p:grpSp>
        <p:nvGrpSpPr>
          <p:cNvPr id="19" name="Group 18">
            <a:extLst>
              <a:ext uri="{FF2B5EF4-FFF2-40B4-BE49-F238E27FC236}">
                <a16:creationId xmlns:a16="http://schemas.microsoft.com/office/drawing/2014/main" id="{DB4AACB6-51BA-3944-8D58-307A6E2DEC62}"/>
              </a:ext>
            </a:extLst>
          </p:cNvPr>
          <p:cNvGrpSpPr/>
          <p:nvPr/>
        </p:nvGrpSpPr>
        <p:grpSpPr>
          <a:xfrm>
            <a:off x="258235" y="2884871"/>
            <a:ext cx="8669604" cy="390124"/>
            <a:chOff x="263264" y="2224607"/>
            <a:chExt cx="8669604" cy="390124"/>
          </a:xfrm>
          <a:noFill/>
        </p:grpSpPr>
        <p:sp>
          <p:nvSpPr>
            <p:cNvPr id="20" name="Rectangle 2">
              <a:extLst>
                <a:ext uri="{FF2B5EF4-FFF2-40B4-BE49-F238E27FC236}">
                  <a16:creationId xmlns:a16="http://schemas.microsoft.com/office/drawing/2014/main" id="{AD3DD7EE-CB2A-DF48-A561-27A4444D66F0}"/>
                </a:ext>
              </a:extLst>
            </p:cNvPr>
            <p:cNvSpPr txBox="1">
              <a:spLocks noChangeArrowheads="1"/>
            </p:cNvSpPr>
            <p:nvPr/>
          </p:nvSpPr>
          <p:spPr bwMode="auto">
            <a:xfrm>
              <a:off x="263264" y="2224607"/>
              <a:ext cx="1925434"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Reputable</a:t>
              </a: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35BD674A-3A51-884E-B8E5-61E838791080}"/>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22" name="Rectangle 2">
              <a:extLst>
                <a:ext uri="{FF2B5EF4-FFF2-40B4-BE49-F238E27FC236}">
                  <a16:creationId xmlns:a16="http://schemas.microsoft.com/office/drawing/2014/main" id="{18DD6537-BFF7-5546-98F6-486BE2879B4D}"/>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23" name="Rectangle 2">
              <a:extLst>
                <a:ext uri="{FF2B5EF4-FFF2-40B4-BE49-F238E27FC236}">
                  <a16:creationId xmlns:a16="http://schemas.microsoft.com/office/drawing/2014/main" id="{9BE6B55A-49B7-0944-8CDA-461078E99A09}"/>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24" name="Rectangle 2">
              <a:extLst>
                <a:ext uri="{FF2B5EF4-FFF2-40B4-BE49-F238E27FC236}">
                  <a16:creationId xmlns:a16="http://schemas.microsoft.com/office/drawing/2014/main" id="{EFD1F292-9A3E-8442-B5EF-FABBE5E077EF}"/>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25" name="Rectangle 2">
              <a:extLst>
                <a:ext uri="{FF2B5EF4-FFF2-40B4-BE49-F238E27FC236}">
                  <a16:creationId xmlns:a16="http://schemas.microsoft.com/office/drawing/2014/main" id="{F4EF7E8D-0151-B543-830A-94F39DB0835A}"/>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26" name="Group 25">
            <a:extLst>
              <a:ext uri="{FF2B5EF4-FFF2-40B4-BE49-F238E27FC236}">
                <a16:creationId xmlns:a16="http://schemas.microsoft.com/office/drawing/2014/main" id="{2CDA539C-A20C-2845-98F5-7A5C2940909F}"/>
              </a:ext>
            </a:extLst>
          </p:cNvPr>
          <p:cNvGrpSpPr/>
          <p:nvPr/>
        </p:nvGrpSpPr>
        <p:grpSpPr>
          <a:xfrm>
            <a:off x="258235" y="3398874"/>
            <a:ext cx="8669605" cy="390124"/>
            <a:chOff x="263263" y="2224607"/>
            <a:chExt cx="8669605" cy="390124"/>
          </a:xfrm>
          <a:noFill/>
        </p:grpSpPr>
        <p:sp>
          <p:nvSpPr>
            <p:cNvPr id="27" name="Rectangle 2">
              <a:extLst>
                <a:ext uri="{FF2B5EF4-FFF2-40B4-BE49-F238E27FC236}">
                  <a16:creationId xmlns:a16="http://schemas.microsoft.com/office/drawing/2014/main" id="{9F0B2B90-417C-7346-8BDA-00168EE0AADB}"/>
                </a:ext>
              </a:extLst>
            </p:cNvPr>
            <p:cNvSpPr txBox="1">
              <a:spLocks noChangeArrowheads="1"/>
            </p:cNvSpPr>
            <p:nvPr/>
          </p:nvSpPr>
          <p:spPr bwMode="auto">
            <a:xfrm>
              <a:off x="263263" y="2224607"/>
              <a:ext cx="2060905"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Encouraging</a:t>
              </a: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A3207AB-9E9A-7647-BE30-62AD87FD18A3}"/>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29" name="Rectangle 2">
              <a:extLst>
                <a:ext uri="{FF2B5EF4-FFF2-40B4-BE49-F238E27FC236}">
                  <a16:creationId xmlns:a16="http://schemas.microsoft.com/office/drawing/2014/main" id="{E1A224AA-0C8B-3B4B-A36F-3088DC89B6E2}"/>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0" name="Rectangle 2">
              <a:extLst>
                <a:ext uri="{FF2B5EF4-FFF2-40B4-BE49-F238E27FC236}">
                  <a16:creationId xmlns:a16="http://schemas.microsoft.com/office/drawing/2014/main" id="{D244D8FF-5915-1B42-A7A0-E9A217C64314}"/>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1" name="Rectangle 2">
              <a:extLst>
                <a:ext uri="{FF2B5EF4-FFF2-40B4-BE49-F238E27FC236}">
                  <a16:creationId xmlns:a16="http://schemas.microsoft.com/office/drawing/2014/main" id="{3F1A33A7-8A7D-C74D-A389-24124E778862}"/>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2" name="Rectangle 2">
              <a:extLst>
                <a:ext uri="{FF2B5EF4-FFF2-40B4-BE49-F238E27FC236}">
                  <a16:creationId xmlns:a16="http://schemas.microsoft.com/office/drawing/2014/main" id="{AF071D95-6BA1-E240-91CE-0243235FA33F}"/>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33" name="Group 32">
            <a:extLst>
              <a:ext uri="{FF2B5EF4-FFF2-40B4-BE49-F238E27FC236}">
                <a16:creationId xmlns:a16="http://schemas.microsoft.com/office/drawing/2014/main" id="{F9D6F8DD-A0B0-C146-A7B7-293A871116BB}"/>
              </a:ext>
            </a:extLst>
          </p:cNvPr>
          <p:cNvGrpSpPr/>
          <p:nvPr/>
        </p:nvGrpSpPr>
        <p:grpSpPr>
          <a:xfrm>
            <a:off x="258235" y="3912877"/>
            <a:ext cx="8669605" cy="390124"/>
            <a:chOff x="263263" y="2224607"/>
            <a:chExt cx="8669605" cy="390124"/>
          </a:xfrm>
          <a:noFill/>
        </p:grpSpPr>
        <p:sp>
          <p:nvSpPr>
            <p:cNvPr id="34" name="Rectangle 2">
              <a:extLst>
                <a:ext uri="{FF2B5EF4-FFF2-40B4-BE49-F238E27FC236}">
                  <a16:creationId xmlns:a16="http://schemas.microsoft.com/office/drawing/2014/main" id="{A331D172-9152-6C40-9FB9-560159DA821C}"/>
                </a:ext>
              </a:extLst>
            </p:cNvPr>
            <p:cNvSpPr txBox="1">
              <a:spLocks noChangeArrowheads="1"/>
            </p:cNvSpPr>
            <p:nvPr/>
          </p:nvSpPr>
          <p:spPr bwMode="auto">
            <a:xfrm>
              <a:off x="263263" y="2224607"/>
              <a:ext cx="2060905"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Hopeful</a:t>
              </a: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8501954C-6999-CB47-BFA9-B13CE4406054}"/>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6" name="Rectangle 2">
              <a:extLst>
                <a:ext uri="{FF2B5EF4-FFF2-40B4-BE49-F238E27FC236}">
                  <a16:creationId xmlns:a16="http://schemas.microsoft.com/office/drawing/2014/main" id="{57D8630E-610E-FA4F-81ED-DC9201EB078D}"/>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7" name="Rectangle 2">
              <a:extLst>
                <a:ext uri="{FF2B5EF4-FFF2-40B4-BE49-F238E27FC236}">
                  <a16:creationId xmlns:a16="http://schemas.microsoft.com/office/drawing/2014/main" id="{9E7B3A54-CDDD-B242-A961-25FCA6BE7E5E}"/>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8" name="Rectangle 2">
              <a:extLst>
                <a:ext uri="{FF2B5EF4-FFF2-40B4-BE49-F238E27FC236}">
                  <a16:creationId xmlns:a16="http://schemas.microsoft.com/office/drawing/2014/main" id="{A2D144EF-255A-4C44-BC8F-C26634FD0607}"/>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39" name="Rectangle 2">
              <a:extLst>
                <a:ext uri="{FF2B5EF4-FFF2-40B4-BE49-F238E27FC236}">
                  <a16:creationId xmlns:a16="http://schemas.microsoft.com/office/drawing/2014/main" id="{E8389C36-CCEC-1943-ABDB-B87174B9904F}"/>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40" name="Group 39">
            <a:extLst>
              <a:ext uri="{FF2B5EF4-FFF2-40B4-BE49-F238E27FC236}">
                <a16:creationId xmlns:a16="http://schemas.microsoft.com/office/drawing/2014/main" id="{4987D7A5-CB81-A246-A5F3-0D52C03FED1C}"/>
              </a:ext>
            </a:extLst>
          </p:cNvPr>
          <p:cNvGrpSpPr/>
          <p:nvPr/>
        </p:nvGrpSpPr>
        <p:grpSpPr>
          <a:xfrm>
            <a:off x="258235" y="4426880"/>
            <a:ext cx="8669605" cy="390124"/>
            <a:chOff x="263263" y="2224607"/>
            <a:chExt cx="8669605" cy="390124"/>
          </a:xfrm>
          <a:noFill/>
        </p:grpSpPr>
        <p:sp>
          <p:nvSpPr>
            <p:cNvPr id="41" name="Rectangle 2">
              <a:extLst>
                <a:ext uri="{FF2B5EF4-FFF2-40B4-BE49-F238E27FC236}">
                  <a16:creationId xmlns:a16="http://schemas.microsoft.com/office/drawing/2014/main" id="{7B08042E-3FC7-954C-8FB1-C97697BECCE3}"/>
                </a:ext>
              </a:extLst>
            </p:cNvPr>
            <p:cNvSpPr txBox="1">
              <a:spLocks noChangeArrowheads="1"/>
            </p:cNvSpPr>
            <p:nvPr/>
          </p:nvSpPr>
          <p:spPr bwMode="auto">
            <a:xfrm>
              <a:off x="263263" y="2224607"/>
              <a:ext cx="2173835"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Family-Oriented</a:t>
              </a:r>
            </a:p>
          </p:txBody>
        </p:sp>
        <p:sp>
          <p:nvSpPr>
            <p:cNvPr id="42" name="Rectangle 2">
              <a:extLst>
                <a:ext uri="{FF2B5EF4-FFF2-40B4-BE49-F238E27FC236}">
                  <a16:creationId xmlns:a16="http://schemas.microsoft.com/office/drawing/2014/main" id="{6F5B8163-6FC5-1B47-9956-F02BD45078C1}"/>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43" name="Rectangle 2">
              <a:extLst>
                <a:ext uri="{FF2B5EF4-FFF2-40B4-BE49-F238E27FC236}">
                  <a16:creationId xmlns:a16="http://schemas.microsoft.com/office/drawing/2014/main" id="{D86F9EA4-F659-8545-B59A-ADC0565E3D56}"/>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44" name="Rectangle 2">
              <a:extLst>
                <a:ext uri="{FF2B5EF4-FFF2-40B4-BE49-F238E27FC236}">
                  <a16:creationId xmlns:a16="http://schemas.microsoft.com/office/drawing/2014/main" id="{7B044822-D026-5A44-A3DE-95B6D4D20684}"/>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45" name="Rectangle 2">
              <a:extLst>
                <a:ext uri="{FF2B5EF4-FFF2-40B4-BE49-F238E27FC236}">
                  <a16:creationId xmlns:a16="http://schemas.microsoft.com/office/drawing/2014/main" id="{AEC8C733-3047-2B4A-ABEB-DA6BE3D875DB}"/>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46" name="Rectangle 2">
              <a:extLst>
                <a:ext uri="{FF2B5EF4-FFF2-40B4-BE49-F238E27FC236}">
                  <a16:creationId xmlns:a16="http://schemas.microsoft.com/office/drawing/2014/main" id="{B3569EDD-D537-784E-B065-49080AABED56}"/>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54" name="Group 53">
            <a:extLst>
              <a:ext uri="{FF2B5EF4-FFF2-40B4-BE49-F238E27FC236}">
                <a16:creationId xmlns:a16="http://schemas.microsoft.com/office/drawing/2014/main" id="{6B84530C-6427-F24B-93B5-6058F3CB1825}"/>
              </a:ext>
            </a:extLst>
          </p:cNvPr>
          <p:cNvGrpSpPr/>
          <p:nvPr/>
        </p:nvGrpSpPr>
        <p:grpSpPr>
          <a:xfrm>
            <a:off x="258235" y="4940883"/>
            <a:ext cx="8669604" cy="390124"/>
            <a:chOff x="263264" y="2224607"/>
            <a:chExt cx="8669604" cy="390124"/>
          </a:xfrm>
          <a:noFill/>
        </p:grpSpPr>
        <p:sp>
          <p:nvSpPr>
            <p:cNvPr id="55" name="Rectangle 2">
              <a:extLst>
                <a:ext uri="{FF2B5EF4-FFF2-40B4-BE49-F238E27FC236}">
                  <a16:creationId xmlns:a16="http://schemas.microsoft.com/office/drawing/2014/main" id="{B5F26B8F-5C02-D34F-834F-4CA11AEDC109}"/>
                </a:ext>
              </a:extLst>
            </p:cNvPr>
            <p:cNvSpPr txBox="1">
              <a:spLocks noChangeArrowheads="1"/>
            </p:cNvSpPr>
            <p:nvPr/>
          </p:nvSpPr>
          <p:spPr bwMode="auto">
            <a:xfrm>
              <a:off x="263264" y="2224607"/>
              <a:ext cx="1859026"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Just</a:t>
              </a: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56" name="Rectangle 2">
              <a:extLst>
                <a:ext uri="{FF2B5EF4-FFF2-40B4-BE49-F238E27FC236}">
                  <a16:creationId xmlns:a16="http://schemas.microsoft.com/office/drawing/2014/main" id="{89D1F513-A65B-644A-820A-525D03909A5A}"/>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57" name="Rectangle 2">
              <a:extLst>
                <a:ext uri="{FF2B5EF4-FFF2-40B4-BE49-F238E27FC236}">
                  <a16:creationId xmlns:a16="http://schemas.microsoft.com/office/drawing/2014/main" id="{205170E1-7D5A-3945-91B5-5723A3B29391}"/>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58" name="Rectangle 2">
              <a:extLst>
                <a:ext uri="{FF2B5EF4-FFF2-40B4-BE49-F238E27FC236}">
                  <a16:creationId xmlns:a16="http://schemas.microsoft.com/office/drawing/2014/main" id="{8832E32D-83FA-3345-84DE-F18A69A762CC}"/>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59" name="Rectangle 2">
              <a:extLst>
                <a:ext uri="{FF2B5EF4-FFF2-40B4-BE49-F238E27FC236}">
                  <a16:creationId xmlns:a16="http://schemas.microsoft.com/office/drawing/2014/main" id="{FF698998-7260-3C49-BB9C-0685114D8DA2}"/>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60" name="Rectangle 2">
              <a:extLst>
                <a:ext uri="{FF2B5EF4-FFF2-40B4-BE49-F238E27FC236}">
                  <a16:creationId xmlns:a16="http://schemas.microsoft.com/office/drawing/2014/main" id="{625EDCBF-4467-D24C-AF0B-9D24669F5C6D}"/>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61" name="Group 60">
            <a:extLst>
              <a:ext uri="{FF2B5EF4-FFF2-40B4-BE49-F238E27FC236}">
                <a16:creationId xmlns:a16="http://schemas.microsoft.com/office/drawing/2014/main" id="{BB431507-3B66-434D-9FCB-885BEA7543DF}"/>
              </a:ext>
            </a:extLst>
          </p:cNvPr>
          <p:cNvGrpSpPr/>
          <p:nvPr/>
        </p:nvGrpSpPr>
        <p:grpSpPr>
          <a:xfrm>
            <a:off x="258235" y="5454884"/>
            <a:ext cx="8669605" cy="390124"/>
            <a:chOff x="263263" y="2224607"/>
            <a:chExt cx="8669605" cy="390124"/>
          </a:xfrm>
          <a:noFill/>
        </p:grpSpPr>
        <p:sp>
          <p:nvSpPr>
            <p:cNvPr id="62" name="Rectangle 2">
              <a:extLst>
                <a:ext uri="{FF2B5EF4-FFF2-40B4-BE49-F238E27FC236}">
                  <a16:creationId xmlns:a16="http://schemas.microsoft.com/office/drawing/2014/main" id="{6EFD9E90-D095-FE46-AC75-59B429DB1048}"/>
                </a:ext>
              </a:extLst>
            </p:cNvPr>
            <p:cNvSpPr txBox="1">
              <a:spLocks noChangeArrowheads="1"/>
            </p:cNvSpPr>
            <p:nvPr/>
          </p:nvSpPr>
          <p:spPr bwMode="auto">
            <a:xfrm>
              <a:off x="263263" y="2224607"/>
              <a:ext cx="1859025"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Generous</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3" name="Rectangle 2">
              <a:extLst>
                <a:ext uri="{FF2B5EF4-FFF2-40B4-BE49-F238E27FC236}">
                  <a16:creationId xmlns:a16="http://schemas.microsoft.com/office/drawing/2014/main" id="{B250308C-0219-0347-BF62-EEAA5C2B0B07}"/>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64" name="Rectangle 2">
              <a:extLst>
                <a:ext uri="{FF2B5EF4-FFF2-40B4-BE49-F238E27FC236}">
                  <a16:creationId xmlns:a16="http://schemas.microsoft.com/office/drawing/2014/main" id="{49FA209B-9364-7149-962B-2739674338B3}"/>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65" name="Rectangle 2">
              <a:extLst>
                <a:ext uri="{FF2B5EF4-FFF2-40B4-BE49-F238E27FC236}">
                  <a16:creationId xmlns:a16="http://schemas.microsoft.com/office/drawing/2014/main" id="{FE215857-6FCA-D345-AC8B-84E27201CEEA}"/>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66" name="Rectangle 2">
              <a:extLst>
                <a:ext uri="{FF2B5EF4-FFF2-40B4-BE49-F238E27FC236}">
                  <a16:creationId xmlns:a16="http://schemas.microsoft.com/office/drawing/2014/main" id="{2B78F5F0-551D-7949-A0D1-187A25035098}"/>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67" name="Rectangle 2">
              <a:extLst>
                <a:ext uri="{FF2B5EF4-FFF2-40B4-BE49-F238E27FC236}">
                  <a16:creationId xmlns:a16="http://schemas.microsoft.com/office/drawing/2014/main" id="{9133DD5C-C54F-A34C-B341-D23F4955ABDF}"/>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grpSp>
        <p:nvGrpSpPr>
          <p:cNvPr id="75" name="Group 74">
            <a:extLst>
              <a:ext uri="{FF2B5EF4-FFF2-40B4-BE49-F238E27FC236}">
                <a16:creationId xmlns:a16="http://schemas.microsoft.com/office/drawing/2014/main" id="{3D4E211D-58AC-2944-9456-191449C9D5B2}"/>
              </a:ext>
            </a:extLst>
          </p:cNvPr>
          <p:cNvGrpSpPr/>
          <p:nvPr/>
        </p:nvGrpSpPr>
        <p:grpSpPr>
          <a:xfrm>
            <a:off x="270696" y="5967158"/>
            <a:ext cx="8669605" cy="447874"/>
            <a:chOff x="263263" y="2224607"/>
            <a:chExt cx="8669605" cy="447874"/>
          </a:xfrm>
          <a:noFill/>
        </p:grpSpPr>
        <p:sp>
          <p:nvSpPr>
            <p:cNvPr id="76" name="Rectangle 2">
              <a:extLst>
                <a:ext uri="{FF2B5EF4-FFF2-40B4-BE49-F238E27FC236}">
                  <a16:creationId xmlns:a16="http://schemas.microsoft.com/office/drawing/2014/main" id="{913F9AF3-0B89-E34C-B8CB-A79957FD5216}"/>
                </a:ext>
              </a:extLst>
            </p:cNvPr>
            <p:cNvSpPr txBox="1">
              <a:spLocks noChangeArrowheads="1"/>
            </p:cNvSpPr>
            <p:nvPr/>
          </p:nvSpPr>
          <p:spPr bwMode="auto">
            <a:xfrm>
              <a:off x="263263" y="2224607"/>
              <a:ext cx="1859025"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77" name="Rectangle 2">
              <a:extLst>
                <a:ext uri="{FF2B5EF4-FFF2-40B4-BE49-F238E27FC236}">
                  <a16:creationId xmlns:a16="http://schemas.microsoft.com/office/drawing/2014/main" id="{AB6D438E-E0D8-BC47-AC3B-7C962FD55351}"/>
                </a:ext>
              </a:extLst>
            </p:cNvPr>
            <p:cNvSpPr txBox="1">
              <a:spLocks noChangeArrowheads="1"/>
            </p:cNvSpPr>
            <p:nvPr/>
          </p:nvSpPr>
          <p:spPr bwMode="auto">
            <a:xfrm>
              <a:off x="2122292" y="228235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-14</a:t>
              </a:r>
            </a:p>
          </p:txBody>
        </p:sp>
        <p:sp>
          <p:nvSpPr>
            <p:cNvPr id="78" name="Rectangle 2">
              <a:extLst>
                <a:ext uri="{FF2B5EF4-FFF2-40B4-BE49-F238E27FC236}">
                  <a16:creationId xmlns:a16="http://schemas.microsoft.com/office/drawing/2014/main" id="{F78165CF-CE38-8C4F-8472-E9B6250FCE58}"/>
                </a:ext>
              </a:extLst>
            </p:cNvPr>
            <p:cNvSpPr txBox="1">
              <a:spLocks noChangeArrowheads="1"/>
            </p:cNvSpPr>
            <p:nvPr/>
          </p:nvSpPr>
          <p:spPr bwMode="auto">
            <a:xfrm>
              <a:off x="3497671" y="228235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-7</a:t>
              </a:r>
            </a:p>
          </p:txBody>
        </p:sp>
        <p:sp>
          <p:nvSpPr>
            <p:cNvPr id="79" name="Rectangle 2">
              <a:extLst>
                <a:ext uri="{FF2B5EF4-FFF2-40B4-BE49-F238E27FC236}">
                  <a16:creationId xmlns:a16="http://schemas.microsoft.com/office/drawing/2014/main" id="{FF6EA34B-A850-0543-BF53-48597721B158}"/>
                </a:ext>
              </a:extLst>
            </p:cNvPr>
            <p:cNvSpPr txBox="1">
              <a:spLocks noChangeArrowheads="1"/>
            </p:cNvSpPr>
            <p:nvPr/>
          </p:nvSpPr>
          <p:spPr bwMode="auto">
            <a:xfrm>
              <a:off x="4873050" y="228235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0</a:t>
              </a:r>
            </a:p>
          </p:txBody>
        </p:sp>
        <p:sp>
          <p:nvSpPr>
            <p:cNvPr id="80" name="Rectangle 2">
              <a:extLst>
                <a:ext uri="{FF2B5EF4-FFF2-40B4-BE49-F238E27FC236}">
                  <a16:creationId xmlns:a16="http://schemas.microsoft.com/office/drawing/2014/main" id="{8CC4A945-307D-EF4D-8CF2-3A94296185BC}"/>
                </a:ext>
              </a:extLst>
            </p:cNvPr>
            <p:cNvSpPr txBox="1">
              <a:spLocks noChangeArrowheads="1"/>
            </p:cNvSpPr>
            <p:nvPr/>
          </p:nvSpPr>
          <p:spPr bwMode="auto">
            <a:xfrm>
              <a:off x="6248429" y="228235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+7</a:t>
              </a:r>
            </a:p>
          </p:txBody>
        </p:sp>
        <p:sp>
          <p:nvSpPr>
            <p:cNvPr id="81" name="Rectangle 2">
              <a:extLst>
                <a:ext uri="{FF2B5EF4-FFF2-40B4-BE49-F238E27FC236}">
                  <a16:creationId xmlns:a16="http://schemas.microsoft.com/office/drawing/2014/main" id="{E0FFDA27-6080-2F4D-BD27-4D6C0EB0C149}"/>
                </a:ext>
              </a:extLst>
            </p:cNvPr>
            <p:cNvSpPr txBox="1">
              <a:spLocks noChangeArrowheads="1"/>
            </p:cNvSpPr>
            <p:nvPr/>
          </p:nvSpPr>
          <p:spPr bwMode="auto">
            <a:xfrm>
              <a:off x="7623806" y="228235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+14</a:t>
              </a:r>
            </a:p>
          </p:txBody>
        </p:sp>
      </p:grpSp>
      <p:cxnSp>
        <p:nvCxnSpPr>
          <p:cNvPr id="5" name="Straight Connector 4">
            <a:extLst>
              <a:ext uri="{FF2B5EF4-FFF2-40B4-BE49-F238E27FC236}">
                <a16:creationId xmlns:a16="http://schemas.microsoft.com/office/drawing/2014/main" id="{3DC483E2-1488-AC46-A2D9-07184BC20B24}"/>
              </a:ext>
            </a:extLst>
          </p:cNvPr>
          <p:cNvCxnSpPr>
            <a:cxnSpLocks/>
          </p:cNvCxnSpPr>
          <p:nvPr/>
        </p:nvCxnSpPr>
        <p:spPr bwMode="auto">
          <a:xfrm flipV="1">
            <a:off x="277486" y="5949751"/>
            <a:ext cx="8482168" cy="35751"/>
          </a:xfrm>
          <a:prstGeom prst="line">
            <a:avLst/>
          </a:prstGeom>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0357" name="Group 100356">
            <a:extLst>
              <a:ext uri="{FF2B5EF4-FFF2-40B4-BE49-F238E27FC236}">
                <a16:creationId xmlns:a16="http://schemas.microsoft.com/office/drawing/2014/main" id="{A80691D0-6684-9348-85EF-AA2C086954B7}"/>
              </a:ext>
            </a:extLst>
          </p:cNvPr>
          <p:cNvGrpSpPr/>
          <p:nvPr/>
        </p:nvGrpSpPr>
        <p:grpSpPr>
          <a:xfrm>
            <a:off x="2002971" y="598229"/>
            <a:ext cx="7141028" cy="1314908"/>
            <a:chOff x="2002971" y="801189"/>
            <a:chExt cx="7141028" cy="1314908"/>
          </a:xfrm>
        </p:grpSpPr>
        <p:pic>
          <p:nvPicPr>
            <p:cNvPr id="1026" name="Picture 2">
              <a:extLst>
                <a:ext uri="{FF2B5EF4-FFF2-40B4-BE49-F238E27FC236}">
                  <a16:creationId xmlns:a16="http://schemas.microsoft.com/office/drawing/2014/main" id="{DBA3333A-99E9-2A4A-B2BE-0F1041517DD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0784" b="7504"/>
            <a:stretch/>
          </p:blipFill>
          <p:spPr bwMode="auto">
            <a:xfrm>
              <a:off x="2002971" y="801189"/>
              <a:ext cx="7141028" cy="1314908"/>
            </a:xfrm>
            <a:prstGeom prst="rect">
              <a:avLst/>
            </a:prstGeom>
            <a:solidFill>
              <a:schemeClr val="tx1"/>
            </a:solidFill>
            <a:effectLst/>
          </p:spPr>
        </p:pic>
        <p:grpSp>
          <p:nvGrpSpPr>
            <p:cNvPr id="100356" name="Group 100355">
              <a:extLst>
                <a:ext uri="{FF2B5EF4-FFF2-40B4-BE49-F238E27FC236}">
                  <a16:creationId xmlns:a16="http://schemas.microsoft.com/office/drawing/2014/main" id="{5FAD4BD9-514B-8B47-A5F5-C0277EFABE7F}"/>
                </a:ext>
              </a:extLst>
            </p:cNvPr>
            <p:cNvGrpSpPr/>
            <p:nvPr/>
          </p:nvGrpSpPr>
          <p:grpSpPr>
            <a:xfrm>
              <a:off x="2301496" y="1576190"/>
              <a:ext cx="6481208" cy="372862"/>
              <a:chOff x="2301496" y="1576190"/>
              <a:chExt cx="6481208" cy="372862"/>
            </a:xfrm>
          </p:grpSpPr>
          <p:sp>
            <p:nvSpPr>
              <p:cNvPr id="100354" name="Rectangle 100353">
                <a:extLst>
                  <a:ext uri="{FF2B5EF4-FFF2-40B4-BE49-F238E27FC236}">
                    <a16:creationId xmlns:a16="http://schemas.microsoft.com/office/drawing/2014/main" id="{E719E7AF-B5EC-CB47-87B0-F100B9F703B1}"/>
                  </a:ext>
                </a:extLst>
              </p:cNvPr>
              <p:cNvSpPr/>
              <p:nvPr/>
            </p:nvSpPr>
            <p:spPr bwMode="auto">
              <a:xfrm>
                <a:off x="2301496" y="1576190"/>
                <a:ext cx="1000997" cy="37286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8" name="Rectangle 87">
                <a:extLst>
                  <a:ext uri="{FF2B5EF4-FFF2-40B4-BE49-F238E27FC236}">
                    <a16:creationId xmlns:a16="http://schemas.microsoft.com/office/drawing/2014/main" id="{DC982697-F700-7448-981C-4D859EDD5867}"/>
                  </a:ext>
                </a:extLst>
              </p:cNvPr>
              <p:cNvSpPr/>
              <p:nvPr/>
            </p:nvSpPr>
            <p:spPr bwMode="auto">
              <a:xfrm>
                <a:off x="3671549" y="1576190"/>
                <a:ext cx="1000997" cy="37286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9" name="Rectangle 88">
                <a:extLst>
                  <a:ext uri="{FF2B5EF4-FFF2-40B4-BE49-F238E27FC236}">
                    <a16:creationId xmlns:a16="http://schemas.microsoft.com/office/drawing/2014/main" id="{F6ACFC82-D372-F641-B4FB-26A2FC862ADA}"/>
                  </a:ext>
                </a:extLst>
              </p:cNvPr>
              <p:cNvSpPr/>
              <p:nvPr/>
            </p:nvSpPr>
            <p:spPr bwMode="auto">
              <a:xfrm>
                <a:off x="5041602" y="1576190"/>
                <a:ext cx="1000997" cy="37286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 name="Rectangle 89">
                <a:extLst>
                  <a:ext uri="{FF2B5EF4-FFF2-40B4-BE49-F238E27FC236}">
                    <a16:creationId xmlns:a16="http://schemas.microsoft.com/office/drawing/2014/main" id="{F0A83302-E168-0244-843A-8059C4CA106C}"/>
                  </a:ext>
                </a:extLst>
              </p:cNvPr>
              <p:cNvSpPr/>
              <p:nvPr/>
            </p:nvSpPr>
            <p:spPr bwMode="auto">
              <a:xfrm>
                <a:off x="6411655" y="1576190"/>
                <a:ext cx="1000997" cy="37286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1" name="Rectangle 90">
                <a:extLst>
                  <a:ext uri="{FF2B5EF4-FFF2-40B4-BE49-F238E27FC236}">
                    <a16:creationId xmlns:a16="http://schemas.microsoft.com/office/drawing/2014/main" id="{0D56180D-3D87-484E-8E97-E8CF9FF37107}"/>
                  </a:ext>
                </a:extLst>
              </p:cNvPr>
              <p:cNvSpPr/>
              <p:nvPr/>
            </p:nvSpPr>
            <p:spPr bwMode="auto">
              <a:xfrm>
                <a:off x="7781707" y="1576190"/>
                <a:ext cx="1000997" cy="37286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grpSp>
      <p:grpSp>
        <p:nvGrpSpPr>
          <p:cNvPr id="100353" name="Group 100352">
            <a:extLst>
              <a:ext uri="{FF2B5EF4-FFF2-40B4-BE49-F238E27FC236}">
                <a16:creationId xmlns:a16="http://schemas.microsoft.com/office/drawing/2014/main" id="{E206EE40-EA9A-5D42-A4C2-D062EB5D5A50}"/>
              </a:ext>
            </a:extLst>
          </p:cNvPr>
          <p:cNvGrpSpPr/>
          <p:nvPr/>
        </p:nvGrpSpPr>
        <p:grpSpPr>
          <a:xfrm>
            <a:off x="2173112" y="1289334"/>
            <a:ext cx="6756552" cy="532118"/>
            <a:chOff x="2525622" y="6836075"/>
            <a:chExt cx="6756552" cy="532118"/>
          </a:xfrm>
        </p:grpSpPr>
        <p:sp>
          <p:nvSpPr>
            <p:cNvPr id="6" name="Rectangle 2">
              <a:extLst>
                <a:ext uri="{FF2B5EF4-FFF2-40B4-BE49-F238E27FC236}">
                  <a16:creationId xmlns:a16="http://schemas.microsoft.com/office/drawing/2014/main" id="{C75A899A-2FC8-7343-B32B-9517BC4DD89B}"/>
                </a:ext>
              </a:extLst>
            </p:cNvPr>
            <p:cNvSpPr txBox="1">
              <a:spLocks noChangeArrowheads="1"/>
            </p:cNvSpPr>
            <p:nvPr/>
          </p:nvSpPr>
          <p:spPr bwMode="auto">
            <a:xfrm>
              <a:off x="2525622" y="6836075"/>
              <a:ext cx="1309062" cy="532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Don’t ask</a:t>
              </a:r>
            </a:p>
          </p:txBody>
        </p:sp>
        <p:sp>
          <p:nvSpPr>
            <p:cNvPr id="7" name="Rectangle 2">
              <a:extLst>
                <a:ext uri="{FF2B5EF4-FFF2-40B4-BE49-F238E27FC236}">
                  <a16:creationId xmlns:a16="http://schemas.microsoft.com/office/drawing/2014/main" id="{1A0F1CBB-065C-C247-85C9-48D749CA2D5A}"/>
                </a:ext>
              </a:extLst>
            </p:cNvPr>
            <p:cNvSpPr txBox="1">
              <a:spLocks noChangeArrowheads="1"/>
            </p:cNvSpPr>
            <p:nvPr/>
          </p:nvSpPr>
          <p:spPr bwMode="auto">
            <a:xfrm>
              <a:off x="3887495" y="6836075"/>
              <a:ext cx="1309062" cy="532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Marginal</a:t>
              </a:r>
            </a:p>
          </p:txBody>
        </p:sp>
        <p:sp>
          <p:nvSpPr>
            <p:cNvPr id="8" name="Rectangle 2">
              <a:extLst>
                <a:ext uri="{FF2B5EF4-FFF2-40B4-BE49-F238E27FC236}">
                  <a16:creationId xmlns:a16="http://schemas.microsoft.com/office/drawing/2014/main" id="{5C516102-005F-2D4B-B638-1B71576661FC}"/>
                </a:ext>
              </a:extLst>
            </p:cNvPr>
            <p:cNvSpPr txBox="1">
              <a:spLocks noChangeArrowheads="1"/>
            </p:cNvSpPr>
            <p:nvPr/>
          </p:nvSpPr>
          <p:spPr bwMode="auto">
            <a:xfrm>
              <a:off x="5249368" y="6836075"/>
              <a:ext cx="1309062" cy="532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OK</a:t>
              </a:r>
              <a:endParaRPr kumimoji="0" lang="en-US" sz="1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9EED08C5-2774-A242-817C-516DA7B7AF1F}"/>
                </a:ext>
              </a:extLst>
            </p:cNvPr>
            <p:cNvSpPr txBox="1">
              <a:spLocks noChangeArrowheads="1"/>
            </p:cNvSpPr>
            <p:nvPr/>
          </p:nvSpPr>
          <p:spPr bwMode="auto">
            <a:xfrm>
              <a:off x="6611241" y="6836075"/>
              <a:ext cx="1309062" cy="532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Good</a:t>
              </a:r>
              <a:endParaRPr kumimoji="0" lang="en-US" sz="1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6DD1FE56-FAF2-004B-ADF9-BFF7BE13FE34}"/>
                </a:ext>
              </a:extLst>
            </p:cNvPr>
            <p:cNvSpPr txBox="1">
              <a:spLocks noChangeArrowheads="1"/>
            </p:cNvSpPr>
            <p:nvPr/>
          </p:nvSpPr>
          <p:spPr bwMode="auto">
            <a:xfrm>
              <a:off x="7973112" y="6836075"/>
              <a:ext cx="1309062" cy="532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Great</a:t>
              </a:r>
            </a:p>
          </p:txBody>
        </p:sp>
      </p:grpSp>
      <p:sp>
        <p:nvSpPr>
          <p:cNvPr id="900098" name="Rectangle 2"/>
          <p:cNvSpPr>
            <a:spLocks noGrp="1" noChangeArrowheads="1"/>
          </p:cNvSpPr>
          <p:nvPr>
            <p:ph type="ctrTitle"/>
          </p:nvPr>
        </p:nvSpPr>
        <p:spPr>
          <a:xfrm>
            <a:off x="1" y="0"/>
            <a:ext cx="9143999" cy="646856"/>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A Measure of Godliness</a:t>
            </a:r>
          </a:p>
        </p:txBody>
      </p:sp>
      <p:pic>
        <p:nvPicPr>
          <p:cNvPr id="18" name="Picture 17">
            <a:extLst>
              <a:ext uri="{FF2B5EF4-FFF2-40B4-BE49-F238E27FC236}">
                <a16:creationId xmlns:a16="http://schemas.microsoft.com/office/drawing/2014/main" id="{6162AE37-C2E7-E54E-8600-944B13668735}"/>
              </a:ext>
            </a:extLst>
          </p:cNvPr>
          <p:cNvPicPr>
            <a:picLocks noChangeAspect="1"/>
          </p:cNvPicPr>
          <p:nvPr/>
        </p:nvPicPr>
        <p:blipFill>
          <a:blip r:embed="rId4"/>
          <a:stretch>
            <a:fillRect/>
          </a:stretch>
        </p:blipFill>
        <p:spPr>
          <a:xfrm rot="20921690">
            <a:off x="206446" y="163582"/>
            <a:ext cx="1550539" cy="2066343"/>
          </a:xfrm>
          <a:prstGeom prst="rect">
            <a:avLst/>
          </a:prstGeom>
        </p:spPr>
      </p:pic>
      <p:grpSp>
        <p:nvGrpSpPr>
          <p:cNvPr id="82" name="Group 81">
            <a:extLst>
              <a:ext uri="{FF2B5EF4-FFF2-40B4-BE49-F238E27FC236}">
                <a16:creationId xmlns:a16="http://schemas.microsoft.com/office/drawing/2014/main" id="{827BB6D8-01C2-2F4F-BC37-01B484576941}"/>
              </a:ext>
            </a:extLst>
          </p:cNvPr>
          <p:cNvGrpSpPr/>
          <p:nvPr/>
        </p:nvGrpSpPr>
        <p:grpSpPr>
          <a:xfrm>
            <a:off x="258235" y="2370868"/>
            <a:ext cx="8669604" cy="390124"/>
            <a:chOff x="263264" y="2224607"/>
            <a:chExt cx="8669604" cy="390124"/>
          </a:xfrm>
          <a:noFill/>
        </p:grpSpPr>
        <p:sp>
          <p:nvSpPr>
            <p:cNvPr id="83" name="Rectangle 2">
              <a:extLst>
                <a:ext uri="{FF2B5EF4-FFF2-40B4-BE49-F238E27FC236}">
                  <a16:creationId xmlns:a16="http://schemas.microsoft.com/office/drawing/2014/main" id="{C6D74340-6D15-9940-9718-CEBBD87873B5}"/>
                </a:ext>
              </a:extLst>
            </p:cNvPr>
            <p:cNvSpPr txBox="1">
              <a:spLocks noChangeArrowheads="1"/>
            </p:cNvSpPr>
            <p:nvPr/>
          </p:nvSpPr>
          <p:spPr bwMode="auto">
            <a:xfrm>
              <a:off x="263264" y="2224607"/>
              <a:ext cx="1925434"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Stable</a:t>
              </a:r>
              <a:endParaRPr kumimoji="0" lang="en-US" sz="1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4" name="Rectangle 2">
              <a:extLst>
                <a:ext uri="{FF2B5EF4-FFF2-40B4-BE49-F238E27FC236}">
                  <a16:creationId xmlns:a16="http://schemas.microsoft.com/office/drawing/2014/main" id="{1CE06F96-F46C-C447-B55F-8F4251C5C219}"/>
                </a:ext>
              </a:extLst>
            </p:cNvPr>
            <p:cNvSpPr txBox="1">
              <a:spLocks noChangeArrowheads="1"/>
            </p:cNvSpPr>
            <p:nvPr/>
          </p:nvSpPr>
          <p:spPr bwMode="auto">
            <a:xfrm>
              <a:off x="2122292"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85" name="Rectangle 2">
              <a:extLst>
                <a:ext uri="{FF2B5EF4-FFF2-40B4-BE49-F238E27FC236}">
                  <a16:creationId xmlns:a16="http://schemas.microsoft.com/office/drawing/2014/main" id="{EAE0C88A-C258-EC4F-B6A4-A6A8A7E489A3}"/>
                </a:ext>
              </a:extLst>
            </p:cNvPr>
            <p:cNvSpPr txBox="1">
              <a:spLocks noChangeArrowheads="1"/>
            </p:cNvSpPr>
            <p:nvPr/>
          </p:nvSpPr>
          <p:spPr bwMode="auto">
            <a:xfrm>
              <a:off x="3497671"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86" name="Rectangle 2">
              <a:extLst>
                <a:ext uri="{FF2B5EF4-FFF2-40B4-BE49-F238E27FC236}">
                  <a16:creationId xmlns:a16="http://schemas.microsoft.com/office/drawing/2014/main" id="{97D02C69-048A-2D4F-A98A-8E0C3A2C28D2}"/>
                </a:ext>
              </a:extLst>
            </p:cNvPr>
            <p:cNvSpPr txBox="1">
              <a:spLocks noChangeArrowheads="1"/>
            </p:cNvSpPr>
            <p:nvPr/>
          </p:nvSpPr>
          <p:spPr bwMode="auto">
            <a:xfrm>
              <a:off x="4873050"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87" name="Rectangle 2">
              <a:extLst>
                <a:ext uri="{FF2B5EF4-FFF2-40B4-BE49-F238E27FC236}">
                  <a16:creationId xmlns:a16="http://schemas.microsoft.com/office/drawing/2014/main" id="{A7EA394E-C251-2C4E-8628-0C964EBADA54}"/>
                </a:ext>
              </a:extLst>
            </p:cNvPr>
            <p:cNvSpPr txBox="1">
              <a:spLocks noChangeArrowheads="1"/>
            </p:cNvSpPr>
            <p:nvPr/>
          </p:nvSpPr>
          <p:spPr bwMode="auto">
            <a:xfrm>
              <a:off x="6248429"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sp>
          <p:nvSpPr>
            <p:cNvPr id="92" name="Rectangle 2">
              <a:extLst>
                <a:ext uri="{FF2B5EF4-FFF2-40B4-BE49-F238E27FC236}">
                  <a16:creationId xmlns:a16="http://schemas.microsoft.com/office/drawing/2014/main" id="{8BDFDAFE-792B-E743-AA9D-A421918D22B2}"/>
                </a:ext>
              </a:extLst>
            </p:cNvPr>
            <p:cNvSpPr txBox="1">
              <a:spLocks noChangeArrowheads="1"/>
            </p:cNvSpPr>
            <p:nvPr/>
          </p:nvSpPr>
          <p:spPr bwMode="auto">
            <a:xfrm>
              <a:off x="7623806" y="2224607"/>
              <a:ext cx="1309062" cy="390124"/>
            </a:xfrm>
            <a:prstGeom prst="rect">
              <a:avLst/>
            </a:prstGeom>
            <a:gr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____</a:t>
              </a:r>
            </a:p>
          </p:txBody>
        </p:sp>
      </p:grpSp>
    </p:spTree>
    <p:extLst>
      <p:ext uri="{BB962C8B-B14F-4D97-AF65-F5344CB8AC3E}">
        <p14:creationId xmlns:p14="http://schemas.microsoft.com/office/powerpoint/2010/main" val="2571708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5" descr="pig-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81000" y="762000"/>
            <a:ext cx="8305800" cy="1323975"/>
          </a:xfrm>
          <a:prstGeom prst="rect">
            <a:avLst/>
          </a:prstGeom>
          <a:solidFill>
            <a:srgbClr val="FFFF00"/>
          </a:solidFill>
          <a:ln w="12700">
            <a:solidFill>
              <a:schemeClr val="tx1"/>
            </a:solid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rPr>
              <a:t>“</a:t>
            </a:r>
            <a:r>
              <a:rPr kumimoji="0" lang="zh-CN" altLang="en-US" sz="40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cs typeface="宋体" charset="0"/>
              </a:rPr>
              <a:t>妇女美貌而无见识，如同金环戴在猪鼻上。</a:t>
            </a:r>
            <a:r>
              <a:rPr kumimoji="0" lang="en-US" altLang="ja-JP" sz="40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rPr>
              <a:t>” </a:t>
            </a:r>
            <a:r>
              <a:rPr kumimoji="0" lang="en-US" altLang="ja-JP" sz="36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rPr>
              <a:t>(</a:t>
            </a:r>
            <a:r>
              <a:rPr kumimoji="0" lang="zh-CN" altLang="en-US" sz="36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cs typeface="宋体" charset="0"/>
              </a:rPr>
              <a:t>箴</a:t>
            </a:r>
            <a:r>
              <a:rPr kumimoji="0" lang="en-US" altLang="ja-JP" sz="32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rPr>
              <a:t> 11:22)</a:t>
            </a:r>
            <a:endParaRPr kumimoji="0" lang="en-US" sz="3200" b="0" i="0" u="none" strike="noStrike" kern="1200" cap="none" spc="0" normalizeH="0" baseline="0" noProof="0">
              <a:ln>
                <a:noFill/>
              </a:ln>
              <a:solidFill>
                <a:srgbClr val="000099"/>
              </a:solidFill>
              <a:effectLst>
                <a:outerShdw blurRad="38100" dist="38100" dir="2700000" algn="tl">
                  <a:srgbClr val="000000"/>
                </a:outerShdw>
              </a:effectLst>
              <a:uLnTx/>
              <a:uFillTx/>
              <a:latin typeface="Times New Roman" charset="0"/>
              <a:ea typeface="ＭＳ Ｐゴシック" charset="0"/>
            </a:endParaRPr>
          </a:p>
        </p:txBody>
      </p:sp>
      <p:sp>
        <p:nvSpPr>
          <p:cNvPr id="166919" name="Rectangle 7"/>
          <p:cNvSpPr>
            <a:spLocks noGrp="1" noChangeArrowheads="1"/>
          </p:cNvSpPr>
          <p:nvPr>
            <p:ph type="title" idx="4294967295"/>
          </p:nvPr>
        </p:nvSpPr>
        <p:spPr>
          <a:xfrm>
            <a:off x="4572000" y="5562600"/>
            <a:ext cx="4191000" cy="1219200"/>
          </a:xfrm>
          <a:effectLst>
            <a:outerShdw blurRad="63500" dist="35921" dir="2700000" algn="ctr" rotWithShape="0">
              <a:srgbClr val="003300">
                <a:alpha val="74997"/>
              </a:srgbClr>
            </a:outerShdw>
          </a:effectLst>
        </p:spPr>
        <p:txBody>
          <a:bodyPr/>
          <a:lstStyle/>
          <a:p>
            <a:pPr algn="r" eaLnBrk="1" hangingPunct="1"/>
            <a:r>
              <a:rPr lang="zh-CN" altLang="en-US" b="1" u="sng">
                <a:solidFill>
                  <a:schemeClr val="accent1"/>
                </a:solidFill>
                <a:latin typeface="Arial" charset="0"/>
                <a:cs typeface="宋体" charset="0"/>
              </a:rPr>
              <a:t>非常</a:t>
            </a:r>
            <a:r>
              <a:rPr lang="zh-CN" altLang="en-US" b="1">
                <a:solidFill>
                  <a:schemeClr val="accent1"/>
                </a:solidFill>
                <a:latin typeface="Arial" charset="0"/>
                <a:cs typeface="宋体" charset="0"/>
              </a:rPr>
              <a:t>俱形容性！</a:t>
            </a:r>
            <a:r>
              <a:rPr lang="en-US" altLang="ja-JP" b="1">
                <a:solidFill>
                  <a:schemeClr val="accent1"/>
                </a:solidFill>
                <a:latin typeface="Arial" charset="0"/>
              </a:rPr>
              <a:t> </a:t>
            </a:r>
            <a:endParaRPr lang="en-US" b="1">
              <a:solidFill>
                <a:schemeClr val="accent1"/>
              </a:solidFill>
              <a:latin typeface="Arial" charset="0"/>
            </a:endParaRPr>
          </a:p>
        </p:txBody>
      </p:sp>
    </p:spTree>
    <p:extLst>
      <p:ext uri="{BB962C8B-B14F-4D97-AF65-F5344CB8AC3E}">
        <p14:creationId xmlns:p14="http://schemas.microsoft.com/office/powerpoint/2010/main" val="2885038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descr="Wisdom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0"/>
            <a:ext cx="6348412"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2"/>
          <p:cNvSpPr>
            <a:spLocks noGrp="1" noChangeArrowheads="1"/>
          </p:cNvSpPr>
          <p:nvPr>
            <p:ph type="title" idx="4294967295"/>
          </p:nvPr>
        </p:nvSpPr>
        <p:spPr>
          <a:xfrm>
            <a:off x="6248400" y="274638"/>
            <a:ext cx="2895600" cy="3840162"/>
          </a:xfrm>
        </p:spPr>
        <p:txBody>
          <a:bodyPr/>
          <a:lstStyle/>
          <a:p>
            <a:pPr eaLnBrk="1" hangingPunct="1"/>
            <a:r>
              <a:rPr lang="zh-CN" altLang="en-US">
                <a:latin typeface="Arial" charset="0"/>
                <a:cs typeface="宋体" charset="0"/>
              </a:rPr>
              <a:t>赫夫纳的三个金环</a:t>
            </a:r>
            <a:endParaRPr lang="en-US">
              <a:latin typeface="Arial" charset="0"/>
            </a:endParaRPr>
          </a:p>
        </p:txBody>
      </p:sp>
      <p:sp>
        <p:nvSpPr>
          <p:cNvPr id="130051" name="Text Box 4"/>
          <p:cNvSpPr txBox="1">
            <a:spLocks noChangeArrowheads="1"/>
          </p:cNvSpPr>
          <p:nvPr/>
        </p:nvSpPr>
        <p:spPr bwMode="auto">
          <a:xfrm>
            <a:off x="6632575" y="3900488"/>
            <a:ext cx="1579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今日</a:t>
            </a:r>
            <a:endParaRPr kumimoji="0" lang="en-US" altLang="ja-JP" sz="18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二零零六年</a:t>
            </a:r>
            <a:endParaRPr kumimoji="0" lang="en-US" altLang="zh-CN" sz="1800" b="1" i="0" u="none" strike="noStrike" kern="1200" cap="none" spc="0" normalizeH="0" baseline="0" noProof="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八月二十八日</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2" name="Text Box 4"/>
          <p:cNvSpPr txBox="1">
            <a:spLocks noChangeArrowheads="1"/>
          </p:cNvSpPr>
          <p:nvPr/>
        </p:nvSpPr>
        <p:spPr bwMode="auto">
          <a:xfrm>
            <a:off x="6000750" y="5500688"/>
            <a:ext cx="250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译：不断向前行的兔子</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799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智慧的价值和途径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箴言</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1920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Clouds &amp; Sky 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 Box 3"/>
          <p:cNvSpPr txBox="1">
            <a:spLocks noChangeArrowheads="1"/>
          </p:cNvSpPr>
          <p:nvPr/>
        </p:nvSpPr>
        <p:spPr bwMode="auto">
          <a:xfrm>
            <a:off x="1709738" y="968375"/>
            <a:ext cx="5724525" cy="304641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800">
                <a:solidFill>
                  <a:schemeClr val="bg1"/>
                </a:solidFill>
                <a:latin typeface="Times New Roman" charset="0"/>
                <a:cs typeface="宋体" charset="0"/>
              </a:rPr>
              <a:t>你的话是我脚前的灯</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又是我路上的光。</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你的话是我脚前的灯</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又是我路上的光。</a:t>
            </a:r>
            <a:endParaRPr lang="en-US" altLang="zh-CN" sz="4800">
              <a:solidFill>
                <a:schemeClr val="bg1"/>
              </a:solidFill>
              <a:latin typeface="Times New Roman" charset="0"/>
              <a:cs typeface="宋体" charset="0"/>
            </a:endParaRPr>
          </a:p>
        </p:txBody>
      </p:sp>
      <p:sp>
        <p:nvSpPr>
          <p:cNvPr id="72707" name="Rectangle 4"/>
          <p:cNvSpPr>
            <a:spLocks noGrp="1" noChangeArrowheads="1"/>
          </p:cNvSpPr>
          <p:nvPr>
            <p:ph type="title" idx="4294967295"/>
          </p:nvPr>
        </p:nvSpPr>
        <p:spPr>
          <a:xfrm>
            <a:off x="6705600" y="6096000"/>
            <a:ext cx="2438400" cy="762000"/>
          </a:xfrm>
          <a:noFill/>
        </p:spPr>
        <p:txBody>
          <a:bodyPr/>
          <a:lstStyle/>
          <a:p>
            <a:pPr algn="r" eaLnBrk="1" hangingPunct="1"/>
            <a:r>
              <a:rPr lang="zh-CN" altLang="en-US" sz="1800">
                <a:solidFill>
                  <a:schemeClr val="bg1"/>
                </a:solidFill>
                <a:latin typeface="Arial" charset="0"/>
                <a:cs typeface="宋体" charset="0"/>
              </a:rPr>
              <a:t>你的话</a:t>
            </a:r>
            <a:r>
              <a:rPr lang="en-US" altLang="ja-JP" sz="1800">
                <a:solidFill>
                  <a:schemeClr val="bg1"/>
                </a:solidFill>
                <a:latin typeface="Arial" charset="0"/>
              </a:rPr>
              <a:t> 3 </a:t>
            </a:r>
            <a:r>
              <a:rPr lang="zh-CN" altLang="en-US" sz="1800">
                <a:solidFill>
                  <a:schemeClr val="bg1"/>
                </a:solidFill>
                <a:latin typeface="Arial" charset="0"/>
                <a:cs typeface="宋体" charset="0"/>
              </a:rPr>
              <a:t>之</a:t>
            </a:r>
            <a:r>
              <a:rPr lang="en-US" altLang="ja-JP" sz="1800">
                <a:solidFill>
                  <a:schemeClr val="bg1"/>
                </a:solidFill>
                <a:latin typeface="Arial" charset="0"/>
              </a:rPr>
              <a:t> 5</a:t>
            </a:r>
            <a:endParaRPr lang="en-US" sz="1800">
              <a:solidFill>
                <a:schemeClr val="bg1"/>
              </a:solidFill>
              <a:latin typeface="Arial" charset="0"/>
            </a:endParaRPr>
          </a:p>
        </p:txBody>
      </p:sp>
    </p:spTree>
  </p:cSld>
  <p:clrMapOvr>
    <a:masterClrMapping/>
  </p:clrMapOvr>
  <p:transition>
    <p:split dir="in"/>
  </p:transition>
</p:sld>
</file>

<file path=ppt/slides/slide30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549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3068638"/>
            <a:ext cx="93138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2"/>
          <p:cNvSpPr>
            <a:spLocks noGrp="1" noChangeArrowheads="1"/>
          </p:cNvSpPr>
          <p:nvPr>
            <p:ph type="title" idx="4294967295"/>
          </p:nvPr>
        </p:nvSpPr>
        <p:spPr>
          <a:xfrm>
            <a:off x="0" y="20638"/>
            <a:ext cx="4427538" cy="2976562"/>
          </a:xfrm>
        </p:spPr>
        <p:txBody>
          <a:bodyPr/>
          <a:lstStyle/>
          <a:p>
            <a:pPr eaLnBrk="1" hangingPunct="1"/>
            <a:r>
              <a:rPr lang="en-US" sz="5400">
                <a:solidFill>
                  <a:schemeClr val="bg1"/>
                </a:solidFill>
                <a:latin typeface="Arial" charset="0"/>
              </a:rPr>
              <a:t>Hefner</a:t>
            </a:r>
            <a:r>
              <a:rPr lang="fr-FR" altLang="ja-JP" sz="5400">
                <a:solidFill>
                  <a:schemeClr val="bg1"/>
                </a:solidFill>
                <a:latin typeface="Arial" charset="0"/>
              </a:rPr>
              <a:t>'</a:t>
            </a:r>
            <a:r>
              <a:rPr lang="en-US" sz="5400">
                <a:solidFill>
                  <a:schemeClr val="bg1"/>
                </a:solidFill>
                <a:latin typeface="Arial" charset="0"/>
              </a:rPr>
              <a:t>s One Ring of Gold</a:t>
            </a:r>
          </a:p>
        </p:txBody>
      </p:sp>
      <p:sp>
        <p:nvSpPr>
          <p:cNvPr id="254980" name="Text Box 4"/>
          <p:cNvSpPr txBox="1">
            <a:spLocks noChangeArrowheads="1"/>
          </p:cNvSpPr>
          <p:nvPr/>
        </p:nvSpPr>
        <p:spPr bwMode="auto">
          <a:xfrm>
            <a:off x="4716016" y="692150"/>
            <a:ext cx="4211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age 86 he married Crystal Harris on 31 Dec 2012 (age 26)</a:t>
            </a:r>
          </a:p>
        </p:txBody>
      </p:sp>
    </p:spTree>
    <p:extLst>
      <p:ext uri="{BB962C8B-B14F-4D97-AF65-F5344CB8AC3E}">
        <p14:creationId xmlns:p14="http://schemas.microsoft.com/office/powerpoint/2010/main" val="167763303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417745991"/>
      </p:ext>
    </p:extLst>
  </p:cSld>
  <p:clrMapOvr>
    <a:overrideClrMapping bg1="lt1" tx1="dk1" bg2="lt2" tx2="dk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Just</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义人的心思公平正直，</a:t>
            </a:r>
          </a:p>
          <a:p>
            <a:pPr lvl="1"/>
            <a:r>
              <a:rPr lang="zh-CN" altLang="en-US" b="1" dirty="0"/>
              <a:t>    恶人的计谋阴险诡诈。</a:t>
            </a:r>
            <a:endParaRPr lang="en-US" altLang="zh-CN" b="1" dirty="0"/>
          </a:p>
          <a:p>
            <a:pPr lvl="1"/>
            <a:r>
              <a:rPr lang="en-US" b="1" dirty="0"/>
              <a:t>(</a:t>
            </a:r>
            <a:r>
              <a:rPr lang="ja-JP" altLang="en-US" b="1" dirty="0"/>
              <a:t>箴言</a:t>
            </a:r>
            <a:r>
              <a:rPr lang="en-US" b="1" dirty="0"/>
              <a:t> 12:5).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grpSp>
        <p:nvGrpSpPr>
          <p:cNvPr id="3" name="Group 2">
            <a:extLst>
              <a:ext uri="{FF2B5EF4-FFF2-40B4-BE49-F238E27FC236}">
                <a16:creationId xmlns:a16="http://schemas.microsoft.com/office/drawing/2014/main" id="{035A49AF-F090-1F42-8A87-F72ABF27119E}"/>
              </a:ext>
            </a:extLst>
          </p:cNvPr>
          <p:cNvGrpSpPr/>
          <p:nvPr/>
        </p:nvGrpSpPr>
        <p:grpSpPr>
          <a:xfrm>
            <a:off x="5630779" y="500514"/>
            <a:ext cx="3166711" cy="1761422"/>
            <a:chOff x="5630779" y="500514"/>
            <a:chExt cx="3166711" cy="1761422"/>
          </a:xfrm>
        </p:grpSpPr>
        <p:sp>
          <p:nvSpPr>
            <p:cNvPr id="2" name="Oval Callout 1">
              <a:extLst>
                <a:ext uri="{FF2B5EF4-FFF2-40B4-BE49-F238E27FC236}">
                  <a16:creationId xmlns:a16="http://schemas.microsoft.com/office/drawing/2014/main" id="{5EDF70B8-B610-934A-99A7-4136CC9BE0A5}"/>
                </a:ext>
              </a:extLst>
            </p:cNvPr>
            <p:cNvSpPr/>
            <p:nvPr/>
          </p:nvSpPr>
          <p:spPr bwMode="auto">
            <a:xfrm>
              <a:off x="5813659" y="500514"/>
              <a:ext cx="2800952" cy="1761422"/>
            </a:xfrm>
            <a:prstGeom prst="wedgeEllipseCallout">
              <a:avLst>
                <a:gd name="adj1" fmla="val -50730"/>
                <a:gd name="adj2" fmla="val 56489"/>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endParaRPr>
            </a:p>
          </p:txBody>
        </p:sp>
        <p:sp>
          <p:nvSpPr>
            <p:cNvPr id="5" name="Rectangle 2">
              <a:extLst>
                <a:ext uri="{FF2B5EF4-FFF2-40B4-BE49-F238E27FC236}">
                  <a16:creationId xmlns:a16="http://schemas.microsoft.com/office/drawing/2014/main" id="{E3A08389-C3CF-C440-BDD7-1C1D766FC881}"/>
                </a:ext>
              </a:extLst>
            </p:cNvPr>
            <p:cNvSpPr txBox="1">
              <a:spLocks noChangeArrowheads="1"/>
            </p:cNvSpPr>
            <p:nvPr/>
          </p:nvSpPr>
          <p:spPr bwMode="auto">
            <a:xfrm>
              <a:off x="5630779" y="695425"/>
              <a:ext cx="3166711"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Arial"/>
                  <a:ea typeface="ＭＳ Ｐゴシック" charset="-128"/>
                  <a:cs typeface="+mj-cs"/>
                </a:rPr>
                <a:t>fair, </a:t>
              </a:r>
              <a:br>
                <a:rPr kumimoji="0" lang="en-US" sz="4000" b="1" i="0" u="none" strike="noStrike" kern="0" cap="none" spc="0" normalizeH="0" baseline="0" noProof="0" dirty="0">
                  <a:ln>
                    <a:noFill/>
                  </a:ln>
                  <a:solidFill>
                    <a:srgbClr val="002060"/>
                  </a:solidFill>
                  <a:effectLst/>
                  <a:uLnTx/>
                  <a:uFillTx/>
                  <a:latin typeface="Arial"/>
                  <a:ea typeface="ＭＳ Ｐゴシック" charset="-128"/>
                  <a:cs typeface="+mj-cs"/>
                </a:rPr>
              </a:br>
              <a:r>
                <a:rPr kumimoji="0" lang="en-US" sz="4000" b="1" i="0" u="none" strike="noStrike" kern="0" cap="none" spc="0" normalizeH="0" baseline="0" noProof="0" dirty="0">
                  <a:ln>
                    <a:noFill/>
                  </a:ln>
                  <a:solidFill>
                    <a:srgbClr val="002060"/>
                  </a:solidFill>
                  <a:effectLst/>
                  <a:uLnTx/>
                  <a:uFillTx/>
                  <a:latin typeface="Arial"/>
                  <a:ea typeface="ＭＳ Ｐゴシック" charset="-128"/>
                  <a:cs typeface="+mj-cs"/>
                </a:rPr>
                <a:t>honest</a:t>
              </a:r>
            </a:p>
          </p:txBody>
        </p:sp>
      </p:grpSp>
    </p:spTree>
    <p:extLst>
      <p:ext uri="{BB962C8B-B14F-4D97-AF65-F5344CB8AC3E}">
        <p14:creationId xmlns:p14="http://schemas.microsoft.com/office/powerpoint/2010/main" val="111582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1115615" y="880011"/>
            <a:ext cx="7806711"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12:25</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2800" b="1" dirty="0">
                <a:solidFill>
                  <a:prstClr val="black"/>
                </a:solidFill>
                <a:latin typeface="Arial" panose="020B0604020202020204" pitchFamily="34" charset="0"/>
                <a:cs typeface="Arial" panose="020B0604020202020204" pitchFamily="34" charset="0"/>
              </a:rPr>
              <a:t>忧虑的心使人消沉，</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a:t>
            </a:r>
            <a:r>
              <a:rPr lang="zh-CN" altLang="en-US" sz="3200" b="1" dirty="0">
                <a:solidFill>
                  <a:srgbClr val="C00000"/>
                </a:solidFill>
                <a:latin typeface="Arial" panose="020B0604020202020204" pitchFamily="34" charset="0"/>
                <a:cs typeface="Arial" panose="020B0604020202020204" pitchFamily="34" charset="0"/>
              </a:rPr>
              <a:t>一句良言</a:t>
            </a:r>
            <a:r>
              <a:rPr lang="zh-CN" altLang="en-US" sz="2800" b="1" dirty="0">
                <a:solidFill>
                  <a:prstClr val="black"/>
                </a:solidFill>
                <a:latin typeface="Arial" panose="020B0604020202020204" pitchFamily="34" charset="0"/>
                <a:cs typeface="Arial" panose="020B0604020202020204" pitchFamily="34" charset="0"/>
              </a:rPr>
              <a:t>振奋人心。</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896303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39033774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7" descr="notmyj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4572000" y="3643313"/>
            <a:ext cx="3524250" cy="2246312"/>
          </a:xfrm>
          <a:prstGeom prst="rect">
            <a:avLst/>
          </a:prstGeom>
          <a:solidFill>
            <a:schemeClr val="bg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600" b="1" i="1"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3600" b="1" i="1" u="none" strike="noStrike" kern="1200" cap="none" spc="0" normalizeH="0" baseline="0" noProof="0" dirty="0">
                <a:ln>
                  <a:noFill/>
                </a:ln>
                <a:solidFill>
                  <a:srgbClr val="000000"/>
                </a:solidFill>
                <a:effectLst/>
                <a:uLnTx/>
                <a:uFillTx/>
                <a:latin typeface="Times New Roman" charset="0"/>
                <a:ea typeface="ＭＳ Ｐゴシック" charset="0"/>
                <a:cs typeface="宋体" charset="0"/>
              </a:rPr>
              <a:t>懒惰人羡慕，却无所得；殷勤人必得丰裕。</a:t>
            </a:r>
            <a:r>
              <a:rPr kumimoji="0" lang="en-US" altLang="ja-JP" sz="3600" b="1" i="1" u="none" strike="noStrike" kern="1200" cap="none" spc="0" normalizeH="0" baseline="0" noProof="0" dirty="0">
                <a:ln>
                  <a:noFill/>
                </a:ln>
                <a:solidFill>
                  <a:srgbClr val="000000"/>
                </a:solidFill>
                <a:effectLst/>
                <a:uLnTx/>
                <a:uFillTx/>
                <a:latin typeface="Times New Roman" charset="0"/>
                <a:ea typeface="ＭＳ Ｐゴシック"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3200" b="1" i="1" u="none" strike="noStrike" kern="1200" cap="none" spc="0" normalizeH="0" baseline="0" noProof="0" dirty="0">
                <a:ln>
                  <a:noFill/>
                </a:ln>
                <a:solidFill>
                  <a:srgbClr val="000000"/>
                </a:solidFill>
                <a:effectLst/>
                <a:uLnTx/>
                <a:uFillTx/>
                <a:latin typeface="Times New Roman" charset="0"/>
                <a:ea typeface="ＭＳ Ｐゴシック" charset="0"/>
                <a:cs typeface="宋体" charset="0"/>
              </a:rPr>
              <a:t>箴</a:t>
            </a:r>
            <a:r>
              <a:rPr kumimoji="0" lang="en-US" altLang="ja-JP" sz="3200" b="1" i="1" u="none" strike="noStrike" kern="1200" cap="none" spc="0" normalizeH="0" baseline="0" noProof="0" dirty="0">
                <a:ln>
                  <a:noFill/>
                </a:ln>
                <a:solidFill>
                  <a:srgbClr val="000000"/>
                </a:solidFill>
                <a:effectLst/>
                <a:uLnTx/>
                <a:uFillTx/>
                <a:latin typeface="Times New Roman" charset="0"/>
                <a:ea typeface="ＭＳ Ｐゴシック" charset="0"/>
              </a:rPr>
              <a:t> 13:4)</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7"/>
              </a:schemeClr>
            </a:outerShdw>
          </a:effectLst>
        </p:spPr>
        <p:txBody>
          <a:bodyPr/>
          <a:lstStyle/>
          <a:p>
            <a:pPr eaLnBrk="1" hangingPunct="1"/>
            <a:r>
              <a:rPr lang="zh-CN" altLang="en-US" sz="6000" b="1">
                <a:solidFill>
                  <a:schemeClr val="bg1"/>
                </a:solidFill>
                <a:latin typeface="Arial" charset="0"/>
                <a:cs typeface="宋体" charset="0"/>
              </a:rPr>
              <a:t>殷勤</a:t>
            </a:r>
            <a:br>
              <a:rPr lang="en-US" altLang="zh-CN" sz="4800" b="1">
                <a:solidFill>
                  <a:schemeClr val="bg1"/>
                </a:solidFill>
                <a:latin typeface="Arial" charset="0"/>
                <a:cs typeface="宋体" charset="0"/>
              </a:rPr>
            </a:br>
            <a:r>
              <a:rPr lang="zh-CN" altLang="en-US" sz="4800" b="1">
                <a:solidFill>
                  <a:schemeClr val="bg1"/>
                </a:solidFill>
                <a:latin typeface="Arial" charset="0"/>
                <a:cs typeface="宋体" charset="0"/>
              </a:rPr>
              <a:t>与</a:t>
            </a:r>
            <a:br>
              <a:rPr lang="en-US" altLang="zh-CN" sz="4800" b="1">
                <a:solidFill>
                  <a:schemeClr val="bg1"/>
                </a:solidFill>
                <a:latin typeface="Arial" charset="0"/>
                <a:cs typeface="宋体" charset="0"/>
              </a:rPr>
            </a:br>
            <a:r>
              <a:rPr lang="zh-CN" altLang="en-US" sz="6000" b="1">
                <a:solidFill>
                  <a:schemeClr val="bg1"/>
                </a:solidFill>
                <a:latin typeface="Arial" charset="0"/>
                <a:cs typeface="宋体" charset="0"/>
              </a:rPr>
              <a:t>懒惰</a:t>
            </a:r>
            <a:endParaRPr lang="en-US" sz="6000" b="1">
              <a:solidFill>
                <a:schemeClr val="bg1"/>
              </a:solidFill>
              <a:latin typeface="Arial" charset="0"/>
            </a:endParaRPr>
          </a:p>
        </p:txBody>
      </p:sp>
    </p:spTree>
    <p:extLst>
      <p:ext uri="{BB962C8B-B14F-4D97-AF65-F5344CB8AC3E}">
        <p14:creationId xmlns:p14="http://schemas.microsoft.com/office/powerpoint/2010/main" val="2138519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07047454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44359" y="1352982"/>
            <a:ext cx="8363158"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defTabSz="457200" fontAlgn="auto">
              <a:spcBef>
                <a:spcPts val="0"/>
              </a:spcBef>
              <a:spcAft>
                <a:spcPts val="0"/>
              </a:spcAft>
              <a:defRPr/>
            </a:pPr>
            <a:r>
              <a:rPr lang="en-US" sz="2800" b="1" u="sng" dirty="0" err="1">
                <a:solidFill>
                  <a:prstClr val="black"/>
                </a:solidFill>
                <a:latin typeface="Arial" panose="020B0604020202020204" pitchFamily="34" charset="0"/>
                <a:cs typeface="Arial" panose="020B0604020202020204" pitchFamily="34" charset="0"/>
              </a:rPr>
              <a:t>箴言</a:t>
            </a:r>
            <a:r>
              <a:rPr lang="en-US" sz="2800" b="1" u="sng" dirty="0">
                <a:solidFill>
                  <a:prstClr val="black"/>
                </a:solidFill>
                <a:latin typeface="Arial" panose="020B0604020202020204" pitchFamily="34" charset="0"/>
                <a:cs typeface="Arial" panose="020B0604020202020204" pitchFamily="34" charset="0"/>
              </a:rPr>
              <a:t> </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14:21</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藐视邻舍是罪过，</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怜悯穷人蒙福乐。</a:t>
            </a:r>
            <a:endParaRPr kumimoji="0" lang="en-US" sz="2800" b="1" i="0" u="none" strike="noStrike" kern="1200" cap="none" spc="-15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137054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68278636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C310-3EC0-42C5-A1EB-C1894C0F7DD8}"/>
              </a:ext>
            </a:extLst>
          </p:cNvPr>
          <p:cNvSpPr/>
          <p:nvPr/>
        </p:nvSpPr>
        <p:spPr>
          <a:xfrm>
            <a:off x="700804" y="1844824"/>
            <a:ext cx="7742391" cy="15081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15:1</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3600" b="1" dirty="0">
                <a:solidFill>
                  <a:srgbClr val="C00000"/>
                </a:solidFill>
                <a:latin typeface="Arial" panose="020B0604020202020204" pitchFamily="34" charset="0"/>
                <a:cs typeface="Arial" panose="020B0604020202020204" pitchFamily="34" charset="0"/>
              </a:rPr>
              <a:t>温和</a:t>
            </a:r>
            <a:r>
              <a:rPr lang="zh-CN" altLang="en-US" sz="2800" b="1" dirty="0">
                <a:solidFill>
                  <a:prstClr val="black"/>
                </a:solidFill>
                <a:latin typeface="Arial" panose="020B0604020202020204" pitchFamily="34" charset="0"/>
                <a:cs typeface="Arial" panose="020B0604020202020204" pitchFamily="34" charset="0"/>
              </a:rPr>
              <a:t>的回答平息怒气，</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粗暴的言词激起愤怒。</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604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Clouds &amp; Sky 0009"/>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Text Box 3"/>
          <p:cNvSpPr txBox="1">
            <a:spLocks noChangeArrowheads="1"/>
          </p:cNvSpPr>
          <p:nvPr/>
        </p:nvSpPr>
        <p:spPr bwMode="auto">
          <a:xfrm>
            <a:off x="1403350" y="206375"/>
            <a:ext cx="6340475" cy="45243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800">
                <a:solidFill>
                  <a:schemeClr val="bg1"/>
                </a:solidFill>
                <a:latin typeface="Times New Roman" charset="0"/>
                <a:cs typeface="宋体" charset="0"/>
              </a:rPr>
              <a:t>我永不忘记，</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在黑暗中徘徊，</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主，你大爱来寻找我。</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耶稣引领我，</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跟随你的脚踪，</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主，我要爱你到永远。</a:t>
            </a:r>
            <a:endParaRPr lang="en-US" sz="4800">
              <a:solidFill>
                <a:schemeClr val="bg1"/>
              </a:solidFill>
              <a:latin typeface="Times New Roman" charset="0"/>
            </a:endParaRPr>
          </a:p>
        </p:txBody>
      </p:sp>
      <p:sp>
        <p:nvSpPr>
          <p:cNvPr id="74755" name="Rectangle 4"/>
          <p:cNvSpPr>
            <a:spLocks noGrp="1" noChangeArrowheads="1"/>
          </p:cNvSpPr>
          <p:nvPr>
            <p:ph type="title" idx="4294967295"/>
          </p:nvPr>
        </p:nvSpPr>
        <p:spPr>
          <a:xfrm>
            <a:off x="7010400" y="6096000"/>
            <a:ext cx="2133600" cy="762000"/>
          </a:xfrm>
          <a:noFill/>
        </p:spPr>
        <p:txBody>
          <a:bodyPr/>
          <a:lstStyle/>
          <a:p>
            <a:pPr algn="r" eaLnBrk="1" hangingPunct="1"/>
            <a:r>
              <a:rPr lang="zh-CN" altLang="en-US" sz="1800">
                <a:solidFill>
                  <a:schemeClr val="bg1"/>
                </a:solidFill>
                <a:latin typeface="Arial" charset="0"/>
                <a:cs typeface="宋体" charset="0"/>
              </a:rPr>
              <a:t>你的话</a:t>
            </a:r>
            <a:r>
              <a:rPr lang="en-US" altLang="ja-JP" sz="1800">
                <a:solidFill>
                  <a:schemeClr val="bg1"/>
                </a:solidFill>
                <a:latin typeface="Arial" charset="0"/>
              </a:rPr>
              <a:t> 4 </a:t>
            </a:r>
            <a:r>
              <a:rPr lang="zh-CN" altLang="en-US" sz="1800">
                <a:solidFill>
                  <a:schemeClr val="bg1"/>
                </a:solidFill>
                <a:latin typeface="Arial" charset="0"/>
                <a:cs typeface="宋体" charset="0"/>
              </a:rPr>
              <a:t>之</a:t>
            </a:r>
            <a:r>
              <a:rPr lang="en-US" altLang="ja-JP" sz="1800">
                <a:solidFill>
                  <a:schemeClr val="bg1"/>
                </a:solidFill>
                <a:latin typeface="Arial" charset="0"/>
              </a:rPr>
              <a:t> 5</a:t>
            </a:r>
            <a:endParaRPr lang="en-US" sz="1800">
              <a:solidFill>
                <a:schemeClr val="bg1"/>
              </a:solidFill>
              <a:latin typeface="Arial" charset="0"/>
            </a:endParaRPr>
          </a:p>
        </p:txBody>
      </p:sp>
    </p:spTree>
  </p:cSld>
  <p:clrMapOvr>
    <a:masterClrMapping/>
  </p:clrMapOvr>
  <p:transition>
    <p:randomBa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3C01B2-BFD7-4C5E-90E6-D9B429C63404}"/>
              </a:ext>
            </a:extLst>
          </p:cNvPr>
          <p:cNvSpPr/>
          <p:nvPr/>
        </p:nvSpPr>
        <p:spPr>
          <a:xfrm>
            <a:off x="544359" y="2838165"/>
            <a:ext cx="8377968" cy="15081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15:4</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lang="zh-CN" altLang="en-US" sz="3600" b="1" dirty="0">
                <a:solidFill>
                  <a:srgbClr val="C00000"/>
                </a:solidFill>
                <a:latin typeface="Arial" panose="020B0604020202020204" pitchFamily="34" charset="0"/>
                <a:cs typeface="Arial" panose="020B0604020202020204" pitchFamily="34" charset="0"/>
              </a:rPr>
              <a:t>温和</a:t>
            </a:r>
            <a:r>
              <a:rPr lang="zh-CN" altLang="en-US" sz="2800" b="1" dirty="0">
                <a:solidFill>
                  <a:prstClr val="black"/>
                </a:solidFill>
                <a:latin typeface="Arial" panose="020B0604020202020204" pitchFamily="34" charset="0"/>
                <a:cs typeface="Arial" panose="020B0604020202020204" pitchFamily="34" charset="0"/>
              </a:rPr>
              <a:t>的言词带来生命，</a:t>
            </a:r>
          </a:p>
          <a:p>
            <a:pPr lvl="0" defTabSz="457200" fontAlgn="auto">
              <a:spcBef>
                <a:spcPts val="0"/>
              </a:spcBef>
              <a:spcAft>
                <a:spcPts val="0"/>
              </a:spcAft>
              <a:defRPr/>
            </a:pPr>
            <a:r>
              <a:rPr lang="zh-CN" altLang="en-US" sz="2800" b="1" dirty="0">
                <a:solidFill>
                  <a:prstClr val="black"/>
                </a:solidFill>
                <a:latin typeface="Arial" panose="020B0604020202020204" pitchFamily="34" charset="0"/>
                <a:cs typeface="Arial" panose="020B0604020202020204" pitchFamily="34" charset="0"/>
              </a:rPr>
              <a:t>    乖谬的话语伤透人心。</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47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4" name="Picture 4" descr="penguin_prov15_6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620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zh-CN" altLang="en-US">
                <a:solidFill>
                  <a:schemeClr val="bg1"/>
                </a:solidFill>
                <a:latin typeface="Arial" charset="0"/>
                <a:cs typeface="宋体" charset="0"/>
              </a:rPr>
              <a:t>虔敬过于金子</a:t>
            </a:r>
            <a:endParaRPr lang="en-US">
              <a:solidFill>
                <a:schemeClr val="bg1"/>
              </a:solidFill>
              <a:latin typeface="Arial" charset="0"/>
            </a:endParaRPr>
          </a:p>
        </p:txBody>
      </p:sp>
      <p:sp>
        <p:nvSpPr>
          <p:cNvPr id="177156" name="Text Box 6"/>
          <p:cNvSpPr txBox="1">
            <a:spLocks noChangeArrowheads="1"/>
          </p:cNvSpPr>
          <p:nvPr/>
        </p:nvSpPr>
        <p:spPr bwMode="auto">
          <a:xfrm>
            <a:off x="3657600" y="2057400"/>
            <a:ext cx="4495800"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Geneva" charset="0"/>
                <a:ea typeface="ＭＳ Ｐゴシック" charset="0"/>
                <a:cs typeface="宋体" charset="0"/>
              </a:rPr>
              <a:t>少有财宝，敬畏耶和华，强如多有财宝，烦乱不安。</a:t>
            </a:r>
            <a:endParaRPr kumimoji="0" lang="en-US" altLang="ja-JP" sz="3200" b="0" i="0" u="none" strike="noStrike" kern="1200" cap="none" spc="0" normalizeH="0" baseline="0" noProof="0">
              <a:ln>
                <a:noFill/>
              </a:ln>
              <a:solidFill>
                <a:srgbClr val="000000"/>
              </a:solidFill>
              <a:effectLst/>
              <a:uLnTx/>
              <a:uFillTx/>
              <a:latin typeface="Genev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Geneva" charset="0"/>
                <a:ea typeface="ＭＳ Ｐゴシック" charset="0"/>
                <a:cs typeface="宋体" charset="0"/>
              </a:rPr>
              <a:t>箴</a:t>
            </a:r>
            <a:r>
              <a:rPr kumimoji="0" lang="en-US" altLang="ja-JP" sz="3200" b="0" i="0" u="none" strike="noStrike" kern="1200" cap="none" spc="0" normalizeH="0" baseline="0" noProof="0">
                <a:ln>
                  <a:noFill/>
                </a:ln>
                <a:solidFill>
                  <a:srgbClr val="000000"/>
                </a:solidFill>
                <a:effectLst/>
                <a:uLnTx/>
                <a:uFillTx/>
                <a:latin typeface="Geneva" charset="0"/>
                <a:ea typeface="ＭＳ Ｐゴシック" charset="0"/>
              </a:rPr>
              <a:t> 15:16</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Genev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Geneva" charset="0"/>
              <a:ea typeface="ＭＳ Ｐゴシック" charset="0"/>
            </a:endParaRPr>
          </a:p>
        </p:txBody>
      </p:sp>
    </p:spTree>
    <p:extLst>
      <p:ext uri="{BB962C8B-B14F-4D97-AF65-F5344CB8AC3E}">
        <p14:creationId xmlns:p14="http://schemas.microsoft.com/office/powerpoint/2010/main" val="74875222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44359" y="880011"/>
            <a:ext cx="8377968" cy="16927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15:26</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3200" b="1" dirty="0">
                <a:solidFill>
                  <a:prstClr val="black"/>
                </a:solidFill>
                <a:latin typeface="Arial" panose="020B0604020202020204" pitchFamily="34" charset="0"/>
                <a:cs typeface="Arial" panose="020B0604020202020204" pitchFamily="34" charset="0"/>
              </a:rPr>
              <a:t>耶和华憎恨恶人的意念，</a:t>
            </a:r>
          </a:p>
          <a:p>
            <a:pPr lvl="0" defTabSz="457200" fontAlgn="auto">
              <a:spcBef>
                <a:spcPts val="0"/>
              </a:spcBef>
              <a:spcAft>
                <a:spcPts val="0"/>
              </a:spcAft>
              <a:defRPr/>
            </a:pPr>
            <a:r>
              <a:rPr lang="zh-CN" altLang="en-US" sz="3200" b="1" dirty="0">
                <a:solidFill>
                  <a:prstClr val="black"/>
                </a:solidFill>
                <a:latin typeface="Arial" panose="020B0604020202020204" pitchFamily="34" charset="0"/>
                <a:cs typeface="Arial" panose="020B0604020202020204" pitchFamily="34" charset="0"/>
              </a:rPr>
              <a:t>    </a:t>
            </a:r>
            <a:r>
              <a:rPr lang="zh-CN" altLang="en-US" sz="4000" b="1" dirty="0">
                <a:solidFill>
                  <a:srgbClr val="C00000"/>
                </a:solidFill>
                <a:latin typeface="Arial" panose="020B0604020202020204" pitchFamily="34" charset="0"/>
                <a:cs typeface="Arial" panose="020B0604020202020204" pitchFamily="34" charset="0"/>
              </a:rPr>
              <a:t>喜爱纯洁的言语</a:t>
            </a:r>
            <a:r>
              <a:rPr lang="zh-CN" altLang="en-US" sz="3200" b="1" dirty="0">
                <a:solidFill>
                  <a:prstClr val="black"/>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86488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elp — I'm trapped in coronavirus lockdown with my ex!">
            <a:extLst>
              <a:ext uri="{FF2B5EF4-FFF2-40B4-BE49-F238E27FC236}">
                <a16:creationId xmlns:a16="http://schemas.microsoft.com/office/drawing/2014/main" id="{B44D1146-7F25-4AB9-9DAB-EBE9C52982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754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859B2E-11E6-4172-880C-16DCB93D6E1B}"/>
              </a:ext>
            </a:extLst>
          </p:cNvPr>
          <p:cNvSpPr/>
          <p:nvPr/>
        </p:nvSpPr>
        <p:spPr>
          <a:xfrm>
            <a:off x="0" y="14460"/>
            <a:ext cx="9144000" cy="769441"/>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Soothing or Perverse Tongue?</a:t>
            </a:r>
          </a:p>
        </p:txBody>
      </p:sp>
    </p:spTree>
    <p:extLst>
      <p:ext uri="{BB962C8B-B14F-4D97-AF65-F5344CB8AC3E}">
        <p14:creationId xmlns:p14="http://schemas.microsoft.com/office/powerpoint/2010/main" val="187421246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89861947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C310-3EC0-42C5-A1EB-C1894C0F7DD8}"/>
              </a:ext>
            </a:extLst>
          </p:cNvPr>
          <p:cNvSpPr/>
          <p:nvPr/>
        </p:nvSpPr>
        <p:spPr>
          <a:xfrm>
            <a:off x="611560" y="1052736"/>
            <a:ext cx="8532440" cy="1754326"/>
          </a:xfrm>
          <a:prstGeom prst="rect">
            <a:avLst/>
          </a:prstGeom>
        </p:spPr>
        <p:txBody>
          <a:bodyPr wrap="square">
            <a:spAutoFit/>
          </a:bodyPr>
          <a:lstStyle/>
          <a:p>
            <a:pPr marL="11113" marR="0" lvl="0" indent="-11113" algn="l" defTabSz="457200" rtl="0" eaLnBrk="1" fontAlgn="auto" latinLnBrk="0" hangingPunct="1">
              <a:lnSpc>
                <a:spcPct val="100000"/>
              </a:lnSpc>
              <a:spcBef>
                <a:spcPts val="0"/>
              </a:spcBef>
              <a:spcAft>
                <a:spcPts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16:21</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marL="11113" lvl="0" indent="-11113" defTabSz="457200" fontAlgn="auto">
              <a:spcBef>
                <a:spcPts val="0"/>
              </a:spcBef>
              <a:spcAft>
                <a:spcPts val="0"/>
              </a:spcAft>
              <a:defRPr/>
            </a:pPr>
            <a:r>
              <a:rPr lang="zh-CN" altLang="en-US" sz="3200" b="1" dirty="0">
                <a:solidFill>
                  <a:prstClr val="black"/>
                </a:solidFill>
                <a:latin typeface="Arial" panose="020B0604020202020204" pitchFamily="34" charset="0"/>
                <a:cs typeface="Arial" panose="020B0604020202020204" pitchFamily="34" charset="0"/>
              </a:rPr>
              <a:t>智者以明辨著称，</a:t>
            </a:r>
          </a:p>
          <a:p>
            <a:pPr marL="11113" lvl="0" indent="-11113" defTabSz="457200" fontAlgn="auto">
              <a:spcBef>
                <a:spcPts val="0"/>
              </a:spcBef>
              <a:spcAft>
                <a:spcPts val="0"/>
              </a:spcAft>
              <a:defRPr/>
            </a:pPr>
            <a:r>
              <a:rPr lang="zh-CN" altLang="en-US" sz="3200" b="1" dirty="0">
                <a:solidFill>
                  <a:prstClr val="black"/>
                </a:solidFill>
                <a:latin typeface="Arial" panose="020B0604020202020204" pitchFamily="34" charset="0"/>
                <a:cs typeface="Arial" panose="020B0604020202020204" pitchFamily="34" charset="0"/>
              </a:rPr>
              <a:t>    </a:t>
            </a:r>
            <a:r>
              <a:rPr lang="zh-CN" altLang="en-US" sz="4000" b="1" dirty="0">
                <a:solidFill>
                  <a:srgbClr val="C00000"/>
                </a:solidFill>
                <a:latin typeface="Arial" panose="020B0604020202020204" pitchFamily="34" charset="0"/>
                <a:cs typeface="Arial" panose="020B0604020202020204" pitchFamily="34" charset="0"/>
              </a:rPr>
              <a:t>甜言</a:t>
            </a:r>
            <a:r>
              <a:rPr lang="zh-CN" altLang="en-US" sz="3200" b="1" dirty="0">
                <a:solidFill>
                  <a:prstClr val="black"/>
                </a:solidFill>
                <a:latin typeface="Arial" panose="020B0604020202020204" pitchFamily="34" charset="0"/>
                <a:cs typeface="Arial" panose="020B0604020202020204" pitchFamily="34" charset="0"/>
              </a:rPr>
              <a:t>能说服人心。</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93C01B2-BFD7-4C5E-90E6-D9B429C63404}"/>
              </a:ext>
            </a:extLst>
          </p:cNvPr>
          <p:cNvSpPr/>
          <p:nvPr/>
        </p:nvSpPr>
        <p:spPr>
          <a:xfrm>
            <a:off x="611560" y="3265602"/>
            <a:ext cx="8532440"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16:24</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lang="zh-CN" altLang="en-US" sz="3600" b="1" dirty="0">
                <a:solidFill>
                  <a:srgbClr val="C00000"/>
                </a:solidFill>
                <a:latin typeface="Arial Black" panose="020B0A04020102020204" pitchFamily="34" charset="0"/>
                <a:cs typeface="Arial" panose="020B0604020202020204" pitchFamily="34" charset="0"/>
              </a:rPr>
              <a:t>良言</a:t>
            </a:r>
            <a:r>
              <a:rPr lang="zh-CN" altLang="en-US" sz="3200" b="1" dirty="0">
                <a:latin typeface="Arial Black" panose="020B0A04020102020204" pitchFamily="34" charset="0"/>
                <a:cs typeface="Arial" panose="020B0604020202020204" pitchFamily="34" charset="0"/>
              </a:rPr>
              <a:t>如蜜，</a:t>
            </a:r>
          </a:p>
          <a:p>
            <a:pPr lvl="0" defTabSz="457200" fontAlgn="auto">
              <a:spcBef>
                <a:spcPts val="0"/>
              </a:spcBef>
              <a:spcAft>
                <a:spcPts val="0"/>
              </a:spcAft>
              <a:defRPr/>
            </a:pPr>
            <a:r>
              <a:rPr lang="zh-CN" altLang="en-US" sz="3200" b="1" dirty="0">
                <a:latin typeface="Arial Black" panose="020B0A04020102020204" pitchFamily="34" charset="0"/>
                <a:cs typeface="Arial" panose="020B0604020202020204" pitchFamily="34" charset="0"/>
              </a:rPr>
              <a:t>    使人心灵甘甜、身体康健。</a:t>
            </a:r>
            <a:endPar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23402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59B2E-11E6-4172-880C-16DCB93D6E1B}"/>
              </a:ext>
            </a:extLst>
          </p:cNvPr>
          <p:cNvSpPr/>
          <p:nvPr/>
        </p:nvSpPr>
        <p:spPr>
          <a:xfrm>
            <a:off x="1004048" y="490710"/>
            <a:ext cx="8139952"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Mercy vs Grace vs Justice</a:t>
            </a:r>
          </a:p>
        </p:txBody>
      </p:sp>
      <p:sp>
        <p:nvSpPr>
          <p:cNvPr id="3" name="TextBox 2">
            <a:extLst>
              <a:ext uri="{FF2B5EF4-FFF2-40B4-BE49-F238E27FC236}">
                <a16:creationId xmlns:a16="http://schemas.microsoft.com/office/drawing/2014/main" id="{A1E8ACA5-8B26-4B6F-BF44-338FD2F45D41}"/>
              </a:ext>
            </a:extLst>
          </p:cNvPr>
          <p:cNvSpPr txBox="1"/>
          <p:nvPr/>
        </p:nvSpPr>
        <p:spPr>
          <a:xfrm>
            <a:off x="1600129" y="1877940"/>
            <a:ext cx="672472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MERCY:	God </a:t>
            </a:r>
            <a:r>
              <a:rPr kumimoji="0" lang="en-US" sz="3200" b="1" i="1" u="sng" strike="noStrike" kern="1200" cap="none" spc="0" normalizeH="0" baseline="0" noProof="0" dirty="0">
                <a:ln>
                  <a:noFill/>
                </a:ln>
                <a:solidFill>
                  <a:srgbClr val="C00000"/>
                </a:solidFill>
                <a:effectLst/>
                <a:uLnTx/>
                <a:uFillTx/>
                <a:latin typeface="Comic Sans MS" panose="030F0702030302020204" pitchFamily="66" charset="0"/>
                <a:ea typeface="ＭＳ Ｐゴシック" charset="0"/>
                <a:cs typeface="+mn-cs"/>
              </a:rPr>
              <a:t>DOESN'T</a:t>
            </a: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give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what we </a:t>
            </a:r>
            <a:r>
              <a:rPr kumimoji="0" lang="en-US" sz="3200" b="1" i="1" u="sng" strike="noStrike" kern="1200" cap="none" spc="0" normalizeH="0" baseline="0" noProof="0" dirty="0">
                <a:ln>
                  <a:noFill/>
                </a:ln>
                <a:solidFill>
                  <a:srgbClr val="C00000"/>
                </a:solidFill>
                <a:effectLst/>
                <a:uLnTx/>
                <a:uFillTx/>
                <a:latin typeface="Comic Sans MS" panose="030F0702030302020204" pitchFamily="66" charset="0"/>
                <a:ea typeface="ＭＳ Ｐゴシック" charset="0"/>
                <a:cs typeface="+mn-cs"/>
              </a:rPr>
              <a:t>DO</a:t>
            </a: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deserve</a:t>
            </a:r>
          </a:p>
        </p:txBody>
      </p:sp>
      <p:sp>
        <p:nvSpPr>
          <p:cNvPr id="4" name="TextBox 3">
            <a:extLst>
              <a:ext uri="{FF2B5EF4-FFF2-40B4-BE49-F238E27FC236}">
                <a16:creationId xmlns:a16="http://schemas.microsoft.com/office/drawing/2014/main" id="{88E93350-58BE-432E-A4A3-8175A20D37AD}"/>
              </a:ext>
            </a:extLst>
          </p:cNvPr>
          <p:cNvSpPr txBox="1"/>
          <p:nvPr/>
        </p:nvSpPr>
        <p:spPr>
          <a:xfrm>
            <a:off x="1600129" y="3441892"/>
            <a:ext cx="672472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GRACE:	God gives us what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we </a:t>
            </a:r>
            <a:r>
              <a:rPr kumimoji="0" lang="en-US" sz="3200" b="1" i="1" u="sng" strike="noStrike" kern="1200" cap="none" spc="0" normalizeH="0" baseline="0" noProof="0" dirty="0">
                <a:ln>
                  <a:noFill/>
                </a:ln>
                <a:solidFill>
                  <a:srgbClr val="C00000"/>
                </a:solidFill>
                <a:effectLst/>
                <a:uLnTx/>
                <a:uFillTx/>
                <a:latin typeface="Comic Sans MS" panose="030F0702030302020204" pitchFamily="66" charset="0"/>
                <a:ea typeface="ＭＳ Ｐゴシック" charset="0"/>
                <a:cs typeface="+mn-cs"/>
              </a:rPr>
              <a:t>DON'T</a:t>
            </a: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deserve</a:t>
            </a:r>
          </a:p>
        </p:txBody>
      </p:sp>
      <p:sp>
        <p:nvSpPr>
          <p:cNvPr id="5" name="TextBox 4">
            <a:extLst>
              <a:ext uri="{FF2B5EF4-FFF2-40B4-BE49-F238E27FC236}">
                <a16:creationId xmlns:a16="http://schemas.microsoft.com/office/drawing/2014/main" id="{768B7F79-31E1-4D20-8F33-8B40997651D6}"/>
              </a:ext>
            </a:extLst>
          </p:cNvPr>
          <p:cNvSpPr txBox="1"/>
          <p:nvPr/>
        </p:nvSpPr>
        <p:spPr>
          <a:xfrm>
            <a:off x="1600129" y="5005844"/>
            <a:ext cx="712477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JUSTICE: God gives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what we </a:t>
            </a:r>
            <a:r>
              <a:rPr kumimoji="0" lang="en-US" sz="3200" b="1" i="1" u="sng" strike="noStrike" kern="1200" cap="none" spc="0" normalizeH="0" baseline="0" noProof="0" dirty="0">
                <a:ln>
                  <a:noFill/>
                </a:ln>
                <a:solidFill>
                  <a:srgbClr val="C00000"/>
                </a:solidFill>
                <a:effectLst/>
                <a:uLnTx/>
                <a:uFillTx/>
                <a:latin typeface="Comic Sans MS" panose="030F0702030302020204" pitchFamily="66" charset="0"/>
                <a:ea typeface="ＭＳ Ｐゴシック" charset="0"/>
                <a:cs typeface="+mn-cs"/>
              </a:rPr>
              <a:t>DO</a:t>
            </a:r>
            <a:r>
              <a:rPr kumimoji="0" lang="en-US" sz="3200" b="1" i="1" u="none" strike="noStrike" kern="1200" cap="none" spc="0" normalizeH="0" baseline="0" noProof="0" dirty="0">
                <a:ln>
                  <a:noFill/>
                </a:ln>
                <a:solidFill>
                  <a:prstClr val="black"/>
                </a:solidFill>
                <a:effectLst/>
                <a:uLnTx/>
                <a:uFillTx/>
                <a:latin typeface="Comic Sans MS" panose="030F0702030302020204" pitchFamily="66" charset="0"/>
                <a:ea typeface="ＭＳ Ｐゴシック" charset="0"/>
                <a:cs typeface="+mn-cs"/>
              </a:rPr>
              <a:t> deserve</a:t>
            </a:r>
          </a:p>
        </p:txBody>
      </p:sp>
    </p:spTree>
    <p:extLst>
      <p:ext uri="{BB962C8B-B14F-4D97-AF65-F5344CB8AC3E}">
        <p14:creationId xmlns:p14="http://schemas.microsoft.com/office/powerpoint/2010/main" val="423888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D9E02E-8FB8-4565-8CDE-0C7C96B14DFE}"/>
              </a:ext>
            </a:extLst>
          </p:cNvPr>
          <p:cNvSpPr/>
          <p:nvPr/>
        </p:nvSpPr>
        <p:spPr>
          <a:xfrm>
            <a:off x="544359" y="1870611"/>
            <a:ext cx="4027641"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Rom 6:23</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(NLT)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For the wages of sin is death,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but the free gift of God is eternal life through Christ Jesus our Lord.</a:t>
            </a:r>
          </a:p>
        </p:txBody>
      </p:sp>
      <p:sp>
        <p:nvSpPr>
          <p:cNvPr id="4" name="Rectangle 3">
            <a:extLst>
              <a:ext uri="{FF2B5EF4-FFF2-40B4-BE49-F238E27FC236}">
                <a16:creationId xmlns:a16="http://schemas.microsoft.com/office/drawing/2014/main" id="{94154683-6C1F-4AC4-811B-1CCF65BFD152}"/>
              </a:ext>
            </a:extLst>
          </p:cNvPr>
          <p:cNvSpPr/>
          <p:nvPr/>
        </p:nvSpPr>
        <p:spPr>
          <a:xfrm>
            <a:off x="544359" y="490710"/>
            <a:ext cx="8218641"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Mercy vs Grace vs Justice</a:t>
            </a:r>
          </a:p>
        </p:txBody>
      </p:sp>
      <p:sp>
        <p:nvSpPr>
          <p:cNvPr id="6" name="Rectangle 5">
            <a:extLst>
              <a:ext uri="{FF2B5EF4-FFF2-40B4-BE49-F238E27FC236}">
                <a16:creationId xmlns:a16="http://schemas.microsoft.com/office/drawing/2014/main" id="{85F21A20-492B-4EEE-941B-FFDB558DE856}"/>
              </a:ext>
            </a:extLst>
          </p:cNvPr>
          <p:cNvSpPr/>
          <p:nvPr/>
        </p:nvSpPr>
        <p:spPr>
          <a:xfrm>
            <a:off x="1076325" y="5744443"/>
            <a:ext cx="299085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Mercy</a:t>
            </a:r>
          </a:p>
        </p:txBody>
      </p:sp>
      <p:sp>
        <p:nvSpPr>
          <p:cNvPr id="8" name="Rectangle 7">
            <a:extLst>
              <a:ext uri="{FF2B5EF4-FFF2-40B4-BE49-F238E27FC236}">
                <a16:creationId xmlns:a16="http://schemas.microsoft.com/office/drawing/2014/main" id="{0FB73CCB-5C6E-4E89-813F-25FF48BE7EAE}"/>
              </a:ext>
            </a:extLst>
          </p:cNvPr>
          <p:cNvSpPr/>
          <p:nvPr/>
        </p:nvSpPr>
        <p:spPr>
          <a:xfrm>
            <a:off x="5608791" y="2205210"/>
            <a:ext cx="299085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Justice</a:t>
            </a:r>
          </a:p>
        </p:txBody>
      </p:sp>
      <p:sp>
        <p:nvSpPr>
          <p:cNvPr id="9" name="Rectangle 8">
            <a:extLst>
              <a:ext uri="{FF2B5EF4-FFF2-40B4-BE49-F238E27FC236}">
                <a16:creationId xmlns:a16="http://schemas.microsoft.com/office/drawing/2014/main" id="{AB571A50-32C0-435C-A372-03238029F0EB}"/>
              </a:ext>
            </a:extLst>
          </p:cNvPr>
          <p:cNvSpPr/>
          <p:nvPr/>
        </p:nvSpPr>
        <p:spPr>
          <a:xfrm>
            <a:off x="5514975" y="3806713"/>
            <a:ext cx="299085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Grace</a:t>
            </a:r>
          </a:p>
        </p:txBody>
      </p:sp>
      <p:sp>
        <p:nvSpPr>
          <p:cNvPr id="2" name="Right Brace 1">
            <a:extLst>
              <a:ext uri="{FF2B5EF4-FFF2-40B4-BE49-F238E27FC236}">
                <a16:creationId xmlns:a16="http://schemas.microsoft.com/office/drawing/2014/main" id="{890218B6-FFAD-4B20-AF67-57FAD0E54B1D}"/>
              </a:ext>
            </a:extLst>
          </p:cNvPr>
          <p:cNvSpPr/>
          <p:nvPr/>
        </p:nvSpPr>
        <p:spPr>
          <a:xfrm>
            <a:off x="5495925" y="2224260"/>
            <a:ext cx="314325" cy="769441"/>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solidFill>
              <a:effectLst/>
              <a:uLnTx/>
              <a:uFillTx/>
              <a:latin typeface="Calibri" panose="020F0502020204030204"/>
              <a:ea typeface="+mn-ea"/>
              <a:cs typeface="+mn-cs"/>
            </a:endParaRPr>
          </a:p>
        </p:txBody>
      </p:sp>
      <p:sp>
        <p:nvSpPr>
          <p:cNvPr id="10" name="Right Brace 9">
            <a:extLst>
              <a:ext uri="{FF2B5EF4-FFF2-40B4-BE49-F238E27FC236}">
                <a16:creationId xmlns:a16="http://schemas.microsoft.com/office/drawing/2014/main" id="{988D475A-D187-48CF-B2E5-B3FF6E351044}"/>
              </a:ext>
            </a:extLst>
          </p:cNvPr>
          <p:cNvSpPr/>
          <p:nvPr/>
        </p:nvSpPr>
        <p:spPr>
          <a:xfrm>
            <a:off x="5457825" y="3843510"/>
            <a:ext cx="314325" cy="769441"/>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solidFill>
              <a:effectLst/>
              <a:uLnTx/>
              <a:uFillTx/>
              <a:latin typeface="Calibri" panose="020F0502020204030204"/>
              <a:ea typeface="+mn-ea"/>
              <a:cs typeface="+mn-cs"/>
            </a:endParaRPr>
          </a:p>
        </p:txBody>
      </p:sp>
      <p:sp>
        <p:nvSpPr>
          <p:cNvPr id="11" name="Right Brace 10">
            <a:extLst>
              <a:ext uri="{FF2B5EF4-FFF2-40B4-BE49-F238E27FC236}">
                <a16:creationId xmlns:a16="http://schemas.microsoft.com/office/drawing/2014/main" id="{1EAA34D7-0FFE-4382-A7CD-65AC2D5B8324}"/>
              </a:ext>
            </a:extLst>
          </p:cNvPr>
          <p:cNvSpPr/>
          <p:nvPr/>
        </p:nvSpPr>
        <p:spPr>
          <a:xfrm rot="5400000">
            <a:off x="2250431" y="3414693"/>
            <a:ext cx="592920" cy="3859718"/>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9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2" grpId="0" animBg="1"/>
      <p:bldP spid="10" grpId="0" animBg="1"/>
      <p:bldP spid="11"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29797065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7611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Clouds &amp; Sky 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 Box 3"/>
          <p:cNvSpPr txBox="1">
            <a:spLocks noChangeArrowheads="1"/>
          </p:cNvSpPr>
          <p:nvPr/>
        </p:nvSpPr>
        <p:spPr bwMode="auto">
          <a:xfrm>
            <a:off x="1817688" y="990600"/>
            <a:ext cx="5724525" cy="304641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800">
                <a:solidFill>
                  <a:schemeClr val="bg1"/>
                </a:solidFill>
                <a:latin typeface="Times New Roman" charset="0"/>
                <a:cs typeface="宋体" charset="0"/>
              </a:rPr>
              <a:t>你的话是我脚前的灯</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又是我路上的光。</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你的话是我脚前的灯</a:t>
            </a:r>
            <a:endParaRPr lang="en-US" altLang="zh-CN" sz="4800">
              <a:solidFill>
                <a:schemeClr val="bg1"/>
              </a:solidFill>
              <a:latin typeface="Times New Roman" charset="0"/>
              <a:cs typeface="宋体" charset="0"/>
            </a:endParaRPr>
          </a:p>
          <a:p>
            <a:pPr algn="ctr" eaLnBrk="1" hangingPunct="1"/>
            <a:r>
              <a:rPr lang="zh-CN" altLang="en-US" sz="4800">
                <a:solidFill>
                  <a:schemeClr val="bg1"/>
                </a:solidFill>
                <a:latin typeface="Times New Roman" charset="0"/>
                <a:cs typeface="宋体" charset="0"/>
              </a:rPr>
              <a:t>又是我路上的光。</a:t>
            </a:r>
            <a:endParaRPr lang="en-US" altLang="zh-CN" sz="4800">
              <a:solidFill>
                <a:schemeClr val="bg1"/>
              </a:solidFill>
              <a:latin typeface="Times New Roman" charset="0"/>
              <a:cs typeface="宋体" charset="0"/>
            </a:endParaRPr>
          </a:p>
        </p:txBody>
      </p:sp>
      <p:sp>
        <p:nvSpPr>
          <p:cNvPr id="76803" name="Rectangle 4"/>
          <p:cNvSpPr>
            <a:spLocks noGrp="1" noChangeArrowheads="1"/>
          </p:cNvSpPr>
          <p:nvPr>
            <p:ph type="title" idx="4294967295"/>
          </p:nvPr>
        </p:nvSpPr>
        <p:spPr>
          <a:xfrm>
            <a:off x="6781800" y="6096000"/>
            <a:ext cx="2362200" cy="762000"/>
          </a:xfrm>
          <a:noFill/>
        </p:spPr>
        <p:txBody>
          <a:bodyPr/>
          <a:lstStyle/>
          <a:p>
            <a:pPr algn="r" eaLnBrk="1" hangingPunct="1"/>
            <a:r>
              <a:rPr lang="zh-CN" altLang="en-US" sz="1800">
                <a:solidFill>
                  <a:schemeClr val="bg1"/>
                </a:solidFill>
                <a:latin typeface="Arial" charset="0"/>
                <a:cs typeface="宋体" charset="0"/>
              </a:rPr>
              <a:t>你的话</a:t>
            </a:r>
            <a:r>
              <a:rPr lang="en-US" altLang="ja-JP" sz="1800">
                <a:solidFill>
                  <a:schemeClr val="bg1"/>
                </a:solidFill>
                <a:latin typeface="Arial" charset="0"/>
              </a:rPr>
              <a:t> 5 </a:t>
            </a:r>
            <a:r>
              <a:rPr lang="zh-CN" altLang="en-US" sz="1800">
                <a:solidFill>
                  <a:schemeClr val="bg1"/>
                </a:solidFill>
                <a:latin typeface="Arial" charset="0"/>
                <a:cs typeface="宋体" charset="0"/>
              </a:rPr>
              <a:t>之</a:t>
            </a:r>
            <a:r>
              <a:rPr lang="en-US" altLang="ja-JP" sz="1800">
                <a:solidFill>
                  <a:schemeClr val="bg1"/>
                </a:solidFill>
                <a:latin typeface="Arial" charset="0"/>
              </a:rPr>
              <a:t> 5</a:t>
            </a:r>
            <a:endParaRPr lang="en-US" sz="1800">
              <a:solidFill>
                <a:schemeClr val="bg1"/>
              </a:solidFill>
              <a:latin typeface="Arial" charset="0"/>
            </a:endParaRPr>
          </a:p>
        </p:txBody>
      </p:sp>
    </p:spTree>
  </p:cSld>
  <p:clrMapOvr>
    <a:masterClrMapping/>
  </p:clrMapOvr>
  <p:transition>
    <p:strips dir="ld"/>
  </p:transition>
</p:sld>
</file>

<file path=ppt/slides/slide32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68962" y="0"/>
            <a:ext cx="9144000" cy="6858000"/>
          </a:xfrm>
          <a:prstGeom prst="rect">
            <a:avLst/>
          </a:prstGeom>
        </p:spPr>
      </p:pic>
      <p:sp>
        <p:nvSpPr>
          <p:cNvPr id="3" name="Title 2"/>
          <p:cNvSpPr>
            <a:spLocks noGrp="1"/>
          </p:cNvSpPr>
          <p:nvPr>
            <p:ph type="title"/>
          </p:nvPr>
        </p:nvSpPr>
        <p:spPr>
          <a:xfrm>
            <a:off x="13786775" y="1099991"/>
            <a:ext cx="4404864" cy="3088468"/>
          </a:xfrm>
        </p:spPr>
        <p:txBody>
          <a:bodyPr anchor="t"/>
          <a:lstStyle/>
          <a:p>
            <a:r>
              <a:rPr lang="en-US" sz="6200">
                <a:solidFill>
                  <a:srgbClr val="FFFFFF"/>
                </a:solidFill>
              </a:rPr>
              <a:t>The power of </a:t>
            </a:r>
            <a:r>
              <a:rPr lang="en-US" sz="11700">
                <a:solidFill>
                  <a:srgbClr val="E98209"/>
                </a:solidFill>
              </a:rPr>
              <a:t>words</a:t>
            </a:r>
            <a:endParaRPr lang="en-US" sz="6200">
              <a:solidFill>
                <a:srgbClr val="E98209"/>
              </a:solidFill>
            </a:endParaRPr>
          </a:p>
        </p:txBody>
      </p:sp>
      <p:sp>
        <p:nvSpPr>
          <p:cNvPr id="4" name="Title 1"/>
          <p:cNvSpPr txBox="1">
            <a:spLocks/>
          </p:cNvSpPr>
          <p:nvPr/>
        </p:nvSpPr>
        <p:spPr bwMode="auto">
          <a:xfrm>
            <a:off x="5280830" y="6017144"/>
            <a:ext cx="3493513" cy="652216"/>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400" b="0" i="0" u="none" strike="noStrike" kern="1200" cap="none" spc="0" normalizeH="0" baseline="0" noProof="0" dirty="0" err="1">
                <a:ln>
                  <a:noFill/>
                </a:ln>
                <a:solidFill>
                  <a:srgbClr val="FFFFFF"/>
                </a:solidFill>
                <a:effectLst/>
                <a:uLnTx/>
                <a:uFillTx/>
                <a:latin typeface="Gill Sans"/>
                <a:ea typeface="ヒラギノ角ゴ ProN W3"/>
                <a:cs typeface="ヒラギノ角ゴ ProN W3"/>
                <a:sym typeface="Gill Sans" charset="0"/>
              </a:rPr>
              <a:t>箴言</a:t>
            </a:r>
            <a:r>
              <a:rPr kumimoji="0" lang="en-US" sz="3400" b="0" i="0" u="none" strike="noStrike" kern="1200" cap="none" spc="0" normalizeH="0" baseline="0" noProof="0" dirty="0">
                <a:ln>
                  <a:noFill/>
                </a:ln>
                <a:solidFill>
                  <a:srgbClr val="FFFFFF"/>
                </a:solidFill>
                <a:effectLst/>
                <a:uLnTx/>
                <a:uFillTx/>
                <a:latin typeface="Gill Sans"/>
                <a:ea typeface="ヒラギノ角ゴ ProN W3"/>
                <a:cs typeface="ヒラギノ角ゴ ProN W3"/>
                <a:sym typeface="Gill Sans" charset="0"/>
              </a:rPr>
              <a:t> 18:21</a:t>
            </a:r>
          </a:p>
        </p:txBody>
      </p:sp>
    </p:spTree>
    <p:extLst>
      <p:ext uri="{BB962C8B-B14F-4D97-AF65-F5344CB8AC3E}">
        <p14:creationId xmlns:p14="http://schemas.microsoft.com/office/powerpoint/2010/main" val="3413742567"/>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lide-8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378" y="-16570"/>
            <a:ext cx="9144000" cy="6858000"/>
          </a:xfrm>
          <a:prstGeom prst="rect">
            <a:avLst/>
          </a:prstGeom>
        </p:spPr>
      </p:pic>
      <p:sp>
        <p:nvSpPr>
          <p:cNvPr id="2" name="Title 1"/>
          <p:cNvSpPr>
            <a:spLocks noGrp="1"/>
          </p:cNvSpPr>
          <p:nvPr>
            <p:ph type="title"/>
          </p:nvPr>
        </p:nvSpPr>
        <p:spPr>
          <a:xfrm>
            <a:off x="5230198" y="3074586"/>
            <a:ext cx="3913802" cy="652216"/>
          </a:xfrm>
          <a:solidFill>
            <a:schemeClr val="tx1"/>
          </a:solidFill>
        </p:spPr>
        <p:txBody>
          <a:bodyPr anchor="ctr"/>
          <a:lstStyle/>
          <a:p>
            <a:r>
              <a:rPr lang="ko-KR" altLang="en-US" sz="3400" dirty="0" err="1">
                <a:solidFill>
                  <a:schemeClr val="bg1"/>
                </a:solidFill>
              </a:rPr>
              <a:t>箴言</a:t>
            </a:r>
            <a:r>
              <a:rPr lang="en-US" sz="3400" dirty="0">
                <a:solidFill>
                  <a:schemeClr val="bg1"/>
                </a:solidFill>
              </a:rPr>
              <a:t> 18:21 CCB</a:t>
            </a:r>
          </a:p>
        </p:txBody>
      </p:sp>
      <p:sp>
        <p:nvSpPr>
          <p:cNvPr id="5" name="Title 1"/>
          <p:cNvSpPr txBox="1">
            <a:spLocks/>
          </p:cNvSpPr>
          <p:nvPr/>
        </p:nvSpPr>
        <p:spPr bwMode="auto">
          <a:xfrm>
            <a:off x="572181" y="897470"/>
            <a:ext cx="4303603" cy="4961801"/>
          </a:xfrm>
          <a:prstGeom prst="rect">
            <a:avLst/>
          </a:prstGeom>
          <a:noFill/>
          <a:ln>
            <a:noFill/>
          </a:ln>
          <a:effectLst/>
          <a:extLs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l">
              <a:defRPr/>
            </a:pPr>
            <a:r>
              <a:rPr lang="zh-CN" altLang="en-US" sz="4600" dirty="0">
                <a:solidFill>
                  <a:srgbClr val="FFFFFF"/>
                </a:solidFill>
                <a:effectLst>
                  <a:glow rad="228600">
                    <a:srgbClr val="000000"/>
                  </a:glow>
                </a:effectLst>
              </a:rPr>
              <a:t>口舌能够定生死，</a:t>
            </a:r>
          </a:p>
          <a:p>
            <a:pPr lvl="0" algn="l">
              <a:defRPr/>
            </a:pPr>
            <a:r>
              <a:rPr lang="zh-CN" altLang="en-US" sz="4600" dirty="0">
                <a:solidFill>
                  <a:srgbClr val="FFFFFF"/>
                </a:solidFill>
                <a:effectLst>
                  <a:glow rad="228600">
                    <a:srgbClr val="000000"/>
                  </a:glow>
                </a:effectLst>
              </a:rPr>
              <a:t>    </a:t>
            </a:r>
            <a:endParaRPr lang="en-US" altLang="zh-CN" sz="4600" dirty="0">
              <a:solidFill>
                <a:srgbClr val="FFFFFF"/>
              </a:solidFill>
              <a:effectLst>
                <a:glow rad="228600">
                  <a:srgbClr val="000000"/>
                </a:glow>
              </a:effectLst>
            </a:endParaRPr>
          </a:p>
          <a:p>
            <a:pPr lvl="0" algn="l">
              <a:defRPr/>
            </a:pPr>
            <a:r>
              <a:rPr lang="zh-CN" altLang="en-US" sz="4600" dirty="0">
                <a:solidFill>
                  <a:srgbClr val="FFFFFF"/>
                </a:solidFill>
                <a:effectLst>
                  <a:glow rad="228600">
                    <a:srgbClr val="000000"/>
                  </a:glow>
                </a:effectLst>
              </a:rPr>
              <a:t>多嘴多言食恶果。</a:t>
            </a:r>
            <a:endParaRPr kumimoji="0" lang="en-US" sz="4600" b="0" i="0" u="none" strike="noStrike" kern="1200" cap="none" spc="0" normalizeH="0" baseline="0" noProof="0" dirty="0">
              <a:ln>
                <a:noFill/>
              </a:ln>
              <a:solidFill>
                <a:srgbClr val="FFFFFF"/>
              </a:solidFill>
              <a:effectLst>
                <a:glow rad="228600">
                  <a:srgbClr val="000000"/>
                </a:glow>
              </a:effectLst>
              <a:uLnTx/>
              <a:uFillTx/>
              <a:latin typeface="Gill Sans"/>
              <a:ea typeface="ヒラギノ角ゴ ProN W3"/>
              <a:cs typeface="ヒラギノ角ゴ ProN W3"/>
              <a:sym typeface="Gill Sans" charset="0"/>
            </a:endParaRPr>
          </a:p>
        </p:txBody>
      </p:sp>
    </p:spTree>
    <p:extLst>
      <p:ext uri="{BB962C8B-B14F-4D97-AF65-F5344CB8AC3E}">
        <p14:creationId xmlns:p14="http://schemas.microsoft.com/office/powerpoint/2010/main" val="2344650953"/>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141211895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44359" y="1337217"/>
            <a:ext cx="8197858"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19:17</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defTabSz="457200" fontAlgn="auto">
              <a:spcBef>
                <a:spcPts val="0"/>
              </a:spcBef>
              <a:spcAft>
                <a:spcPts val="0"/>
              </a:spcAft>
              <a:defRPr/>
            </a:pPr>
            <a:r>
              <a:rPr kumimoji="0" lang="en-US" sz="3200" b="1" i="0" u="none" strike="noStrike" kern="1200" cap="none" spc="-15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3200" b="1" spc="-150" dirty="0">
                <a:solidFill>
                  <a:prstClr val="black"/>
                </a:solidFill>
                <a:latin typeface="Arial" panose="020B0604020202020204" pitchFamily="34" charset="0"/>
                <a:cs typeface="Arial" panose="020B0604020202020204" pitchFamily="34" charset="0"/>
              </a:rPr>
              <a:t>善待穷人等于借贷给耶和华，</a:t>
            </a:r>
          </a:p>
          <a:p>
            <a:pPr lvl="0" defTabSz="457200" fontAlgn="auto">
              <a:spcBef>
                <a:spcPts val="0"/>
              </a:spcBef>
              <a:spcAft>
                <a:spcPts val="0"/>
              </a:spcAft>
              <a:defRPr/>
            </a:pPr>
            <a:r>
              <a:rPr lang="zh-CN" altLang="en-US" sz="3200" b="1" spc="-150" dirty="0">
                <a:solidFill>
                  <a:prstClr val="black"/>
                </a:solidFill>
                <a:latin typeface="Arial" panose="020B0604020202020204" pitchFamily="34" charset="0"/>
                <a:cs typeface="Arial" panose="020B0604020202020204" pitchFamily="34" charset="0"/>
              </a:rPr>
              <a:t>    耶和华必回报他的善行。</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962747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842070" y="832356"/>
            <a:ext cx="4893841" cy="169277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19:22</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a:defRPr/>
            </a:pPr>
            <a:r>
              <a:rPr lang="zh-CN" altLang="en-US" sz="3200" b="1" dirty="0">
                <a:solidFill>
                  <a:prstClr val="black"/>
                </a:solidFill>
                <a:latin typeface="Arial" panose="020B0604020202020204" pitchFamily="34" charset="0"/>
                <a:cs typeface="Arial" panose="020B0604020202020204" pitchFamily="34" charset="0"/>
              </a:rPr>
              <a:t>人心</a:t>
            </a:r>
            <a:r>
              <a:rPr lang="zh-CN" altLang="en-US" sz="4000" b="1" dirty="0">
                <a:solidFill>
                  <a:srgbClr val="C00000"/>
                </a:solidFill>
                <a:latin typeface="Arial" panose="020B0604020202020204" pitchFamily="34" charset="0"/>
                <a:cs typeface="Arial" panose="020B0604020202020204" pitchFamily="34" charset="0"/>
              </a:rPr>
              <a:t>爱慕忠诚</a:t>
            </a:r>
            <a:r>
              <a:rPr lang="zh-CN" altLang="en-US" sz="3200" b="1" dirty="0">
                <a:solidFill>
                  <a:prstClr val="black"/>
                </a:solidFill>
                <a:latin typeface="Arial" panose="020B0604020202020204" pitchFamily="34" charset="0"/>
                <a:cs typeface="Arial" panose="020B0604020202020204" pitchFamily="34" charset="0"/>
              </a:rPr>
              <a:t>，</a:t>
            </a:r>
          </a:p>
          <a:p>
            <a:pPr lvl="0">
              <a:defRPr/>
            </a:pPr>
            <a:r>
              <a:rPr lang="zh-CN" altLang="en-US" sz="3200" b="1" dirty="0">
                <a:solidFill>
                  <a:prstClr val="black"/>
                </a:solidFill>
                <a:latin typeface="Arial" panose="020B0604020202020204" pitchFamily="34" charset="0"/>
                <a:cs typeface="Arial" panose="020B0604020202020204" pitchFamily="34" charset="0"/>
              </a:rPr>
              <a:t>    受穷胜过撒谎。</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1026" name="Picture 2" descr="10 Differences Between the Habits of the Rich and the Poor That ...">
            <a:extLst>
              <a:ext uri="{FF2B5EF4-FFF2-40B4-BE49-F238E27FC236}">
                <a16:creationId xmlns:a16="http://schemas.microsoft.com/office/drawing/2014/main" id="{D39B8C15-F851-4DFC-B126-4134D7CF08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5912" y="3646967"/>
            <a:ext cx="2863729" cy="2673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0 Differences Between the Habits of the Rich and the Poor That ...">
            <a:extLst>
              <a:ext uri="{FF2B5EF4-FFF2-40B4-BE49-F238E27FC236}">
                <a16:creationId xmlns:a16="http://schemas.microsoft.com/office/drawing/2014/main" id="{65A2248A-235D-495D-97CA-7E2163C2625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67402" y="537192"/>
            <a:ext cx="2232239" cy="267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C67C9C0-0741-457E-99D2-75B36B142D00}"/>
              </a:ext>
            </a:extLst>
          </p:cNvPr>
          <p:cNvSpPr/>
          <p:nvPr/>
        </p:nvSpPr>
        <p:spPr>
          <a:xfrm>
            <a:off x="842071" y="3668233"/>
            <a:ext cx="4893841" cy="163121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11:16</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a:defRPr/>
            </a:pPr>
            <a:r>
              <a:rPr lang="zh-CN" altLang="en-US" sz="3600" b="1" dirty="0">
                <a:solidFill>
                  <a:srgbClr val="C00000"/>
                </a:solidFill>
                <a:latin typeface="Arial" panose="020B0604020202020204" pitchFamily="34" charset="0"/>
                <a:cs typeface="Arial" panose="020B0604020202020204" pitchFamily="34" charset="0"/>
              </a:rPr>
              <a:t>贤淑</a:t>
            </a:r>
            <a:r>
              <a:rPr lang="zh-CN" altLang="en-US" sz="3200" b="1" dirty="0">
                <a:solidFill>
                  <a:prstClr val="black"/>
                </a:solidFill>
                <a:latin typeface="Arial" panose="020B0604020202020204" pitchFamily="34" charset="0"/>
                <a:cs typeface="Arial" panose="020B0604020202020204" pitchFamily="34" charset="0"/>
              </a:rPr>
              <a:t>的女子得到尊荣，</a:t>
            </a:r>
          </a:p>
          <a:p>
            <a:pPr lvl="0">
              <a:defRPr/>
            </a:pPr>
            <a:r>
              <a:rPr lang="zh-CN" altLang="en-US" sz="3200" b="1" dirty="0">
                <a:solidFill>
                  <a:prstClr val="black"/>
                </a:solidFill>
                <a:latin typeface="Arial" panose="020B0604020202020204" pitchFamily="34" charset="0"/>
                <a:cs typeface="Arial" panose="020B0604020202020204" pitchFamily="34" charset="0"/>
              </a:rPr>
              <a:t>    残暴的男子得到资财。</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30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5" descr="slugg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8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 Box 6"/>
          <p:cNvSpPr txBox="1">
            <a:spLocks noChangeArrowheads="1"/>
          </p:cNvSpPr>
          <p:nvPr/>
        </p:nvSpPr>
        <p:spPr bwMode="auto">
          <a:xfrm>
            <a:off x="5943600" y="533400"/>
            <a:ext cx="3200400" cy="38322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000000"/>
                </a:solidFill>
                <a:effectLst/>
                <a:uLnTx/>
                <a:uFillTx/>
                <a:latin typeface="Arial" charset="0"/>
                <a:ea typeface="ＭＳ Ｐゴシック" charset="0"/>
              </a:rPr>
              <a:t>“</a:t>
            </a:r>
            <a:r>
              <a:rPr kumimoji="0" lang="zh-CN" altLang="en-US" sz="3600" b="0" i="0" u="none" strike="noStrike" kern="1200" cap="none" spc="0" normalizeH="0" baseline="0" noProof="0">
                <a:ln>
                  <a:noFill/>
                </a:ln>
                <a:solidFill>
                  <a:srgbClr val="000000"/>
                </a:solidFill>
                <a:effectLst/>
                <a:uLnTx/>
                <a:uFillTx/>
                <a:latin typeface="Arial" charset="0"/>
                <a:ea typeface="ＭＳ Ｐゴシック" charset="0"/>
                <a:cs typeface="宋体" charset="0"/>
              </a:rPr>
              <a:t>懒惰人放手在盘子里，就是向口撤回，他也不肯。</a:t>
            </a:r>
            <a:r>
              <a:rPr kumimoji="0" lang="en-US" altLang="ja-JP" sz="3600" b="0" i="0" u="none" strike="noStrike" kern="1200" cap="none" spc="0" normalizeH="0" baseline="0" noProof="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 charset="0"/>
                <a:ea typeface="ＭＳ Ｐゴシック" charset="0"/>
              </a:rPr>
              <a:t>- </a:t>
            </a:r>
            <a:r>
              <a:rPr kumimoji="0" lang="zh-CN" altLang="en-US" sz="3000" b="0" i="0" u="none" strike="noStrike" kern="1200" cap="none" spc="0" normalizeH="0" baseline="0" noProof="0">
                <a:ln>
                  <a:noFill/>
                </a:ln>
                <a:solidFill>
                  <a:srgbClr val="000000"/>
                </a:solidFill>
                <a:effectLst/>
                <a:uLnTx/>
                <a:uFillTx/>
                <a:latin typeface="Arial" charset="0"/>
                <a:ea typeface="ＭＳ Ｐゴシック" charset="0"/>
                <a:cs typeface="宋体" charset="0"/>
              </a:rPr>
              <a:t>箴 </a:t>
            </a:r>
            <a:r>
              <a:rPr kumimoji="0" lang="en-US" sz="3000" b="0" i="0" u="none" strike="noStrike" kern="1200" cap="none" spc="0" normalizeH="0" baseline="0" noProof="0">
                <a:ln>
                  <a:noFill/>
                </a:ln>
                <a:solidFill>
                  <a:srgbClr val="000000"/>
                </a:solidFill>
                <a:effectLst/>
                <a:uLnTx/>
                <a:uFillTx/>
                <a:latin typeface="Arial" charset="0"/>
                <a:ea typeface="ＭＳ Ｐゴシック" charset="0"/>
              </a:rPr>
              <a:t>19:24</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9" name="Rectangle 7"/>
          <p:cNvSpPr>
            <a:spLocks noGrp="1" noChangeArrowheads="1"/>
          </p:cNvSpPr>
          <p:nvPr>
            <p:ph type="title" idx="4294967295"/>
          </p:nvPr>
        </p:nvSpPr>
        <p:spPr>
          <a:xfrm>
            <a:off x="5929313" y="142875"/>
            <a:ext cx="3214687" cy="838200"/>
          </a:xfrm>
          <a:solidFill>
            <a:srgbClr val="000000"/>
          </a:solidFill>
        </p:spPr>
        <p:txBody>
          <a:bodyPr/>
          <a:lstStyle/>
          <a:p>
            <a:pPr eaLnBrk="1" hangingPunct="1"/>
            <a:r>
              <a:rPr lang="zh-CN" altLang="en-US">
                <a:solidFill>
                  <a:schemeClr val="accent1"/>
                </a:solidFill>
                <a:latin typeface="Arial" charset="0"/>
                <a:cs typeface="宋体" charset="0"/>
              </a:rPr>
              <a:t>懒惰人</a:t>
            </a:r>
            <a:endParaRPr lang="en-US">
              <a:solidFill>
                <a:schemeClr val="accent1"/>
              </a:solidFill>
              <a:latin typeface="Arial" charset="0"/>
            </a:endParaRPr>
          </a:p>
        </p:txBody>
      </p:sp>
      <p:sp>
        <p:nvSpPr>
          <p:cNvPr id="132100" name="Text Box 4"/>
          <p:cNvSpPr txBox="1">
            <a:spLocks noChangeArrowheads="1"/>
          </p:cNvSpPr>
          <p:nvPr/>
        </p:nvSpPr>
        <p:spPr bwMode="auto">
          <a:xfrm>
            <a:off x="33338" y="6096000"/>
            <a:ext cx="9110662"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译：我曾被别人取了不少的代号，但“懒惰人”</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似乎是种侮辱。</a:t>
            </a:r>
            <a:endPar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6"/>
          <p:cNvSpPr/>
          <p:nvPr/>
        </p:nvSpPr>
        <p:spPr>
          <a:xfrm>
            <a:off x="2133600" y="5715000"/>
            <a:ext cx="42672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sp>
        <p:nvSpPr>
          <p:cNvPr id="132102" name="Text Box 4"/>
          <p:cNvSpPr txBox="1">
            <a:spLocks noChangeArrowheads="1"/>
          </p:cNvSpPr>
          <p:nvPr/>
        </p:nvSpPr>
        <p:spPr bwMode="auto">
          <a:xfrm>
            <a:off x="742950" y="685800"/>
            <a:ext cx="1847850" cy="1066800"/>
          </a:xfrm>
          <a:prstGeom prst="rect">
            <a:avLst/>
          </a:prstGeom>
          <a:solidFill>
            <a:srgbClr val="B0FC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103" name="Text Box 4"/>
          <p:cNvSpPr txBox="1">
            <a:spLocks noChangeArrowheads="1"/>
          </p:cNvSpPr>
          <p:nvPr/>
        </p:nvSpPr>
        <p:spPr bwMode="auto">
          <a:xfrm>
            <a:off x="228600" y="685800"/>
            <a:ext cx="1924050" cy="1570038"/>
          </a:xfrm>
          <a:prstGeom prst="rect">
            <a:avLst/>
          </a:prstGeom>
          <a:solidFill>
            <a:srgbClr val="B0FC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charset="0"/>
                <a:ea typeface="ＭＳ Ｐゴシック" charset="0"/>
                <a:cs typeface="宋体" charset="0"/>
              </a:rPr>
              <a:t>译：我得留意我的步伐</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54763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7942"/>
                                        </p:tgtEl>
                                        <p:attrNameLst>
                                          <p:attrName>style.visibility</p:attrName>
                                        </p:attrNameLst>
                                      </p:cBhvr>
                                      <p:to>
                                        <p:strVal val="visible"/>
                                      </p:to>
                                    </p:set>
                                    <p:anim to="" calcmode="lin" valueType="num">
                                      <p:cBhvr>
                                        <p:cTn id="7" dur="1" fill="hold"/>
                                        <p:tgtEl>
                                          <p:spTgt spid="1679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0330398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49547243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44359" y="1337216"/>
            <a:ext cx="819785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6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21:10</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defTabSz="457200" fontAlgn="auto">
              <a:spcBef>
                <a:spcPts val="0"/>
              </a:spcBef>
              <a:spcAft>
                <a:spcPts val="0"/>
              </a:spcAf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lang="zh-CN" altLang="en-US" sz="3600" b="1" dirty="0">
                <a:solidFill>
                  <a:prstClr val="black"/>
                </a:solidFill>
                <a:latin typeface="Arial" panose="020B0604020202020204" pitchFamily="34" charset="0"/>
                <a:cs typeface="Arial" panose="020B0604020202020204" pitchFamily="34" charset="0"/>
              </a:rPr>
              <a:t>恶人贪恋邪恶，</a:t>
            </a:r>
          </a:p>
          <a:p>
            <a:pPr lvl="0" defTabSz="457200" fontAlgn="auto">
              <a:spcBef>
                <a:spcPts val="0"/>
              </a:spcBef>
              <a:spcAft>
                <a:spcPts val="0"/>
              </a:spcAft>
              <a:defRPr/>
            </a:pPr>
            <a:r>
              <a:rPr lang="zh-CN" altLang="en-US" sz="3600" b="1" dirty="0">
                <a:solidFill>
                  <a:prstClr val="black"/>
                </a:solidFill>
                <a:latin typeface="Arial" panose="020B0604020202020204" pitchFamily="34" charset="0"/>
                <a:cs typeface="Arial" panose="020B0604020202020204" pitchFamily="34" charset="0"/>
              </a:rPr>
              <a:t>    对邻舍残忍无情。</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943156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Just</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正义得到伸张，</a:t>
            </a:r>
          </a:p>
          <a:p>
            <a:pPr lvl="1"/>
            <a:r>
              <a:rPr lang="zh-CN" altLang="en-US" b="1" dirty="0"/>
              <a:t>    义人喜、恶人怕。</a:t>
            </a:r>
            <a:endParaRPr lang="en-US" altLang="zh-CN" b="1" dirty="0"/>
          </a:p>
          <a:p>
            <a:pPr lvl="1"/>
            <a:r>
              <a:rPr lang="en-US" b="1" dirty="0"/>
              <a:t>(</a:t>
            </a:r>
            <a:r>
              <a:rPr lang="ja-JP" altLang="en-US" b="1" dirty="0"/>
              <a:t>箴言</a:t>
            </a:r>
            <a:r>
              <a:rPr lang="en-US" b="1" dirty="0"/>
              <a:t> 21:15).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grpSp>
        <p:nvGrpSpPr>
          <p:cNvPr id="3" name="Group 2">
            <a:extLst>
              <a:ext uri="{FF2B5EF4-FFF2-40B4-BE49-F238E27FC236}">
                <a16:creationId xmlns:a16="http://schemas.microsoft.com/office/drawing/2014/main" id="{035A49AF-F090-1F42-8A87-F72ABF27119E}"/>
              </a:ext>
            </a:extLst>
          </p:cNvPr>
          <p:cNvGrpSpPr/>
          <p:nvPr/>
        </p:nvGrpSpPr>
        <p:grpSpPr>
          <a:xfrm>
            <a:off x="5630779" y="500514"/>
            <a:ext cx="3166711" cy="1761422"/>
            <a:chOff x="5630779" y="500514"/>
            <a:chExt cx="3166711" cy="1761422"/>
          </a:xfrm>
        </p:grpSpPr>
        <p:sp>
          <p:nvSpPr>
            <p:cNvPr id="2" name="Oval Callout 1">
              <a:extLst>
                <a:ext uri="{FF2B5EF4-FFF2-40B4-BE49-F238E27FC236}">
                  <a16:creationId xmlns:a16="http://schemas.microsoft.com/office/drawing/2014/main" id="{5EDF70B8-B610-934A-99A7-4136CC9BE0A5}"/>
                </a:ext>
              </a:extLst>
            </p:cNvPr>
            <p:cNvSpPr/>
            <p:nvPr/>
          </p:nvSpPr>
          <p:spPr bwMode="auto">
            <a:xfrm>
              <a:off x="5813659" y="500514"/>
              <a:ext cx="2800952" cy="1761422"/>
            </a:xfrm>
            <a:prstGeom prst="wedgeEllipseCallout">
              <a:avLst>
                <a:gd name="adj1" fmla="val -68141"/>
                <a:gd name="adj2" fmla="val -16189"/>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endParaRPr>
            </a:p>
          </p:txBody>
        </p:sp>
        <p:sp>
          <p:nvSpPr>
            <p:cNvPr id="5" name="Rectangle 2">
              <a:extLst>
                <a:ext uri="{FF2B5EF4-FFF2-40B4-BE49-F238E27FC236}">
                  <a16:creationId xmlns:a16="http://schemas.microsoft.com/office/drawing/2014/main" id="{E3A08389-C3CF-C440-BDD7-1C1D766FC881}"/>
                </a:ext>
              </a:extLst>
            </p:cNvPr>
            <p:cNvSpPr txBox="1">
              <a:spLocks noChangeArrowheads="1"/>
            </p:cNvSpPr>
            <p:nvPr/>
          </p:nvSpPr>
          <p:spPr bwMode="auto">
            <a:xfrm>
              <a:off x="5630779" y="695425"/>
              <a:ext cx="3166711"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Arial"/>
                  <a:ea typeface="ＭＳ Ｐゴシック" charset="-128"/>
                  <a:cs typeface="+mj-cs"/>
                </a:rPr>
                <a:t>fair, </a:t>
              </a:r>
              <a:br>
                <a:rPr kumimoji="0" lang="en-US" sz="4000" b="1" i="0" u="none" strike="noStrike" kern="0" cap="none" spc="0" normalizeH="0" baseline="0" noProof="0" dirty="0">
                  <a:ln>
                    <a:noFill/>
                  </a:ln>
                  <a:solidFill>
                    <a:srgbClr val="002060"/>
                  </a:solidFill>
                  <a:effectLst/>
                  <a:uLnTx/>
                  <a:uFillTx/>
                  <a:latin typeface="Arial"/>
                  <a:ea typeface="ＭＳ Ｐゴシック" charset="-128"/>
                  <a:cs typeface="+mj-cs"/>
                </a:rPr>
              </a:br>
              <a:r>
                <a:rPr kumimoji="0" lang="en-US" sz="4000" b="1" i="0" u="none" strike="noStrike" kern="0" cap="none" spc="0" normalizeH="0" baseline="0" noProof="0" dirty="0">
                  <a:ln>
                    <a:noFill/>
                  </a:ln>
                  <a:solidFill>
                    <a:srgbClr val="002060"/>
                  </a:solidFill>
                  <a:effectLst/>
                  <a:uLnTx/>
                  <a:uFillTx/>
                  <a:latin typeface="Arial"/>
                  <a:ea typeface="ＭＳ Ｐゴシック" charset="-128"/>
                  <a:cs typeface="+mj-cs"/>
                </a:rPr>
                <a:t>honest</a:t>
              </a:r>
            </a:p>
          </p:txBody>
        </p:sp>
      </p:grpSp>
    </p:spTree>
    <p:extLst>
      <p:ext uri="{BB962C8B-B14F-4D97-AF65-F5344CB8AC3E}">
        <p14:creationId xmlns:p14="http://schemas.microsoft.com/office/powerpoint/2010/main" val="390428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descr="ca-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3786188"/>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6000">
              <a:solidFill>
                <a:srgbClr val="CC00FF"/>
              </a:solidFill>
            </a:endParaRPr>
          </a:p>
          <a:p>
            <a:pPr eaLnBrk="1" hangingPunct="1"/>
            <a:endParaRPr lang="en-US" sz="6000">
              <a:solidFill>
                <a:srgbClr val="CC00FF"/>
              </a:solidFill>
            </a:endParaRPr>
          </a:p>
          <a:p>
            <a:pPr eaLnBrk="1" hangingPunct="1"/>
            <a:r>
              <a:rPr lang="zh-CN" altLang="en-US" sz="6000" i="1">
                <a:solidFill>
                  <a:srgbClr val="FF0000"/>
                </a:solidFill>
                <a:effectLst>
                  <a:outerShdw blurRad="38100" dist="38100" dir="2700000" algn="tl">
                    <a:srgbClr val="DDDDDD"/>
                  </a:outerShdw>
                </a:effectLst>
                <a:latin typeface="Bookman Old Style" charset="0"/>
                <a:cs typeface="宋体" charset="0"/>
              </a:rPr>
              <a:t>你要专心仰赖耶和华</a:t>
            </a:r>
            <a:r>
              <a:rPr lang="en-US" altLang="zh-CN" sz="6000" i="1">
                <a:solidFill>
                  <a:srgbClr val="FF0000"/>
                </a:solidFill>
                <a:effectLst>
                  <a:outerShdw blurRad="38100" dist="38100" dir="2700000" algn="tl">
                    <a:srgbClr val="DDDDDD"/>
                  </a:outerShdw>
                </a:effectLst>
                <a:latin typeface="Bookman Old Style" charset="0"/>
                <a:cs typeface="宋体" charset="0"/>
              </a:rPr>
              <a:t>…</a:t>
            </a:r>
            <a:endParaRPr lang="en-US" altLang="ja-JP" sz="6000" i="1">
              <a:solidFill>
                <a:srgbClr val="FF0000"/>
              </a:solidFill>
              <a:effectLst>
                <a:outerShdw blurRad="38100" dist="38100" dir="2700000" algn="tl">
                  <a:srgbClr val="DDDDDD"/>
                </a:outerShdw>
              </a:effectLst>
              <a:latin typeface="Bookman Old Style" charset="0"/>
            </a:endParaRPr>
          </a:p>
          <a:p>
            <a:pPr eaLnBrk="1" hangingPunct="1"/>
            <a:endParaRPr lang="en-US" sz="6000">
              <a:solidFill>
                <a:srgbClr val="CC00FF"/>
              </a:solidFill>
            </a:endParaRPr>
          </a:p>
        </p:txBody>
      </p:sp>
      <p:sp>
        <p:nvSpPr>
          <p:cNvPr id="82947" name="Text Box 7"/>
          <p:cNvSpPr txBox="1">
            <a:spLocks noChangeArrowheads="1"/>
          </p:cNvSpPr>
          <p:nvPr/>
        </p:nvSpPr>
        <p:spPr bwMode="auto">
          <a:xfrm>
            <a:off x="5943600" y="54864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cs typeface="宋体" charset="0"/>
              </a:rPr>
              <a:t>箴</a:t>
            </a:r>
            <a:r>
              <a:rPr lang="en-US" altLang="ja-JP" sz="3200"/>
              <a:t> 3:5,6</a:t>
            </a:r>
            <a:endParaRPr lang="en-US" sz="3200"/>
          </a:p>
        </p:txBody>
      </p:sp>
      <p:sp>
        <p:nvSpPr>
          <p:cNvPr id="82948" name="Text Box 9"/>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82949" name="Rectangle 10"/>
          <p:cNvSpPr>
            <a:spLocks noGrp="1" noChangeArrowheads="1"/>
          </p:cNvSpPr>
          <p:nvPr>
            <p:ph type="title" idx="4294967295"/>
          </p:nvPr>
        </p:nvSpPr>
        <p:spPr>
          <a:xfrm>
            <a:off x="304800" y="609600"/>
            <a:ext cx="3429000" cy="1143000"/>
          </a:xfrm>
        </p:spPr>
        <p:txBody>
          <a:bodyPr/>
          <a:lstStyle/>
          <a:p>
            <a:pPr algn="l" eaLnBrk="1" hangingPunct="1"/>
            <a:r>
              <a:rPr lang="zh-CN" altLang="en-US" dirty="0">
                <a:latin typeface="Arial" charset="0"/>
              </a:rPr>
              <a:t>关键节</a:t>
            </a:r>
            <a:endParaRPr lang="en-US" dirty="0">
              <a:latin typeface="Arial" charset="0"/>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58477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Arial" pitchFamily="-112" charset="0"/>
                <a:cs typeface="Arial"/>
              </a:rPr>
              <a:t>宁可住在野地，也不跟吵闹易怒的妇人同住。</a:t>
            </a: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Arial"/>
                <a:cs typeface="Arial"/>
              </a:rPr>
              <a:t>箴言　</a:t>
            </a:r>
            <a:r>
              <a:rPr lang="en-US" dirty="0">
                <a:solidFill>
                  <a:schemeClr val="bg1"/>
                </a:solidFill>
                <a:latin typeface="Arial"/>
                <a:cs typeface="Arial"/>
              </a:rPr>
              <a:t>21:19</a:t>
            </a:r>
            <a:endParaRPr lang="en-US" sz="4800" b="1" dirty="0">
              <a:latin typeface="Arial"/>
              <a:cs typeface="Arial"/>
            </a:endParaRPr>
          </a:p>
        </p:txBody>
      </p:sp>
    </p:spTree>
    <p:extLst>
      <p:ext uri="{BB962C8B-B14F-4D97-AF65-F5344CB8AC3E}">
        <p14:creationId xmlns:p14="http://schemas.microsoft.com/office/powerpoint/2010/main" val="387150642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899592" y="2132856"/>
            <a:ext cx="7685242"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21:21</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lang="zh-CN" altLang="en-US" sz="3200" b="1" dirty="0">
                <a:solidFill>
                  <a:prstClr val="black"/>
                </a:solidFill>
                <a:latin typeface="Arial" panose="020B0604020202020204" pitchFamily="34" charset="0"/>
                <a:cs typeface="Arial" panose="020B0604020202020204" pitchFamily="34" charset="0"/>
              </a:rPr>
              <a:t>智者攀上</a:t>
            </a:r>
            <a:r>
              <a:rPr lang="zh-CN" altLang="en-US" sz="3600" b="1" dirty="0">
                <a:solidFill>
                  <a:srgbClr val="C00000"/>
                </a:solidFill>
                <a:latin typeface="Arial" panose="020B0604020202020204" pitchFamily="34" charset="0"/>
                <a:cs typeface="Arial" panose="020B0604020202020204" pitchFamily="34" charset="0"/>
              </a:rPr>
              <a:t>勇士的城池，</a:t>
            </a:r>
            <a:endParaRPr lang="zh-CN" altLang="en-US" sz="3200" b="1" dirty="0">
              <a:solidFill>
                <a:srgbClr val="C00000"/>
              </a:solidFill>
              <a:latin typeface="Arial" panose="020B0604020202020204" pitchFamily="34" charset="0"/>
              <a:cs typeface="Arial" panose="020B0604020202020204" pitchFamily="34" charset="0"/>
            </a:endParaRPr>
          </a:p>
          <a:p>
            <a:pPr lvl="0" defTabSz="457200" fontAlgn="auto">
              <a:spcBef>
                <a:spcPts val="0"/>
              </a:spcBef>
              <a:spcAft>
                <a:spcPts val="0"/>
              </a:spcAft>
              <a:defRPr/>
            </a:pPr>
            <a:r>
              <a:rPr lang="zh-CN" altLang="en-US" sz="3200" b="1" dirty="0">
                <a:solidFill>
                  <a:prstClr val="black"/>
                </a:solidFill>
                <a:latin typeface="Arial" panose="020B0604020202020204" pitchFamily="34" charset="0"/>
                <a:cs typeface="Arial" panose="020B0604020202020204" pitchFamily="34" charset="0"/>
              </a:rPr>
              <a:t>    摧毁他们倚仗的坚垒。</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6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Generous</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懒人整天贪得无厌，</a:t>
            </a:r>
          </a:p>
          <a:p>
            <a:pPr lvl="1"/>
            <a:r>
              <a:rPr lang="zh-CN" altLang="en-US" b="1" dirty="0"/>
              <a:t>    义人施舍毫不吝啬。</a:t>
            </a:r>
            <a:endParaRPr lang="en-US" altLang="zh-CN" b="1" dirty="0"/>
          </a:p>
          <a:p>
            <a:pPr lvl="1"/>
            <a:r>
              <a:rPr lang="en-US" b="1" dirty="0"/>
              <a:t>(</a:t>
            </a:r>
            <a:r>
              <a:rPr lang="ja-JP" altLang="en-US" b="1" dirty="0"/>
              <a:t>箴言</a:t>
            </a:r>
            <a:r>
              <a:rPr lang="en-US" b="1" dirty="0"/>
              <a:t> 21:26)!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134557140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489023890"/>
      </p:ext>
    </p:extLst>
  </p:cSld>
  <p:clrMapOvr>
    <a:overrideClrMapping bg1="lt1" tx1="dk1" bg2="lt2" tx2="dk2" accent1="accent1" accent2="accent2" accent3="accent3" accent4="accent4" accent5="accent5" accent6="accent6" hlink="hlink" folHlink="folHlink"/>
  </p:clrMapOvr>
</p:sld>
</file>

<file path=ppt/slides/slide3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95400"/>
            <a:ext cx="9144000" cy="4242062"/>
          </a:xfrm>
          <a:prstGeom prst="rect">
            <a:avLst/>
          </a:prstGeom>
        </p:spPr>
      </p:pic>
      <p:sp>
        <p:nvSpPr>
          <p:cNvPr id="4" name="Rectangle 2"/>
          <p:cNvSpPr txBox="1">
            <a:spLocks noChangeArrowheads="1"/>
          </p:cNvSpPr>
          <p:nvPr/>
        </p:nvSpPr>
        <p:spPr bwMode="auto">
          <a:xfrm>
            <a:off x="3203848" y="1340768"/>
            <a:ext cx="5940152" cy="403244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rPr>
              <a:t>Longer sayings of wise men admonish practical </a:t>
            </a:r>
            <a:r>
              <a:rPr lang="ko-KR" altLang="en-US" b="1" dirty="0" err="1">
                <a:solidFill>
                  <a:srgbClr val="000000"/>
                </a:solidFill>
              </a:rPr>
              <a:t>智慧</a:t>
            </a:r>
            <a:r>
              <a:rPr lang="en-US" b="1" dirty="0">
                <a:solidFill>
                  <a:srgbClr val="000000"/>
                </a:solidFill>
              </a:rPr>
              <a:t> in many areas </a:t>
            </a:r>
            <a:br>
              <a:rPr lang="en-US" b="1" dirty="0">
                <a:solidFill>
                  <a:srgbClr val="000000"/>
                </a:solidFill>
              </a:rPr>
            </a:br>
            <a:r>
              <a:rPr lang="en-US" b="1" dirty="0">
                <a:solidFill>
                  <a:srgbClr val="000000"/>
                </a:solidFill>
              </a:rPr>
              <a:t>(22:17–24:34).</a:t>
            </a:r>
            <a:r>
              <a:rPr lang="en-SG" b="1" dirty="0">
                <a:solidFill>
                  <a:srgbClr val="000000"/>
                </a:solidFill>
              </a:rPr>
              <a:t>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15597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ea typeface="+mj-ea"/>
                <a:cs typeface="+mj-cs"/>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阿门内莫普教诲</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eaLnBrk="1" hangingPunct="1">
              <a:buFontTx/>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箴言</a:t>
            </a:r>
            <a:r>
              <a:rPr lang="en-US" sz="3600" b="1" dirty="0">
                <a:solidFill>
                  <a:schemeClr val="bg1"/>
                </a:solidFill>
                <a:effectLst>
                  <a:glow rad="228600">
                    <a:schemeClr val="tx1"/>
                  </a:glow>
                </a:effectLst>
                <a:latin typeface="Arial" charset="0"/>
                <a:ea typeface="ＭＳ Ｐゴシック" charset="0"/>
                <a:cs typeface="ＭＳ Ｐゴシック" charset="0"/>
              </a:rPr>
              <a:t> </a:t>
            </a:r>
            <a:r>
              <a:rPr lang="en-US" sz="3200" b="1" dirty="0">
                <a:solidFill>
                  <a:schemeClr val="bg1"/>
                </a:solidFill>
                <a:effectLst>
                  <a:glow rad="228600">
                    <a:schemeClr val="tx1"/>
                  </a:glow>
                </a:effectLst>
                <a:latin typeface="Arial" charset="0"/>
                <a:ea typeface="ＭＳ Ｐゴシック" charset="0"/>
                <a:cs typeface="ＭＳ Ｐゴシック" charset="0"/>
              </a:rPr>
              <a:t>22:17–24:22</a:t>
            </a:r>
            <a:endParaRPr lang="en-US" sz="3600" b="1" dirty="0">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倾听你的声音，听见我说的话，用你的心去忧虑。把它们放在你心中，让它们安放在你腹部的棺材里对你有好处。他们可以充当你的舌头上的钉子</a:t>
            </a:r>
            <a:r>
              <a:rPr lang="ru-RU" b="0" dirty="0">
                <a:solidFill>
                  <a:srgbClr val="FFFFFF"/>
                </a:solidFill>
                <a:effectLst>
                  <a:glow rad="228600">
                    <a:srgbClr val="000000"/>
                  </a:glow>
                </a:effectLst>
                <a:latin typeface="Arial" charset="0"/>
                <a:ea typeface="ＭＳ Ｐゴシック" charset="0"/>
              </a:rPr>
              <a:t>”</a:t>
            </a:r>
            <a:r>
              <a:rPr lang="en-US" b="0" dirty="0">
                <a:solidFill>
                  <a:srgbClr val="FFFFFF"/>
                </a:solidFill>
                <a:effectLst>
                  <a:glow rad="228600">
                    <a:srgbClr val="000000"/>
                  </a:glow>
                </a:effectLst>
                <a:latin typeface="Arial" charset="0"/>
                <a:ea typeface="ＭＳ Ｐゴシック" charset="0"/>
              </a:rPr>
              <a:t> (</a:t>
            </a:r>
            <a:r>
              <a:rPr lang="zh-CN" altLang="en-US" b="0" dirty="0">
                <a:solidFill>
                  <a:srgbClr val="FFFFFF"/>
                </a:solidFill>
                <a:effectLst>
                  <a:glow rad="228600">
                    <a:srgbClr val="000000"/>
                  </a:glow>
                </a:effectLst>
                <a:latin typeface="Arial" charset="0"/>
                <a:ea typeface="ＭＳ Ｐゴシック" charset="0"/>
              </a:rPr>
              <a:t>第一章</a:t>
            </a:r>
            <a:r>
              <a:rPr lang="en-US" b="0" dirty="0">
                <a:solidFill>
                  <a:srgbClr val="FFFFFF"/>
                </a:solidFill>
                <a:effectLst>
                  <a:glow rad="228600">
                    <a:srgbClr val="000000"/>
                  </a:glow>
                </a:effectLst>
                <a:latin typeface="Arial" charset="0"/>
                <a:ea typeface="ＭＳ Ｐゴシック" charset="0"/>
              </a:rPr>
              <a:t>)</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你要留心听智慧人的言语，专心领受我的知识。如果你心里谨守，嘴唇上常常诵念这一切，自会觉得甘美。</a:t>
            </a:r>
            <a:r>
              <a:rPr lang="ru-RU" b="0" dirty="0">
                <a:solidFill>
                  <a:srgbClr val="FFFFFF"/>
                </a:solidFill>
                <a:effectLst>
                  <a:glow rad="228600">
                    <a:srgbClr val="000000"/>
                  </a:glow>
                </a:effectLst>
                <a:latin typeface="Arial" charset="0"/>
                <a:ea typeface="ＭＳ Ｐゴシック" charset="0"/>
              </a:rPr>
              <a:t>”</a:t>
            </a:r>
            <a:r>
              <a:rPr lang="en-US" b="0" dirty="0">
                <a:solidFill>
                  <a:srgbClr val="FFFFFF"/>
                </a:solidFill>
                <a:effectLst>
                  <a:glow rad="228600">
                    <a:srgbClr val="000000"/>
                  </a:glow>
                </a:effectLst>
                <a:latin typeface="Arial" charset="0"/>
                <a:ea typeface="ＭＳ Ｐゴシック" charset="0"/>
              </a:rPr>
              <a:t> </a:t>
            </a:r>
          </a:p>
          <a:p>
            <a:pPr>
              <a:defRPr/>
            </a:pPr>
            <a:r>
              <a:rPr lang="en-US"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箴言</a:t>
            </a:r>
            <a:r>
              <a:rPr lang="en-US" b="0" dirty="0">
                <a:solidFill>
                  <a:srgbClr val="FFFFFF"/>
                </a:solidFill>
                <a:effectLst>
                  <a:glow rad="228600">
                    <a:srgbClr val="000000"/>
                  </a:glow>
                </a:effectLst>
                <a:latin typeface="Arial" charset="0"/>
                <a:ea typeface="ＭＳ Ｐゴシック" charset="0"/>
              </a:rPr>
              <a:t> 22:17-18 C</a:t>
            </a:r>
            <a:r>
              <a:rPr lang="en-US" altLang="zh-CN" b="0" dirty="0">
                <a:solidFill>
                  <a:srgbClr val="FFFFFF"/>
                </a:solidFill>
                <a:effectLst>
                  <a:glow rad="228600">
                    <a:srgbClr val="000000"/>
                  </a:glow>
                </a:effectLst>
                <a:latin typeface="Arial" charset="0"/>
                <a:ea typeface="ＭＳ Ｐゴシック" charset="0"/>
              </a:rPr>
              <a:t>NV</a:t>
            </a:r>
            <a:r>
              <a:rPr lang="en-US" b="0" dirty="0">
                <a:solidFill>
                  <a:srgbClr val="FFFFFF"/>
                </a:solidFill>
                <a:effectLst>
                  <a:glow rad="228600">
                    <a:srgbClr val="000000"/>
                  </a:glow>
                </a:effectLst>
                <a:latin typeface="Arial" charset="0"/>
                <a:ea typeface="ＭＳ Ｐゴシック" charset="0"/>
              </a:rPr>
              <a:t>)</a:t>
            </a:r>
          </a:p>
        </p:txBody>
      </p:sp>
    </p:spTree>
    <p:extLst>
      <p:ext uri="{BB962C8B-B14F-4D97-AF65-F5344CB8AC3E}">
        <p14:creationId xmlns:p14="http://schemas.microsoft.com/office/powerpoint/2010/main" val="3028374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阿门内莫普教诲</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zh-CN" altLang="en-US" sz="3600" b="1" dirty="0">
                <a:solidFill>
                  <a:schemeClr val="bg1"/>
                </a:solidFill>
                <a:effectLst>
                  <a:glow rad="228600">
                    <a:schemeClr val="tx1"/>
                  </a:glow>
                </a:effectLst>
                <a:latin typeface="Arial" charset="0"/>
                <a:ea typeface="ＭＳ Ｐゴシック" charset="0"/>
                <a:cs typeface="ＭＳ Ｐゴシック" charset="0"/>
              </a:rPr>
              <a:t>箴言</a:t>
            </a:r>
            <a:r>
              <a:rPr lang="en-US" sz="3600" b="1" dirty="0">
                <a:solidFill>
                  <a:schemeClr val="bg1"/>
                </a:solidFill>
                <a:effectLst>
                  <a:glow rad="228600">
                    <a:schemeClr val="tx1"/>
                  </a:glow>
                </a:effectLst>
                <a:latin typeface="Arial" charset="0"/>
                <a:ea typeface="ＭＳ Ｐゴシック" charset="0"/>
                <a:cs typeface="ＭＳ Ｐゴシック" charset="0"/>
              </a:rPr>
              <a:t>22:17–24:22</a:t>
            </a: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sz="3600" b="0" dirty="0">
                <a:solidFill>
                  <a:srgbClr val="FFFFFF"/>
                </a:solidFill>
                <a:effectLst>
                  <a:glow rad="228600">
                    <a:srgbClr val="000000"/>
                  </a:glow>
                </a:effectLst>
                <a:latin typeface="Arial" charset="0"/>
                <a:ea typeface="ＭＳ Ｐゴシック" charset="0"/>
              </a:rPr>
              <a:t>“</a:t>
            </a:r>
            <a:r>
              <a:rPr lang="zh-CN" altLang="en-US" sz="3600" b="0" dirty="0">
                <a:solidFill>
                  <a:srgbClr val="FFFFFF"/>
                </a:solidFill>
                <a:effectLst>
                  <a:glow rad="228600">
                    <a:srgbClr val="000000"/>
                  </a:glow>
                </a:effectLst>
                <a:latin typeface="Arial" charset="0"/>
                <a:ea typeface="ＭＳ Ｐゴシック" charset="0"/>
              </a:rPr>
              <a:t>小心不要抢劫穷人，压压迫 苦难者</a:t>
            </a:r>
            <a:r>
              <a:rPr lang="ru-RU" sz="3600" b="0" dirty="0">
                <a:solidFill>
                  <a:srgbClr val="FFFFFF"/>
                </a:solidFill>
                <a:effectLst>
                  <a:glow rad="228600">
                    <a:srgbClr val="000000"/>
                  </a:glow>
                </a:effectLst>
                <a:latin typeface="Arial" charset="0"/>
                <a:ea typeface="ＭＳ Ｐゴシック" charset="0"/>
              </a:rPr>
              <a:t>”</a:t>
            </a:r>
            <a:r>
              <a:rPr lang="en-US" sz="3600" b="0" dirty="0">
                <a:solidFill>
                  <a:srgbClr val="FFFFFF"/>
                </a:solidFill>
                <a:effectLst>
                  <a:glow rad="228600">
                    <a:srgbClr val="000000"/>
                  </a:glow>
                </a:effectLst>
                <a:latin typeface="Arial" charset="0"/>
                <a:ea typeface="ＭＳ Ｐゴシック" charset="0"/>
              </a:rPr>
              <a:t> (</a:t>
            </a:r>
            <a:r>
              <a:rPr lang="zh-CN" altLang="en-US" sz="3600" b="0" dirty="0">
                <a:solidFill>
                  <a:srgbClr val="FFFFFF"/>
                </a:solidFill>
                <a:effectLst>
                  <a:glow rad="228600">
                    <a:srgbClr val="000000"/>
                  </a:glow>
                </a:effectLst>
                <a:latin typeface="Arial" charset="0"/>
                <a:ea typeface="ＭＳ Ｐゴシック" charset="0"/>
              </a:rPr>
              <a:t>第二章</a:t>
            </a:r>
            <a:r>
              <a:rPr lang="en-US" sz="3600" b="0" dirty="0">
                <a:solidFill>
                  <a:srgbClr val="FFFFFF"/>
                </a:solidFill>
                <a:effectLst>
                  <a:glow rad="228600">
                    <a:srgbClr val="000000"/>
                  </a:glow>
                </a:effectLst>
                <a:latin typeface="Arial" charset="0"/>
                <a:ea typeface="ＭＳ Ｐゴシック" charset="0"/>
              </a:rPr>
              <a:t>)</a:t>
            </a:r>
          </a:p>
        </p:txBody>
      </p:sp>
      <p:sp>
        <p:nvSpPr>
          <p:cNvPr id="8" name="Rectangle 3"/>
          <p:cNvSpPr txBox="1">
            <a:spLocks noChangeArrowheads="1"/>
          </p:cNvSpPr>
          <p:nvPr/>
        </p:nvSpPr>
        <p:spPr bwMode="auto">
          <a:xfrm>
            <a:off x="4284663" y="2349500"/>
            <a:ext cx="4967857"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sz="3600" b="0" dirty="0">
                <a:solidFill>
                  <a:srgbClr val="FFFFFF"/>
                </a:solidFill>
                <a:effectLst>
                  <a:glow rad="228600">
                    <a:srgbClr val="000000"/>
                  </a:glow>
                </a:effectLst>
                <a:latin typeface="Arial" charset="0"/>
                <a:ea typeface="ＭＳ Ｐゴシック" charset="0"/>
              </a:rPr>
              <a:t>“</a:t>
            </a:r>
            <a:r>
              <a:rPr lang="zh-CN" altLang="en-US" sz="3600" b="0" dirty="0">
                <a:solidFill>
                  <a:srgbClr val="FFFFFF"/>
                </a:solidFill>
                <a:effectLst>
                  <a:glow rad="228600">
                    <a:srgbClr val="000000"/>
                  </a:glow>
                </a:effectLst>
                <a:latin typeface="Arial" charset="0"/>
                <a:ea typeface="ＭＳ Ｐゴシック" charset="0"/>
              </a:rPr>
              <a:t>你不可因贫穷人穷乏，就抢夺他的东西，也不可在城门口欺压穷苦人</a:t>
            </a:r>
            <a:r>
              <a:rPr lang="ru-RU" sz="3600" b="0" dirty="0">
                <a:solidFill>
                  <a:srgbClr val="FFFFFF"/>
                </a:solidFill>
                <a:effectLst>
                  <a:glow rad="228600">
                    <a:srgbClr val="000000"/>
                  </a:glow>
                </a:effectLst>
                <a:latin typeface="Arial" charset="0"/>
                <a:ea typeface="ＭＳ Ｐゴシック" charset="0"/>
              </a:rPr>
              <a:t>”</a:t>
            </a:r>
            <a:r>
              <a:rPr lang="en-US" sz="3600" b="0" dirty="0">
                <a:solidFill>
                  <a:srgbClr val="FFFFFF"/>
                </a:solidFill>
                <a:effectLst>
                  <a:glow rad="228600">
                    <a:srgbClr val="000000"/>
                  </a:glow>
                </a:effectLst>
                <a:latin typeface="Arial" charset="0"/>
                <a:ea typeface="ＭＳ Ｐゴシック" charset="0"/>
              </a:rPr>
              <a:t> (</a:t>
            </a:r>
            <a:r>
              <a:rPr lang="zh-CN" altLang="en-US" sz="3600" b="0" dirty="0">
                <a:solidFill>
                  <a:srgbClr val="FFFFFF"/>
                </a:solidFill>
                <a:effectLst>
                  <a:glow rad="228600">
                    <a:srgbClr val="000000"/>
                  </a:glow>
                </a:effectLst>
                <a:latin typeface="Arial" charset="0"/>
                <a:ea typeface="ＭＳ Ｐゴシック" charset="0"/>
              </a:rPr>
              <a:t>箴言</a:t>
            </a:r>
            <a:r>
              <a:rPr lang="en-US" sz="3600" b="0" dirty="0">
                <a:solidFill>
                  <a:srgbClr val="FFFFFF"/>
                </a:solidFill>
                <a:effectLst>
                  <a:glow rad="228600">
                    <a:srgbClr val="000000"/>
                  </a:glow>
                </a:effectLst>
                <a:latin typeface="Arial" charset="0"/>
                <a:ea typeface="ＭＳ Ｐゴシック" charset="0"/>
              </a:rPr>
              <a:t> 22:22 CNV)</a:t>
            </a:r>
          </a:p>
          <a:p>
            <a:endParaRPr lang="en-US" sz="3600" b="0" dirty="0">
              <a:solidFill>
                <a:srgbClr val="FFFFFF"/>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996672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405754964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p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4"/>
          <p:cNvSpPr txBox="1">
            <a:spLocks noChangeArrowheads="1"/>
          </p:cNvSpPr>
          <p:nvPr/>
        </p:nvSpPr>
        <p:spPr bwMode="auto">
          <a:xfrm>
            <a:off x="4419600" y="5715000"/>
            <a:ext cx="472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FF0000"/>
                </a:solidFill>
                <a:effectLst/>
                <a:uLnTx/>
                <a:uFillTx/>
                <a:latin typeface="Arial" charset="0"/>
                <a:ea typeface="ＭＳ Ｐゴシック" charset="0"/>
              </a:rPr>
              <a:t>“</a:t>
            </a:r>
            <a:r>
              <a:rPr kumimoji="0" lang="zh-CN" altLang="en-US" sz="2800" b="0" i="0" u="none" strike="noStrike" kern="1200" cap="none" spc="0" normalizeH="0" baseline="0" noProof="0">
                <a:ln>
                  <a:noFill/>
                </a:ln>
                <a:solidFill>
                  <a:srgbClr val="FF0000"/>
                </a:solidFill>
                <a:effectLst/>
                <a:uLnTx/>
                <a:uFillTx/>
                <a:latin typeface="Arial" charset="0"/>
                <a:ea typeface="ＭＳ Ｐゴシック" charset="0"/>
                <a:cs typeface="宋体" charset="0"/>
              </a:rPr>
              <a:t>不要忙碌求富，休仗自己的聪明</a:t>
            </a:r>
            <a:r>
              <a:rPr kumimoji="0" lang="en-US" altLang="ja-JP" sz="2800" b="0" i="0" u="none" strike="noStrike" kern="1200" cap="none" spc="0" normalizeH="0" baseline="0" noProof="0">
                <a:ln>
                  <a:noFill/>
                </a:ln>
                <a:solidFill>
                  <a:srgbClr val="FF0000"/>
                </a:solidFill>
                <a:effectLst/>
                <a:uLnTx/>
                <a:uFillTx/>
                <a:latin typeface="Arial" charset="0"/>
                <a:ea typeface="ＭＳ Ｐゴシック" charset="0"/>
              </a:rPr>
              <a:t>” (</a:t>
            </a:r>
            <a:r>
              <a:rPr kumimoji="0" lang="zh-CN" altLang="en-US" sz="2800" b="0" i="0" u="none" strike="noStrike" kern="1200" cap="none" spc="0" normalizeH="0" baseline="0" noProof="0">
                <a:ln>
                  <a:noFill/>
                </a:ln>
                <a:solidFill>
                  <a:srgbClr val="FF0000"/>
                </a:solidFill>
                <a:effectLst/>
                <a:uLnTx/>
                <a:uFillTx/>
                <a:latin typeface="Arial" charset="0"/>
                <a:ea typeface="ＭＳ Ｐゴシック" charset="0"/>
                <a:cs typeface="宋体" charset="0"/>
              </a:rPr>
              <a:t>箴</a:t>
            </a:r>
            <a:r>
              <a:rPr kumimoji="0" lang="en-US" altLang="ja-JP" sz="2800" b="0" i="0" u="none" strike="noStrike" kern="1200" cap="none" spc="0" normalizeH="0" baseline="0" noProof="0">
                <a:ln>
                  <a:noFill/>
                </a:ln>
                <a:solidFill>
                  <a:srgbClr val="FF0000"/>
                </a:solidFill>
                <a:effectLst/>
                <a:uLnTx/>
                <a:uFillTx/>
                <a:latin typeface="Arial" charset="0"/>
                <a:ea typeface="ＭＳ Ｐゴシック" charset="0"/>
              </a:rPr>
              <a:t> 23:4)</a:t>
            </a:r>
            <a:endParaRPr kumimoji="0" lang="en-US" sz="2800" b="0" i="0" u="none" strike="noStrike" kern="1200" cap="none" spc="0" normalizeH="0" baseline="0" noProof="0">
              <a:ln>
                <a:noFill/>
              </a:ln>
              <a:solidFill>
                <a:srgbClr val="FF0000"/>
              </a:solidFill>
              <a:effectLst/>
              <a:uLnTx/>
              <a:uFillTx/>
              <a:latin typeface="Arial" charset="0"/>
              <a:ea typeface="ＭＳ Ｐゴシック" charset="0"/>
            </a:endParaRPr>
          </a:p>
        </p:txBody>
      </p:sp>
      <p:sp>
        <p:nvSpPr>
          <p:cNvPr id="119811" name="Rectangle 5"/>
          <p:cNvSpPr>
            <a:spLocks noGrp="1" noChangeArrowheads="1"/>
          </p:cNvSpPr>
          <p:nvPr>
            <p:ph type="title" idx="4294967295"/>
          </p:nvPr>
        </p:nvSpPr>
        <p:spPr/>
        <p:txBody>
          <a:bodyPr/>
          <a:lstStyle/>
          <a:p>
            <a:pPr eaLnBrk="1" hangingPunct="1"/>
            <a:r>
              <a:rPr lang="zh-CN" altLang="en-US">
                <a:solidFill>
                  <a:srgbClr val="FF0000"/>
                </a:solidFill>
                <a:latin typeface="Arial" charset="0"/>
                <a:cs typeface="宋体" charset="0"/>
              </a:rPr>
              <a:t>规定性的或是形容性的？</a:t>
            </a:r>
            <a:endParaRPr lang="en-US">
              <a:solidFill>
                <a:srgbClr val="FF0000"/>
              </a:solidFill>
              <a:latin typeface="Arial" charset="0"/>
            </a:endParaRPr>
          </a:p>
        </p:txBody>
      </p:sp>
    </p:spTree>
    <p:extLst>
      <p:ext uri="{BB962C8B-B14F-4D97-AF65-F5344CB8AC3E}">
        <p14:creationId xmlns:p14="http://schemas.microsoft.com/office/powerpoint/2010/main" val="42140373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5" descr="dr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304800" y="228600"/>
            <a:ext cx="8610600" cy="1570038"/>
          </a:xfrm>
          <a:prstGeom prst="rect">
            <a:avLst/>
          </a:prstGeom>
          <a:solidFill>
            <a:srgbClr val="A50021"/>
          </a:solidFill>
          <a:ln>
            <a:noFill/>
          </a:ln>
          <a:effectLst>
            <a:outerShdw dist="35921" dir="2700000" algn="ctr" rotWithShape="0">
              <a:srgbClr val="0033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charset="0"/>
                <a:ea typeface="ＭＳ Ｐゴシック" charset="0"/>
              </a:rPr>
              <a:t>“</a:t>
            </a:r>
            <a:r>
              <a:rPr kumimoji="0" lang="zh-CN" altLang="en-US" sz="3200" b="1" i="0" u="none" strike="noStrike" kern="1200" cap="none" spc="0" normalizeH="0" baseline="0" noProof="0">
                <a:ln>
                  <a:noFill/>
                </a:ln>
                <a:solidFill>
                  <a:srgbClr val="FFFF00"/>
                </a:solidFill>
                <a:effectLst/>
                <a:uLnTx/>
                <a:uFillTx/>
                <a:latin typeface="Arial" charset="0"/>
                <a:ea typeface="ＭＳ Ｐゴシック" charset="0"/>
                <a:cs typeface="宋体" charset="0"/>
              </a:rPr>
              <a:t>人打我，我却未受伤；人鞭打我，我竟不觉得。我几时清醒，我仍去寻酒。</a:t>
            </a:r>
            <a:r>
              <a:rPr kumimoji="0" lang="en-US" altLang="ja-JP" sz="3200" b="1" i="0" u="none" strike="noStrike" kern="1200" cap="none" spc="0" normalizeH="0" baseline="0" noProof="0">
                <a:ln>
                  <a:noFill/>
                </a:ln>
                <a:solidFill>
                  <a:srgbClr val="FFFF00"/>
                </a:solidFill>
                <a:effectLst/>
                <a:uLnTx/>
                <a:uFillTx/>
                <a:latin typeface="Arial" charset="0"/>
                <a:ea typeface="ＭＳ Ｐゴシック" charset="0"/>
              </a:rPr>
              <a:t>”</a:t>
            </a:r>
            <a:br>
              <a:rPr kumimoji="0" lang="en-US" altLang="ja-JP" sz="3200" b="1" i="0" u="none" strike="noStrike" kern="1200" cap="none" spc="0" normalizeH="0" baseline="0" noProof="0">
                <a:ln>
                  <a:noFill/>
                </a:ln>
                <a:solidFill>
                  <a:srgbClr val="FFFF00"/>
                </a:solidFill>
                <a:effectLst/>
                <a:uLnTx/>
                <a:uFillTx/>
                <a:latin typeface="Arial" charset="0"/>
                <a:ea typeface="ＭＳ Ｐゴシック" charset="0"/>
              </a:rPr>
            </a:br>
            <a:r>
              <a:rPr kumimoji="0" lang="en-US" altLang="ja-JP" sz="3200" b="1" i="0" u="none" strike="noStrike" kern="1200" cap="none" spc="0" normalizeH="0" baseline="0" noProof="0">
                <a:ln>
                  <a:noFill/>
                </a:ln>
                <a:solidFill>
                  <a:srgbClr val="FFFF00"/>
                </a:solidFill>
                <a:effectLst/>
                <a:uLnTx/>
                <a:uFillTx/>
                <a:latin typeface="Arial" charset="0"/>
                <a:ea typeface="ＭＳ Ｐゴシック" charset="0"/>
              </a:rPr>
              <a:t>(</a:t>
            </a:r>
            <a:r>
              <a:rPr kumimoji="0" lang="zh-CN" altLang="en-US" sz="3200" b="1" i="0" u="none" strike="noStrike" kern="1200" cap="none" spc="0" normalizeH="0" baseline="0" noProof="0">
                <a:ln>
                  <a:noFill/>
                </a:ln>
                <a:solidFill>
                  <a:srgbClr val="FFFF00"/>
                </a:solidFill>
                <a:effectLst/>
                <a:uLnTx/>
                <a:uFillTx/>
                <a:latin typeface="Arial" charset="0"/>
                <a:ea typeface="ＭＳ Ｐゴシック" charset="0"/>
                <a:cs typeface="宋体" charset="0"/>
              </a:rPr>
              <a:t>箴</a:t>
            </a:r>
            <a:r>
              <a:rPr kumimoji="0" lang="en-US" altLang="ja-JP" sz="2800" b="1" i="0" u="none" strike="noStrike" kern="1200" cap="none" spc="0" normalizeH="0" baseline="0" noProof="0">
                <a:ln>
                  <a:noFill/>
                </a:ln>
                <a:solidFill>
                  <a:srgbClr val="FFFF00"/>
                </a:solidFill>
                <a:effectLst/>
                <a:uLnTx/>
                <a:uFillTx/>
                <a:latin typeface="Arial" charset="0"/>
                <a:ea typeface="ＭＳ Ｐゴシック" charset="0"/>
              </a:rPr>
              <a:t> 23:35)</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168967" name="Rectangle 7"/>
          <p:cNvSpPr>
            <a:spLocks noGrp="1" noChangeArrowheads="1"/>
          </p:cNvSpPr>
          <p:nvPr>
            <p:ph type="title" idx="4294967295"/>
          </p:nvPr>
        </p:nvSpPr>
        <p:spPr>
          <a:xfrm>
            <a:off x="4800600" y="5715000"/>
            <a:ext cx="4343400" cy="1143000"/>
          </a:xfrm>
          <a:effectLst>
            <a:outerShdw blurRad="63500" dist="35921" dir="2700000" algn="ctr" rotWithShape="0">
              <a:srgbClr val="003300">
                <a:alpha val="74997"/>
              </a:srgbClr>
            </a:outerShdw>
          </a:effectLst>
        </p:spPr>
        <p:txBody>
          <a:bodyPr/>
          <a:lstStyle/>
          <a:p>
            <a:pPr algn="r" eaLnBrk="1" hangingPunct="1"/>
            <a:r>
              <a:rPr lang="zh-CN" altLang="en-US">
                <a:solidFill>
                  <a:schemeClr val="accent1"/>
                </a:solidFill>
                <a:latin typeface="Arial" charset="0"/>
                <a:cs typeface="宋体" charset="0"/>
              </a:rPr>
              <a:t>醉酒汉</a:t>
            </a:r>
            <a:r>
              <a:rPr lang="en-US" altLang="ja-JP">
                <a:solidFill>
                  <a:schemeClr val="accent1"/>
                </a:solidFill>
                <a:latin typeface="Arial" charset="0"/>
              </a:rPr>
              <a:t> </a:t>
            </a:r>
            <a:endParaRPr lang="en-US">
              <a:solidFill>
                <a:schemeClr val="accent1"/>
              </a:solidFill>
              <a:latin typeface="Arial" charset="0"/>
            </a:endParaRPr>
          </a:p>
        </p:txBody>
      </p:sp>
    </p:spTree>
    <p:extLst>
      <p:ext uri="{BB962C8B-B14F-4D97-AF65-F5344CB8AC3E}">
        <p14:creationId xmlns:p14="http://schemas.microsoft.com/office/powerpoint/2010/main" val="2988768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mph" presetSubtype="0" fill="remove" grpId="0" nodeType="withEffect">
                                  <p:stCondLst>
                                    <p:cond delay="0"/>
                                  </p:stCondLst>
                                  <p:iterate type="lt">
                                    <p:tmPct val="10000"/>
                                  </p:iterate>
                                  <p:childTnLst>
                                    <p:animClr clrSpc="rgb" dir="cw">
                                      <p:cBhvr override="childStyle">
                                        <p:cTn id="6" dur="500" fill="hold"/>
                                        <p:tgtEl>
                                          <p:spTgt spid="168966"/>
                                        </p:tgtEl>
                                        <p:attrNameLst>
                                          <p:attrName>style.color</p:attrName>
                                        </p:attrNameLst>
                                      </p:cBhvr>
                                      <p:to>
                                        <a:schemeClr val="accent2"/>
                                      </p:to>
                                    </p:animClr>
                                    <p:animClr clrSpc="rgb" dir="cw">
                                      <p:cBhvr>
                                        <p:cTn id="7" dur="500" fill="hold"/>
                                        <p:tgtEl>
                                          <p:spTgt spid="168966"/>
                                        </p:tgtEl>
                                        <p:attrNameLst>
                                          <p:attrName>fillcolor</p:attrName>
                                        </p:attrNameLst>
                                      </p:cBhvr>
                                      <p:to>
                                        <a:schemeClr val="accent2"/>
                                      </p:to>
                                    </p:animClr>
                                    <p:set>
                                      <p:cBhvr>
                                        <p:cTn id="8" dur="500" fill="hold"/>
                                        <p:tgtEl>
                                          <p:spTgt spid="168966"/>
                                        </p:tgtEl>
                                        <p:attrNameLst>
                                          <p:attrName>fill.type</p:attrName>
                                        </p:attrNameLst>
                                      </p:cBhvr>
                                      <p:to>
                                        <p:strVal val="solid"/>
                                      </p:to>
                                    </p:set>
                                    <p:anim to="1.5" calcmode="lin" valueType="num">
                                      <p:cBhvr override="childStyle">
                                        <p:cTn id="9" dur="500" fill="hold"/>
                                        <p:tgtEl>
                                          <p:spTgt spid="16896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descr="tree-co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470852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6000">
              <a:solidFill>
                <a:srgbClr val="CC00FF"/>
              </a:solidFill>
            </a:endParaRPr>
          </a:p>
          <a:p>
            <a:pPr eaLnBrk="1" hangingPunct="1"/>
            <a:endParaRPr lang="en-US" sz="6000">
              <a:solidFill>
                <a:srgbClr val="CC00FF"/>
              </a:solidFill>
            </a:endParaRPr>
          </a:p>
          <a:p>
            <a:pPr algn="ctr" eaLnBrk="1" hangingPunct="1"/>
            <a:r>
              <a:rPr lang="zh-CN" altLang="en-US" sz="6000" i="1">
                <a:solidFill>
                  <a:srgbClr val="FF0000"/>
                </a:solidFill>
                <a:effectLst>
                  <a:outerShdw blurRad="38100" dist="38100" dir="2700000" algn="tl">
                    <a:srgbClr val="DDDDDD"/>
                  </a:outerShdw>
                </a:effectLst>
                <a:latin typeface="Bookman Old Style" charset="0"/>
                <a:cs typeface="宋体" charset="0"/>
              </a:rPr>
              <a:t>不可依靠自己的聪明</a:t>
            </a:r>
            <a:r>
              <a:rPr lang="en-US" altLang="ja-JP" sz="6000" i="1">
                <a:solidFill>
                  <a:srgbClr val="FF0000"/>
                </a:solidFill>
                <a:effectLst>
                  <a:outerShdw blurRad="38100" dist="38100" dir="2700000" algn="tl">
                    <a:srgbClr val="DDDDDD"/>
                  </a:outerShdw>
                </a:effectLst>
                <a:latin typeface="Bookman Old Style" charset="0"/>
              </a:rPr>
              <a:t>;</a:t>
            </a:r>
          </a:p>
          <a:p>
            <a:pPr eaLnBrk="1" hangingPunct="1"/>
            <a:endParaRPr lang="en-US" sz="6000">
              <a:solidFill>
                <a:srgbClr val="FF0000"/>
              </a:solidFill>
            </a:endParaRPr>
          </a:p>
          <a:p>
            <a:pPr eaLnBrk="1" hangingPunct="1"/>
            <a:endParaRPr lang="en-US" sz="6000">
              <a:solidFill>
                <a:srgbClr val="CC00FF"/>
              </a:solidFill>
            </a:endParaRPr>
          </a:p>
        </p:txBody>
      </p:sp>
      <p:sp>
        <p:nvSpPr>
          <p:cNvPr id="84995" name="Text Box 5"/>
          <p:cNvSpPr txBox="1">
            <a:spLocks noChangeArrowheads="1"/>
          </p:cNvSpPr>
          <p:nvPr/>
        </p:nvSpPr>
        <p:spPr bwMode="auto">
          <a:xfrm>
            <a:off x="5943600" y="54864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cs typeface="宋体" charset="0"/>
              </a:rPr>
              <a:t>箴 </a:t>
            </a:r>
            <a:r>
              <a:rPr lang="en-US" sz="3200"/>
              <a:t>3:5,6</a:t>
            </a:r>
          </a:p>
        </p:txBody>
      </p:sp>
      <p:sp>
        <p:nvSpPr>
          <p:cNvPr id="84996"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84997" name="Rectangle 8"/>
          <p:cNvSpPr>
            <a:spLocks noGrp="1" noChangeArrowheads="1"/>
          </p:cNvSpPr>
          <p:nvPr>
            <p:ph type="title" idx="4294967295"/>
          </p:nvPr>
        </p:nvSpPr>
        <p:spPr>
          <a:xfrm>
            <a:off x="304800" y="609600"/>
            <a:ext cx="3581400" cy="1143000"/>
          </a:xfrm>
        </p:spPr>
        <p:txBody>
          <a:bodyPr/>
          <a:lstStyle/>
          <a:p>
            <a:pPr algn="l" eaLnBrk="1" hangingPunct="1"/>
            <a:r>
              <a:rPr lang="zh-CN" altLang="en-US" dirty="0">
                <a:latin typeface="Arial" charset="0"/>
              </a:rPr>
              <a:t>关键节</a:t>
            </a: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06601013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descr="shboncol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 Box 6"/>
          <p:cNvSpPr txBox="1">
            <a:spLocks noChangeArrowheads="1"/>
          </p:cNvSpPr>
          <p:nvPr/>
        </p:nvSpPr>
        <p:spPr bwMode="auto">
          <a:xfrm>
            <a:off x="685800" y="1030288"/>
            <a:ext cx="7815263" cy="3970337"/>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5400" b="0" i="0" u="none" strike="noStrike" kern="1200" cap="none" spc="0" normalizeH="0" baseline="0" noProof="0">
                <a:ln>
                  <a:noFill/>
                </a:ln>
                <a:solidFill>
                  <a:srgbClr val="A50021"/>
                </a:solidFill>
                <a:effectLst/>
                <a:uLnTx/>
                <a:uFillTx/>
                <a:latin typeface="Monotype Corsiva" charset="0"/>
                <a:ea typeface="ＭＳ Ｐゴシック" charset="0"/>
              </a:rPr>
              <a:t>“</a:t>
            </a:r>
            <a:r>
              <a:rPr kumimoji="0" lang="zh-CN" altLang="en-US" sz="5400" b="0" i="0" u="none" strike="noStrike" kern="1200" cap="none" spc="0" normalizeH="0" baseline="0" noProof="0">
                <a:ln>
                  <a:noFill/>
                </a:ln>
                <a:solidFill>
                  <a:srgbClr val="A50021"/>
                </a:solidFill>
                <a:effectLst/>
                <a:uLnTx/>
                <a:uFillTx/>
                <a:latin typeface="Monotype Corsiva" charset="0"/>
                <a:ea typeface="ＭＳ Ｐゴシック" charset="0"/>
                <a:cs typeface="宋体" charset="0"/>
              </a:rPr>
              <a:t>我儿，你要吃蜜，因为</a:t>
            </a:r>
            <a:endParaRPr kumimoji="0" lang="en-US" altLang="zh-CN" sz="5400" b="0" i="0" u="none" strike="noStrike" kern="1200" cap="none" spc="0" normalizeH="0" baseline="0" noProof="0">
              <a:ln>
                <a:noFill/>
              </a:ln>
              <a:solidFill>
                <a:srgbClr val="A50021"/>
              </a:solidFill>
              <a:effectLst/>
              <a:uLnTx/>
              <a:uFillTx/>
              <a:latin typeface="Monotype Corsiva"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a:ln>
                  <a:noFill/>
                </a:ln>
                <a:solidFill>
                  <a:srgbClr val="A50021"/>
                </a:solidFill>
                <a:effectLst/>
                <a:uLnTx/>
                <a:uFillTx/>
                <a:latin typeface="Monotype Corsiva" charset="0"/>
                <a:ea typeface="ＭＳ Ｐゴシック" charset="0"/>
                <a:cs typeface="宋体" charset="0"/>
              </a:rPr>
              <a:t>是好的；吃蜂房下滴的蜜便觉甘甜。你心得了智慧，</a:t>
            </a:r>
            <a:endParaRPr kumimoji="0" lang="en-US" altLang="zh-CN" sz="5400" b="0" i="0" u="none" strike="noStrike" kern="1200" cap="none" spc="0" normalizeH="0" baseline="0" noProof="0">
              <a:ln>
                <a:noFill/>
              </a:ln>
              <a:solidFill>
                <a:srgbClr val="A50021"/>
              </a:solidFill>
              <a:effectLst/>
              <a:uLnTx/>
              <a:uFillTx/>
              <a:latin typeface="Monotype Corsiva"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a:ln>
                  <a:noFill/>
                </a:ln>
                <a:solidFill>
                  <a:srgbClr val="A50021"/>
                </a:solidFill>
                <a:effectLst/>
                <a:uLnTx/>
                <a:uFillTx/>
                <a:latin typeface="Monotype Corsiva" charset="0"/>
                <a:ea typeface="ＭＳ Ｐゴシック" charset="0"/>
                <a:cs typeface="宋体" charset="0"/>
              </a:rPr>
              <a:t>也必觉得如此。</a:t>
            </a:r>
            <a:r>
              <a:rPr kumimoji="0" lang="en-US" altLang="ja-JP" sz="5400" b="0" i="0" u="none" strike="noStrike" kern="1200" cap="none" spc="0" normalizeH="0" baseline="0" noProof="0">
                <a:ln>
                  <a:noFill/>
                </a:ln>
                <a:solidFill>
                  <a:srgbClr val="A50021"/>
                </a:solidFill>
                <a:effectLst/>
                <a:uLnTx/>
                <a:uFillTx/>
                <a:latin typeface="Monotype Corsiva" charset="0"/>
                <a:ea typeface="ＭＳ Ｐゴシック"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A50021"/>
                </a:solidFill>
                <a:effectLst/>
                <a:uLnTx/>
                <a:uFillTx/>
                <a:latin typeface="Monotype Corsiva" charset="0"/>
                <a:ea typeface="ＭＳ Ｐゴシック" charset="0"/>
              </a:rPr>
              <a:t>~ </a:t>
            </a:r>
            <a:r>
              <a:rPr kumimoji="0" lang="zh-CN" altLang="en-US" sz="3600" b="0" i="0" u="none" strike="noStrike" kern="1200" cap="none" spc="0" normalizeH="0" baseline="0" noProof="0">
                <a:ln>
                  <a:noFill/>
                </a:ln>
                <a:solidFill>
                  <a:srgbClr val="A50021"/>
                </a:solidFill>
                <a:effectLst/>
                <a:uLnTx/>
                <a:uFillTx/>
                <a:latin typeface="Monotype Corsiva" charset="0"/>
                <a:ea typeface="ＭＳ Ｐゴシック" charset="0"/>
                <a:cs typeface="宋体" charset="0"/>
              </a:rPr>
              <a:t>箴</a:t>
            </a:r>
            <a:r>
              <a:rPr kumimoji="0" lang="en-US" altLang="ja-JP" sz="3600" b="0" i="0" u="none" strike="noStrike" kern="1200" cap="none" spc="0" normalizeH="0" baseline="0" noProof="0">
                <a:ln>
                  <a:noFill/>
                </a:ln>
                <a:solidFill>
                  <a:srgbClr val="A50021"/>
                </a:solidFill>
                <a:effectLst/>
                <a:uLnTx/>
                <a:uFillTx/>
                <a:latin typeface="Monotype Corsiva" charset="0"/>
                <a:ea typeface="ＭＳ Ｐゴシック" charset="0"/>
              </a:rPr>
              <a:t> 24:13,14a</a:t>
            </a:r>
            <a:endParaRPr kumimoji="0" lang="en-US" sz="3600" b="0" i="0" u="none" strike="noStrike" kern="1200" cap="none" spc="0" normalizeH="0" baseline="0" noProof="0">
              <a:ln>
                <a:noFill/>
              </a:ln>
              <a:solidFill>
                <a:srgbClr val="A50021"/>
              </a:solidFill>
              <a:effectLst/>
              <a:uLnTx/>
              <a:uFillTx/>
              <a:latin typeface="Monotype Corsiva" charset="0"/>
              <a:ea typeface="ＭＳ Ｐゴシック" charset="0"/>
            </a:endParaRPr>
          </a:p>
        </p:txBody>
      </p:sp>
      <p:sp>
        <p:nvSpPr>
          <p:cNvPr id="66563"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zh-CN" altLang="en-US">
                <a:solidFill>
                  <a:schemeClr val="accent1"/>
                </a:solidFill>
                <a:latin typeface="Arial" charset="0"/>
                <a:cs typeface="宋体" charset="0"/>
              </a:rPr>
              <a:t>智慧对你有益</a:t>
            </a:r>
            <a:endParaRPr lang="en-US">
              <a:solidFill>
                <a:schemeClr val="accent1"/>
              </a:solidFill>
              <a:latin typeface="Arial" charset="0"/>
            </a:endParaRPr>
          </a:p>
        </p:txBody>
      </p:sp>
    </p:spTree>
    <p:extLst>
      <p:ext uri="{BB962C8B-B14F-4D97-AF65-F5344CB8AC3E}">
        <p14:creationId xmlns:p14="http://schemas.microsoft.com/office/powerpoint/2010/main" val="67311694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Stable</a:t>
            </a:r>
          </a:p>
        </p:txBody>
      </p:sp>
      <p:sp>
        <p:nvSpPr>
          <p:cNvPr id="119811" name="Rectangle 3"/>
          <p:cNvSpPr>
            <a:spLocks noGrp="1" noChangeArrowheads="1"/>
          </p:cNvSpPr>
          <p:nvPr>
            <p:ph type="body" idx="1"/>
          </p:nvPr>
        </p:nvSpPr>
        <p:spPr>
          <a:xfrm>
            <a:off x="1" y="2261936"/>
            <a:ext cx="9125048" cy="3834063"/>
          </a:xfrm>
        </p:spPr>
        <p:txBody>
          <a:bodyPr/>
          <a:lstStyle/>
          <a:p>
            <a:pPr lvl="1"/>
            <a:r>
              <a:rPr lang="zh-CN" altLang="en-US" b="1" dirty="0"/>
              <a:t>因为义人跌倒七次也必起来，</a:t>
            </a:r>
          </a:p>
          <a:p>
            <a:pPr lvl="1"/>
            <a:r>
              <a:rPr lang="zh-CN" altLang="en-US" b="1" dirty="0"/>
              <a:t>    恶人却被灾祸击垮。</a:t>
            </a:r>
            <a:endParaRPr lang="en-US" altLang="zh-CN" b="1" dirty="0"/>
          </a:p>
          <a:p>
            <a:pPr lvl="1"/>
            <a:r>
              <a:rPr lang="en-US" b="1" dirty="0"/>
              <a:t>(</a:t>
            </a:r>
            <a:r>
              <a:rPr lang="ja-JP" altLang="en-US" b="1" dirty="0"/>
              <a:t>箴言</a:t>
            </a:r>
            <a:r>
              <a:rPr lang="en-US" b="1" dirty="0"/>
              <a:t> 24:16). </a:t>
            </a:r>
            <a:endParaRPr lang="en-SG" b="1" dirty="0"/>
          </a:p>
          <a:p>
            <a:pPr eaLnBrk="1" hangingPunct="1">
              <a:buFont typeface="Wingdings" pitchFamily="-105" charset="2"/>
              <a:buChar char="n"/>
              <a:defRPr/>
            </a:pPr>
            <a:endParaRPr lang="en-US" b="1" dirty="0">
              <a:ea typeface="+mn-ea"/>
              <a:cs typeface="+mn-cs"/>
            </a:endParaRPr>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211688362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tw_sleeping_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7"/>
          <p:cNvSpPr>
            <a:spLocks noChangeArrowheads="1"/>
          </p:cNvSpPr>
          <p:nvPr/>
        </p:nvSpPr>
        <p:spPr bwMode="auto">
          <a:xfrm>
            <a:off x="4267200" y="6477000"/>
            <a:ext cx="533400" cy="228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90" name="Text Box 6"/>
          <p:cNvSpPr txBox="1">
            <a:spLocks noChangeArrowheads="1"/>
          </p:cNvSpPr>
          <p:nvPr/>
        </p:nvSpPr>
        <p:spPr bwMode="auto">
          <a:xfrm>
            <a:off x="-23813" y="5657850"/>
            <a:ext cx="9167813"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宋体" charset="0"/>
              </a:rPr>
              <a:t>再睡片时，打盹片时，握着手躺卧片时，</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宋体" charset="0"/>
              </a:rPr>
              <a:t>你的贫穷就如强盗速来</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 </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宋体" charset="0"/>
              </a:rPr>
              <a:t>箴</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rPr>
              <a:t> 24:33, 34a</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8244" name="Rectangle 8"/>
          <p:cNvSpPr>
            <a:spLocks noGrp="1" noChangeArrowheads="1"/>
          </p:cNvSpPr>
          <p:nvPr>
            <p:ph type="title" idx="4294967295"/>
          </p:nvPr>
        </p:nvSpPr>
        <p:spPr/>
        <p:txBody>
          <a:bodyPr/>
          <a:lstStyle/>
          <a:p>
            <a:pPr eaLnBrk="1" hangingPunct="1">
              <a:defRPr/>
            </a:pPr>
            <a:r>
              <a:rPr lang="zh-CN" altLang="en-US" sz="6000" b="1" dirty="0">
                <a:effectLst>
                  <a:glow rad="279400">
                    <a:schemeClr val="bg1">
                      <a:alpha val="75000"/>
                    </a:schemeClr>
                  </a:glow>
                </a:effectLst>
                <a:latin typeface="Arial" charset="0"/>
                <a:cs typeface="Arial" charset="0"/>
              </a:rPr>
              <a:t>懒惰人</a:t>
            </a:r>
            <a:endParaRPr lang="en-US" sz="6000" b="1" dirty="0">
              <a:effectLst>
                <a:glow rad="279400">
                  <a:schemeClr val="bg1">
                    <a:alpha val="75000"/>
                  </a:schemeClr>
                </a:glow>
              </a:effectLst>
              <a:latin typeface="Arial" charset="0"/>
              <a:cs typeface="Arial" charset="0"/>
            </a:endParaRPr>
          </a:p>
        </p:txBody>
      </p:sp>
    </p:spTree>
    <p:extLst>
      <p:ext uri="{BB962C8B-B14F-4D97-AF65-F5344CB8AC3E}">
        <p14:creationId xmlns:p14="http://schemas.microsoft.com/office/powerpoint/2010/main" val="3180396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69990"/>
                                        </p:tgtEl>
                                        <p:attrNameLst>
                                          <p:attrName>style.visibility</p:attrName>
                                        </p:attrNameLst>
                                      </p:cBhvr>
                                      <p:to>
                                        <p:strVal val="visible"/>
                                      </p:to>
                                    </p:set>
                                    <p:anim calcmode="lin" valueType="num">
                                      <p:cBhvr>
                                        <p:cTn id="7" dur="1000" fill="hold"/>
                                        <p:tgtEl>
                                          <p:spTgt spid="169990"/>
                                        </p:tgtEl>
                                        <p:attrNameLst>
                                          <p:attrName>ppt_w</p:attrName>
                                        </p:attrNameLst>
                                      </p:cBhvr>
                                      <p:tavLst>
                                        <p:tav tm="0">
                                          <p:val>
                                            <p:fltVal val="0"/>
                                          </p:val>
                                        </p:tav>
                                        <p:tav tm="100000">
                                          <p:val>
                                            <p:strVal val="#ppt_w"/>
                                          </p:val>
                                        </p:tav>
                                      </p:tavLst>
                                    </p:anim>
                                    <p:anim calcmode="lin" valueType="num">
                                      <p:cBhvr>
                                        <p:cTn id="8" dur="1000" fill="hold"/>
                                        <p:tgtEl>
                                          <p:spTgt spid="169990"/>
                                        </p:tgtEl>
                                        <p:attrNameLst>
                                          <p:attrName>ppt_h</p:attrName>
                                        </p:attrNameLst>
                                      </p:cBhvr>
                                      <p:tavLst>
                                        <p:tav tm="0">
                                          <p:val>
                                            <p:fltVal val="0"/>
                                          </p:val>
                                        </p:tav>
                                        <p:tav tm="100000">
                                          <p:val>
                                            <p:strVal val="#ppt_h"/>
                                          </p:val>
                                        </p:tav>
                                      </p:tavLst>
                                    </p:anim>
                                    <p:anim calcmode="lin" valueType="num">
                                      <p:cBhvr>
                                        <p:cTn id="9" dur="1000" fill="hold"/>
                                        <p:tgtEl>
                                          <p:spTgt spid="169990"/>
                                        </p:tgtEl>
                                        <p:attrNameLst>
                                          <p:attrName>style.rotation</p:attrName>
                                        </p:attrNameLst>
                                      </p:cBhvr>
                                      <p:tavLst>
                                        <p:tav tm="0">
                                          <p:val>
                                            <p:fltVal val="90"/>
                                          </p:val>
                                        </p:tav>
                                        <p:tav tm="100000">
                                          <p:val>
                                            <p:fltVal val="0"/>
                                          </p:val>
                                        </p:tav>
                                      </p:tavLst>
                                    </p:anim>
                                    <p:animEffect transition="in" filter="fade">
                                      <p:cBhvr>
                                        <p:cTn id="10" dur="1000"/>
                                        <p:tgtEl>
                                          <p:spTgt spid="16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0"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174798252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1699141"/>
            <a:ext cx="9144000" cy="5143500"/>
          </a:xfrm>
          <a:prstGeom prst="rect">
            <a:avLst/>
          </a:prstGeom>
        </p:spPr>
      </p:pic>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final collection of Solomon's </a:t>
            </a:r>
            <a:r>
              <a:rPr kumimoji="0" lang="ko-KR" alt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Hezekiah's scribes 250 years later guide social relationships and various activities (</a:t>
            </a:r>
            <a:r>
              <a:rPr kumimoji="0" lang="ja-JP"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25–29). </a:t>
            </a:r>
          </a:p>
        </p:txBody>
      </p:sp>
    </p:spTree>
    <p:extLst>
      <p:ext uri="{BB962C8B-B14F-4D97-AF65-F5344CB8AC3E}">
        <p14:creationId xmlns:p14="http://schemas.microsoft.com/office/powerpoint/2010/main" val="302692690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Clouds &amp; Sky 0128"/>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276609" y="2103438"/>
            <a:ext cx="8587607" cy="1938992"/>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lvl="0" algn="ctr" eaLnBrk="1" hangingPunct="1">
              <a:defRPr/>
            </a:pPr>
            <a:r>
              <a:rPr lang="ko-KR" altLang="en-US" sz="4000" b="1" dirty="0">
                <a:solidFill>
                  <a:srgbClr val="FFFFFF"/>
                </a:solidFill>
                <a:effectLst>
                  <a:outerShdw blurRad="38100" dist="38100" dir="2700000" algn="tl">
                    <a:srgbClr val="000000">
                      <a:alpha val="43137"/>
                    </a:srgbClr>
                  </a:outerShdw>
                </a:effectLst>
              </a:rPr>
              <a:t>“</a:t>
            </a:r>
            <a:r>
              <a:rPr lang="ko-KR" altLang="en-US" sz="4000" b="1" dirty="0" err="1">
                <a:solidFill>
                  <a:srgbClr val="FFFFFF"/>
                </a:solidFill>
                <a:effectLst>
                  <a:outerShdw blurRad="38100" dist="38100" dir="2700000" algn="tl">
                    <a:srgbClr val="000000">
                      <a:alpha val="43137"/>
                    </a:srgbClr>
                  </a:outerShdw>
                </a:effectLst>
              </a:rPr>
              <a:t>空夸赠送礼物的，好像无雨的风云</a:t>
            </a:r>
            <a:r>
              <a:rPr lang="ko-KR" altLang="en-US" sz="4000" b="1" dirty="0">
                <a:solidFill>
                  <a:srgbClr val="FFFFFF"/>
                </a:solidFill>
                <a:effectLst>
                  <a:outerShdw blurRad="38100" dist="38100" dir="2700000" algn="tl">
                    <a:srgbClr val="000000">
                      <a:alpha val="43137"/>
                    </a:srgbClr>
                  </a:outerShdw>
                </a:effectLst>
              </a:rPr>
              <a:t>。”</a:t>
            </a:r>
          </a:p>
          <a:p>
            <a:pPr lvl="0" algn="ctr" eaLnBrk="1" hangingPunct="1">
              <a:defRPr/>
            </a:pPr>
            <a:endParaRPr lang="ko-KR" altLang="en-US" sz="4000" b="1" dirty="0">
              <a:solidFill>
                <a:srgbClr val="FFFFFF"/>
              </a:solidFill>
              <a:effectLst>
                <a:outerShdw blurRad="38100" dist="38100" dir="2700000" algn="tl">
                  <a:srgbClr val="000000">
                    <a:alpha val="43137"/>
                  </a:srgbClr>
                </a:outerShdw>
              </a:effectLst>
            </a:endParaRPr>
          </a:p>
          <a:p>
            <a:pPr lvl="0" algn="ctr" eaLnBrk="1" hangingPunct="1">
              <a:defRPr/>
            </a:pPr>
            <a:r>
              <a:rPr lang="ko-KR" altLang="en-US" sz="4000" b="1" dirty="0" err="1">
                <a:solidFill>
                  <a:srgbClr val="FFFFFF"/>
                </a:solidFill>
                <a:effectLst>
                  <a:outerShdw blurRad="38100" dist="38100" dir="2700000" algn="tl">
                    <a:srgbClr val="000000">
                      <a:alpha val="43137"/>
                    </a:srgbClr>
                  </a:outerShdw>
                </a:effectLst>
              </a:rPr>
              <a:t>箴</a:t>
            </a:r>
            <a:r>
              <a:rPr lang="ko-KR" altLang="en-US" sz="4000" b="1" dirty="0">
                <a:solidFill>
                  <a:srgbClr val="FFFFFF"/>
                </a:solidFill>
                <a:effectLst>
                  <a:outerShdw blurRad="38100" dist="38100" dir="2700000" algn="tl">
                    <a:srgbClr val="000000">
                      <a:alpha val="43137"/>
                    </a:srgbClr>
                  </a:outerShdw>
                </a:effectLst>
              </a:rPr>
              <a:t> </a:t>
            </a:r>
            <a:r>
              <a:rPr lang="en-US" altLang="ko-KR" sz="4000" b="1" dirty="0">
                <a:solidFill>
                  <a:srgbClr val="FFFFFF"/>
                </a:solidFill>
                <a:effectLst>
                  <a:outerShdw blurRad="38100" dist="38100" dir="2700000" algn="tl">
                    <a:srgbClr val="000000">
                      <a:alpha val="43137"/>
                    </a:srgbClr>
                  </a:outerShdw>
                </a:effectLst>
              </a:rPr>
              <a:t>25:14</a:t>
            </a:r>
          </a:p>
        </p:txBody>
      </p:sp>
      <p:sp>
        <p:nvSpPr>
          <p:cNvPr id="115716" name="Rectangle 4"/>
          <p:cNvSpPr>
            <a:spLocks noGrp="1" noChangeArrowheads="1"/>
          </p:cNvSpPr>
          <p:nvPr>
            <p:ph type="title" idx="4294967295"/>
          </p:nvPr>
        </p:nvSpPr>
        <p:spPr/>
        <p:txBody>
          <a:bodyPr/>
          <a:lstStyle/>
          <a:p>
            <a:pPr eaLnBrk="1" hangingPunct="1">
              <a:defRPr/>
            </a:pPr>
            <a:r>
              <a:rPr lang="ko-KR" altLang="en-US" dirty="0" err="1">
                <a:solidFill>
                  <a:schemeClr val="bg1"/>
                </a:solidFill>
                <a:effectLst>
                  <a:outerShdw blurRad="38100" dist="38100" dir="2700000" algn="tl">
                    <a:srgbClr val="000000">
                      <a:alpha val="43137"/>
                    </a:srgbClr>
                  </a:outerShdw>
                </a:effectLst>
                <a:latin typeface="Arial" charset="0"/>
                <a:cs typeface="Arial" charset="0"/>
              </a:rPr>
              <a:t>形容性的</a:t>
            </a:r>
            <a:r>
              <a:rPr lang="en-US" altLang="ko-KR" dirty="0">
                <a:solidFill>
                  <a:schemeClr val="bg1"/>
                </a:solidFill>
                <a:effectLst>
                  <a:outerShdw blurRad="38100" dist="38100" dir="2700000" algn="tl">
                    <a:srgbClr val="000000">
                      <a:alpha val="43137"/>
                    </a:srgbClr>
                  </a:outerShdw>
                </a:effectLst>
                <a:latin typeface="Arial" charset="0"/>
                <a:cs typeface="Arial" charset="0"/>
              </a:rPr>
              <a:t>…</a:t>
            </a:r>
            <a:endParaRPr lang="en-US"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1776433547"/>
      </p:ext>
    </p:extLst>
  </p:cSld>
  <p:clrMapOvr>
    <a:masterClrMapping/>
  </p:clrMapOvr>
  <p:transition>
    <p:randomBar dir="vert"/>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justed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975" y="0"/>
            <a:ext cx="6798982" cy="679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7"/>
              </a:schemeClr>
            </a:outerShdw>
          </a:effectLst>
        </p:spPr>
        <p:txBody>
          <a:bodyPr anchor="t" anchorCtr="0">
            <a:spAutoFit/>
          </a:bodyPr>
          <a:lstStyle/>
          <a:p>
            <a:pPr eaLnBrk="1" hangingPunct="1"/>
            <a:r>
              <a:rPr lang="zh-CN" altLang="en-US" sz="6600" b="1">
                <a:effectLst/>
                <a:latin typeface="Arial" charset="0"/>
                <a:cs typeface="宋体" charset="0"/>
              </a:rPr>
              <a:t>关系</a:t>
            </a:r>
            <a:endParaRPr lang="en-US" sz="6600" b="1">
              <a:effectLst/>
              <a:latin typeface="Arial" charset="0"/>
            </a:endParaRPr>
          </a:p>
        </p:txBody>
      </p:sp>
      <p:sp>
        <p:nvSpPr>
          <p:cNvPr id="195587" name="Text Box 4"/>
          <p:cNvSpPr txBox="1">
            <a:spLocks noChangeArrowheads="1"/>
          </p:cNvSpPr>
          <p:nvPr/>
        </p:nvSpPr>
        <p:spPr bwMode="auto">
          <a:xfrm>
            <a:off x="1995456" y="5085184"/>
            <a:ext cx="6464976" cy="19389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箴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25: 17</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“你的脚要少进邻舍的家，恐怕他厌烦你，恨恶你。”</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95588" name="Text Box 4"/>
          <p:cNvSpPr txBox="1">
            <a:spLocks noChangeArrowheads="1"/>
          </p:cNvSpPr>
          <p:nvPr/>
        </p:nvSpPr>
        <p:spPr bwMode="auto">
          <a:xfrm>
            <a:off x="2677414" y="1091631"/>
            <a:ext cx="4205287"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译：谁以准备好要去运动？！</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73841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500"/>
                                  </p:stCondLst>
                                  <p:childTnLst>
                                    <p:set>
                                      <p:cBhvr>
                                        <p:cTn id="6" dur="1" fill="hold">
                                          <p:stCondLst>
                                            <p:cond delay="0"/>
                                          </p:stCondLst>
                                        </p:cTn>
                                        <p:tgtEl>
                                          <p:spTgt spid="158724"/>
                                        </p:tgtEl>
                                        <p:attrNameLst>
                                          <p:attrName>style.visibility</p:attrName>
                                        </p:attrNameLst>
                                      </p:cBhvr>
                                      <p:to>
                                        <p:strVal val="visible"/>
                                      </p:to>
                                    </p:set>
                                    <p:animEffect transition="in" filter="checkerboard(across)">
                                      <p:cBhvr>
                                        <p:cTn id="7" dur="10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337876322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329"/>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lvl="0" algn="ctr">
              <a:spcBef>
                <a:spcPct val="50000"/>
              </a:spcBef>
              <a:defRPr/>
            </a:pPr>
            <a:r>
              <a:rPr lang="ko-KR" altLang="en-US" sz="3600" b="1" dirty="0" err="1">
                <a:solidFill>
                  <a:srgbClr val="FFFFFF"/>
                </a:solidFill>
                <a:latin typeface="Arial"/>
                <a:ea typeface="Arial" pitchFamily="-112" charset="0"/>
                <a:cs typeface="Arial"/>
              </a:rPr>
              <a:t>愚昧人一再重复他的愚妄，正像狗转过来，吃自己所吐的</a:t>
            </a:r>
            <a:r>
              <a:rPr lang="en-US" altLang="ko-KR" sz="3600" b="1" dirty="0">
                <a:solidFill>
                  <a:srgbClr val="FFFFFF"/>
                </a:solidFill>
                <a:latin typeface="Arial"/>
                <a:ea typeface="Arial" pitchFamily="-112" charset="0"/>
                <a:cs typeface="Arial"/>
              </a:rPr>
              <a:t> (CNV)</a:t>
            </a:r>
            <a:endParaRPr lang="ko-KR" alt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ko-KR" altLang="en-US" dirty="0" err="1">
                <a:solidFill>
                  <a:schemeClr val="bg1"/>
                </a:solidFill>
                <a:latin typeface="Arial"/>
                <a:cs typeface="Arial"/>
              </a:rPr>
              <a:t>箴言</a:t>
            </a:r>
            <a:r>
              <a:rPr lang="en-US" dirty="0">
                <a:solidFill>
                  <a:schemeClr val="bg1"/>
                </a:solidFill>
                <a:latin typeface="Arial"/>
                <a:cs typeface="Arial"/>
              </a:rPr>
              <a:t> 26:11</a:t>
            </a:r>
            <a:endParaRPr lang="en-US" sz="4800" b="1" dirty="0">
              <a:latin typeface="Arial"/>
              <a:cs typeface="Arial"/>
            </a:endParaRPr>
          </a:p>
        </p:txBody>
      </p:sp>
    </p:spTree>
    <p:extLst>
      <p:ext uri="{BB962C8B-B14F-4D97-AF65-F5344CB8AC3E}">
        <p14:creationId xmlns:p14="http://schemas.microsoft.com/office/powerpoint/2010/main" val="1518855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path-down-from-the-big-hole-01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53244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6000">
              <a:solidFill>
                <a:srgbClr val="CC00FF"/>
              </a:solidFill>
            </a:endParaRPr>
          </a:p>
          <a:p>
            <a:pPr eaLnBrk="1" hangingPunct="1"/>
            <a:endParaRPr lang="en-US" sz="4000">
              <a:solidFill>
                <a:srgbClr val="CC00FF"/>
              </a:solidFill>
            </a:endParaRPr>
          </a:p>
          <a:p>
            <a:pPr algn="ctr" eaLnBrk="1" hangingPunct="1"/>
            <a:r>
              <a:rPr lang="zh-CN" altLang="en-US" sz="6000" i="1">
                <a:solidFill>
                  <a:srgbClr val="FF0000"/>
                </a:solidFill>
                <a:effectLst>
                  <a:outerShdw blurRad="38100" dist="38100" dir="2700000" algn="tl">
                    <a:srgbClr val="DDDDDD"/>
                  </a:outerShdw>
                </a:effectLst>
                <a:latin typeface="Bookman Old Style" charset="0"/>
                <a:cs typeface="宋体" charset="0"/>
              </a:rPr>
              <a:t>在你一切所行的事上都要认定他</a:t>
            </a:r>
            <a:r>
              <a:rPr lang="en-US" altLang="zh-CN" sz="6000" i="1">
                <a:solidFill>
                  <a:srgbClr val="FF0000"/>
                </a:solidFill>
                <a:effectLst>
                  <a:outerShdw blurRad="38100" dist="38100" dir="2700000" algn="tl">
                    <a:srgbClr val="DDDDDD"/>
                  </a:outerShdw>
                </a:effectLst>
                <a:latin typeface="Bookman Old Style" charset="0"/>
                <a:cs typeface="宋体" charset="0"/>
              </a:rPr>
              <a:t>…</a:t>
            </a:r>
            <a:endParaRPr lang="en-US" altLang="ja-JP" sz="6000" i="1">
              <a:solidFill>
                <a:srgbClr val="FF0000"/>
              </a:solidFill>
              <a:effectLst>
                <a:outerShdw blurRad="38100" dist="38100" dir="2700000" algn="tl">
                  <a:srgbClr val="DDDDDD"/>
                </a:outerShdw>
              </a:effectLst>
              <a:latin typeface="Bookman Old Style" charset="0"/>
            </a:endParaRPr>
          </a:p>
          <a:p>
            <a:pPr algn="ctr" eaLnBrk="1" hangingPunct="1"/>
            <a:endParaRPr lang="en-US" sz="6000">
              <a:solidFill>
                <a:srgbClr val="CC00FF"/>
              </a:solidFill>
            </a:endParaRPr>
          </a:p>
        </p:txBody>
      </p:sp>
      <p:sp>
        <p:nvSpPr>
          <p:cNvPr id="87043" name="Text Box 5"/>
          <p:cNvSpPr txBox="1">
            <a:spLocks noChangeArrowheads="1"/>
          </p:cNvSpPr>
          <p:nvPr/>
        </p:nvSpPr>
        <p:spPr bwMode="auto">
          <a:xfrm>
            <a:off x="6321425" y="60960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cs typeface="宋体" charset="0"/>
              </a:rPr>
              <a:t>箴</a:t>
            </a:r>
            <a:r>
              <a:rPr lang="en-US" altLang="ja-JP" sz="3200"/>
              <a:t> 3:5,6</a:t>
            </a:r>
            <a:endParaRPr lang="en-US" sz="3200"/>
          </a:p>
        </p:txBody>
      </p:sp>
      <p:sp>
        <p:nvSpPr>
          <p:cNvPr id="87044"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87045" name="Rectangle 8"/>
          <p:cNvSpPr>
            <a:spLocks noGrp="1" noChangeArrowheads="1"/>
          </p:cNvSpPr>
          <p:nvPr>
            <p:ph type="title" idx="4294967295"/>
          </p:nvPr>
        </p:nvSpPr>
        <p:spPr>
          <a:xfrm>
            <a:off x="4800600" y="274638"/>
            <a:ext cx="3886200" cy="868362"/>
          </a:xfrm>
        </p:spPr>
        <p:txBody>
          <a:bodyPr/>
          <a:lstStyle/>
          <a:p>
            <a:pPr algn="l" eaLnBrk="1" hangingPunct="1"/>
            <a:r>
              <a:rPr lang="zh-CN" altLang="en-US" dirty="0">
                <a:latin typeface="Arial" charset="0"/>
              </a:rPr>
              <a:t>关键节</a:t>
            </a: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3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906A235-61B6-FC45-A52F-7725CD7D9207}"/>
              </a:ext>
            </a:extLst>
          </p:cNvPr>
          <p:cNvSpPr/>
          <p:nvPr/>
        </p:nvSpPr>
        <p:spPr bwMode="auto">
          <a:xfrm>
            <a:off x="-15303" y="3160"/>
            <a:ext cx="5012728" cy="683482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21" name="Rectangle 20">
            <a:extLst>
              <a:ext uri="{FF2B5EF4-FFF2-40B4-BE49-F238E27FC236}">
                <a16:creationId xmlns:a16="http://schemas.microsoft.com/office/drawing/2014/main" id="{08138184-73B2-E543-8AC7-DAD4D40059C3}"/>
              </a:ext>
            </a:extLst>
          </p:cNvPr>
          <p:cNvSpPr/>
          <p:nvPr/>
        </p:nvSpPr>
        <p:spPr bwMode="auto">
          <a:xfrm>
            <a:off x="-15303" y="735190"/>
            <a:ext cx="5012728" cy="3629914"/>
          </a:xfrm>
          <a:prstGeom prst="rect">
            <a:avLst/>
          </a:prstGeom>
          <a:gradFill flip="none" rotWithShape="1">
            <a:gsLst>
              <a:gs pos="0">
                <a:schemeClr val="tx1"/>
              </a:gs>
              <a:gs pos="100000">
                <a:srgbClr val="A30100"/>
              </a:gs>
            </a:gsLst>
            <a:path path="rect">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cxnSp>
        <p:nvCxnSpPr>
          <p:cNvPr id="40" name="Straight Connector 39">
            <a:extLst>
              <a:ext uri="{FF2B5EF4-FFF2-40B4-BE49-F238E27FC236}">
                <a16:creationId xmlns:a16="http://schemas.microsoft.com/office/drawing/2014/main" id="{59D02541-BB9A-BC4D-9E96-C7F81AF6A20E}"/>
              </a:ext>
            </a:extLst>
          </p:cNvPr>
          <p:cNvCxnSpPr>
            <a:cxnSpLocks/>
          </p:cNvCxnSpPr>
          <p:nvPr/>
        </p:nvCxnSpPr>
        <p:spPr bwMode="auto">
          <a:xfrm>
            <a:off x="39927"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cxnSp>
        <p:nvCxnSpPr>
          <p:cNvPr id="41" name="Straight Connector 40">
            <a:extLst>
              <a:ext uri="{FF2B5EF4-FFF2-40B4-BE49-F238E27FC236}">
                <a16:creationId xmlns:a16="http://schemas.microsoft.com/office/drawing/2014/main" id="{956F07ED-DD6D-1143-9FB7-C8D391E1B309}"/>
              </a:ext>
            </a:extLst>
          </p:cNvPr>
          <p:cNvCxnSpPr>
            <a:cxnSpLocks/>
          </p:cNvCxnSpPr>
          <p:nvPr/>
        </p:nvCxnSpPr>
        <p:spPr bwMode="auto">
          <a:xfrm>
            <a:off x="4175699"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6" name="Rectangle 2">
            <a:extLst>
              <a:ext uri="{FF2B5EF4-FFF2-40B4-BE49-F238E27FC236}">
                <a16:creationId xmlns:a16="http://schemas.microsoft.com/office/drawing/2014/main" id="{BA29DA6D-FD6A-184B-AC59-B77C717CE474}"/>
              </a:ext>
            </a:extLst>
          </p:cNvPr>
          <p:cNvSpPr txBox="1">
            <a:spLocks noChangeArrowheads="1"/>
          </p:cNvSpPr>
          <p:nvPr/>
        </p:nvSpPr>
        <p:spPr bwMode="auto">
          <a:xfrm>
            <a:off x="-50800" y="2348880"/>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WISE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E0AF1C38-1EAC-C944-AA5C-ED4656F904B8}"/>
              </a:ext>
            </a:extLst>
          </p:cNvPr>
          <p:cNvCxnSpPr>
            <a:cxnSpLocks/>
          </p:cNvCxnSpPr>
          <p:nvPr/>
        </p:nvCxnSpPr>
        <p:spPr bwMode="auto">
          <a:xfrm>
            <a:off x="56705"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8" name="Rectangle 2">
            <a:extLst>
              <a:ext uri="{FF2B5EF4-FFF2-40B4-BE49-F238E27FC236}">
                <a16:creationId xmlns:a16="http://schemas.microsoft.com/office/drawing/2014/main" id="{33B7B84B-0E9C-7947-B15D-99234494FDDE}"/>
              </a:ext>
            </a:extLst>
          </p:cNvPr>
          <p:cNvSpPr txBox="1">
            <a:spLocks noChangeArrowheads="1"/>
          </p:cNvSpPr>
          <p:nvPr/>
        </p:nvSpPr>
        <p:spPr bwMode="auto">
          <a:xfrm>
            <a:off x="-40408" y="807827"/>
            <a:ext cx="5066089" cy="64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THE             HABITS OF</a:t>
            </a:r>
            <a:endParaRPr kumimoji="0" lang="en-US" sz="28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2">
            <a:extLst>
              <a:ext uri="{FF2B5EF4-FFF2-40B4-BE49-F238E27FC236}">
                <a16:creationId xmlns:a16="http://schemas.microsoft.com/office/drawing/2014/main" id="{18DE8CF3-3195-4E4C-A942-20A1E36459B8}"/>
              </a:ext>
            </a:extLst>
          </p:cNvPr>
          <p:cNvSpPr txBox="1">
            <a:spLocks noChangeArrowheads="1"/>
          </p:cNvSpPr>
          <p:nvPr/>
        </p:nvSpPr>
        <p:spPr bwMode="auto">
          <a:xfrm>
            <a:off x="920801" y="378934"/>
            <a:ext cx="1657651" cy="13938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10</a:t>
            </a:r>
            <a:endPar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500EE9AF-51C0-2943-BE47-8641B5DDBC99}"/>
              </a:ext>
            </a:extLst>
          </p:cNvPr>
          <p:cNvSpPr txBox="1">
            <a:spLocks noChangeArrowheads="1"/>
          </p:cNvSpPr>
          <p:nvPr/>
        </p:nvSpPr>
        <p:spPr bwMode="auto">
          <a:xfrm>
            <a:off x="-27310" y="3220142"/>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PEOPLE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8" name="Rectangle 2">
            <a:extLst>
              <a:ext uri="{FF2B5EF4-FFF2-40B4-BE49-F238E27FC236}">
                <a16:creationId xmlns:a16="http://schemas.microsoft.com/office/drawing/2014/main" id="{F062EECE-1458-0446-9B62-30F799415506}"/>
              </a:ext>
            </a:extLst>
          </p:cNvPr>
          <p:cNvSpPr txBox="1">
            <a:spLocks noChangeArrowheads="1"/>
          </p:cNvSpPr>
          <p:nvPr/>
        </p:nvSpPr>
        <p:spPr bwMode="auto">
          <a:xfrm>
            <a:off x="-38991" y="4365104"/>
            <a:ext cx="3768104"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3600" b="1" i="0" u="none" strike="noStrike" kern="0" cap="none" spc="-180" normalizeH="0" baseline="0" noProof="0" dirty="0" err="1">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erb</a:t>
            </a: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Lessons </a:t>
            </a:r>
            <a:b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in Personal Change</a:t>
            </a:r>
          </a:p>
        </p:txBody>
      </p:sp>
      <p:sp>
        <p:nvSpPr>
          <p:cNvPr id="30" name="Rectangle 2">
            <a:extLst>
              <a:ext uri="{FF2B5EF4-FFF2-40B4-BE49-F238E27FC236}">
                <a16:creationId xmlns:a16="http://schemas.microsoft.com/office/drawing/2014/main" id="{CE492336-295C-8342-8AE5-343EB803991A}"/>
              </a:ext>
            </a:extLst>
          </p:cNvPr>
          <p:cNvSpPr txBox="1">
            <a:spLocks noChangeArrowheads="1"/>
          </p:cNvSpPr>
          <p:nvPr/>
        </p:nvSpPr>
        <p:spPr bwMode="auto">
          <a:xfrm>
            <a:off x="-50800" y="5984772"/>
            <a:ext cx="5076057" cy="8023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100" normalizeH="0" baseline="0" noProof="0" dirty="0">
                <a:ln>
                  <a:noFill/>
                </a:ln>
                <a:solidFill>
                  <a:srgbClr val="9F1300"/>
                </a:solidFill>
                <a:effectLst>
                  <a:glow rad="63500">
                    <a:srgbClr val="000000">
                      <a:satMod val="175000"/>
                      <a:alpha val="77000"/>
                    </a:srgbClr>
                  </a:glow>
                </a:effectLst>
                <a:uLnTx/>
                <a:uFillTx/>
                <a:latin typeface="Times New Roman" panose="02020603050405020304" pitchFamily="18" charset="0"/>
                <a:ea typeface="ＭＳ Ｐゴシック" charset="0"/>
                <a:cs typeface="Times New Roman" panose="02020603050405020304" pitchFamily="18" charset="0"/>
              </a:rPr>
              <a:t>Sages R. Wise</a:t>
            </a:r>
          </a:p>
        </p:txBody>
      </p:sp>
      <p:sp>
        <p:nvSpPr>
          <p:cNvPr id="31" name="Rectangle 2">
            <a:extLst>
              <a:ext uri="{FF2B5EF4-FFF2-40B4-BE49-F238E27FC236}">
                <a16:creationId xmlns:a16="http://schemas.microsoft.com/office/drawing/2014/main" id="{9A20C043-358A-0F47-B9CA-8B6FD8E6F81E}"/>
              </a:ext>
            </a:extLst>
          </p:cNvPr>
          <p:cNvSpPr txBox="1">
            <a:spLocks noChangeArrowheads="1"/>
          </p:cNvSpPr>
          <p:nvPr/>
        </p:nvSpPr>
        <p:spPr bwMode="auto">
          <a:xfrm>
            <a:off x="0" y="-5690"/>
            <a:ext cx="5066089" cy="720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a:ln>
                  <a:noFill/>
                </a:ln>
                <a:solidFill>
                  <a:srgbClr val="A39671"/>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OVER 5000 MILLION SOLD</a:t>
            </a:r>
          </a:p>
        </p:txBody>
      </p:sp>
      <p:grpSp>
        <p:nvGrpSpPr>
          <p:cNvPr id="37" name="Group 36">
            <a:extLst>
              <a:ext uri="{FF2B5EF4-FFF2-40B4-BE49-F238E27FC236}">
                <a16:creationId xmlns:a16="http://schemas.microsoft.com/office/drawing/2014/main" id="{A2083223-25A4-1C4D-B931-E96AB4A1AC9E}"/>
              </a:ext>
            </a:extLst>
          </p:cNvPr>
          <p:cNvGrpSpPr/>
          <p:nvPr/>
        </p:nvGrpSpPr>
        <p:grpSpPr>
          <a:xfrm>
            <a:off x="3153049" y="3875816"/>
            <a:ext cx="2087797" cy="2087797"/>
            <a:chOff x="3203848" y="3875816"/>
            <a:chExt cx="2087797" cy="2087797"/>
          </a:xfrm>
        </p:grpSpPr>
        <p:pic>
          <p:nvPicPr>
            <p:cNvPr id="1030" name="Picture 6">
              <a:extLst>
                <a:ext uri="{FF2B5EF4-FFF2-40B4-BE49-F238E27FC236}">
                  <a16:creationId xmlns:a16="http://schemas.microsoft.com/office/drawing/2014/main" id="{9F2B4B06-044C-B445-B013-A72F8D3D90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848" y="3875816"/>
              <a:ext cx="2087797" cy="20877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6655224C-D9DE-E145-A224-AE1D89747481}"/>
                </a:ext>
              </a:extLst>
            </p:cNvPr>
            <p:cNvSpPr txBox="1">
              <a:spLocks noChangeArrowheads="1"/>
            </p:cNvSpPr>
            <p:nvPr/>
          </p:nvSpPr>
          <p:spPr bwMode="auto">
            <a:xfrm>
              <a:off x="3347864" y="4293096"/>
              <a:ext cx="1620699"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100" normalizeH="0" baseline="0" noProof="0" dirty="0">
                  <a:ln>
                    <a:noFill/>
                  </a:ln>
                  <a:solidFill>
                    <a:srgbClr val="243540"/>
                  </a:solidFill>
                  <a:effectLst/>
                  <a:uLnTx/>
                  <a:uFillTx/>
                  <a:latin typeface="Times New Roman" panose="02020603050405020304" pitchFamily="18" charset="0"/>
                  <a:ea typeface="ＭＳ Ｐゴシック" charset="0"/>
                  <a:cs typeface="Times New Roman" panose="02020603050405020304" pitchFamily="18" charset="0"/>
                </a:rPr>
                <a:t>The Bible Needs No Foreword and Afterward by the Author</a:t>
              </a:r>
            </a:p>
          </p:txBody>
        </p:sp>
      </p:grpSp>
      <p:grpSp>
        <p:nvGrpSpPr>
          <p:cNvPr id="36" name="Group 35">
            <a:extLst>
              <a:ext uri="{FF2B5EF4-FFF2-40B4-BE49-F238E27FC236}">
                <a16:creationId xmlns:a16="http://schemas.microsoft.com/office/drawing/2014/main" id="{7DDDBA38-5A99-1040-AEC5-C90E4142765F}"/>
              </a:ext>
            </a:extLst>
          </p:cNvPr>
          <p:cNvGrpSpPr/>
          <p:nvPr/>
        </p:nvGrpSpPr>
        <p:grpSpPr>
          <a:xfrm>
            <a:off x="395384" y="5496932"/>
            <a:ext cx="4522379" cy="596364"/>
            <a:chOff x="446183" y="5424924"/>
            <a:chExt cx="4522379" cy="596364"/>
          </a:xfrm>
        </p:grpSpPr>
        <p:sp>
          <p:nvSpPr>
            <p:cNvPr id="35" name="Rectangle 2">
              <a:extLst>
                <a:ext uri="{FF2B5EF4-FFF2-40B4-BE49-F238E27FC236}">
                  <a16:creationId xmlns:a16="http://schemas.microsoft.com/office/drawing/2014/main" id="{1FB9295C-B6AF-F149-9525-FE854435B7E7}"/>
                </a:ext>
              </a:extLst>
            </p:cNvPr>
            <p:cNvSpPr txBox="1">
              <a:spLocks noChangeArrowheads="1"/>
            </p:cNvSpPr>
            <p:nvPr/>
          </p:nvSpPr>
          <p:spPr bwMode="auto">
            <a:xfrm>
              <a:off x="446183" y="5424924"/>
              <a:ext cx="4522379" cy="5183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_____________________________________________</a:t>
              </a:r>
              <a:b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fear of the L</a:t>
              </a:r>
              <a:r>
                <a:rPr kumimoji="0" lang="en-US" sz="105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ORD</a:t>
              </a: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is the beginning of wisdom.”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—King Solomon, bestselling author of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a:t>
              </a:r>
              <a:r>
                <a:rPr kumimoji="0" lang="ja-JP" alt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of Solomon</a:t>
              </a:r>
              <a:endPar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D36C69F-E52A-9F4B-B80D-D9CB647D68AF}"/>
                </a:ext>
              </a:extLst>
            </p:cNvPr>
            <p:cNvCxnSpPr/>
            <p:nvPr/>
          </p:nvCxnSpPr>
          <p:spPr bwMode="auto">
            <a:xfrm>
              <a:off x="539552" y="6021288"/>
              <a:ext cx="3888432" cy="0"/>
            </a:xfrm>
            <a:prstGeom prst="line">
              <a:avLst/>
            </a:prstGeom>
            <a:ln>
              <a:headEnd type="none" w="med" len="med"/>
              <a:tailEnd type="none" w="lg" len="lg"/>
            </a:ln>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EF4CEA76-4A96-0044-A0C5-AA61D8BC0863}"/>
              </a:ext>
            </a:extLst>
          </p:cNvPr>
          <p:cNvCxnSpPr>
            <a:cxnSpLocks/>
          </p:cNvCxnSpPr>
          <p:nvPr/>
        </p:nvCxnSpPr>
        <p:spPr bwMode="auto">
          <a:xfrm>
            <a:off x="4192477"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5" name="Rectangle 2">
            <a:extLst>
              <a:ext uri="{FF2B5EF4-FFF2-40B4-BE49-F238E27FC236}">
                <a16:creationId xmlns:a16="http://schemas.microsoft.com/office/drawing/2014/main" id="{92BED396-BE5F-1B49-AA70-9166FCC6ED58}"/>
              </a:ext>
            </a:extLst>
          </p:cNvPr>
          <p:cNvSpPr txBox="1">
            <a:spLocks noChangeArrowheads="1"/>
          </p:cNvSpPr>
          <p:nvPr/>
        </p:nvSpPr>
        <p:spPr bwMode="auto">
          <a:xfrm>
            <a:off x="-50800" y="1484784"/>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HIGHLY</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F1C22408-32DE-4CAA-8893-BC9B1AFDBB8E}"/>
              </a:ext>
            </a:extLst>
          </p:cNvPr>
          <p:cNvSpPr/>
          <p:nvPr/>
        </p:nvSpPr>
        <p:spPr>
          <a:xfrm>
            <a:off x="5384862" y="1712410"/>
            <a:ext cx="3507770"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Speech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Friends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Teachability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Godliness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Graciousness </a:t>
            </a:r>
          </a:p>
        </p:txBody>
      </p:sp>
    </p:spTree>
    <p:extLst>
      <p:ext uri="{BB962C8B-B14F-4D97-AF65-F5344CB8AC3E}">
        <p14:creationId xmlns:p14="http://schemas.microsoft.com/office/powerpoint/2010/main" val="36830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2" descr="Image result for words">
            <a:extLst>
              <a:ext uri="{FF2B5EF4-FFF2-40B4-BE49-F238E27FC236}">
                <a16:creationId xmlns:a16="http://schemas.microsoft.com/office/drawing/2014/main" id="{C14ADD00-5EE7-432A-BD43-650E4B2A16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AEA360-D9D1-454F-9898-163DF316F8F1}"/>
              </a:ext>
            </a:extLst>
          </p:cNvPr>
          <p:cNvSpPr/>
          <p:nvPr/>
        </p:nvSpPr>
        <p:spPr>
          <a:xfrm>
            <a:off x="390525" y="1625084"/>
            <a:ext cx="5543550" cy="523220"/>
          </a:xfrm>
          <a:prstGeom prst="rect">
            <a:avLst/>
          </a:prstGeom>
          <a:solidFill>
            <a:srgbClr val="FFC000">
              <a:lumMod val="40000"/>
              <a:lumOff val="6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Consider the outcome of your words</a:t>
            </a:r>
            <a:endParaRPr kumimoji="0" lang="en-US" sz="2800" b="0" i="0" u="none" strike="noStrike" kern="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6" name="Rectangle 5">
            <a:extLst>
              <a:ext uri="{FF2B5EF4-FFF2-40B4-BE49-F238E27FC236}">
                <a16:creationId xmlns:a16="http://schemas.microsoft.com/office/drawing/2014/main" id="{B155597A-496B-4092-AE22-CF692F5C391C}"/>
              </a:ext>
            </a:extLst>
          </p:cNvPr>
          <p:cNvSpPr/>
          <p:nvPr/>
        </p:nvSpPr>
        <p:spPr>
          <a:xfrm>
            <a:off x="419099" y="2320409"/>
            <a:ext cx="5514975" cy="523220"/>
          </a:xfrm>
          <a:prstGeom prst="rect">
            <a:avLst/>
          </a:prstGeom>
          <a:solidFill>
            <a:srgbClr val="FFC000">
              <a:lumMod val="40000"/>
              <a:lumOff val="6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Show restraint in speaking</a:t>
            </a:r>
            <a:endParaRPr kumimoji="0" lang="en-US" sz="2800" b="0" i="0" u="none" strike="noStrike" kern="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 name="Rectangle 6">
            <a:extLst>
              <a:ext uri="{FF2B5EF4-FFF2-40B4-BE49-F238E27FC236}">
                <a16:creationId xmlns:a16="http://schemas.microsoft.com/office/drawing/2014/main" id="{02816736-E8CB-4D0E-8A2B-9046143AA791}"/>
              </a:ext>
            </a:extLst>
          </p:cNvPr>
          <p:cNvSpPr/>
          <p:nvPr/>
        </p:nvSpPr>
        <p:spPr>
          <a:xfrm>
            <a:off x="419099" y="3015624"/>
            <a:ext cx="4796506" cy="558743"/>
          </a:xfrm>
          <a:prstGeom prst="rect">
            <a:avLst/>
          </a:prstGeom>
          <a:solidFill>
            <a:srgbClr val="FFC000">
              <a:lumMod val="40000"/>
              <a:lumOff val="60000"/>
            </a:srgbClr>
          </a:solidFill>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Build up others with your words</a:t>
            </a:r>
            <a:endParaRPr kumimoji="0" lang="en-US" sz="2800" b="0" i="0"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C3FA75D-0455-46D9-9578-F79C34F4CB14}"/>
              </a:ext>
            </a:extLst>
          </p:cNvPr>
          <p:cNvSpPr/>
          <p:nvPr/>
        </p:nvSpPr>
        <p:spPr>
          <a:xfrm>
            <a:off x="1028699" y="3773378"/>
            <a:ext cx="7086601" cy="558743"/>
          </a:xfrm>
          <a:prstGeom prst="rect">
            <a:avLst/>
          </a:prstGeom>
          <a:solidFill>
            <a:sysClr val="window" lastClr="FFFFFF"/>
          </a:solidFill>
        </p:spPr>
        <p:txBody>
          <a:bodyPr wrap="square">
            <a:spAutoFit/>
          </a:bodyPr>
          <a:lstStyle/>
          <a:p>
            <a:pPr marL="342900" marR="45720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Recognize the contrasting effect of words</a:t>
            </a:r>
          </a:p>
        </p:txBody>
      </p:sp>
      <p:sp>
        <p:nvSpPr>
          <p:cNvPr id="9" name="Rectangle 8">
            <a:extLst>
              <a:ext uri="{FF2B5EF4-FFF2-40B4-BE49-F238E27FC236}">
                <a16:creationId xmlns:a16="http://schemas.microsoft.com/office/drawing/2014/main" id="{8BE830CB-44AD-4D1B-89B2-66DCEFA9FF9A}"/>
              </a:ext>
            </a:extLst>
          </p:cNvPr>
          <p:cNvSpPr/>
          <p:nvPr/>
        </p:nvSpPr>
        <p:spPr>
          <a:xfrm>
            <a:off x="1028699" y="4410060"/>
            <a:ext cx="7086601" cy="558743"/>
          </a:xfrm>
          <a:prstGeom prst="rect">
            <a:avLst/>
          </a:prstGeom>
          <a:solidFill>
            <a:sysClr val="window" lastClr="FFFFFF"/>
          </a:solidFill>
        </p:spPr>
        <p:txBody>
          <a:bodyPr wrap="square">
            <a:spAutoFit/>
          </a:bodyPr>
          <a:lstStyle/>
          <a:p>
            <a:pPr marL="342900" marR="45720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Speak words that help people</a:t>
            </a:r>
            <a:endParaRPr kumimoji="0" lang="en-US" sz="2800" b="0" i="0"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0719470-783B-4A95-A471-7E2142496177}"/>
              </a:ext>
            </a:extLst>
          </p:cNvPr>
          <p:cNvSpPr/>
          <p:nvPr/>
        </p:nvSpPr>
        <p:spPr>
          <a:xfrm>
            <a:off x="0" y="685"/>
            <a:ext cx="6877050" cy="1446550"/>
          </a:xfrm>
          <a:prstGeom prst="rect">
            <a:avLst/>
          </a:prstGeom>
          <a:solidFill>
            <a:sysClr val="windowText" lastClr="000000">
              <a:alpha val="89804"/>
            </a:sys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rPr>
              <a:t>You are wise when you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rPr>
              <a:t> </a:t>
            </a:r>
            <a:endParaRPr kumimoji="0" lang="en-US" sz="36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11" name="Rectangle 10">
            <a:extLst>
              <a:ext uri="{FF2B5EF4-FFF2-40B4-BE49-F238E27FC236}">
                <a16:creationId xmlns:a16="http://schemas.microsoft.com/office/drawing/2014/main" id="{13DC7E92-95E8-496B-87FF-26EFE45DF0DC}"/>
              </a:ext>
            </a:extLst>
          </p:cNvPr>
          <p:cNvSpPr/>
          <p:nvPr/>
        </p:nvSpPr>
        <p:spPr>
          <a:xfrm>
            <a:off x="20" y="-26095"/>
            <a:ext cx="6877050" cy="1446550"/>
          </a:xfrm>
          <a:prstGeom prst="rect">
            <a:avLst/>
          </a:prstGeom>
          <a:solidFill>
            <a:sysClr val="windowText" lastClr="000000">
              <a:alpha val="89804"/>
            </a:sys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rPr>
              <a:t>You are gracious when you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rPr>
              <a:t> </a:t>
            </a:r>
            <a:endParaRPr kumimoji="0" lang="en-US" sz="3600" b="1" i="0" u="none" strike="noStrike" kern="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12" name="Rectangle 11">
            <a:extLst>
              <a:ext uri="{FF2B5EF4-FFF2-40B4-BE49-F238E27FC236}">
                <a16:creationId xmlns:a16="http://schemas.microsoft.com/office/drawing/2014/main" id="{81F1780C-CC38-4334-879B-45F6A9026F1E}"/>
              </a:ext>
            </a:extLst>
          </p:cNvPr>
          <p:cNvSpPr/>
          <p:nvPr/>
        </p:nvSpPr>
        <p:spPr>
          <a:xfrm>
            <a:off x="1009649" y="5057760"/>
            <a:ext cx="7086601" cy="558743"/>
          </a:xfrm>
          <a:prstGeom prst="rect">
            <a:avLst/>
          </a:prstGeom>
          <a:solidFill>
            <a:sysClr val="window" lastClr="FFFFFF"/>
          </a:solidFill>
        </p:spPr>
        <p:txBody>
          <a:bodyPr wrap="square">
            <a:spAutoFit/>
          </a:bodyPr>
          <a:lstStyle/>
          <a:p>
            <a:pPr marL="342900" marR="45720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Speak kind / encouraging words</a:t>
            </a:r>
            <a:endParaRPr kumimoji="0" lang="en-US" sz="2800" b="0" i="0"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96607D2-F328-4052-B3F8-427566DA2C6D}"/>
              </a:ext>
            </a:extLst>
          </p:cNvPr>
          <p:cNvSpPr/>
          <p:nvPr/>
        </p:nvSpPr>
        <p:spPr>
          <a:xfrm>
            <a:off x="971549" y="5724510"/>
            <a:ext cx="7086601" cy="558743"/>
          </a:xfrm>
          <a:prstGeom prst="rect">
            <a:avLst/>
          </a:prstGeom>
          <a:solidFill>
            <a:sysClr val="window" lastClr="FFFFFF"/>
          </a:solidFill>
        </p:spPr>
        <p:txBody>
          <a:bodyPr wrap="square">
            <a:spAutoFit/>
          </a:bodyPr>
          <a:lstStyle/>
          <a:p>
            <a:pPr marL="342900" marR="45720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Respond gently, not harshly</a:t>
            </a:r>
            <a:endParaRPr kumimoji="0" lang="en-US" sz="2800" b="0" i="0" u="none" strike="noStrike" kern="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8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83D380-F5CF-4FAC-949A-5921008ACE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81187" y="3713264"/>
            <a:ext cx="5381625" cy="1571625"/>
          </a:xfrm>
          <a:prstGeom prst="rect">
            <a:avLst/>
          </a:prstGeom>
        </p:spPr>
      </p:pic>
      <p:sp>
        <p:nvSpPr>
          <p:cNvPr id="6" name="Rectangle 5">
            <a:extLst>
              <a:ext uri="{FF2B5EF4-FFF2-40B4-BE49-F238E27FC236}">
                <a16:creationId xmlns:a16="http://schemas.microsoft.com/office/drawing/2014/main" id="{5D99794D-4EAA-4A0F-BD7D-1E9DB75C50DD}"/>
              </a:ext>
            </a:extLst>
          </p:cNvPr>
          <p:cNvSpPr/>
          <p:nvPr/>
        </p:nvSpPr>
        <p:spPr>
          <a:xfrm>
            <a:off x="601508" y="1496539"/>
            <a:ext cx="8599641"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箴言</a:t>
            </a: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26:25</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(CCB)</a:t>
            </a:r>
          </a:p>
          <a:p>
            <a:pPr lvl="0" defTabSz="457200" fontAlgn="auto">
              <a:spcBef>
                <a:spcPts val="0"/>
              </a:spcBef>
              <a:spcAft>
                <a:spcPts val="0"/>
              </a:spcAft>
              <a:defRPr/>
            </a:pPr>
            <a:r>
              <a:rPr lang="zh-CN" altLang="en-US" sz="3200" b="1" spc="-150" dirty="0">
                <a:solidFill>
                  <a:prstClr val="black"/>
                </a:solidFill>
                <a:latin typeface="Arial" panose="020B0604020202020204" pitchFamily="34" charset="0"/>
                <a:cs typeface="Arial" panose="020B0604020202020204" pitchFamily="34" charset="0"/>
              </a:rPr>
              <a:t>纵然他</a:t>
            </a:r>
            <a:r>
              <a:rPr lang="zh-CN" altLang="en-US" sz="3600" b="1" spc="-150" dirty="0">
                <a:solidFill>
                  <a:srgbClr val="C00000"/>
                </a:solidFill>
                <a:latin typeface="Arial" panose="020B0604020202020204" pitchFamily="34" charset="0"/>
                <a:cs typeface="Arial" panose="020B0604020202020204" pitchFamily="34" charset="0"/>
              </a:rPr>
              <a:t>甜言蜜语</a:t>
            </a:r>
            <a:r>
              <a:rPr lang="zh-CN" altLang="en-US" sz="3200" b="1" spc="-150" dirty="0">
                <a:solidFill>
                  <a:prstClr val="black"/>
                </a:solidFill>
                <a:latin typeface="Arial" panose="020B0604020202020204" pitchFamily="34" charset="0"/>
                <a:cs typeface="Arial" panose="020B0604020202020204" pitchFamily="34" charset="0"/>
              </a:rPr>
              <a:t>，你也不可信他，</a:t>
            </a:r>
          </a:p>
          <a:p>
            <a:pPr lvl="0" defTabSz="457200" fontAlgn="auto">
              <a:spcBef>
                <a:spcPts val="0"/>
              </a:spcBef>
              <a:spcAft>
                <a:spcPts val="0"/>
              </a:spcAft>
              <a:defRPr/>
            </a:pPr>
            <a:r>
              <a:rPr lang="zh-CN" altLang="en-US" sz="3200" b="1" spc="-150" dirty="0">
                <a:solidFill>
                  <a:prstClr val="black"/>
                </a:solidFill>
                <a:latin typeface="Arial" panose="020B0604020202020204" pitchFamily="34" charset="0"/>
                <a:cs typeface="Arial" panose="020B0604020202020204" pitchFamily="34" charset="0"/>
              </a:rPr>
              <a:t>    因为他心中充满各种可憎之事。</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06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327032353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9863366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Reputable</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义人得胜，遍地欢腾；</a:t>
            </a:r>
          </a:p>
          <a:p>
            <a:pPr lvl="1"/>
            <a:r>
              <a:rPr lang="zh-CN" altLang="en-US" b="1" dirty="0"/>
              <a:t>    恶人当道，人人躲藏。</a:t>
            </a:r>
            <a:endParaRPr lang="en-US" altLang="zh-CN" b="1" dirty="0"/>
          </a:p>
          <a:p>
            <a:pPr lvl="1"/>
            <a:r>
              <a:rPr lang="en-US" b="1" dirty="0"/>
              <a:t>(</a:t>
            </a:r>
            <a:r>
              <a:rPr lang="ja-JP" altLang="en-US" b="1" dirty="0"/>
              <a:t>箴言</a:t>
            </a:r>
            <a:r>
              <a:rPr lang="en-US" b="1" dirty="0"/>
              <a:t> 28:12).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243207170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2288570841"/>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8537" name="Group 57"/>
          <p:cNvGraphicFramePr>
            <a:graphicFrameLocks noGrp="1"/>
          </p:cNvGraphicFramePr>
          <p:nvPr/>
        </p:nvGraphicFramePr>
        <p:xfrm>
          <a:off x="0" y="-34925"/>
          <a:ext cx="9144000" cy="6897054"/>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696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4000" b="1" i="1" u="none" strike="noStrike" cap="none" normalizeH="0" baseline="0">
                          <a:ln>
                            <a:noFill/>
                          </a:ln>
                          <a:solidFill>
                            <a:srgbClr val="0033CC"/>
                          </a:solidFill>
                          <a:effectLst/>
                          <a:latin typeface="Monotype Corsiva" charset="0"/>
                          <a:ea typeface="ＭＳ Ｐゴシック" charset="0"/>
                          <a:cs typeface="宋体" charset="0"/>
                        </a:rPr>
                        <a:t>箴言</a:t>
                      </a:r>
                      <a:r>
                        <a:rPr kumimoji="0" lang="en-US" altLang="ja-JP" sz="4000" b="0" i="0" u="none" strike="noStrike" cap="none" normalizeH="0" baseline="0">
                          <a:ln>
                            <a:noFill/>
                          </a:ln>
                          <a:solidFill>
                            <a:srgbClr val="0033CC"/>
                          </a:solidFill>
                          <a:effectLst/>
                          <a:latin typeface="Monotype Corsiva" charset="0"/>
                          <a:ea typeface="ＭＳ Ｐゴシック" charset="0"/>
                          <a:cs typeface="ＭＳ Ｐゴシック" charset="0"/>
                        </a:rPr>
                        <a:t> </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智慧的价值和途径</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27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亚古珥，利慕伊勒王，</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76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1:1-22:16</a:t>
                      </a: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22:17-24:34</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25-29</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30-31</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04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375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36</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ＭＳ Ｐゴシック" charset="0"/>
                        </a:rPr>
                        <a:t>±100</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7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19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a:ln>
                            <a:noFill/>
                          </a:ln>
                          <a:solidFill>
                            <a:srgbClr val="0033CC"/>
                          </a:solidFill>
                          <a:effectLst/>
                          <a:latin typeface="Arial" charset="0"/>
                          <a:ea typeface="ＭＳ Ｐゴシック" charset="0"/>
                          <a:cs typeface="宋体" charset="0"/>
                        </a:rPr>
                        <a:t>开场白</a:t>
                      </a:r>
                      <a:endParaRPr kumimoji="0" lang="en-US" sz="16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智慧的原则</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收场白</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47688">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约主前</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950-700</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年</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97679"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148535" name="Rectangle 55"/>
          <p:cNvSpPr>
            <a:spLocks noChangeArrowheads="1"/>
          </p:cNvSpPr>
          <p:nvPr/>
        </p:nvSpPr>
        <p:spPr bwMode="auto">
          <a:xfrm>
            <a:off x="0" y="5715000"/>
            <a:ext cx="9144000" cy="6096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7681" name="Rectangle 56"/>
          <p:cNvSpPr>
            <a:spLocks noGrp="1" noChangeArrowheads="1"/>
          </p:cNvSpPr>
          <p:nvPr>
            <p:ph type="title" idx="4294967295"/>
          </p:nvPr>
        </p:nvSpPr>
        <p:spPr>
          <a:xfrm>
            <a:off x="0" y="0"/>
            <a:ext cx="2057400" cy="381000"/>
          </a:xfrm>
        </p:spPr>
        <p:txBody>
          <a:bodyPr/>
          <a:lstStyle/>
          <a:p>
            <a:pPr algn="l" eaLnBrk="1" hangingPunct="1"/>
            <a:r>
              <a:rPr lang="zh-CN" altLang="en-US" sz="2000">
                <a:latin typeface="Arial" charset="0"/>
                <a:cs typeface="宋体" charset="0"/>
              </a:rPr>
              <a:t>收场白</a:t>
            </a:r>
            <a:endParaRPr lang="en-US" sz="2000">
              <a:latin typeface="Arial" charset="0"/>
            </a:endParaRPr>
          </a:p>
        </p:txBody>
      </p:sp>
      <p:sp>
        <p:nvSpPr>
          <p:cNvPr id="197682" name="Text Box 48"/>
          <p:cNvSpPr txBox="1">
            <a:spLocks noChangeArrowheads="1"/>
          </p:cNvSpPr>
          <p:nvPr/>
        </p:nvSpPr>
        <p:spPr bwMode="auto">
          <a:xfrm rot="-5400000">
            <a:off x="800894" y="4210844"/>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对比和虔敬</a:t>
            </a:r>
            <a:endParaRPr lang="en-US" altLang="ja-JP" sz="1800">
              <a:solidFill>
                <a:srgbClr val="0033CC"/>
              </a:solidFill>
            </a:endParaRPr>
          </a:p>
          <a:p>
            <a:pPr algn="ctr" eaLnBrk="1" hangingPunct="1"/>
            <a:r>
              <a:rPr lang="en-US" sz="1800">
                <a:solidFill>
                  <a:srgbClr val="0033CC"/>
                </a:solidFill>
              </a:rPr>
              <a:t>10:1-22:16</a:t>
            </a:r>
          </a:p>
        </p:txBody>
      </p:sp>
      <p:sp>
        <p:nvSpPr>
          <p:cNvPr id="197683"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目标</a:t>
            </a:r>
            <a:endParaRPr lang="en-US" altLang="zh-CN" sz="1800">
              <a:solidFill>
                <a:srgbClr val="0033CC"/>
              </a:solidFill>
              <a:cs typeface="宋体" charset="0"/>
            </a:endParaRPr>
          </a:p>
          <a:p>
            <a:pPr algn="ctr" eaLnBrk="1" hangingPunct="1"/>
            <a:r>
              <a:rPr lang="en-US" sz="1800">
                <a:solidFill>
                  <a:srgbClr val="0033CC"/>
                </a:solidFill>
              </a:rPr>
              <a:t>1:1-7</a:t>
            </a:r>
          </a:p>
        </p:txBody>
      </p:sp>
      <p:sp>
        <p:nvSpPr>
          <p:cNvPr id="197684"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智慧的价值</a:t>
            </a:r>
            <a:endParaRPr lang="en-US" altLang="ja-JP" sz="1800">
              <a:solidFill>
                <a:srgbClr val="0033CC"/>
              </a:solidFill>
            </a:endParaRPr>
          </a:p>
          <a:p>
            <a:pPr algn="ctr" eaLnBrk="1" hangingPunct="1"/>
            <a:r>
              <a:rPr lang="en-US" sz="1800">
                <a:solidFill>
                  <a:srgbClr val="0033CC"/>
                </a:solidFill>
              </a:rPr>
              <a:t>1:8-9:18</a:t>
            </a:r>
          </a:p>
        </p:txBody>
      </p:sp>
      <p:sp>
        <p:nvSpPr>
          <p:cNvPr id="197685" name="Text Box 51"/>
          <p:cNvSpPr txBox="1">
            <a:spLocks noChangeArrowheads="1"/>
          </p:cNvSpPr>
          <p:nvPr/>
        </p:nvSpPr>
        <p:spPr bwMode="auto">
          <a:xfrm rot="-5400000">
            <a:off x="6264275" y="4248150"/>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社会及自然界 </a:t>
            </a:r>
            <a:r>
              <a:rPr lang="en-US" sz="1800">
                <a:solidFill>
                  <a:srgbClr val="0033CC"/>
                </a:solidFill>
              </a:rPr>
              <a:t> </a:t>
            </a:r>
            <a:r>
              <a:rPr lang="zh-CN" altLang="en-US" sz="1800">
                <a:solidFill>
                  <a:srgbClr val="0033CC"/>
                </a:solidFill>
                <a:cs typeface="宋体" charset="0"/>
              </a:rPr>
              <a:t> </a:t>
            </a:r>
            <a:r>
              <a:rPr lang="en-US" sz="1800">
                <a:solidFill>
                  <a:srgbClr val="0033CC"/>
                </a:solidFill>
              </a:rPr>
              <a:t>30</a:t>
            </a:r>
            <a:r>
              <a:rPr lang="zh-CN" altLang="en-US" sz="1800">
                <a:solidFill>
                  <a:srgbClr val="0033CC"/>
                </a:solidFill>
                <a:cs typeface="宋体" charset="0"/>
              </a:rPr>
              <a:t>章</a:t>
            </a:r>
            <a:endParaRPr lang="en-US" sz="1800">
              <a:solidFill>
                <a:srgbClr val="0033CC"/>
              </a:solidFill>
            </a:endParaRPr>
          </a:p>
        </p:txBody>
      </p:sp>
      <p:sp>
        <p:nvSpPr>
          <p:cNvPr id="197686"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执政  </a:t>
            </a:r>
            <a:r>
              <a:rPr lang="en-US" sz="1800">
                <a:solidFill>
                  <a:srgbClr val="0033CC"/>
                </a:solidFill>
              </a:rPr>
              <a:t>           31:1-9</a:t>
            </a:r>
          </a:p>
        </p:txBody>
      </p:sp>
      <p:sp>
        <p:nvSpPr>
          <p:cNvPr id="197687"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虔敬的妻子</a:t>
            </a:r>
            <a:r>
              <a:rPr lang="en-US" altLang="ja-JP" sz="1800">
                <a:solidFill>
                  <a:srgbClr val="0033CC"/>
                </a:solidFill>
              </a:rPr>
              <a:t>  31:10-31</a:t>
            </a:r>
            <a:endParaRPr lang="en-US" sz="18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48535"/>
                                        </p:tgtEl>
                                        <p:attrNameLst>
                                          <p:attrName>style.visibility</p:attrName>
                                        </p:attrNameLst>
                                      </p:cBhvr>
                                      <p:to>
                                        <p:strVal val="visible"/>
                                      </p:to>
                                    </p:set>
                                    <p:anim to="" calcmode="lin" valueType="num">
                                      <p:cBhvr>
                                        <p:cTn id="7" dur="1" fill="hold"/>
                                        <p:tgtEl>
                                          <p:spTgt spid="1485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35" grpId="0" animBg="1"/>
    </p:bldLst>
  </p:timing>
</p:sld>
</file>

<file path=ppt/slides/slide3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b="1" dirty="0">
                <a:ea typeface="+mj-ea"/>
                <a:cs typeface="+mj-cs"/>
              </a:rPr>
              <a:t>Generous</a:t>
            </a:r>
          </a:p>
        </p:txBody>
      </p:sp>
      <p:sp>
        <p:nvSpPr>
          <p:cNvPr id="119811" name="Rectangle 3"/>
          <p:cNvSpPr>
            <a:spLocks noGrp="1" noChangeArrowheads="1"/>
          </p:cNvSpPr>
          <p:nvPr>
            <p:ph type="body" idx="1"/>
          </p:nvPr>
        </p:nvSpPr>
        <p:spPr>
          <a:xfrm>
            <a:off x="-1" y="2261936"/>
            <a:ext cx="9125049" cy="3834063"/>
          </a:xfrm>
        </p:spPr>
        <p:txBody>
          <a:bodyPr/>
          <a:lstStyle/>
          <a:p>
            <a:pPr lvl="1"/>
            <a:r>
              <a:rPr lang="zh-CN" altLang="en-US" b="1" dirty="0"/>
              <a:t>义人关心穷人的冤屈，</a:t>
            </a:r>
          </a:p>
          <a:p>
            <a:pPr lvl="1"/>
            <a:r>
              <a:rPr lang="zh-CN" altLang="en-US" b="1" dirty="0"/>
              <a:t>    恶人对此漠不关心。</a:t>
            </a:r>
            <a:br>
              <a:rPr lang="en-US" b="1" dirty="0"/>
            </a:br>
            <a:r>
              <a:rPr lang="en-US" b="1" dirty="0"/>
              <a:t>(</a:t>
            </a:r>
            <a:r>
              <a:rPr lang="ja-JP" altLang="en-US" b="1" dirty="0"/>
              <a:t>箴言</a:t>
            </a:r>
            <a:r>
              <a:rPr lang="en-US" b="1" dirty="0"/>
              <a:t> 29:7). </a:t>
            </a:r>
            <a:endParaRPr lang="en-SG" b="1" dirty="0"/>
          </a:p>
        </p:txBody>
      </p:sp>
      <p:pic>
        <p:nvPicPr>
          <p:cNvPr id="4" name="Picture 3">
            <a:extLst>
              <a:ext uri="{FF2B5EF4-FFF2-40B4-BE49-F238E27FC236}">
                <a16:creationId xmlns:a16="http://schemas.microsoft.com/office/drawing/2014/main" id="{C5E4FFA9-BCB2-934F-B676-459F29F79A43}"/>
              </a:ext>
            </a:extLst>
          </p:cNvPr>
          <p:cNvPicPr>
            <a:picLocks noChangeAspect="1"/>
          </p:cNvPicPr>
          <p:nvPr/>
        </p:nvPicPr>
        <p:blipFill>
          <a:blip r:embed="rId3"/>
          <a:stretch>
            <a:fillRect/>
          </a:stretch>
        </p:blipFill>
        <p:spPr>
          <a:xfrm rot="20921690">
            <a:off x="206446" y="163582"/>
            <a:ext cx="1550539" cy="2066343"/>
          </a:xfrm>
          <a:prstGeom prst="rect">
            <a:avLst/>
          </a:prstGeom>
        </p:spPr>
      </p:pic>
    </p:spTree>
    <p:extLst>
      <p:ext uri="{BB962C8B-B14F-4D97-AF65-F5344CB8AC3E}">
        <p14:creationId xmlns:p14="http://schemas.microsoft.com/office/powerpoint/2010/main" val="37858109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30</a:t>
            </a:r>
          </a:p>
        </p:txBody>
      </p:sp>
    </p:spTree>
    <p:extLst>
      <p:ext uri="{BB962C8B-B14F-4D97-AF65-F5344CB8AC3E}">
        <p14:creationId xmlns:p14="http://schemas.microsoft.com/office/powerpoint/2010/main" val="3909408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arkh-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4400550"/>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6000">
              <a:solidFill>
                <a:srgbClr val="CC00FF"/>
              </a:solidFill>
            </a:endParaRPr>
          </a:p>
          <a:p>
            <a:pPr eaLnBrk="1" hangingPunct="1"/>
            <a:endParaRPr lang="en-US" sz="4000">
              <a:solidFill>
                <a:srgbClr val="CC00FF"/>
              </a:solidFill>
            </a:endParaRPr>
          </a:p>
          <a:p>
            <a:pPr algn="ctr" eaLnBrk="1" hangingPunct="1"/>
            <a:r>
              <a:rPr lang="zh-CN" altLang="en-US" sz="6000" i="1">
                <a:solidFill>
                  <a:srgbClr val="FF0000"/>
                </a:solidFill>
                <a:effectLst>
                  <a:outerShdw blurRad="38100" dist="38100" dir="2700000" algn="tl">
                    <a:srgbClr val="DDDDDD"/>
                  </a:outerShdw>
                </a:effectLst>
                <a:latin typeface="Bookman Old Style" charset="0"/>
                <a:cs typeface="宋体" charset="0"/>
              </a:rPr>
              <a:t>他必指引你的路。</a:t>
            </a:r>
            <a:endParaRPr lang="en-US" altLang="ja-JP" sz="6000" i="1">
              <a:solidFill>
                <a:srgbClr val="FF0000"/>
              </a:solidFill>
              <a:effectLst>
                <a:outerShdw blurRad="38100" dist="38100" dir="2700000" algn="tl">
                  <a:srgbClr val="DDDDDD"/>
                </a:outerShdw>
              </a:effectLst>
              <a:latin typeface="Bookman Old Style" charset="0"/>
            </a:endParaRPr>
          </a:p>
          <a:p>
            <a:pPr algn="ctr" eaLnBrk="1" hangingPunct="1"/>
            <a:endParaRPr lang="en-US" sz="6000">
              <a:solidFill>
                <a:srgbClr val="CC00FF"/>
              </a:solidFill>
            </a:endParaRPr>
          </a:p>
        </p:txBody>
      </p:sp>
      <p:sp>
        <p:nvSpPr>
          <p:cNvPr id="89091" name="Text Box 5"/>
          <p:cNvSpPr txBox="1">
            <a:spLocks noChangeArrowheads="1"/>
          </p:cNvSpPr>
          <p:nvPr/>
        </p:nvSpPr>
        <p:spPr bwMode="auto">
          <a:xfrm>
            <a:off x="6321425" y="6096000"/>
            <a:ext cx="1619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cs typeface="宋体" charset="0"/>
              </a:rPr>
              <a:t>箴</a:t>
            </a:r>
            <a:r>
              <a:rPr lang="en-US" altLang="ja-JP" sz="3200"/>
              <a:t> 3:5,6</a:t>
            </a:r>
            <a:endParaRPr lang="en-US" sz="3200"/>
          </a:p>
        </p:txBody>
      </p:sp>
      <p:sp>
        <p:nvSpPr>
          <p:cNvPr id="8909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89093" name="Rectangle 8"/>
          <p:cNvSpPr>
            <a:spLocks noGrp="1" noChangeArrowheads="1"/>
          </p:cNvSpPr>
          <p:nvPr>
            <p:ph type="title" idx="4294967295"/>
          </p:nvPr>
        </p:nvSpPr>
        <p:spPr>
          <a:xfrm>
            <a:off x="4800600" y="274638"/>
            <a:ext cx="3886200" cy="868362"/>
          </a:xfrm>
        </p:spPr>
        <p:txBody>
          <a:bodyPr/>
          <a:lstStyle/>
          <a:p>
            <a:pPr algn="l" eaLnBrk="1" hangingPunct="1"/>
            <a:r>
              <a:rPr lang="zh-CN" altLang="en-US" dirty="0">
                <a:latin typeface="Arial" charset="0"/>
              </a:rPr>
              <a:t>关键节</a:t>
            </a: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3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l="10861" r="9139"/>
          <a:stretch/>
        </p:blipFill>
        <p:spPr>
          <a:xfrm>
            <a:off x="0" y="1143000"/>
            <a:ext cx="9144000" cy="5715000"/>
          </a:xfrm>
          <a:prstGeom prst="rect">
            <a:avLst/>
          </a:prstGeom>
        </p:spPr>
      </p:pic>
      <p:sp>
        <p:nvSpPr>
          <p:cNvPr id="5" name="Rectangle 2"/>
          <p:cNvSpPr txBox="1">
            <a:spLocks noChangeArrowheads="1"/>
          </p:cNvSpPr>
          <p:nvPr/>
        </p:nvSpPr>
        <p:spPr bwMode="auto">
          <a:xfrm>
            <a:off x="0" y="1196752"/>
            <a:ext cx="4211960" cy="537321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Sayings of </a:t>
            </a:r>
            <a:r>
              <a:rPr kumimoji="0" 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Agur</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to </a:t>
            </a:r>
            <a:r>
              <a:rPr kumimoji="0" 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Ithiel</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and </a:t>
            </a:r>
            <a:r>
              <a:rPr kumimoji="0" lang="en-US" sz="4400" b="1" i="0" u="none" strike="noStrike" kern="1200" cap="none" spc="0" normalizeH="0" baseline="0" noProof="0" dirty="0" err="1">
                <a:ln>
                  <a:noFill/>
                </a:ln>
                <a:solidFill>
                  <a:srgbClr val="000000"/>
                </a:solidFill>
                <a:effectLst/>
                <a:uLnTx/>
                <a:uFillTx/>
                <a:latin typeface="Arial"/>
                <a:ea typeface="ＭＳ Ｐゴシック" pitchFamily="-108" charset="-128"/>
                <a:cs typeface="Arial"/>
              </a:rPr>
              <a:t>Ucal</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show insights from nature and social relationships (</a:t>
            </a:r>
            <a:r>
              <a:rPr kumimoji="0" lang="ja-JP"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箴言</a:t>
            </a:r>
            <a:r>
              <a:rPr kumimoji="0" 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30). </a:t>
            </a:r>
            <a:endParaRPr kumimoji="0" lang="en-US" sz="4400" b="1" i="0"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935174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0"/>
            <a:ext cx="9144000" cy="838200"/>
          </a:xfrm>
          <a:gradFill rotWithShape="1">
            <a:gsLst>
              <a:gs pos="0">
                <a:srgbClr val="660066"/>
              </a:gs>
              <a:gs pos="100000">
                <a:schemeClr val="tx1"/>
              </a:gs>
            </a:gsLst>
            <a:path path="rect">
              <a:fillToRect l="50000" t="50000" r="50000" b="50000"/>
            </a:path>
          </a:gradFill>
        </p:spPr>
        <p:txBody>
          <a:bodyPr/>
          <a:lstStyle/>
          <a:p>
            <a:pPr eaLnBrk="1" hangingPunct="1"/>
            <a:r>
              <a:rPr lang="en-US" b="1" i="1">
                <a:solidFill>
                  <a:schemeClr val="bg1"/>
                </a:solidFill>
                <a:latin typeface="Arial" charset="0"/>
                <a:ea typeface="ＭＳ Ｐゴシック" charset="0"/>
              </a:rPr>
              <a:t>箴言 30:18-20 </a:t>
            </a:r>
            <a:r>
              <a:rPr lang="en-US" sz="3200" b="1">
                <a:solidFill>
                  <a:schemeClr val="bg1"/>
                </a:solidFill>
                <a:latin typeface="Arial" charset="0"/>
                <a:ea typeface="ＭＳ Ｐゴシック" charset="0"/>
              </a:rPr>
              <a:t>(CNV)</a:t>
            </a:r>
            <a:endParaRPr lang="en-US" i="1">
              <a:solidFill>
                <a:schemeClr val="bg1"/>
              </a:solidFill>
              <a:latin typeface="Arial" charset="0"/>
              <a:ea typeface="ＭＳ Ｐゴシック" charset="0"/>
            </a:endParaRPr>
          </a:p>
        </p:txBody>
      </p:sp>
      <p:sp>
        <p:nvSpPr>
          <p:cNvPr id="428036" name="Rectangle 2"/>
          <p:cNvSpPr txBox="1">
            <a:spLocks noChangeArrowheads="1"/>
          </p:cNvSpPr>
          <p:nvPr/>
        </p:nvSpPr>
        <p:spPr bwMode="auto">
          <a:xfrm>
            <a:off x="186985" y="855244"/>
            <a:ext cx="8706190" cy="8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defRPr/>
            </a:pPr>
            <a:r>
              <a:rPr lang="en-US" sz="3200" b="1" dirty="0">
                <a:solidFill>
                  <a:srgbClr val="FFFFFF"/>
                </a:solidFill>
                <a:effectLst>
                  <a:glow rad="101600">
                    <a:srgbClr val="000000">
                      <a:alpha val="95000"/>
                    </a:srgbClr>
                  </a:glow>
                </a:effectLst>
                <a:latin typeface="Arial" charset="0"/>
                <a:cs typeface="Arial" charset="0"/>
              </a:rPr>
              <a:t>"</a:t>
            </a:r>
            <a:r>
              <a:rPr lang="zh-TW" altLang="en-US" sz="3200" b="1" dirty="0">
                <a:solidFill>
                  <a:srgbClr val="FFFFFF"/>
                </a:solidFill>
                <a:effectLst>
                  <a:glow rad="101600">
                    <a:srgbClr val="000000">
                      <a:alpha val="95000"/>
                    </a:srgbClr>
                  </a:glow>
                </a:effectLst>
                <a:latin typeface="Arial" charset="0"/>
                <a:cs typeface="Arial" charset="0"/>
              </a:rPr>
              <a:t>我测不透的奇事有三样， 连我不知道的， </a:t>
            </a:r>
            <a:br>
              <a:rPr lang="en-US" altLang="zh-TW" sz="3200" b="1" dirty="0">
                <a:solidFill>
                  <a:srgbClr val="FFFFFF"/>
                </a:solidFill>
                <a:effectLst>
                  <a:glow rad="101600">
                    <a:srgbClr val="000000">
                      <a:alpha val="95000"/>
                    </a:srgbClr>
                  </a:glow>
                </a:effectLst>
                <a:latin typeface="Arial" charset="0"/>
                <a:cs typeface="Arial" charset="0"/>
              </a:rPr>
            </a:br>
            <a:r>
              <a:rPr lang="zh-TW" altLang="en-US" sz="3200" b="1" dirty="0">
                <a:solidFill>
                  <a:srgbClr val="FFFFFF"/>
                </a:solidFill>
                <a:effectLst>
                  <a:glow rad="101600">
                    <a:srgbClr val="000000">
                      <a:alpha val="95000"/>
                    </a:srgbClr>
                  </a:glow>
                </a:effectLst>
                <a:latin typeface="Arial" charset="0"/>
                <a:cs typeface="Arial" charset="0"/>
              </a:rPr>
              <a:t>共有四样</a:t>
            </a:r>
            <a:r>
              <a:rPr lang="en-US"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nvGrpSpPr>
          <p:cNvPr id="12" name="Group 11"/>
          <p:cNvGrpSpPr>
            <a:grpSpLocks/>
          </p:cNvGrpSpPr>
          <p:nvPr/>
        </p:nvGrpSpPr>
        <p:grpSpPr bwMode="auto">
          <a:xfrm>
            <a:off x="398463" y="1817688"/>
            <a:ext cx="4200525" cy="2611437"/>
            <a:chOff x="397699" y="1817339"/>
            <a:chExt cx="4200541" cy="2611561"/>
          </a:xfrm>
        </p:grpSpPr>
        <p:pic>
          <p:nvPicPr>
            <p:cNvPr id="245774"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7699" y="1817339"/>
              <a:ext cx="4200541" cy="261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34338" y="3511575"/>
              <a:ext cx="3573220" cy="8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defRPr/>
              </a:pPr>
              <a:r>
                <a:rPr lang="zh-TW" altLang="en-US" sz="3200" b="1" dirty="0">
                  <a:solidFill>
                    <a:srgbClr val="FFFFFF"/>
                  </a:solidFill>
                  <a:effectLst>
                    <a:glow rad="101600">
                      <a:srgbClr val="000000">
                        <a:alpha val="95000"/>
                      </a:srgbClr>
                    </a:glow>
                  </a:effectLst>
                  <a:latin typeface="Arial" charset="0"/>
                  <a:cs typeface="Arial" charset="0"/>
                </a:rPr>
                <a:t>就是鹰在空中飞翔之道</a:t>
              </a:r>
              <a:r>
                <a:rPr lang="en-US" altLang="zh-TW"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3" name="Group 12"/>
          <p:cNvGrpSpPr>
            <a:grpSpLocks/>
          </p:cNvGrpSpPr>
          <p:nvPr/>
        </p:nvGrpSpPr>
        <p:grpSpPr bwMode="auto">
          <a:xfrm>
            <a:off x="4787900" y="1817688"/>
            <a:ext cx="4154488" cy="2630487"/>
            <a:chOff x="4787365" y="1817339"/>
            <a:chExt cx="4154572" cy="2630493"/>
          </a:xfrm>
        </p:grpSpPr>
        <p:pic>
          <p:nvPicPr>
            <p:cNvPr id="24577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8188" y="1817339"/>
              <a:ext cx="3952927" cy="263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4787365" y="3511575"/>
              <a:ext cx="4154572" cy="8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defRPr/>
              </a:pPr>
              <a:r>
                <a:rPr lang="zh-Hant" altLang="en-US" sz="3200" b="1" dirty="0">
                  <a:solidFill>
                    <a:srgbClr val="FFFFFF"/>
                  </a:solidFill>
                  <a:effectLst>
                    <a:glow rad="101600">
                      <a:srgbClr val="000000">
                        <a:alpha val="95000"/>
                      </a:srgbClr>
                    </a:glow>
                  </a:effectLst>
                  <a:latin typeface="Arial" charset="0"/>
                  <a:cs typeface="Arial" charset="0"/>
                </a:rPr>
                <a:t>蛇在磐石上爬行之道</a:t>
              </a:r>
              <a:r>
                <a:rPr lang="en-US" altLang="zh-Hant"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4" name="Group 13"/>
          <p:cNvGrpSpPr>
            <a:grpSpLocks/>
          </p:cNvGrpSpPr>
          <p:nvPr/>
        </p:nvGrpSpPr>
        <p:grpSpPr bwMode="auto">
          <a:xfrm>
            <a:off x="398463" y="4605338"/>
            <a:ext cx="4200525" cy="2767012"/>
            <a:chOff x="399061" y="4605272"/>
            <a:chExt cx="4199179" cy="2767304"/>
          </a:xfrm>
        </p:grpSpPr>
        <p:pic>
          <p:nvPicPr>
            <p:cNvPr id="24577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061" y="4605272"/>
              <a:ext cx="4199179" cy="276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84684" y="5820562"/>
              <a:ext cx="3573220" cy="8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defRPr/>
              </a:pPr>
              <a:r>
                <a:rPr lang="zh-Hant" altLang="en-US" sz="3200" b="1" dirty="0">
                  <a:solidFill>
                    <a:srgbClr val="FFFFFF"/>
                  </a:solidFill>
                  <a:effectLst>
                    <a:glow rad="101600">
                      <a:srgbClr val="000000">
                        <a:alpha val="95000"/>
                      </a:srgbClr>
                    </a:glow>
                  </a:effectLst>
                  <a:latin typeface="Arial" charset="0"/>
                  <a:cs typeface="Arial" charset="0"/>
                </a:rPr>
                <a:t>船在海中航行之道</a:t>
              </a:r>
              <a:r>
                <a:rPr lang="en-US" altLang="zh-Hant"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5" name="Group 14"/>
          <p:cNvGrpSpPr>
            <a:grpSpLocks/>
          </p:cNvGrpSpPr>
          <p:nvPr/>
        </p:nvGrpSpPr>
        <p:grpSpPr bwMode="auto">
          <a:xfrm>
            <a:off x="4862513" y="4605338"/>
            <a:ext cx="4003675" cy="2400300"/>
            <a:chOff x="4862538" y="4605272"/>
            <a:chExt cx="4004226" cy="2400300"/>
          </a:xfrm>
        </p:grpSpPr>
        <p:pic>
          <p:nvPicPr>
            <p:cNvPr id="24576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96151" y="4605272"/>
              <a:ext cx="3937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862538" y="5820562"/>
              <a:ext cx="4004226" cy="8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defTabSz="457200" fontAlgn="auto">
                <a:spcBef>
                  <a:spcPts val="0"/>
                </a:spcBef>
                <a:spcAft>
                  <a:spcPts val="0"/>
                </a:spcAft>
                <a:defRPr/>
              </a:pPr>
              <a:r>
                <a:rPr lang="zh-TW" altLang="en-US" sz="3200" b="1" dirty="0">
                  <a:solidFill>
                    <a:srgbClr val="FFFFFF"/>
                  </a:solidFill>
                  <a:effectLst>
                    <a:glow rad="101600">
                      <a:srgbClr val="000000">
                        <a:alpha val="95000"/>
                      </a:srgbClr>
                    </a:glow>
                  </a:effectLst>
                  <a:latin typeface="Arial" charset="0"/>
                  <a:cs typeface="Arial" charset="0"/>
                </a:rPr>
                <a:t>男与女交合之道</a:t>
              </a:r>
              <a:r>
                <a:rPr lang="en-US" altLang="zh-TW"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80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箴言</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6513604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2776"/>
            <a:ext cx="9137857" cy="50405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unknown Lemuel’s mother prepares him for kingship by advising him to avoid the excesses of women and wine, and to protect the rights of the underprivileged (31:1-9). </a:t>
            </a:r>
          </a:p>
        </p:txBody>
      </p:sp>
    </p:spTree>
    <p:extLst>
      <p:ext uri="{BB962C8B-B14F-4D97-AF65-F5344CB8AC3E}">
        <p14:creationId xmlns:p14="http://schemas.microsoft.com/office/powerpoint/2010/main" val="27863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33881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2395522-872B-7749-881A-23ACF2F0326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23813" y="42949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31:10-31</a:t>
            </a:r>
          </a:p>
        </p:txBody>
      </p:sp>
      <p:sp>
        <p:nvSpPr>
          <p:cNvPr id="900098" name="Rectangle 2"/>
          <p:cNvSpPr>
            <a:spLocks noGrp="1" noChangeArrowheads="1"/>
          </p:cNvSpPr>
          <p:nvPr>
            <p:ph type="ctrTitle"/>
          </p:nvPr>
        </p:nvSpPr>
        <p:spPr>
          <a:xfrm>
            <a:off x="-11907" y="42959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Supermom</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863424893"/>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046"/>
            <a:ext cx="9144000" cy="147107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Online Job Applications</a:t>
            </a:r>
          </a:p>
        </p:txBody>
      </p:sp>
      <p:sp>
        <p:nvSpPr>
          <p:cNvPr id="3" name="Rectangle 2">
            <a:extLst>
              <a:ext uri="{FF2B5EF4-FFF2-40B4-BE49-F238E27FC236}">
                <a16:creationId xmlns:a16="http://schemas.microsoft.com/office/drawing/2014/main" id="{6BB8239C-354D-BA4B-9298-4B6420A9267F}"/>
              </a:ext>
            </a:extLst>
          </p:cNvPr>
          <p:cNvSpPr txBox="1">
            <a:spLocks noChangeArrowheads="1"/>
          </p:cNvSpPr>
          <p:nvPr/>
        </p:nvSpPr>
        <p:spPr bwMode="auto">
          <a:xfrm>
            <a:off x="0" y="3009932"/>
            <a:ext cx="9144000" cy="19798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Position: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Director of Operations</a:t>
            </a:r>
          </a:p>
        </p:txBody>
      </p:sp>
    </p:spTree>
    <p:extLst>
      <p:ext uri="{BB962C8B-B14F-4D97-AF65-F5344CB8AC3E}">
        <p14:creationId xmlns:p14="http://schemas.microsoft.com/office/powerpoint/2010/main" val="196553754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046"/>
            <a:ext cx="9144000" cy="147107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Online Job Applications</a:t>
            </a:r>
          </a:p>
        </p:txBody>
      </p:sp>
      <p:sp>
        <p:nvSpPr>
          <p:cNvPr id="3" name="Rectangle 2">
            <a:extLst>
              <a:ext uri="{FF2B5EF4-FFF2-40B4-BE49-F238E27FC236}">
                <a16:creationId xmlns:a16="http://schemas.microsoft.com/office/drawing/2014/main" id="{6BB8239C-354D-BA4B-9298-4B6420A9267F}"/>
              </a:ext>
            </a:extLst>
          </p:cNvPr>
          <p:cNvSpPr txBox="1">
            <a:spLocks noChangeArrowheads="1"/>
          </p:cNvSpPr>
          <p:nvPr/>
        </p:nvSpPr>
        <p:spPr bwMode="auto">
          <a:xfrm>
            <a:off x="0" y="3009932"/>
            <a:ext cx="9144000" cy="19798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Position: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Director of Operations</a:t>
            </a:r>
          </a:p>
        </p:txBody>
      </p:sp>
      <p:pic>
        <p:nvPicPr>
          <p:cNvPr id="4" name="MOTHERS DAY JOB INTERVIEW-2-RG-Edited.mp4" descr="MOTHERS DAY JOB INTERVIEW-2-RG-Edited.mp4">
            <a:hlinkClick r:id="" action="ppaction://media"/>
            <a:extLst>
              <a:ext uri="{FF2B5EF4-FFF2-40B4-BE49-F238E27FC236}">
                <a16:creationId xmlns:a16="http://schemas.microsoft.com/office/drawing/2014/main" id="{14FAC22A-7425-FF4B-ADAC-79C8ECF07E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8192"/>
            <a:ext cx="9144000" cy="5143500"/>
          </a:xfrm>
          <a:prstGeom prst="rect">
            <a:avLst/>
          </a:prstGeom>
        </p:spPr>
      </p:pic>
    </p:spTree>
    <p:extLst>
      <p:ext uri="{BB962C8B-B14F-4D97-AF65-F5344CB8AC3E}">
        <p14:creationId xmlns:p14="http://schemas.microsoft.com/office/powerpoint/2010/main" val="26811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101805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Fair Pay</a:t>
            </a:r>
          </a:p>
        </p:txBody>
      </p:sp>
      <p:sp>
        <p:nvSpPr>
          <p:cNvPr id="3" name="Rectangle 2">
            <a:extLst>
              <a:ext uri="{FF2B5EF4-FFF2-40B4-BE49-F238E27FC236}">
                <a16:creationId xmlns:a16="http://schemas.microsoft.com/office/drawing/2014/main" id="{CE75C488-6136-2547-9607-786159A9C6E8}"/>
              </a:ext>
            </a:extLst>
          </p:cNvPr>
          <p:cNvSpPr txBox="1">
            <a:spLocks noChangeArrowheads="1"/>
          </p:cNvSpPr>
          <p:nvPr/>
        </p:nvSpPr>
        <p:spPr bwMode="auto">
          <a:xfrm>
            <a:off x="0" y="1516798"/>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35225" algn="ctr"/>
                <a:tab pos="4351338" algn="ctr"/>
                <a:tab pos="6834188" algn="ctr"/>
              </a:tabLst>
              <a:defRPr/>
            </a:pP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Position	Years	Annual Pay	Total Owed</a:t>
            </a:r>
          </a:p>
        </p:txBody>
      </p:sp>
      <p:sp>
        <p:nvSpPr>
          <p:cNvPr id="4" name="Rectangle 2">
            <a:extLst>
              <a:ext uri="{FF2B5EF4-FFF2-40B4-BE49-F238E27FC236}">
                <a16:creationId xmlns:a16="http://schemas.microsoft.com/office/drawing/2014/main" id="{466577EC-1443-9941-B0AF-AEC45719E084}"/>
              </a:ext>
            </a:extLst>
          </p:cNvPr>
          <p:cNvSpPr txBox="1">
            <a:spLocks noChangeArrowheads="1"/>
          </p:cNvSpPr>
          <p:nvPr/>
        </p:nvSpPr>
        <p:spPr bwMode="auto">
          <a:xfrm>
            <a:off x="0" y="2208964"/>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35225" algn="ctr"/>
                <a:tab pos="4351338" algn="ctr"/>
                <a:tab pos="6834188" algn="ct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Teacher	25	$50k	$1.25 million</a:t>
            </a:r>
          </a:p>
        </p:txBody>
      </p:sp>
      <p:sp>
        <p:nvSpPr>
          <p:cNvPr id="5" name="Rectangle 2">
            <a:extLst>
              <a:ext uri="{FF2B5EF4-FFF2-40B4-BE49-F238E27FC236}">
                <a16:creationId xmlns:a16="http://schemas.microsoft.com/office/drawing/2014/main" id="{CBDF4511-5E10-754E-B8D2-53C35648461B}"/>
              </a:ext>
            </a:extLst>
          </p:cNvPr>
          <p:cNvSpPr txBox="1">
            <a:spLocks noChangeArrowheads="1"/>
          </p:cNvSpPr>
          <p:nvPr/>
        </p:nvSpPr>
        <p:spPr bwMode="auto">
          <a:xfrm>
            <a:off x="-23150" y="2901130"/>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35225" algn="ctr"/>
                <a:tab pos="4351338" algn="ctr"/>
                <a:tab pos="6834188" algn="ct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Cook	25	$50k	$1.25 million</a:t>
            </a:r>
          </a:p>
        </p:txBody>
      </p:sp>
      <p:sp>
        <p:nvSpPr>
          <p:cNvPr id="6" name="Rectangle 2">
            <a:extLst>
              <a:ext uri="{FF2B5EF4-FFF2-40B4-BE49-F238E27FC236}">
                <a16:creationId xmlns:a16="http://schemas.microsoft.com/office/drawing/2014/main" id="{198D1664-3375-7E41-A362-6D0378112167}"/>
              </a:ext>
            </a:extLst>
          </p:cNvPr>
          <p:cNvSpPr txBox="1">
            <a:spLocks noChangeArrowheads="1"/>
          </p:cNvSpPr>
          <p:nvPr/>
        </p:nvSpPr>
        <p:spPr bwMode="auto">
          <a:xfrm>
            <a:off x="-23150" y="3593296"/>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576513" algn="ctr"/>
                <a:tab pos="4351338" algn="ctr"/>
                <a:tab pos="6834188" algn="ct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Counselor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9125 days	$100/session</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$912,500</a:t>
            </a:r>
          </a:p>
        </p:txBody>
      </p:sp>
      <p:sp>
        <p:nvSpPr>
          <p:cNvPr id="7" name="Rectangle 2">
            <a:extLst>
              <a:ext uri="{FF2B5EF4-FFF2-40B4-BE49-F238E27FC236}">
                <a16:creationId xmlns:a16="http://schemas.microsoft.com/office/drawing/2014/main" id="{F516E4B8-521C-9A40-937E-9F88EE3563BA}"/>
              </a:ext>
            </a:extLst>
          </p:cNvPr>
          <p:cNvSpPr txBox="1">
            <a:spLocks noChangeArrowheads="1"/>
          </p:cNvSpPr>
          <p:nvPr/>
        </p:nvSpPr>
        <p:spPr bwMode="auto">
          <a:xfrm>
            <a:off x="-11575" y="4285462"/>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35225" algn="ctr"/>
                <a:tab pos="4351338" algn="ctr"/>
                <a:tab pos="6834188" algn="ct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Maid	36	$25k	$900,000</a:t>
            </a:r>
          </a:p>
        </p:txBody>
      </p:sp>
      <p:sp>
        <p:nvSpPr>
          <p:cNvPr id="8" name="Rectangle 2">
            <a:extLst>
              <a:ext uri="{FF2B5EF4-FFF2-40B4-BE49-F238E27FC236}">
                <a16:creationId xmlns:a16="http://schemas.microsoft.com/office/drawing/2014/main" id="{132E4B21-7811-E54A-AAEA-1CEB3AB6BEC0}"/>
              </a:ext>
            </a:extLst>
          </p:cNvPr>
          <p:cNvSpPr txBox="1">
            <a:spLocks noChangeArrowheads="1"/>
          </p:cNvSpPr>
          <p:nvPr/>
        </p:nvSpPr>
        <p:spPr bwMode="auto">
          <a:xfrm>
            <a:off x="-23150" y="4977628"/>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35225" algn="ctr"/>
                <a:tab pos="4351338" algn="ctr"/>
                <a:tab pos="6834188" algn="ct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Chauffer	25	$30k	$750,000</a:t>
            </a:r>
          </a:p>
        </p:txBody>
      </p:sp>
    </p:spTree>
    <p:extLst>
      <p:ext uri="{BB962C8B-B14F-4D97-AF65-F5344CB8AC3E}">
        <p14:creationId xmlns:p14="http://schemas.microsoft.com/office/powerpoint/2010/main" val="219598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6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C206B67-B321-CA49-8580-B4FAFAEAF2E1}"/>
              </a:ext>
            </a:extLst>
          </p:cNvPr>
          <p:cNvSpPr txBox="1">
            <a:spLocks noChangeArrowheads="1"/>
          </p:cNvSpPr>
          <p:nvPr/>
        </p:nvSpPr>
        <p:spPr bwMode="auto">
          <a:xfrm>
            <a:off x="-23813" y="42949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31:10-31</a:t>
            </a:r>
          </a:p>
        </p:txBody>
      </p:sp>
      <p:sp>
        <p:nvSpPr>
          <p:cNvPr id="3" name="Rectangle 2">
            <a:extLst>
              <a:ext uri="{FF2B5EF4-FFF2-40B4-BE49-F238E27FC236}">
                <a16:creationId xmlns:a16="http://schemas.microsoft.com/office/drawing/2014/main" id="{4FC36F65-B52F-4C46-8CC3-141B9B36FB26}"/>
              </a:ext>
            </a:extLst>
          </p:cNvPr>
          <p:cNvSpPr txBox="1">
            <a:spLocks noChangeArrowheads="1"/>
          </p:cNvSpPr>
          <p:nvPr/>
        </p:nvSpPr>
        <p:spPr bwMode="auto">
          <a:xfrm>
            <a:off x="-23813" y="52855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Rare &amp; Priceless</a:t>
            </a:r>
          </a:p>
        </p:txBody>
      </p:sp>
    </p:spTree>
    <p:extLst>
      <p:ext uri="{BB962C8B-B14F-4D97-AF65-F5344CB8AC3E}">
        <p14:creationId xmlns:p14="http://schemas.microsoft.com/office/powerpoint/2010/main" val="4124476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3"/>
          <p:cNvSpPr>
            <a:spLocks noGrp="1" noChangeArrowheads="1"/>
          </p:cNvSpPr>
          <p:nvPr>
            <p:ph type="title"/>
          </p:nvPr>
        </p:nvSpPr>
        <p:spPr/>
        <p:txBody>
          <a:bodyPr/>
          <a:lstStyle/>
          <a:p>
            <a:pPr eaLnBrk="1" hangingPunct="1"/>
            <a:r>
              <a:rPr lang="zh-CN" altLang="en-US" dirty="0">
                <a:latin typeface="Arial" charset="0"/>
                <a:cs typeface="宋体" charset="0"/>
              </a:rPr>
              <a:t>著述</a:t>
            </a:r>
            <a:endParaRPr lang="en-US" dirty="0">
              <a:latin typeface="Arial" charset="0"/>
            </a:endParaRPr>
          </a:p>
        </p:txBody>
      </p:sp>
      <p:sp>
        <p:nvSpPr>
          <p:cNvPr id="101379"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
        <p:nvSpPr>
          <p:cNvPr id="77831" name="Rectangle 7"/>
          <p:cNvSpPr>
            <a:spLocks noChangeArrowheads="1"/>
          </p:cNvSpPr>
          <p:nvPr/>
        </p:nvSpPr>
        <p:spPr bwMode="auto">
          <a:xfrm>
            <a:off x="457200" y="1371600"/>
            <a:ext cx="403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a:solidFill>
                  <a:srgbClr val="0000CC"/>
                </a:solidFill>
                <a:cs typeface="宋体" charset="0"/>
              </a:rPr>
              <a:t>外在的证据</a:t>
            </a:r>
            <a:endParaRPr lang="en-US" altLang="ja-JP" sz="3200">
              <a:solidFill>
                <a:srgbClr val="0000CC"/>
              </a:solidFill>
            </a:endParaRPr>
          </a:p>
          <a:p>
            <a:pPr marL="742950" lvl="1" indent="-285750">
              <a:lnSpc>
                <a:spcPct val="90000"/>
              </a:lnSpc>
              <a:spcBef>
                <a:spcPct val="20000"/>
              </a:spcBef>
              <a:buFontTx/>
              <a:buChar char="–"/>
            </a:pPr>
            <a:r>
              <a:rPr lang="zh-CN" altLang="en-US" sz="2800">
                <a:solidFill>
                  <a:srgbClr val="0000CC"/>
                </a:solidFill>
                <a:cs typeface="宋体" charset="0"/>
              </a:rPr>
              <a:t>列上</a:t>
            </a:r>
            <a:r>
              <a:rPr lang="en-US" altLang="ja-JP" sz="2800">
                <a:solidFill>
                  <a:srgbClr val="0000CC"/>
                </a:solidFill>
              </a:rPr>
              <a:t> 4:32</a:t>
            </a:r>
          </a:p>
          <a:p>
            <a:pPr marL="742950" lvl="1" indent="-285750">
              <a:lnSpc>
                <a:spcPct val="90000"/>
              </a:lnSpc>
              <a:spcBef>
                <a:spcPct val="20000"/>
              </a:spcBef>
            </a:pPr>
            <a:endParaRPr lang="en-US" sz="2800">
              <a:solidFill>
                <a:srgbClr val="0000CC"/>
              </a:solidFill>
            </a:endParaRPr>
          </a:p>
          <a:p>
            <a:pPr marL="342900" indent="-342900">
              <a:lnSpc>
                <a:spcPct val="90000"/>
              </a:lnSpc>
              <a:spcBef>
                <a:spcPct val="20000"/>
              </a:spcBef>
              <a:buFontTx/>
              <a:buChar char="•"/>
            </a:pPr>
            <a:r>
              <a:rPr lang="zh-CN" altLang="en-US" sz="3200">
                <a:solidFill>
                  <a:srgbClr val="0000CC"/>
                </a:solidFill>
                <a:cs typeface="宋体" charset="0"/>
              </a:rPr>
              <a:t>内在的证据</a:t>
            </a:r>
            <a:endParaRPr lang="en-US" altLang="ja-JP" sz="3200">
              <a:solidFill>
                <a:srgbClr val="0000CC"/>
              </a:solidFill>
            </a:endParaRPr>
          </a:p>
          <a:p>
            <a:pPr marL="742950" lvl="1" indent="-285750">
              <a:lnSpc>
                <a:spcPct val="90000"/>
              </a:lnSpc>
              <a:spcBef>
                <a:spcPct val="20000"/>
              </a:spcBef>
              <a:buFontTx/>
              <a:buChar char="–"/>
            </a:pPr>
            <a:r>
              <a:rPr lang="en-US" sz="2800">
                <a:solidFill>
                  <a:srgbClr val="0000CC"/>
                </a:solidFill>
              </a:rPr>
              <a:t>1:1; 10:1; 25:1</a:t>
            </a:r>
          </a:p>
          <a:p>
            <a:pPr marL="742950" lvl="1" indent="-285750">
              <a:lnSpc>
                <a:spcPct val="90000"/>
              </a:lnSpc>
              <a:spcBef>
                <a:spcPct val="20000"/>
              </a:spcBef>
              <a:buFontTx/>
              <a:buChar char="–"/>
            </a:pPr>
            <a:endParaRPr lang="en-US" sz="2800">
              <a:solidFill>
                <a:srgbClr val="0000CC"/>
              </a:solidFill>
            </a:endParaRPr>
          </a:p>
          <a:p>
            <a:pPr marL="742950" lvl="1" indent="-285750">
              <a:lnSpc>
                <a:spcPct val="90000"/>
              </a:lnSpc>
              <a:spcBef>
                <a:spcPct val="20000"/>
              </a:spcBef>
              <a:buFontTx/>
              <a:buChar char="–"/>
            </a:pPr>
            <a:r>
              <a:rPr lang="en-US" sz="2800">
                <a:solidFill>
                  <a:srgbClr val="0000CC"/>
                </a:solidFill>
              </a:rPr>
              <a:t>22:17-24:34</a:t>
            </a:r>
          </a:p>
          <a:p>
            <a:pPr marL="742950" lvl="1" indent="-285750">
              <a:lnSpc>
                <a:spcPct val="90000"/>
              </a:lnSpc>
              <a:spcBef>
                <a:spcPct val="20000"/>
              </a:spcBef>
              <a:buFontTx/>
              <a:buChar char="–"/>
            </a:pPr>
            <a:endParaRPr lang="en-US" sz="2800">
              <a:solidFill>
                <a:srgbClr val="0000CC"/>
              </a:solidFill>
            </a:endParaRPr>
          </a:p>
          <a:p>
            <a:pPr marL="742950" lvl="1" indent="-285750">
              <a:lnSpc>
                <a:spcPct val="90000"/>
              </a:lnSpc>
              <a:spcBef>
                <a:spcPct val="20000"/>
              </a:spcBef>
              <a:buFontTx/>
              <a:buChar char="–"/>
            </a:pPr>
            <a:r>
              <a:rPr lang="en-US" sz="2800">
                <a:solidFill>
                  <a:srgbClr val="0000CC"/>
                </a:solidFill>
              </a:rPr>
              <a:t>30</a:t>
            </a:r>
            <a:r>
              <a:rPr lang="zh-CN" altLang="en-US" sz="2800">
                <a:solidFill>
                  <a:srgbClr val="0000CC"/>
                </a:solidFill>
                <a:cs typeface="宋体" charset="0"/>
              </a:rPr>
              <a:t>章</a:t>
            </a:r>
            <a:endParaRPr lang="en-US" altLang="ja-JP" sz="2800">
              <a:solidFill>
                <a:srgbClr val="0000CC"/>
              </a:solidFill>
            </a:endParaRPr>
          </a:p>
          <a:p>
            <a:pPr marL="742950" lvl="1" indent="-285750">
              <a:lnSpc>
                <a:spcPct val="90000"/>
              </a:lnSpc>
              <a:spcBef>
                <a:spcPct val="20000"/>
              </a:spcBef>
              <a:buFontTx/>
              <a:buChar char="–"/>
            </a:pPr>
            <a:endParaRPr lang="en-US" sz="2800">
              <a:solidFill>
                <a:srgbClr val="0000CC"/>
              </a:solidFill>
            </a:endParaRPr>
          </a:p>
          <a:p>
            <a:pPr marL="742950" lvl="1" indent="-285750">
              <a:lnSpc>
                <a:spcPct val="90000"/>
              </a:lnSpc>
              <a:spcBef>
                <a:spcPct val="20000"/>
              </a:spcBef>
              <a:buFontTx/>
              <a:buChar char="–"/>
            </a:pPr>
            <a:r>
              <a:rPr lang="en-US" sz="2800">
                <a:solidFill>
                  <a:srgbClr val="0000CC"/>
                </a:solidFill>
              </a:rPr>
              <a:t>31</a:t>
            </a:r>
            <a:r>
              <a:rPr lang="zh-CN" altLang="en-US" sz="2800">
                <a:solidFill>
                  <a:srgbClr val="0000CC"/>
                </a:solidFill>
                <a:cs typeface="宋体" charset="0"/>
              </a:rPr>
              <a:t>章</a:t>
            </a:r>
            <a:endParaRPr lang="en-US" sz="2400">
              <a:solidFill>
                <a:srgbClr val="0000CC"/>
              </a:solidFill>
            </a:endParaRPr>
          </a:p>
        </p:txBody>
      </p:sp>
      <p:sp>
        <p:nvSpPr>
          <p:cNvPr id="77834" name="Rectangle 10"/>
          <p:cNvSpPr>
            <a:spLocks noChangeArrowheads="1"/>
          </p:cNvSpPr>
          <p:nvPr/>
        </p:nvSpPr>
        <p:spPr bwMode="auto">
          <a:xfrm>
            <a:off x="5029200" y="1371600"/>
            <a:ext cx="403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400">
              <a:solidFill>
                <a:srgbClr val="0000CC"/>
              </a:solidFill>
            </a:endParaRPr>
          </a:p>
          <a:p>
            <a:pPr marL="342900" indent="-342900">
              <a:spcBef>
                <a:spcPct val="20000"/>
              </a:spcBef>
              <a:buFontTx/>
              <a:buChar char="•"/>
            </a:pPr>
            <a:r>
              <a:rPr lang="zh-CN" altLang="en-US" sz="3200">
                <a:solidFill>
                  <a:srgbClr val="0000CC"/>
                </a:solidFill>
                <a:cs typeface="宋体" charset="0"/>
              </a:rPr>
              <a:t>所罗门</a:t>
            </a:r>
            <a:endParaRPr lang="en-US" altLang="ja-JP" sz="3200">
              <a:solidFill>
                <a:srgbClr val="0000CC"/>
              </a:solidFill>
            </a:endParaRPr>
          </a:p>
          <a:p>
            <a:pPr marL="342900" indent="-342900">
              <a:spcBef>
                <a:spcPct val="20000"/>
              </a:spcBef>
              <a:buFontTx/>
              <a:buChar char="•"/>
            </a:pPr>
            <a:endParaRPr lang="en-US" sz="4800">
              <a:solidFill>
                <a:srgbClr val="0000CC"/>
              </a:solidFill>
            </a:endParaRPr>
          </a:p>
          <a:p>
            <a:pPr marL="342900" indent="-342900">
              <a:spcBef>
                <a:spcPct val="20000"/>
              </a:spcBef>
              <a:buFontTx/>
              <a:buChar char="•"/>
            </a:pPr>
            <a:r>
              <a:rPr lang="zh-CN" altLang="en-US" sz="3200">
                <a:solidFill>
                  <a:srgbClr val="0000CC"/>
                </a:solidFill>
                <a:cs typeface="宋体" charset="0"/>
              </a:rPr>
              <a:t>所罗门</a:t>
            </a:r>
            <a:endParaRPr lang="en-US" altLang="ja-JP" sz="3200">
              <a:solidFill>
                <a:srgbClr val="0000CC"/>
              </a:solidFill>
            </a:endParaRPr>
          </a:p>
          <a:p>
            <a:pPr marL="342900" indent="-342900">
              <a:spcBef>
                <a:spcPct val="20000"/>
              </a:spcBef>
              <a:buFontTx/>
              <a:buChar char="•"/>
            </a:pPr>
            <a:endParaRPr lang="en-US" sz="2000">
              <a:solidFill>
                <a:srgbClr val="0000CC"/>
              </a:solidFill>
            </a:endParaRPr>
          </a:p>
          <a:p>
            <a:pPr marL="342900" indent="-342900">
              <a:spcBef>
                <a:spcPct val="20000"/>
              </a:spcBef>
              <a:buFontTx/>
              <a:buChar char="•"/>
            </a:pPr>
            <a:r>
              <a:rPr lang="zh-CN" altLang="en-US" sz="3200">
                <a:solidFill>
                  <a:srgbClr val="0000CC"/>
                </a:solidFill>
                <a:cs typeface="宋体" charset="0"/>
              </a:rPr>
              <a:t>智者</a:t>
            </a:r>
            <a:endParaRPr lang="en-US" altLang="ja-JP" sz="3200">
              <a:solidFill>
                <a:srgbClr val="0000CC"/>
              </a:solidFill>
            </a:endParaRPr>
          </a:p>
          <a:p>
            <a:pPr marL="342900" indent="-342900">
              <a:spcBef>
                <a:spcPct val="20000"/>
              </a:spcBef>
              <a:buFontTx/>
              <a:buChar char="•"/>
            </a:pPr>
            <a:endParaRPr lang="en-US" sz="2000">
              <a:solidFill>
                <a:srgbClr val="0000CC"/>
              </a:solidFill>
            </a:endParaRPr>
          </a:p>
          <a:p>
            <a:pPr marL="342900" indent="-342900">
              <a:spcBef>
                <a:spcPct val="20000"/>
              </a:spcBef>
              <a:buFontTx/>
              <a:buChar char="•"/>
            </a:pPr>
            <a:r>
              <a:rPr lang="zh-CN" altLang="en-US" sz="3200">
                <a:solidFill>
                  <a:srgbClr val="0000CC"/>
                </a:solidFill>
                <a:cs typeface="宋体" charset="0"/>
              </a:rPr>
              <a:t>亚古珥</a:t>
            </a:r>
            <a:endParaRPr lang="en-US" altLang="ja-JP" sz="3200">
              <a:solidFill>
                <a:srgbClr val="0000CC"/>
              </a:solidFill>
            </a:endParaRPr>
          </a:p>
          <a:p>
            <a:pPr marL="342900" indent="-342900">
              <a:spcBef>
                <a:spcPct val="20000"/>
              </a:spcBef>
              <a:buFontTx/>
              <a:buChar char="•"/>
            </a:pPr>
            <a:endParaRPr lang="en-US">
              <a:solidFill>
                <a:srgbClr val="0000CC"/>
              </a:solidFill>
            </a:endParaRPr>
          </a:p>
          <a:p>
            <a:pPr marL="342900" indent="-342900">
              <a:spcBef>
                <a:spcPct val="20000"/>
              </a:spcBef>
              <a:buFontTx/>
              <a:buChar char="•"/>
            </a:pPr>
            <a:r>
              <a:rPr lang="zh-CN" altLang="en-US" sz="3200">
                <a:solidFill>
                  <a:srgbClr val="0000CC"/>
                </a:solidFill>
                <a:cs typeface="宋体" charset="0"/>
              </a:rPr>
              <a:t>利慕伊勒王</a:t>
            </a:r>
            <a:r>
              <a:rPr lang="en-US" altLang="ja-JP" sz="3200">
                <a:solidFill>
                  <a:srgbClr val="0000CC"/>
                </a:solidFill>
              </a:rPr>
              <a:t>,</a:t>
            </a:r>
            <a:r>
              <a:rPr lang="zh-CN" altLang="en-US" sz="3200">
                <a:solidFill>
                  <a:srgbClr val="0000CC"/>
                </a:solidFill>
                <a:cs typeface="宋体" charset="0"/>
              </a:rPr>
              <a:t> 不详</a:t>
            </a:r>
            <a:endParaRPr lang="en-US" sz="320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3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8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8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3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31">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31">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34">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83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834">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834">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83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build="p"/>
      <p:bldP spid="77834" grpId="0" build="p"/>
    </p:bldLst>
  </p:timing>
</p:sld>
</file>

<file path=ppt/slides/slide37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2395522-872B-7749-881A-23ACF2F0326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23813" y="42949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31:10-31</a:t>
            </a:r>
          </a:p>
        </p:txBody>
      </p:sp>
      <p:sp>
        <p:nvSpPr>
          <p:cNvPr id="900098" name="Rectangle 2"/>
          <p:cNvSpPr>
            <a:spLocks noGrp="1" noChangeArrowheads="1"/>
          </p:cNvSpPr>
          <p:nvPr>
            <p:ph type="ctrTitle"/>
          </p:nvPr>
        </p:nvSpPr>
        <p:spPr>
          <a:xfrm>
            <a:off x="-11907" y="42959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Supermom</a:t>
            </a:r>
          </a:p>
        </p:txBody>
      </p:sp>
    </p:spTree>
    <p:extLst>
      <p:ext uri="{BB962C8B-B14F-4D97-AF65-F5344CB8AC3E}">
        <p14:creationId xmlns:p14="http://schemas.microsoft.com/office/powerpoint/2010/main" val="3444291178"/>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5284" y="2169655"/>
            <a:ext cx="9073432" cy="1200329"/>
          </a:xfrm>
          <a:prstGeom prst="rect">
            <a:avLst/>
          </a:prstGeom>
        </p:spPr>
        <p:txBody>
          <a:bodyPr wrap="square">
            <a:spAutoFit/>
          </a:bodyPr>
          <a:lstStyle/>
          <a:p>
            <a:pPr lvl="0" algn="ctr"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10 </a:t>
            </a:r>
            <a:r>
              <a:rPr lang="zh-CN" altLang="en-US" sz="3600" b="1" kern="0" dirty="0">
                <a:solidFill>
                  <a:prstClr val="white"/>
                </a:solidFill>
                <a:effectLst>
                  <a:glow rad="127000">
                    <a:srgbClr val="000000"/>
                  </a:glow>
                </a:effectLst>
                <a:cs typeface="Arial" panose="020B0604020202020204" pitchFamily="34" charset="0"/>
              </a:rPr>
              <a:t>谁能找到贤德之妻？</a:t>
            </a:r>
          </a:p>
          <a:p>
            <a:pPr lvl="0" algn="ctr" defTabSz="457200">
              <a:defRPr/>
            </a:pPr>
            <a:r>
              <a:rPr lang="zh-CN" altLang="en-US" sz="3600" b="1" kern="0" dirty="0">
                <a:solidFill>
                  <a:prstClr val="white"/>
                </a:solidFill>
                <a:effectLst>
                  <a:glow rad="127000">
                    <a:srgbClr val="000000"/>
                  </a:glow>
                </a:effectLst>
                <a:cs typeface="Arial" panose="020B0604020202020204" pitchFamily="34" charset="0"/>
              </a:rPr>
              <a:t>    她的价值远胜过珠宝。</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06B1A77-2201-F14A-B83C-F2435A357507}"/>
              </a:ext>
            </a:extLst>
          </p:cNvPr>
          <p:cNvSpPr/>
          <p:nvPr/>
        </p:nvSpPr>
        <p:spPr>
          <a:xfrm>
            <a:off x="-28216" y="3617455"/>
            <a:ext cx="9073432"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noble</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(NIV)</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60BFCFF0-4EDF-4E4A-9467-521DEAB1D163}"/>
              </a:ext>
            </a:extLst>
          </p:cNvPr>
          <p:cNvSpPr/>
          <p:nvPr/>
        </p:nvSpPr>
        <p:spPr>
          <a:xfrm>
            <a:off x="-28216" y="4227055"/>
            <a:ext cx="9073432"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excellent</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(NASB95)</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14B5FCEF-756D-2E43-9782-63AE22E04D68}"/>
              </a:ext>
            </a:extLst>
          </p:cNvPr>
          <p:cNvSpPr/>
          <p:nvPr/>
        </p:nvSpPr>
        <p:spPr>
          <a:xfrm>
            <a:off x="22584" y="4836655"/>
            <a:ext cx="9073432"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virtuous and capable</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(NLT)</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87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word for </a:t>
            </a:r>
            <a:r>
              <a:rPr lang="en-US" sz="3600" b="1" dirty="0">
                <a:solidFill>
                  <a:srgbClr val="FFFF00"/>
                </a:solidFill>
                <a:effectLst>
                  <a:glow rad="127000">
                    <a:schemeClr val="tx1"/>
                  </a:glow>
                </a:effectLst>
                <a:latin typeface="Arial" charset="0"/>
                <a:ea typeface="ＭＳ Ｐゴシック" charset="0"/>
                <a:cs typeface="ＭＳ Ｐゴシック" charset="0"/>
              </a:rPr>
              <a:t>noble</a:t>
            </a:r>
            <a:r>
              <a:rPr lang="en-US" sz="3600" b="1" dirty="0">
                <a:effectLst>
                  <a:glow rad="127000">
                    <a:schemeClr val="tx1"/>
                  </a:glow>
                </a:effectLst>
                <a:latin typeface="Arial" charset="0"/>
                <a:ea typeface="ＭＳ Ｐゴシック" charset="0"/>
                <a:cs typeface="ＭＳ Ｐゴシック" charset="0"/>
              </a:rPr>
              <a:t> character is translated “</a:t>
            </a:r>
            <a:r>
              <a:rPr lang="en-US" sz="3600" b="1" dirty="0">
                <a:solidFill>
                  <a:srgbClr val="FFFF00"/>
                </a:solidFill>
                <a:effectLst>
                  <a:glow rad="127000">
                    <a:schemeClr val="tx1"/>
                  </a:glow>
                </a:effectLst>
                <a:latin typeface="Arial" charset="0"/>
                <a:ea typeface="ＭＳ Ｐゴシック" charset="0"/>
                <a:cs typeface="ＭＳ Ｐゴシック" charset="0"/>
              </a:rPr>
              <a:t>capable</a:t>
            </a:r>
            <a:r>
              <a:rPr lang="en-US" sz="3600" b="1" dirty="0">
                <a:effectLst>
                  <a:glow rad="127000">
                    <a:schemeClr val="tx1"/>
                  </a:glow>
                </a:effectLst>
                <a:latin typeface="Arial" charset="0"/>
                <a:ea typeface="ＭＳ Ｐゴシック" charset="0"/>
                <a:cs typeface="ＭＳ Ｐゴシック" charset="0"/>
              </a:rPr>
              <a:t>” in Exodus 18:21 </a:t>
            </a:r>
          </a:p>
        </p:txBody>
      </p:sp>
      <p:sp>
        <p:nvSpPr>
          <p:cNvPr id="3" name="Rectangle 2">
            <a:extLst>
              <a:ext uri="{FF2B5EF4-FFF2-40B4-BE49-F238E27FC236}">
                <a16:creationId xmlns:a16="http://schemas.microsoft.com/office/drawing/2014/main" id="{905915B8-698A-6440-8D74-C89A8EDE72B3}"/>
              </a:ext>
            </a:extLst>
          </p:cNvPr>
          <p:cNvSpPr txBox="1">
            <a:spLocks noChangeArrowheads="1"/>
          </p:cNvSpPr>
          <p:nvPr/>
        </p:nvSpPr>
        <p:spPr bwMode="auto">
          <a:xfrm>
            <a:off x="38100" y="2683108"/>
            <a:ext cx="9144000" cy="3552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select from all the people some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capable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honest men who fear God and hate bribes. Appoint them as leaders over groups of one thousand, one hundred, fifty, and ten”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(Exod 18:21 NLT).</a:t>
            </a:r>
          </a:p>
        </p:txBody>
      </p:sp>
    </p:spTree>
    <p:extLst>
      <p:ext uri="{BB962C8B-B14F-4D97-AF65-F5344CB8AC3E}">
        <p14:creationId xmlns:p14="http://schemas.microsoft.com/office/powerpoint/2010/main" val="283779400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0" y="260350"/>
            <a:ext cx="9124950" cy="857250"/>
          </a:xfrm>
        </p:spPr>
        <p:txBody>
          <a:bodyPr/>
          <a:lstStyle/>
          <a:p>
            <a:pPr algn="ctr" eaLnBrk="1" hangingPunct="1"/>
            <a:r>
              <a:rPr lang="en-US" sz="3600" b="1" dirty="0">
                <a:latin typeface="Arial Unicode MS" charset="0"/>
              </a:rPr>
              <a:t>The same word is used in </a:t>
            </a:r>
            <a:r>
              <a:rPr lang="ja-JP" altLang="en-US" sz="3600" b="1" dirty="0">
                <a:latin typeface="Arial Unicode MS" charset="0"/>
              </a:rPr>
              <a:t>箴言</a:t>
            </a:r>
            <a:r>
              <a:rPr lang="en-US" sz="3600" b="1" dirty="0">
                <a:latin typeface="Arial Unicode MS" charset="0"/>
              </a:rPr>
              <a:t> 12:4 </a:t>
            </a:r>
          </a:p>
        </p:txBody>
      </p:sp>
      <p:sp>
        <p:nvSpPr>
          <p:cNvPr id="490499" name="Rectangle 3"/>
          <p:cNvSpPr>
            <a:spLocks noGrp="1" noChangeArrowheads="1"/>
          </p:cNvSpPr>
          <p:nvPr>
            <p:ph type="body" idx="1"/>
          </p:nvPr>
        </p:nvSpPr>
        <p:spPr>
          <a:xfrm>
            <a:off x="0" y="1828800"/>
            <a:ext cx="9124950" cy="4343400"/>
          </a:xfrm>
        </p:spPr>
        <p:txBody>
          <a:bodyPr/>
          <a:lstStyle/>
          <a:p>
            <a:pPr algn="ctr" eaLnBrk="1" hangingPunct="1">
              <a:lnSpc>
                <a:spcPct val="90000"/>
              </a:lnSpc>
              <a:buFont typeface="Wingdings" pitchFamily="2" charset="2"/>
              <a:buNone/>
              <a:defRPr/>
            </a:pPr>
            <a:r>
              <a:rPr lang="en-US" sz="2800" b="1" dirty="0">
                <a:effectLst>
                  <a:glow rad="127000">
                    <a:schemeClr val="bg2"/>
                  </a:glow>
                </a:effectLst>
                <a:latin typeface="Arial"/>
                <a:ea typeface="+mn-ea"/>
                <a:cs typeface="Arial"/>
              </a:rPr>
              <a:t>“An </a:t>
            </a:r>
            <a:r>
              <a:rPr lang="en-US" sz="2800" b="1" dirty="0">
                <a:solidFill>
                  <a:srgbClr val="FFFF00"/>
                </a:solidFill>
                <a:effectLst>
                  <a:glow rad="127000">
                    <a:schemeClr val="bg2"/>
                  </a:glow>
                </a:effectLst>
                <a:latin typeface="Arial"/>
                <a:ea typeface="+mn-ea"/>
                <a:cs typeface="Arial"/>
              </a:rPr>
              <a:t>excellent</a:t>
            </a:r>
            <a:r>
              <a:rPr lang="en-US" sz="2800" b="1" dirty="0">
                <a:effectLst>
                  <a:glow rad="127000">
                    <a:schemeClr val="bg2"/>
                  </a:glow>
                </a:effectLst>
                <a:latin typeface="Arial"/>
                <a:ea typeface="+mn-ea"/>
                <a:cs typeface="Arial"/>
              </a:rPr>
              <a:t> wife is the crown of her husband,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but she who shames him is like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rottenness in his bones” (NAU).</a:t>
            </a:r>
          </a:p>
          <a:p>
            <a:pPr algn="ctr" eaLnBrk="1" hangingPunct="1">
              <a:lnSpc>
                <a:spcPct val="90000"/>
              </a:lnSpc>
              <a:buFont typeface="Wingdings" pitchFamily="2" charset="2"/>
              <a:buNone/>
              <a:defRPr/>
            </a:pPr>
            <a:endParaRPr lang="en-US" sz="2800" b="1" dirty="0">
              <a:effectLst>
                <a:glow rad="127000">
                  <a:schemeClr val="bg2"/>
                </a:glow>
              </a:effectLst>
              <a:latin typeface="Arial"/>
              <a:ea typeface="+mn-ea"/>
              <a:cs typeface="Arial"/>
            </a:endParaRPr>
          </a:p>
          <a:p>
            <a:pPr algn="ctr" eaLnBrk="1" hangingPunct="1">
              <a:lnSpc>
                <a:spcPct val="90000"/>
              </a:lnSpc>
              <a:buFont typeface="Wingdings" pitchFamily="2" charset="2"/>
              <a:buNone/>
              <a:defRPr/>
            </a:pPr>
            <a:r>
              <a:rPr lang="en-US" sz="2800" b="1" dirty="0">
                <a:effectLst>
                  <a:glow rad="127000">
                    <a:schemeClr val="bg2"/>
                  </a:glow>
                </a:effectLst>
                <a:latin typeface="Arial"/>
                <a:ea typeface="+mn-ea"/>
                <a:cs typeface="Arial"/>
              </a:rPr>
              <a:t>“A </a:t>
            </a:r>
            <a:r>
              <a:rPr lang="en-US" sz="2800" b="1" dirty="0">
                <a:solidFill>
                  <a:srgbClr val="FFFF00"/>
                </a:solidFill>
                <a:effectLst>
                  <a:glow rad="127000">
                    <a:schemeClr val="bg2"/>
                  </a:glow>
                </a:effectLst>
                <a:latin typeface="Arial"/>
                <a:ea typeface="+mn-ea"/>
                <a:cs typeface="Arial"/>
              </a:rPr>
              <a:t>worthy</a:t>
            </a:r>
            <a:r>
              <a:rPr lang="en-US" sz="2800" b="1" dirty="0">
                <a:effectLst>
                  <a:glow rad="127000">
                    <a:schemeClr val="bg2"/>
                  </a:glow>
                </a:effectLst>
                <a:latin typeface="Arial"/>
                <a:ea typeface="+mn-ea"/>
                <a:cs typeface="Arial"/>
              </a:rPr>
              <a:t> wife is a crown for her husband,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but a disgraceful woman is like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cancer in his bones” (NLT).</a:t>
            </a:r>
          </a:p>
        </p:txBody>
      </p:sp>
      <p:pic>
        <p:nvPicPr>
          <p:cNvPr id="2050" name="Picture 2">
            <a:extLst>
              <a:ext uri="{FF2B5EF4-FFF2-40B4-BE49-F238E27FC236}">
                <a16:creationId xmlns:a16="http://schemas.microsoft.com/office/drawing/2014/main" id="{8753F26A-7525-2E4C-92CC-CE7B5C105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85488"/>
            <a:ext cx="2552700" cy="18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27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0499">
                                            <p:txEl>
                                              <p:pRg st="0" end="0"/>
                                            </p:txEl>
                                          </p:spTgt>
                                        </p:tgtEl>
                                        <p:attrNameLst>
                                          <p:attrName>style.visibility</p:attrName>
                                        </p:attrNameLst>
                                      </p:cBhvr>
                                      <p:to>
                                        <p:strVal val="visible"/>
                                      </p:to>
                                    </p:set>
                                    <p:animEffect transition="in" filter="dissolve">
                                      <p:cBhvr>
                                        <p:cTn id="7" dur="500"/>
                                        <p:tgtEl>
                                          <p:spTgt spid="490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0499">
                                            <p:txEl>
                                              <p:pRg st="2" end="2"/>
                                            </p:txEl>
                                          </p:spTgt>
                                        </p:tgtEl>
                                        <p:attrNameLst>
                                          <p:attrName>style.visibility</p:attrName>
                                        </p:attrNameLst>
                                      </p:cBhvr>
                                      <p:to>
                                        <p:strVal val="visible"/>
                                      </p:to>
                                    </p:set>
                                    <p:animEffect transition="in" filter="dissolve">
                                      <p:cBhvr>
                                        <p:cTn id="12" dur="500"/>
                                        <p:tgtEl>
                                          <p:spTgt spid="490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9" grpId="0" build="p"/>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905000" y="244708"/>
            <a:ext cx="4927600" cy="4593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Capable</a:t>
            </a:r>
          </a:p>
        </p:txBody>
      </p:sp>
      <p:pic>
        <p:nvPicPr>
          <p:cNvPr id="9218" name="Picture 2">
            <a:extLst>
              <a:ext uri="{FF2B5EF4-FFF2-40B4-BE49-F238E27FC236}">
                <a16:creationId xmlns:a16="http://schemas.microsoft.com/office/drawing/2014/main" id="{5EA02953-05D9-3B4B-BCE6-83B6FAFF8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9050"/>
            <a:ext cx="6819900" cy="6819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A7D865-A4FF-4459-B4A5-91DE80D588AB}"/>
              </a:ext>
            </a:extLst>
          </p:cNvPr>
          <p:cNvSpPr txBox="1"/>
          <p:nvPr/>
        </p:nvSpPr>
        <p:spPr>
          <a:xfrm>
            <a:off x="1403648" y="47190"/>
            <a:ext cx="6336704" cy="1569660"/>
          </a:xfrm>
          <a:prstGeom prst="rect">
            <a:avLst/>
          </a:prstGeom>
          <a:solidFill>
            <a:srgbClr val="8E9890"/>
          </a:solidFill>
        </p:spPr>
        <p:txBody>
          <a:bodyPr wrap="square" rtlCol="0">
            <a:spAutoFit/>
          </a:bodyPr>
          <a:lstStyle/>
          <a:p>
            <a:pPr algn="ctr"/>
            <a:r>
              <a:rPr lang="zh-CN" altLang="en-US" sz="3200" b="1" dirty="0"/>
              <a:t>谁能找到贤德之妻？</a:t>
            </a:r>
          </a:p>
          <a:p>
            <a:pPr algn="ctr"/>
            <a:r>
              <a:rPr lang="zh-CN" altLang="en-US" sz="3200" b="1" dirty="0"/>
              <a:t>    她的价值远胜过珠宝。</a:t>
            </a:r>
            <a:endParaRPr lang="en-US" altLang="zh-CN" sz="3200" b="1" dirty="0"/>
          </a:p>
          <a:p>
            <a:pPr algn="ctr"/>
            <a:r>
              <a:rPr lang="ja-JP" altLang="en-US" sz="3200" b="1" dirty="0"/>
              <a:t>箴言</a:t>
            </a:r>
            <a:r>
              <a:rPr lang="en-US" altLang="ja-JP" sz="3200" b="1" dirty="0"/>
              <a:t>31:10</a:t>
            </a:r>
            <a:endParaRPr lang="en-IN" b="1" dirty="0"/>
          </a:p>
        </p:txBody>
      </p:sp>
    </p:spTree>
    <p:extLst>
      <p:ext uri="{BB962C8B-B14F-4D97-AF65-F5344CB8AC3E}">
        <p14:creationId xmlns:p14="http://schemas.microsoft.com/office/powerpoint/2010/main" val="297139516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557338"/>
            <a:ext cx="8890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txBox="1">
            <a:spLocks noChangeArrowheads="1"/>
          </p:cNvSpPr>
          <p:nvPr/>
        </p:nvSpPr>
        <p:spPr bwMode="auto">
          <a:xfrm>
            <a:off x="107950" y="333375"/>
            <a:ext cx="8891588" cy="17272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1" u="none" strike="noStrike" kern="1200" cap="none" spc="0" normalizeH="0" baseline="0" noProof="0" dirty="0">
                <a:ln>
                  <a:noFill/>
                </a:ln>
                <a:solidFill>
                  <a:srgbClr val="FFFFFF"/>
                </a:solidFill>
                <a:effectLst/>
                <a:uLnTx/>
                <a:uFillTx/>
                <a:latin typeface="Arial"/>
                <a:ea typeface="ＭＳ Ｐゴシック" charset="0"/>
                <a:cs typeface="Arial"/>
              </a:rPr>
              <a:t>有才德的妻子，谁能得着呢？</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uLnTx/>
                <a:uFillTx/>
                <a:latin typeface="Arial"/>
                <a:ea typeface="ＭＳ Ｐゴシック" charset="0"/>
                <a:cs typeface="Arial"/>
              </a:rPr>
              <a:t>她的价值远胜过红宝石。</a:t>
            </a:r>
            <a:r>
              <a:rPr kumimoji="0" lang="ru-RU"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1" u="none" strike="noStrike" kern="1200" cap="none" spc="0" normalizeH="0" baseline="0" noProof="0" dirty="0">
                <a:ln>
                  <a:noFill/>
                </a:ln>
                <a:solidFill>
                  <a:srgbClr val="FFFFFF"/>
                </a:solidFill>
                <a:effectLst/>
                <a:uLnTx/>
                <a:uFillTx/>
                <a:latin typeface="Arial"/>
                <a:ea typeface="ＭＳ Ｐゴシック" charset="0"/>
                <a:cs typeface="Arial"/>
              </a:rPr>
              <a:t>箴言</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31:10 </a:t>
            </a:r>
            <a:r>
              <a:rPr kumimoji="0" lang="en-US" altLang="zh-CN" sz="3200" b="1" i="1" u="none" strike="noStrike" kern="1200" cap="none" spc="0" normalizeH="0" baseline="0" noProof="0" dirty="0">
                <a:ln>
                  <a:noFill/>
                </a:ln>
                <a:solidFill>
                  <a:srgbClr val="FFFFFF"/>
                </a:solidFill>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41114199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16400" y="232008"/>
            <a:ext cx="4927600" cy="4593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is a </a:t>
            </a:r>
            <a:r>
              <a:rPr lang="en-US" sz="5400" b="1" dirty="0">
                <a:solidFill>
                  <a:srgbClr val="FFFF00"/>
                </a:solidFill>
                <a:effectLst>
                  <a:glow rad="127000">
                    <a:schemeClr val="tx1"/>
                  </a:glow>
                </a:effectLst>
                <a:latin typeface="Arial" charset="0"/>
                <a:ea typeface="ＭＳ Ｐゴシック" charset="0"/>
                <a:cs typeface="ＭＳ Ｐゴシック" charset="0"/>
              </a:rPr>
              <a:t>capable</a:t>
            </a:r>
            <a:r>
              <a:rPr lang="en-US" sz="5400" b="1" dirty="0">
                <a:effectLst>
                  <a:glow rad="127000">
                    <a:schemeClr val="tx1"/>
                  </a:glow>
                </a:effectLst>
                <a:latin typeface="Arial" charset="0"/>
                <a:ea typeface="ＭＳ Ｐゴシック" charset="0"/>
                <a:cs typeface="ＭＳ Ｐゴシック" charset="0"/>
              </a:rPr>
              <a:t> wife rare and priceless?</a:t>
            </a:r>
          </a:p>
        </p:txBody>
      </p:sp>
      <p:pic>
        <p:nvPicPr>
          <p:cNvPr id="1026" name="Picture 2">
            <a:extLst>
              <a:ext uri="{FF2B5EF4-FFF2-40B4-BE49-F238E27FC236}">
                <a16:creationId xmlns:a16="http://schemas.microsoft.com/office/drawing/2014/main" id="{5510CD11-7A6A-B746-8C1B-9D889E61C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2008"/>
            <a:ext cx="4025900" cy="50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7488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6F0715C-8FE3-6F4B-B82E-A7AAD8C3B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7703"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4686300" cy="76934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The List</a:t>
            </a:r>
          </a:p>
        </p:txBody>
      </p:sp>
      <p:pic>
        <p:nvPicPr>
          <p:cNvPr id="12292" name="Picture 4">
            <a:extLst>
              <a:ext uri="{FF2B5EF4-FFF2-40B4-BE49-F238E27FC236}">
                <a16:creationId xmlns:a16="http://schemas.microsoft.com/office/drawing/2014/main" id="{F9BCC999-644F-8A40-A491-F555F8CFD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0" y="4009792"/>
            <a:ext cx="4445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556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1399C1D-6463-9545-8818-EB799EF16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 y="0"/>
            <a:ext cx="9163050" cy="6108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28" y="749300"/>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Do ladies have to do everything in this chapter?</a:t>
            </a:r>
          </a:p>
        </p:txBody>
      </p:sp>
      <p:sp>
        <p:nvSpPr>
          <p:cNvPr id="4" name="Rectangle 2">
            <a:extLst>
              <a:ext uri="{FF2B5EF4-FFF2-40B4-BE49-F238E27FC236}">
                <a16:creationId xmlns:a16="http://schemas.microsoft.com/office/drawing/2014/main" id="{2410C97F-49D5-7048-ABF4-65A75068ADDD}"/>
              </a:ext>
            </a:extLst>
          </p:cNvPr>
          <p:cNvSpPr txBox="1">
            <a:spLocks noChangeArrowheads="1"/>
          </p:cNvSpPr>
          <p:nvPr/>
        </p:nvSpPr>
        <p:spPr bwMode="auto">
          <a:xfrm>
            <a:off x="-9728" y="5727700"/>
            <a:ext cx="9144000" cy="1100831"/>
          </a:xfrm>
          <a:prstGeom prst="rect">
            <a:avLst/>
          </a:prstGeom>
          <a:solidFill>
            <a:srgbClr val="C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is not a litmus test where every single trait must be imitated to the letter.</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68287257"/>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45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05038"/>
            <a:ext cx="9144000"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2997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78313" y="0"/>
            <a:ext cx="4852987" cy="27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12700" y="6092825"/>
            <a:ext cx="9131300" cy="765175"/>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She is deemed the best model</a:t>
            </a:r>
            <a:endParaRPr lang="en-US" b="1" dirty="0">
              <a:latin typeface="Arial" charset="0"/>
              <a:cs typeface="Arial" charset="0"/>
            </a:endParaRPr>
          </a:p>
        </p:txBody>
      </p:sp>
    </p:spTree>
    <p:extLst>
      <p:ext uri="{BB962C8B-B14F-4D97-AF65-F5344CB8AC3E}">
        <p14:creationId xmlns:p14="http://schemas.microsoft.com/office/powerpoint/2010/main" val="2525599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3"/>
          <p:cNvSpPr>
            <a:spLocks noGrp="1" noChangeArrowheads="1"/>
          </p:cNvSpPr>
          <p:nvPr>
            <p:ph type="title"/>
          </p:nvPr>
        </p:nvSpPr>
        <p:spPr/>
        <p:txBody>
          <a:bodyPr/>
          <a:lstStyle/>
          <a:p>
            <a:pPr eaLnBrk="1" hangingPunct="1"/>
            <a:r>
              <a:rPr lang="zh-CN" altLang="en-US">
                <a:latin typeface="Arial" charset="0"/>
                <a:cs typeface="宋体" charset="0"/>
              </a:rPr>
              <a:t>著述</a:t>
            </a:r>
            <a:endParaRPr lang="en-US">
              <a:latin typeface="Arial" charset="0"/>
            </a:endParaRPr>
          </a:p>
        </p:txBody>
      </p:sp>
      <p:sp>
        <p:nvSpPr>
          <p:cNvPr id="103427" name="Rectangle 9"/>
          <p:cNvSpPr>
            <a:spLocks noGrp="1" noChangeArrowheads="1"/>
          </p:cNvSpPr>
          <p:nvPr>
            <p:ph type="body" idx="1"/>
          </p:nvPr>
        </p:nvSpPr>
        <p:spPr/>
        <p:txBody>
          <a:bodyPr/>
          <a:lstStyle/>
          <a:p>
            <a:pPr eaLnBrk="1" hangingPunct="1"/>
            <a:r>
              <a:rPr lang="zh-CN" altLang="en-US">
                <a:solidFill>
                  <a:srgbClr val="0000CC"/>
                </a:solidFill>
                <a:latin typeface="Arial" charset="0"/>
                <a:cs typeface="宋体" charset="0"/>
              </a:rPr>
              <a:t>多重著述</a:t>
            </a:r>
            <a:endParaRPr lang="en-US" altLang="ja-JP">
              <a:solidFill>
                <a:srgbClr val="0000CC"/>
              </a:solidFill>
              <a:latin typeface="Arial" charset="0"/>
            </a:endParaRPr>
          </a:p>
          <a:p>
            <a:pPr eaLnBrk="1" hangingPunct="1">
              <a:buFontTx/>
              <a:buNone/>
            </a:pPr>
            <a:r>
              <a:rPr lang="en-US">
                <a:solidFill>
                  <a:srgbClr val="0000CC"/>
                </a:solidFill>
                <a:latin typeface="Arial" charset="0"/>
              </a:rPr>
              <a:t>	(</a:t>
            </a:r>
            <a:r>
              <a:rPr lang="zh-CN" altLang="en-US">
                <a:solidFill>
                  <a:srgbClr val="0000CC"/>
                </a:solidFill>
                <a:latin typeface="Arial" charset="0"/>
                <a:cs typeface="宋体" charset="0"/>
              </a:rPr>
              <a:t>其他：诗篇，撒母耳记上，申命记的某些部分，约书亚等</a:t>
            </a:r>
            <a:r>
              <a:rPr lang="en-US" altLang="ja-JP">
                <a:solidFill>
                  <a:srgbClr val="0000CC"/>
                </a:solidFill>
                <a:latin typeface="Arial" charset="0"/>
              </a:rPr>
              <a:t>)</a:t>
            </a:r>
            <a:endParaRPr lang="en-US">
              <a:solidFill>
                <a:srgbClr val="0000CC"/>
              </a:solidFill>
              <a:latin typeface="Arial" charset="0"/>
            </a:endParaRPr>
          </a:p>
        </p:txBody>
      </p:sp>
      <p:sp>
        <p:nvSpPr>
          <p:cNvPr id="103428"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471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0" y="790575"/>
            <a:ext cx="9144000" cy="14859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Stop comparing yourself to the </a:t>
            </a:r>
            <a:r>
              <a:rPr lang="ja-JP" altLang="en-US" sz="4000" b="1" dirty="0">
                <a:solidFill>
                  <a:schemeClr val="bg1"/>
                </a:solidFill>
                <a:latin typeface="Arial" charset="0"/>
                <a:cs typeface="Arial" charset="0"/>
              </a:rPr>
              <a:t>箴言</a:t>
            </a:r>
            <a:r>
              <a:rPr lang="en-US" sz="4000" b="1" dirty="0">
                <a:solidFill>
                  <a:schemeClr val="bg1"/>
                </a:solidFill>
                <a:latin typeface="Arial" charset="0"/>
                <a:cs typeface="Arial" charset="0"/>
              </a:rPr>
              <a:t> 31 woman.</a:t>
            </a:r>
            <a:endParaRPr lang="en-US" b="1" dirty="0">
              <a:latin typeface="Arial" charset="0"/>
              <a:cs typeface="Arial" charset="0"/>
            </a:endParaRPr>
          </a:p>
        </p:txBody>
      </p:sp>
      <p:sp>
        <p:nvSpPr>
          <p:cNvPr id="6" name="Rectangle 10"/>
          <p:cNvSpPr txBox="1">
            <a:spLocks noChangeArrowheads="1"/>
          </p:cNvSpPr>
          <p:nvPr/>
        </p:nvSpPr>
        <p:spPr bwMode="auto">
          <a:xfrm>
            <a:off x="107950" y="5949950"/>
            <a:ext cx="8891588" cy="83661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Learn who invented the </a:t>
            </a:r>
            <a:r>
              <a:rPr kumimoji="0" lang="ja-JP" alt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箴言</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31 woman and why this list of </a:t>
            </a:r>
            <a:r>
              <a:rPr kumimoji="0" lang="ru-RU"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ideal</a:t>
            </a:r>
            <a:r>
              <a:rPr kumimoji="0" lang="ru-RU"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qualities </a:t>
            </a:r>
            <a:r>
              <a:rPr kumimoji="0" lang="en-US" sz="2000" b="1" i="1"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doesn</a:t>
            </a:r>
            <a:r>
              <a:rPr kumimoji="0" lang="fr-FR"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 align with God</a:t>
            </a:r>
            <a:r>
              <a:rPr kumimoji="0" lang="fr-FR"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priorities for you.</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10"/>
          <p:cNvSpPr txBox="1">
            <a:spLocks noChangeArrowheads="1"/>
          </p:cNvSpPr>
          <p:nvPr/>
        </p:nvSpPr>
        <p:spPr bwMode="auto">
          <a:xfrm>
            <a:off x="0" y="0"/>
            <a:ext cx="9144000" cy="9080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http://924jeremiah.wordpress.com/2014/03/21/stop-comparing-yourself-to-the-</a:t>
            </a:r>
            <a:r>
              <a:rPr kumimoji="0" lang="ja-JP" alt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箴言</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-31-woman/ advises…</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9852554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 name="Picture 6" descr="Susan 2011.png">
            <a:extLst>
              <a:ext uri="{FF2B5EF4-FFF2-40B4-BE49-F238E27FC236}">
                <a16:creationId xmlns:a16="http://schemas.microsoft.com/office/drawing/2014/main" id="{A54B99A1-867D-7E45-91F4-1989A010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
        <p:nvSpPr>
          <p:cNvPr id="178185" name="Text Box 9"/>
          <p:cNvSpPr txBox="1">
            <a:spLocks noChangeArrowheads="1"/>
          </p:cNvSpPr>
          <p:nvPr/>
        </p:nvSpPr>
        <p:spPr bwMode="auto">
          <a:xfrm>
            <a:off x="5180045" y="1557338"/>
            <a:ext cx="3579203" cy="235449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Is this for women only?</a:t>
            </a:r>
          </a:p>
        </p:txBody>
      </p:sp>
      <p:sp>
        <p:nvSpPr>
          <p:cNvPr id="178186" name="Rectangle 10"/>
          <p:cNvSpPr>
            <a:spLocks noGrp="1" noChangeArrowheads="1"/>
          </p:cNvSpPr>
          <p:nvPr>
            <p:ph type="title" idx="4294967295"/>
          </p:nvPr>
        </p:nvSpPr>
        <p:spPr>
          <a:xfrm>
            <a:off x="4830219" y="274638"/>
            <a:ext cx="4278855" cy="1143000"/>
          </a:xfrm>
          <a:effectLst>
            <a:outerShdw blurRad="63500" dist="35921" dir="2700000" algn="ctr" rotWithShape="0">
              <a:schemeClr val="tx2">
                <a:alpha val="74998"/>
              </a:schemeClr>
            </a:outerShdw>
          </a:effectLst>
        </p:spPr>
        <p:txBody>
          <a:bodyPr/>
          <a:lstStyle/>
          <a:p>
            <a:pPr eaLnBrk="1" hangingPunct="1">
              <a:defRPr/>
            </a:pPr>
            <a:r>
              <a:rPr lang="ja-JP" altLang="en-US" sz="5400" dirty="0">
                <a:solidFill>
                  <a:schemeClr val="bg1"/>
                </a:solidFill>
                <a:effectLst>
                  <a:glow rad="139700">
                    <a:schemeClr val="accent4">
                      <a:satMod val="175000"/>
                      <a:alpha val="68000"/>
                    </a:schemeClr>
                  </a:glow>
                </a:effectLst>
                <a:latin typeface="Arial" charset="0"/>
                <a:cs typeface="Arial" charset="0"/>
              </a:rPr>
              <a:t>箴言</a:t>
            </a:r>
            <a:r>
              <a:rPr lang="en-US" sz="5400" dirty="0">
                <a:solidFill>
                  <a:schemeClr val="bg1"/>
                </a:solidFill>
                <a:effectLst>
                  <a:glow rad="139700">
                    <a:schemeClr val="accent4">
                      <a:satMod val="175000"/>
                      <a:alpha val="68000"/>
                    </a:schemeClr>
                  </a:glow>
                </a:effectLst>
                <a:latin typeface="Arial" charset="0"/>
                <a:cs typeface="Arial" charset="0"/>
              </a:rPr>
              <a:t> 31</a:t>
            </a:r>
            <a:endParaRPr lang="en-US" sz="6000" b="1" dirty="0">
              <a:effectLst>
                <a:glow rad="139700">
                  <a:schemeClr val="accent4">
                    <a:satMod val="175000"/>
                    <a:alpha val="68000"/>
                  </a:schemeClr>
                </a:glow>
              </a:effectLst>
              <a:latin typeface="Arial" charset="0"/>
              <a:cs typeface="Arial" charset="0"/>
            </a:endParaRPr>
          </a:p>
        </p:txBody>
      </p:sp>
      <p:sp>
        <p:nvSpPr>
          <p:cNvPr id="5" name="Text Box 9"/>
          <p:cNvSpPr txBox="1">
            <a:spLocks noChangeArrowheads="1"/>
          </p:cNvSpPr>
          <p:nvPr/>
        </p:nvSpPr>
        <p:spPr bwMode="auto">
          <a:xfrm>
            <a:off x="35496" y="4994672"/>
            <a:ext cx="9001124" cy="1890712"/>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Not really.  It gives an example of what wisdom looks like in a woman.  </a:t>
            </a:r>
            <a:br>
              <a:rPr kumimoji="0" lang="en-US" sz="48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br>
            <a:r>
              <a:rPr kumimoji="0" lang="en-US" sz="48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Men need the same qualities!</a:t>
            </a:r>
          </a:p>
        </p:txBody>
      </p:sp>
    </p:spTree>
    <p:extLst>
      <p:ext uri="{BB962C8B-B14F-4D97-AF65-F5344CB8AC3E}">
        <p14:creationId xmlns:p14="http://schemas.microsoft.com/office/powerpoint/2010/main" val="2569327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par>
                          <p:cTn id="8" fill="hold" nodeType="afterGroup">
                            <p:stCondLst>
                              <p:cond delay="1500"/>
                            </p:stCondLst>
                            <p:childTnLst>
                              <p:par>
                                <p:cTn id="9" presetID="5" presetClass="entr" presetSubtype="1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5" grpId="0"/>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descr="Lady%20in%20waiting%20II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descr="Pink%20Lady%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2714625" y="1524000"/>
            <a:ext cx="3200400" cy="230822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7200" b="1">
                <a:solidFill>
                  <a:schemeClr val="bg1"/>
                </a:solidFill>
                <a:latin typeface="Monotype Corsiva" charset="0"/>
                <a:cs typeface="宋体" charset="0"/>
              </a:rPr>
              <a:t>智慧</a:t>
            </a:r>
            <a:r>
              <a:rPr lang="zh-CN" altLang="en-US" sz="6000" b="1">
                <a:solidFill>
                  <a:schemeClr val="bg1"/>
                </a:solidFill>
                <a:latin typeface="Monotype Corsiva" charset="0"/>
                <a:cs typeface="宋体" charset="0"/>
              </a:rPr>
              <a:t>和</a:t>
            </a:r>
            <a:r>
              <a:rPr lang="zh-CN" altLang="en-US" sz="7200" b="1">
                <a:solidFill>
                  <a:schemeClr val="bg1"/>
                </a:solidFill>
                <a:latin typeface="Monotype Corsiva" charset="0"/>
                <a:cs typeface="宋体" charset="0"/>
              </a:rPr>
              <a:t>愚昧</a:t>
            </a:r>
            <a:endParaRPr lang="en-US" sz="7200" b="1">
              <a:solidFill>
                <a:schemeClr val="bg1"/>
              </a:solidFill>
              <a:latin typeface="Monotype Corsiva" charset="0"/>
            </a:endParaRPr>
          </a:p>
        </p:txBody>
      </p:sp>
      <p:sp>
        <p:nvSpPr>
          <p:cNvPr id="178186" name="Rectangle 10"/>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sz="4000">
                <a:solidFill>
                  <a:schemeClr val="bg1"/>
                </a:solidFill>
                <a:latin typeface="Arial" charset="0"/>
                <a:cs typeface="宋体" charset="0"/>
              </a:rPr>
              <a:t>两个女人：</a:t>
            </a:r>
            <a:endParaRPr lang="en-US"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2000"/>
                                        <p:tgtEl>
                                          <p:spTgt spid="178181"/>
                                        </p:tgtEl>
                                      </p:cBhvr>
                                    </p:animEffect>
                                  </p:childTnLst>
                                </p:cTn>
                              </p:par>
                              <p:par>
                                <p:cTn id="8" presetID="55" presetClass="entr" presetSubtype="0" fill="hold" nodeType="withEffect">
                                  <p:stCondLst>
                                    <p:cond delay="0"/>
                                  </p:stCondLst>
                                  <p:childTnLst>
                                    <p:set>
                                      <p:cBhvr>
                                        <p:cTn id="9" dur="1" fill="hold">
                                          <p:stCondLst>
                                            <p:cond delay="0"/>
                                          </p:stCondLst>
                                        </p:cTn>
                                        <p:tgtEl>
                                          <p:spTgt spid="178183"/>
                                        </p:tgtEl>
                                        <p:attrNameLst>
                                          <p:attrName>style.visibility</p:attrName>
                                        </p:attrNameLst>
                                      </p:cBhvr>
                                      <p:to>
                                        <p:strVal val="visible"/>
                                      </p:to>
                                    </p:set>
                                    <p:anim calcmode="lin" valueType="num">
                                      <p:cBhvr>
                                        <p:cTn id="10" dur="1000" fill="hold"/>
                                        <p:tgtEl>
                                          <p:spTgt spid="178183"/>
                                        </p:tgtEl>
                                        <p:attrNameLst>
                                          <p:attrName>ppt_w</p:attrName>
                                        </p:attrNameLst>
                                      </p:cBhvr>
                                      <p:tavLst>
                                        <p:tav tm="0">
                                          <p:val>
                                            <p:strVal val="#ppt_w*0.70"/>
                                          </p:val>
                                        </p:tav>
                                        <p:tav tm="100000">
                                          <p:val>
                                            <p:strVal val="#ppt_w"/>
                                          </p:val>
                                        </p:tav>
                                      </p:tavLst>
                                    </p:anim>
                                    <p:anim calcmode="lin" valueType="num">
                                      <p:cBhvr>
                                        <p:cTn id="11" dur="1000" fill="hold"/>
                                        <p:tgtEl>
                                          <p:spTgt spid="178183"/>
                                        </p:tgtEl>
                                        <p:attrNameLst>
                                          <p:attrName>ppt_h</p:attrName>
                                        </p:attrNameLst>
                                      </p:cBhvr>
                                      <p:tavLst>
                                        <p:tav tm="0">
                                          <p:val>
                                            <p:strVal val="#ppt_h"/>
                                          </p:val>
                                        </p:tav>
                                        <p:tav tm="100000">
                                          <p:val>
                                            <p:strVal val="#ppt_h"/>
                                          </p:val>
                                        </p:tav>
                                      </p:tavLst>
                                    </p:anim>
                                    <p:animEffect transition="in" filter="fade">
                                      <p:cBhvr>
                                        <p:cTn id="12" dur="1000"/>
                                        <p:tgtEl>
                                          <p:spTgt spid="178183"/>
                                        </p:tgtEl>
                                      </p:cBhvr>
                                    </p:animEffect>
                                  </p:childTnLst>
                                </p:cTn>
                              </p:par>
                            </p:childTnLst>
                          </p:cTn>
                        </p:par>
                        <p:par>
                          <p:cTn id="13" fill="hold" nodeType="afterGroup">
                            <p:stCondLst>
                              <p:cond delay="2000"/>
                            </p:stCondLst>
                            <p:childTnLst>
                              <p:par>
                                <p:cTn id="14" presetID="5" presetClass="entr" presetSubtype="10" fill="hold" grpId="0" nodeType="afterEffect">
                                  <p:stCondLst>
                                    <p:cond delay="500"/>
                                  </p:stCondLst>
                                  <p:childTnLst>
                                    <p:set>
                                      <p:cBhvr>
                                        <p:cTn id="15" dur="1" fill="hold">
                                          <p:stCondLst>
                                            <p:cond delay="0"/>
                                          </p:stCondLst>
                                        </p:cTn>
                                        <p:tgtEl>
                                          <p:spTgt spid="178185"/>
                                        </p:tgtEl>
                                        <p:attrNameLst>
                                          <p:attrName>style.visibility</p:attrName>
                                        </p:attrNameLst>
                                      </p:cBhvr>
                                      <p:to>
                                        <p:strVal val="visible"/>
                                      </p:to>
                                    </p:set>
                                    <p:animEffect transition="in" filter="checkerboard(across)">
                                      <p:cBhvr>
                                        <p:cTn id="16"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38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Where we’re going today…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sh</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is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priceless</a:t>
            </a:r>
            <a:endParaRPr kumimoji="0" lang="en-US" sz="36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should</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respond</a:t>
            </a:r>
          </a:p>
        </p:txBody>
      </p:sp>
      <p:sp>
        <p:nvSpPr>
          <p:cNvPr id="2" name="Notched Right Arrow 1"/>
          <p:cNvSpPr/>
          <p:nvPr/>
        </p:nvSpPr>
        <p:spPr bwMode="auto">
          <a:xfrm>
            <a:off x="3199112"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19211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6C5CBA3-7D71-2642-98D0-4D33878362B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95784"/>
            <a:ext cx="9144000" cy="1400431"/>
          </a:xfrm>
          <a:effectLst>
            <a:outerShdw blurRad="63500" dist="35921" dir="2700000" algn="ctr" rotWithShape="0">
              <a:schemeClr val="tx2">
                <a:alpha val="74998"/>
              </a:schemeClr>
            </a:outerShdw>
          </a:effectLst>
        </p:spPr>
        <p:txBody>
          <a:bodyPr anchor="ctr"/>
          <a:lstStyle/>
          <a:p>
            <a:pPr marL="401638" indent="-401638" algn="l">
              <a:defRPr/>
            </a:pPr>
            <a:r>
              <a:rPr lang="en-US" sz="4000" b="1" dirty="0">
                <a:effectLst>
                  <a:glow rad="127000">
                    <a:schemeClr val="tx1"/>
                  </a:glow>
                </a:effectLst>
                <a:latin typeface="Arial" charset="0"/>
                <a:ea typeface="ＭＳ Ｐゴシック" charset="0"/>
                <a:cs typeface="ＭＳ Ｐゴシック" charset="0"/>
              </a:rPr>
              <a:t>I. A capable wife has godly </a:t>
            </a:r>
            <a:r>
              <a:rPr lang="en-US" sz="4000" b="1" dirty="0">
                <a:solidFill>
                  <a:srgbClr val="FFFF00"/>
                </a:solidFill>
                <a:effectLst>
                  <a:glow rad="127000">
                    <a:schemeClr val="tx1"/>
                  </a:glow>
                </a:effectLst>
                <a:latin typeface="Arial" charset="0"/>
                <a:ea typeface="ＭＳ Ｐゴシック" charset="0"/>
                <a:cs typeface="ＭＳ Ｐゴシック" charset="0"/>
              </a:rPr>
              <a:t>selfless</a:t>
            </a:r>
            <a:r>
              <a:rPr lang="en-US" sz="4000" b="1" dirty="0">
                <a:effectLst>
                  <a:glow rad="127000">
                    <a:schemeClr val="tx1"/>
                  </a:glow>
                </a:effectLst>
                <a:latin typeface="Arial" charset="0"/>
                <a:ea typeface="ＭＳ Ｐゴシック" charset="0"/>
                <a:cs typeface="ＭＳ Ｐゴシック" charset="0"/>
              </a:rPr>
              <a:t> deeds (11-27).</a:t>
            </a:r>
          </a:p>
        </p:txBody>
      </p:sp>
    </p:spTree>
    <p:extLst>
      <p:ext uri="{BB962C8B-B14F-4D97-AF65-F5344CB8AC3E}">
        <p14:creationId xmlns:p14="http://schemas.microsoft.com/office/powerpoint/2010/main" val="4053141380"/>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has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godly selfless deeds</a:t>
            </a:r>
          </a:p>
        </p:txBody>
      </p:sp>
    </p:spTree>
    <p:extLst>
      <p:ext uri="{BB962C8B-B14F-4D97-AF65-F5344CB8AC3E}">
        <p14:creationId xmlns:p14="http://schemas.microsoft.com/office/powerpoint/2010/main" val="8806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08CBE30F-DA4B-0541-8509-BB230FA34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8" y="1284309"/>
            <a:ext cx="5511800" cy="554422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(11-24)?</a:t>
            </a:r>
          </a:p>
        </p:txBody>
      </p:sp>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cs typeface="+mn-cs"/>
              </a:rPr>
              <a:t>1. She is an asset to her husband (11-12).</a:t>
            </a:r>
          </a:p>
        </p:txBody>
      </p:sp>
    </p:spTree>
    <p:extLst>
      <p:ext uri="{BB962C8B-B14F-4D97-AF65-F5344CB8AC3E}">
        <p14:creationId xmlns:p14="http://schemas.microsoft.com/office/powerpoint/2010/main" val="733229615"/>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27540" y="2436355"/>
            <a:ext cx="7990960" cy="1938992"/>
          </a:xfrm>
          <a:prstGeom prst="rect">
            <a:avLst/>
          </a:prstGeom>
        </p:spPr>
        <p:txBody>
          <a:bodyPr wrap="square">
            <a:spAutoFit/>
          </a:bodyPr>
          <a:lstStyle/>
          <a:p>
            <a:pPr lvl="0" defTabSz="457200">
              <a:defRPr/>
            </a:pPr>
            <a:r>
              <a:rPr kumimoji="0" lang="en-SG" sz="40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11</a:t>
            </a:r>
            <a:r>
              <a:rPr kumimoji="0" lang="en-SG" sz="40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a:t>
            </a:r>
            <a:r>
              <a:rPr lang="zh-CN" altLang="en-US" sz="4000" b="1" kern="0" dirty="0">
                <a:solidFill>
                  <a:srgbClr val="EEECE1">
                    <a:lumMod val="90000"/>
                  </a:srgbClr>
                </a:solidFill>
                <a:effectLst>
                  <a:glow rad="127000">
                    <a:srgbClr val="000000"/>
                  </a:glow>
                </a:effectLst>
                <a:cs typeface="Arial" panose="020B0604020202020204" pitchFamily="34" charset="0"/>
              </a:rPr>
              <a:t>她丈夫信赖她，</a:t>
            </a:r>
          </a:p>
          <a:p>
            <a:pPr lvl="0" defTabSz="457200">
              <a:defRPr/>
            </a:pPr>
            <a:r>
              <a:rPr lang="zh-CN" altLang="en-US" sz="4000" b="1" kern="0" dirty="0">
                <a:solidFill>
                  <a:srgbClr val="EEECE1">
                    <a:lumMod val="90000"/>
                  </a:srgbClr>
                </a:solidFill>
                <a:effectLst>
                  <a:glow rad="127000">
                    <a:srgbClr val="000000"/>
                  </a:glow>
                </a:effectLst>
                <a:cs typeface="Arial" panose="020B0604020202020204" pitchFamily="34" charset="0"/>
              </a:rPr>
              <a:t>    什么也不缺乏。</a:t>
            </a:r>
            <a:br>
              <a:rPr kumimoji="0" lang="en-SG"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40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12</a:t>
            </a:r>
            <a:r>
              <a:rPr kumimoji="0" lang="en-SG"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a:t>
            </a:r>
            <a:r>
              <a:rPr lang="zh-CN" altLang="en-US" sz="4000" b="1" kern="0" dirty="0">
                <a:solidFill>
                  <a:prstClr val="white"/>
                </a:solidFill>
                <a:effectLst>
                  <a:glow rad="127000">
                    <a:srgbClr val="000000"/>
                  </a:glow>
                </a:effectLst>
                <a:cs typeface="Arial" panose="020B0604020202020204" pitchFamily="34" charset="0"/>
              </a:rPr>
              <a:t>她一生对丈夫有益无损。</a:t>
            </a:r>
            <a:endParaRPr kumimoji="0" lang="en-US"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520034"/>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Each society has its ideal woman</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 name="Rectangle 10"/>
          <p:cNvSpPr txBox="1">
            <a:spLocks noChangeArrowheads="1"/>
          </p:cNvSpPr>
          <p:nvPr/>
        </p:nvSpPr>
        <p:spPr bwMode="auto">
          <a:xfrm>
            <a:off x="395536" y="1196752"/>
            <a:ext cx="5616624" cy="51125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model of women in tribal patriarchalism is a brood mare;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hedonistic naturalism, she is the bunny or plaything;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feminist ideology, she is the self-sufficient career woman; </a:t>
            </a:r>
            <a:b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romanticism, she is the fairy princess or maiden in distress waiting to be rescued;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biblical faith, she is the partner in ministry."</a:t>
            </a:r>
          </a:p>
        </p:txBody>
      </p:sp>
      <p:sp>
        <p:nvSpPr>
          <p:cNvPr id="5" name="Rectangle 10"/>
          <p:cNvSpPr txBox="1">
            <a:spLocks noChangeArrowheads="1"/>
          </p:cNvSpPr>
          <p:nvPr/>
        </p:nvSpPr>
        <p:spPr bwMode="auto">
          <a:xfrm>
            <a:off x="5508104" y="5661248"/>
            <a:ext cx="3814441" cy="6480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Theologian Donald Bloesch (1928-2010)</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6156176" y="1556791"/>
            <a:ext cx="2592288" cy="3551079"/>
          </a:xfrm>
          <a:prstGeom prst="rect">
            <a:avLst/>
          </a:prstGeom>
        </p:spPr>
      </p:pic>
    </p:spTree>
    <p:extLst>
      <p:ext uri="{BB962C8B-B14F-4D97-AF65-F5344CB8AC3E}">
        <p14:creationId xmlns:p14="http://schemas.microsoft.com/office/powerpoint/2010/main" val="566392874"/>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(12-24)?</a:t>
            </a:r>
          </a:p>
        </p:txBody>
      </p:sp>
      <p:sp>
        <p:nvSpPr>
          <p:cNvPr id="4" name="Rectangle 2">
            <a:extLst>
              <a:ext uri="{FF2B5EF4-FFF2-40B4-BE49-F238E27FC236}">
                <a16:creationId xmlns:a16="http://schemas.microsoft.com/office/drawing/2014/main" id="{2410C97F-49D5-7048-ABF4-65A75068ADDD}"/>
              </a:ext>
            </a:extLst>
          </p:cNvPr>
          <p:cNvSpPr txBox="1">
            <a:spLocks noChangeArrowheads="1"/>
          </p:cNvSpPr>
          <p:nvPr/>
        </p:nvSpPr>
        <p:spPr bwMode="auto">
          <a:xfrm>
            <a:off x="9728" y="1196788"/>
            <a:ext cx="9144000" cy="50928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Scripture</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5122" name="Picture 2">
            <a:extLst>
              <a:ext uri="{FF2B5EF4-FFF2-40B4-BE49-F238E27FC236}">
                <a16:creationId xmlns:a16="http://schemas.microsoft.com/office/drawing/2014/main" id="{CD1AC00F-4F74-8841-BA08-3426E496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170359"/>
            <a:ext cx="6229348" cy="34982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is an asset to her husband (11-12).</a:t>
            </a:r>
          </a:p>
        </p:txBody>
      </p:sp>
      <p:sp>
        <p:nvSpPr>
          <p:cNvPr id="6" name="Rectangle 5">
            <a:extLst>
              <a:ext uri="{FF2B5EF4-FFF2-40B4-BE49-F238E27FC236}">
                <a16:creationId xmlns:a16="http://schemas.microsoft.com/office/drawing/2014/main" id="{78C983D2-44C4-DA4D-BBF5-E51EF390C5AF}"/>
              </a:ext>
            </a:extLst>
          </p:cNvPr>
          <p:cNvSpPr/>
          <p:nvPr/>
        </p:nvSpPr>
        <p:spPr>
          <a:xfrm>
            <a:off x="-1" y="51404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cs typeface="+mn-cs"/>
              </a:rPr>
              <a:t>2. She cares for her family (13-22). </a:t>
            </a:r>
          </a:p>
        </p:txBody>
      </p:sp>
    </p:spTree>
    <p:extLst>
      <p:ext uri="{BB962C8B-B14F-4D97-AF65-F5344CB8AC3E}">
        <p14:creationId xmlns:p14="http://schemas.microsoft.com/office/powerpoint/2010/main" val="28661535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3"/>
          <p:cNvSpPr>
            <a:spLocks noGrp="1" noChangeArrowheads="1"/>
          </p:cNvSpPr>
          <p:nvPr>
            <p:ph type="title"/>
          </p:nvPr>
        </p:nvSpPr>
        <p:spPr/>
        <p:txBody>
          <a:bodyPr/>
          <a:lstStyle/>
          <a:p>
            <a:pPr eaLnBrk="1" hangingPunct="1"/>
            <a:r>
              <a:rPr lang="zh-CN" altLang="en-US">
                <a:latin typeface="Arial" charset="0"/>
                <a:cs typeface="宋体" charset="0"/>
              </a:rPr>
              <a:t>对象</a:t>
            </a:r>
            <a:endParaRPr lang="en-US">
              <a:latin typeface="Arial" charset="0"/>
            </a:endParaRPr>
          </a:p>
        </p:txBody>
      </p:sp>
      <p:sp>
        <p:nvSpPr>
          <p:cNvPr id="61444" name="Rectangle 4"/>
          <p:cNvSpPr>
            <a:spLocks noGrp="1" noChangeArrowheads="1"/>
          </p:cNvSpPr>
          <p:nvPr>
            <p:ph type="body" idx="1"/>
          </p:nvPr>
        </p:nvSpPr>
        <p:spPr>
          <a:xfrm>
            <a:off x="457200" y="1295400"/>
            <a:ext cx="8229600" cy="2438400"/>
          </a:xfrm>
        </p:spPr>
        <p:txBody>
          <a:bodyPr/>
          <a:lstStyle/>
          <a:p>
            <a:pPr marL="609600" indent="-609600" eaLnBrk="1" hangingPunct="1"/>
            <a:r>
              <a:rPr lang="ja-JP" altLang="en-US" sz="3600">
                <a:solidFill>
                  <a:srgbClr val="0000CC"/>
                </a:solidFill>
                <a:latin typeface="Arial" charset="0"/>
              </a:rPr>
              <a:t>“</a:t>
            </a:r>
            <a:r>
              <a:rPr lang="zh-CN" altLang="en-US" sz="3600">
                <a:solidFill>
                  <a:srgbClr val="0000CC"/>
                </a:solidFill>
                <a:latin typeface="Arial" charset="0"/>
                <a:cs typeface="宋体" charset="0"/>
              </a:rPr>
              <a:t>我儿</a:t>
            </a:r>
            <a:r>
              <a:rPr lang="en-US" altLang="ja-JP" sz="3600">
                <a:solidFill>
                  <a:srgbClr val="0000CC"/>
                </a:solidFill>
                <a:latin typeface="Arial" charset="0"/>
              </a:rPr>
              <a:t>” </a:t>
            </a:r>
            <a:r>
              <a:rPr lang="zh-CN" altLang="en-US" sz="3600">
                <a:solidFill>
                  <a:srgbClr val="0000CC"/>
                </a:solidFill>
                <a:latin typeface="Arial" charset="0"/>
                <a:cs typeface="宋体" charset="0"/>
              </a:rPr>
              <a:t>及</a:t>
            </a:r>
            <a:r>
              <a:rPr lang="en-US" altLang="ja-JP" sz="3600">
                <a:solidFill>
                  <a:srgbClr val="0000CC"/>
                </a:solidFill>
                <a:latin typeface="Arial" charset="0"/>
              </a:rPr>
              <a:t> “</a:t>
            </a:r>
            <a:r>
              <a:rPr lang="zh-CN" altLang="en-US" sz="3600">
                <a:solidFill>
                  <a:srgbClr val="0000CC"/>
                </a:solidFill>
                <a:latin typeface="Arial" charset="0"/>
              </a:rPr>
              <a:t>众子</a:t>
            </a:r>
            <a:r>
              <a:rPr lang="en-US" altLang="ja-JP" sz="3600">
                <a:solidFill>
                  <a:srgbClr val="0000CC"/>
                </a:solidFill>
                <a:latin typeface="Arial" charset="0"/>
              </a:rPr>
              <a:t>”</a:t>
            </a:r>
          </a:p>
          <a:p>
            <a:pPr marL="990600" lvl="1" indent="-533400" eaLnBrk="1" hangingPunct="1"/>
            <a:r>
              <a:rPr lang="zh-CN" altLang="en-US" sz="3200">
                <a:solidFill>
                  <a:srgbClr val="0000CC"/>
                </a:solidFill>
                <a:latin typeface="Arial" charset="0"/>
                <a:cs typeface="宋体" charset="0"/>
              </a:rPr>
              <a:t>环境是家或是一间学府；</a:t>
            </a:r>
            <a:endParaRPr lang="en-US" altLang="ja-JP" sz="3200">
              <a:solidFill>
                <a:srgbClr val="0000CC"/>
              </a:solidFill>
              <a:latin typeface="Arial" charset="0"/>
              <a:ea typeface="Arial" charset="0"/>
              <a:cs typeface="Arial" charset="0"/>
            </a:endParaRPr>
          </a:p>
          <a:p>
            <a:pPr marL="990600" lvl="1" indent="-533400" eaLnBrk="1" hangingPunct="1"/>
            <a:r>
              <a:rPr lang="zh-CN" altLang="en-US" sz="3200">
                <a:solidFill>
                  <a:srgbClr val="0000CC"/>
                </a:solidFill>
                <a:latin typeface="Arial" charset="0"/>
                <a:cs typeface="宋体" charset="0"/>
              </a:rPr>
              <a:t>学府里老师称学生为“</a:t>
            </a:r>
            <a:r>
              <a:rPr lang="zh-CN" altLang="en-US" sz="3200">
                <a:solidFill>
                  <a:srgbClr val="0000CC"/>
                </a:solidFill>
                <a:latin typeface="Arial" charset="0"/>
                <a:ea typeface="Arial" charset="0"/>
                <a:cs typeface="Arial" charset="0"/>
              </a:rPr>
              <a:t>众子</a:t>
            </a:r>
            <a:r>
              <a:rPr lang="zh-CN" altLang="en-US" sz="3200">
                <a:solidFill>
                  <a:srgbClr val="0000CC"/>
                </a:solidFill>
                <a:latin typeface="Arial" charset="0"/>
                <a:cs typeface="宋体" charset="0"/>
              </a:rPr>
              <a:t>”</a:t>
            </a:r>
            <a:endParaRPr lang="en-US" sz="3200">
              <a:solidFill>
                <a:srgbClr val="0000CC"/>
              </a:solidFill>
              <a:latin typeface="Arial" charset="0"/>
              <a:ea typeface="Arial" charset="0"/>
              <a:cs typeface="Arial" charset="0"/>
            </a:endParaRPr>
          </a:p>
        </p:txBody>
      </p:sp>
      <p:sp>
        <p:nvSpPr>
          <p:cNvPr id="105476"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
        <p:nvSpPr>
          <p:cNvPr id="61446" name="Rectangle 6"/>
          <p:cNvSpPr>
            <a:spLocks noChangeArrowheads="1"/>
          </p:cNvSpPr>
          <p:nvPr/>
        </p:nvSpPr>
        <p:spPr bwMode="auto">
          <a:xfrm>
            <a:off x="381000" y="3886200"/>
            <a:ext cx="8120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Char char="•"/>
            </a:pPr>
            <a:r>
              <a:rPr lang="zh-CN" altLang="en-US" sz="3600">
                <a:solidFill>
                  <a:srgbClr val="0000CC"/>
                </a:solidFill>
                <a:cs typeface="宋体" charset="0"/>
              </a:rPr>
              <a:t>但是</a:t>
            </a:r>
            <a:r>
              <a:rPr lang="en-US" altLang="ja-JP" sz="3600">
                <a:solidFill>
                  <a:srgbClr val="0000CC"/>
                </a:solidFill>
              </a:rPr>
              <a:t>…</a:t>
            </a:r>
          </a:p>
          <a:p>
            <a:pPr marL="609600" indent="-609600">
              <a:spcBef>
                <a:spcPct val="20000"/>
              </a:spcBef>
            </a:pPr>
            <a:r>
              <a:rPr lang="en-US" sz="2800">
                <a:solidFill>
                  <a:srgbClr val="0000CC"/>
                </a:solidFill>
              </a:rPr>
              <a:t>	</a:t>
            </a:r>
            <a:r>
              <a:rPr lang="ja-JP" altLang="en-US" sz="2800">
                <a:solidFill>
                  <a:srgbClr val="0000CC"/>
                </a:solidFill>
              </a:rPr>
              <a:t>“</a:t>
            </a:r>
            <a:r>
              <a:rPr lang="zh-CN" altLang="en-US" sz="2800">
                <a:solidFill>
                  <a:srgbClr val="0000CC"/>
                </a:solidFill>
                <a:cs typeface="宋体" charset="0"/>
              </a:rPr>
              <a:t>我儿，要听你父亲的教诲，不可离弃你母亲的法则。</a:t>
            </a:r>
            <a:r>
              <a:rPr lang="en-US" altLang="ja-JP" sz="2800">
                <a:solidFill>
                  <a:srgbClr val="0000CC"/>
                </a:solidFill>
              </a:rPr>
              <a:t>” (1:8)</a:t>
            </a:r>
            <a:endParaRPr lang="en-US" altLang="ja-JP" sz="3200">
              <a:solidFill>
                <a:srgbClr val="0000CC"/>
              </a:solidFill>
            </a:endParaRPr>
          </a:p>
          <a:p>
            <a:pPr marL="609600" indent="-609600">
              <a:spcBef>
                <a:spcPct val="20000"/>
              </a:spcBef>
            </a:pPr>
            <a:endParaRPr lang="en-US" sz="3200">
              <a:solidFill>
                <a:srgbClr val="0000CC"/>
              </a:solidFill>
            </a:endParaRPr>
          </a:p>
          <a:p>
            <a:pPr marL="609600" indent="-609600">
              <a:spcBef>
                <a:spcPct val="20000"/>
              </a:spcBef>
            </a:pPr>
            <a:r>
              <a:rPr lang="en-US" sz="3200">
                <a:solidFill>
                  <a:srgbClr val="0000CC"/>
                </a:solidFill>
              </a:rPr>
              <a:t>	</a:t>
            </a:r>
            <a:r>
              <a:rPr lang="zh-CN" altLang="en-US" sz="3200">
                <a:solidFill>
                  <a:srgbClr val="0000CC"/>
                </a:solidFill>
                <a:cs typeface="宋体" charset="0"/>
              </a:rPr>
              <a:t>这显示家庭还是主要的环境</a:t>
            </a:r>
            <a:endParaRPr lang="en-US" sz="360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4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Lst>
  </p:timing>
</p:sld>
</file>

<file path=ppt/slides/slide3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26592" y="2144943"/>
            <a:ext cx="7368364" cy="2677656"/>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13 </a:t>
            </a:r>
            <a:r>
              <a:rPr lang="zh-CN" altLang="en-US" sz="3600" b="1" kern="0" dirty="0">
                <a:solidFill>
                  <a:prstClr val="white"/>
                </a:solidFill>
                <a:effectLst>
                  <a:glow rad="127000">
                    <a:srgbClr val="000000"/>
                  </a:glow>
                </a:effectLst>
                <a:cs typeface="Arial" panose="020B0604020202020204" pitchFamily="34" charset="0"/>
              </a:rPr>
              <a:t>她寻找羊毛和细麻，</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愉快地亲手做衣。</a:t>
            </a:r>
            <a:endParaRPr lang="en-US" altLang="zh-CN" sz="3600" b="1" kern="0" dirty="0">
              <a:solidFill>
                <a:prstClr val="white"/>
              </a:solidFill>
              <a:effectLst>
                <a:glow rad="127000">
                  <a:srgbClr val="000000"/>
                </a:glow>
              </a:effectLst>
              <a:cs typeface="Arial" panose="020B0604020202020204" pitchFamily="34" charset="0"/>
            </a:endParaRPr>
          </a:p>
          <a:p>
            <a:pPr lvl="0" defTabSz="457200">
              <a:defRPr/>
            </a:pPr>
            <a:endParaRPr kumimoji="0" lang="en-US"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a:p>
            <a:pPr lvl="0" defTabSz="457200">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14</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srgbClr val="EEECE1">
                    <a:lumMod val="90000"/>
                  </a:srgbClr>
                </a:solidFill>
                <a:effectLst>
                  <a:glow rad="127000">
                    <a:srgbClr val="000000"/>
                  </a:glow>
                </a:effectLst>
                <a:cs typeface="Arial" panose="020B0604020202020204" pitchFamily="34" charset="0"/>
              </a:rPr>
              <a:t>她好像商船，</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从远方运来粮食。</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382590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1179512"/>
            <a:ext cx="5556250" cy="1143000"/>
          </a:xfrm>
          <a:effectLst>
            <a:outerShdw blurRad="63500" dist="35921" dir="2700000" algn="ctr" rotWithShape="0">
              <a:schemeClr val="tx2">
                <a:alpha val="74998"/>
              </a:schemeClr>
            </a:outerShdw>
          </a:effectLst>
        </p:spPr>
        <p:txBody>
          <a:bodyPr/>
          <a:lstStyle/>
          <a:p>
            <a:pPr eaLnBrk="1" hangingPunct="1">
              <a:defRPr/>
            </a:pPr>
            <a:r>
              <a:rPr lang="ko-KR" altLang="en-US" sz="5400" dirty="0" err="1">
                <a:solidFill>
                  <a:schemeClr val="bg1"/>
                </a:solidFill>
                <a:latin typeface="Arial" charset="0"/>
                <a:cs typeface="Arial" charset="0"/>
              </a:rPr>
              <a:t>箴言</a:t>
            </a:r>
            <a:r>
              <a:rPr lang="en-US" sz="5400" dirty="0">
                <a:solidFill>
                  <a:schemeClr val="bg1"/>
                </a:solidFill>
                <a:latin typeface="Arial" charset="0"/>
                <a:cs typeface="Arial" charset="0"/>
              </a:rPr>
              <a:t> 31</a:t>
            </a:r>
            <a:endParaRPr lang="en-US" sz="6000" b="1" dirty="0">
              <a:latin typeface="Arial" charset="0"/>
              <a:cs typeface="Arial" charset="0"/>
            </a:endParaRPr>
          </a:p>
        </p:txBody>
      </p:sp>
      <p:sp>
        <p:nvSpPr>
          <p:cNvPr id="338948" name="Rectangle 10"/>
          <p:cNvSpPr txBox="1">
            <a:spLocks noChangeArrowheads="1"/>
          </p:cNvSpPr>
          <p:nvPr/>
        </p:nvSpPr>
        <p:spPr bwMode="auto">
          <a:xfrm>
            <a:off x="0" y="5851525"/>
            <a:ext cx="9144000" cy="979488"/>
          </a:xfrm>
          <a:prstGeom prst="rect">
            <a:avLst/>
          </a:prstGeom>
          <a:solidFill>
            <a:srgbClr val="FFDDCE"/>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天还未亮，她就起来，把食物分给家人，把当作的工分派众婢女。</a:t>
            </a:r>
            <a:r>
              <a:rPr kumimoji="0" lang="ru-RU"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箴言</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31:15)</a:t>
            </a:r>
          </a:p>
        </p:txBody>
      </p:sp>
      <p:sp>
        <p:nvSpPr>
          <p:cNvPr id="338949" name="Rectangle 10"/>
          <p:cNvSpPr txBox="1">
            <a:spLocks noChangeArrowheads="1"/>
          </p:cNvSpPr>
          <p:nvPr/>
        </p:nvSpPr>
        <p:spPr bwMode="auto">
          <a:xfrm>
            <a:off x="0" y="332656"/>
            <a:ext cx="9155336" cy="720725"/>
          </a:xfrm>
          <a:prstGeom prst="rect">
            <a:avLst/>
          </a:prstGeom>
          <a:solidFill>
            <a:srgbClr val="F2A0A1"/>
          </a:solidFill>
          <a:ln w="5715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她起得早</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074" name="Picture 2" descr="Image result for early to rise woman">
            <a:extLst>
              <a:ext uri="{FF2B5EF4-FFF2-40B4-BE49-F238E27FC236}">
                <a16:creationId xmlns:a16="http://schemas.microsoft.com/office/drawing/2014/main" id="{E88246E8-6EED-6C41-A481-2FFE299F5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720850"/>
            <a:ext cx="89789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45356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75525" y="1275929"/>
            <a:ext cx="8463518" cy="3416320"/>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16 </a:t>
            </a:r>
            <a:r>
              <a:rPr lang="zh-CN" altLang="en-US" sz="3600" b="1" kern="0" dirty="0">
                <a:solidFill>
                  <a:prstClr val="white"/>
                </a:solidFill>
                <a:effectLst>
                  <a:glow rad="127000">
                    <a:srgbClr val="000000"/>
                  </a:glow>
                </a:effectLst>
                <a:cs typeface="Arial" panose="020B0604020202020204" pitchFamily="34" charset="0"/>
              </a:rPr>
              <a:t>她选中田地便买下来，</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亲手赚钱栽种葡萄园。</a:t>
            </a:r>
            <a:endParaRPr lang="en-US" altLang="zh-CN" sz="3600" b="1" kern="0" dirty="0">
              <a:solidFill>
                <a:prstClr val="white"/>
              </a:solidFill>
              <a:effectLst>
                <a:glow rad="127000">
                  <a:srgbClr val="000000"/>
                </a:glow>
              </a:effectLst>
              <a:cs typeface="Arial" panose="020B0604020202020204" pitchFamily="34" charset="0"/>
            </a:endParaRPr>
          </a:p>
          <a:p>
            <a:pPr lvl="0" defTabSz="457200">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17</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srgbClr val="EEECE1">
                    <a:lumMod val="90000"/>
                  </a:srgbClr>
                </a:solidFill>
                <a:effectLst>
                  <a:glow rad="127000">
                    <a:srgbClr val="000000"/>
                  </a:glow>
                </a:effectLst>
                <a:cs typeface="Arial" panose="020B0604020202020204" pitchFamily="34" charset="0"/>
              </a:rPr>
              <a:t>她精力充沛，</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双臂有力。</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18</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prstClr val="white"/>
                </a:solidFill>
                <a:effectLst>
                  <a:glow rad="127000">
                    <a:srgbClr val="000000"/>
                  </a:glow>
                </a:effectLst>
                <a:cs typeface="Arial" panose="020B0604020202020204" pitchFamily="34" charset="0"/>
              </a:rPr>
              <a:t>她深谙经营之道，</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她的灯彻夜不熄。</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5735360"/>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a:extLst>
              <a:ext uri="{FF2B5EF4-FFF2-40B4-BE49-F238E27FC236}">
                <a16:creationId xmlns:a16="http://schemas.microsoft.com/office/drawing/2014/main" id="{35EF2A76-5E78-EC47-88E1-2B5C56C9D6D5}"/>
              </a:ext>
            </a:extLst>
          </p:cNvPr>
          <p:cNvSpPr>
            <a:spLocks noGrp="1"/>
          </p:cNvSpPr>
          <p:nvPr>
            <p:ph type="title" idx="4294967295"/>
          </p:nvPr>
        </p:nvSpPr>
        <p:spPr>
          <a:xfrm>
            <a:off x="0" y="-53975"/>
            <a:ext cx="9144000" cy="811213"/>
          </a:xfrm>
          <a:solidFill>
            <a:schemeClr val="tx1"/>
          </a:solidFill>
        </p:spPr>
        <p:txBody>
          <a:bodyPr/>
          <a:lstStyle/>
          <a:p>
            <a:pPr eaLnBrk="1" hangingPunct="1">
              <a:defRPr/>
            </a:pPr>
            <a:r>
              <a:rPr lang="en-US" sz="3600" b="1" dirty="0">
                <a:solidFill>
                  <a:schemeClr val="bg1"/>
                </a:solidFill>
                <a:effectLst>
                  <a:outerShdw blurRad="38100" dist="38100" dir="2700000" algn="tl">
                    <a:srgbClr val="000000">
                      <a:alpha val="43137"/>
                    </a:srgbClr>
                  </a:outerShdw>
                </a:effectLst>
                <a:ea typeface="+mj-ea"/>
              </a:rPr>
              <a:t>Sarah Sekho</a:t>
            </a:r>
            <a:endParaRPr lang="en-US" sz="2400" b="1" dirty="0">
              <a:solidFill>
                <a:schemeClr val="bg1"/>
              </a:solidFill>
              <a:effectLst>
                <a:outerShdw blurRad="38100" dist="38100" dir="2700000" algn="tl">
                  <a:srgbClr val="000000">
                    <a:alpha val="43137"/>
                  </a:srgbClr>
                </a:outerShdw>
              </a:effectLst>
              <a:ea typeface="+mj-ea"/>
            </a:endParaRPr>
          </a:p>
        </p:txBody>
      </p:sp>
      <p:pic>
        <p:nvPicPr>
          <p:cNvPr id="3" name="Picture 2">
            <a:extLst>
              <a:ext uri="{FF2B5EF4-FFF2-40B4-BE49-F238E27FC236}">
                <a16:creationId xmlns:a16="http://schemas.microsoft.com/office/drawing/2014/main" id="{BFB1E99C-887A-2F4C-AA9E-38A5098AE84B}"/>
              </a:ext>
            </a:extLst>
          </p:cNvPr>
          <p:cNvPicPr>
            <a:picLocks noChangeAspect="1"/>
          </p:cNvPicPr>
          <p:nvPr/>
        </p:nvPicPr>
        <p:blipFill>
          <a:blip r:embed="rId3"/>
          <a:stretch>
            <a:fillRect/>
          </a:stretch>
        </p:blipFill>
        <p:spPr>
          <a:xfrm>
            <a:off x="626334" y="617668"/>
            <a:ext cx="8128000" cy="6096000"/>
          </a:xfrm>
          <a:prstGeom prst="rect">
            <a:avLst/>
          </a:prstGeom>
        </p:spPr>
      </p:pic>
    </p:spTree>
    <p:extLst>
      <p:ext uri="{BB962C8B-B14F-4D97-AF65-F5344CB8AC3E}">
        <p14:creationId xmlns:p14="http://schemas.microsoft.com/office/powerpoint/2010/main" val="2549438323"/>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50873" y="1396802"/>
            <a:ext cx="7368364" cy="2862322"/>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19 </a:t>
            </a:r>
            <a:r>
              <a:rPr lang="zh-CN" altLang="en-US" sz="3600" b="1" kern="0" dirty="0">
                <a:solidFill>
                  <a:prstClr val="white"/>
                </a:solidFill>
                <a:effectLst>
                  <a:glow rad="127000">
                    <a:srgbClr val="000000"/>
                  </a:glow>
                </a:effectLst>
                <a:cs typeface="Arial" panose="020B0604020202020204" pitchFamily="34" charset="0"/>
              </a:rPr>
              <a:t>她手拿卷线杆，</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手握纺线锤。</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a:p>
            <a:pPr lvl="0" defTabSz="457200">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20</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srgbClr val="EEECE1">
                    <a:lumMod val="90000"/>
                  </a:srgbClr>
                </a:solidFill>
                <a:effectLst>
                  <a:glow rad="127000">
                    <a:srgbClr val="000000"/>
                  </a:glow>
                </a:effectLst>
                <a:cs typeface="Arial" panose="020B0604020202020204" pitchFamily="34" charset="0"/>
              </a:rPr>
              <a:t>她乐于周济穷人，</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伸手帮助困苦者。</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752496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46566" y="1779687"/>
            <a:ext cx="7368364" cy="3970318"/>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21</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prstClr val="white"/>
                </a:solidFill>
                <a:effectLst>
                  <a:glow rad="127000">
                    <a:srgbClr val="000000"/>
                  </a:glow>
                </a:effectLst>
                <a:cs typeface="Arial" panose="020B0604020202020204" pitchFamily="34" charset="0"/>
              </a:rPr>
              <a:t>她不因下雪而为家人担心，</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因为全家都穿着朱红暖衣。</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a:p>
            <a:pPr lvl="0" defTabSz="457200">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22 </a:t>
            </a:r>
            <a:r>
              <a:rPr lang="zh-CN" altLang="en-US" sz="3600" b="1" kern="0" dirty="0">
                <a:solidFill>
                  <a:srgbClr val="EEECE1">
                    <a:lumMod val="90000"/>
                  </a:srgbClr>
                </a:solidFill>
                <a:effectLst>
                  <a:glow rad="127000">
                    <a:srgbClr val="000000"/>
                  </a:glow>
                </a:effectLst>
                <a:cs typeface="Arial" panose="020B0604020202020204" pitchFamily="34" charset="0"/>
              </a:rPr>
              <a:t>她为自己缝制绣花毯，</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用细麻和紫布做衣服。</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3661387"/>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50" name="Rectangle 6"/>
          <p:cNvSpPr>
            <a:spLocks noGrp="1" noChangeArrowheads="1"/>
          </p:cNvSpPr>
          <p:nvPr>
            <p:ph type="body" sz="half" idx="2"/>
          </p:nvPr>
        </p:nvSpPr>
        <p:spPr>
          <a:xfrm>
            <a:off x="457200" y="5257800"/>
            <a:ext cx="32766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Commander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138242" name="Picture 7"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Picture 8"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4" name="AutoShape 11"/>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1748" name="Rectangle 4"/>
          <p:cNvSpPr>
            <a:spLocks noGrp="1" noChangeArrowheads="1"/>
          </p:cNvSpPr>
          <p:nvPr>
            <p:ph type="title"/>
          </p:nvPr>
        </p:nvSpPr>
        <p:spPr>
          <a:xfrm>
            <a:off x="2895600" y="1143000"/>
            <a:ext cx="4125913" cy="881063"/>
          </a:xfrm>
        </p:spPr>
        <p:txBody>
          <a:bodyPr/>
          <a:lstStyle/>
          <a:p>
            <a:pPr eaLnBrk="1" hangingPunct="1">
              <a:defRPr/>
            </a:pPr>
            <a:r>
              <a:rPr lang="en-US" sz="6000">
                <a:latin typeface="Times New Roman" charset="0"/>
                <a:ea typeface="ＭＳ Ｐゴシック" charset="0"/>
                <a:cs typeface="ＭＳ Ｐゴシック" charset="0"/>
              </a:rPr>
              <a:t>The Divorce</a:t>
            </a:r>
          </a:p>
        </p:txBody>
      </p:sp>
      <p:sp>
        <p:nvSpPr>
          <p:cNvPr id="31756" name="Rectangle 12"/>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Social Worker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Joyce I. Griffith (alias Mom)</a:t>
            </a:r>
          </a:p>
        </p:txBody>
      </p:sp>
      <p:sp>
        <p:nvSpPr>
          <p:cNvPr id="31757" name="Rectangle 13"/>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1962</a:t>
            </a:r>
          </a:p>
        </p:txBody>
      </p:sp>
    </p:spTree>
    <p:extLst>
      <p:ext uri="{BB962C8B-B14F-4D97-AF65-F5344CB8AC3E}">
        <p14:creationId xmlns:p14="http://schemas.microsoft.com/office/powerpoint/2010/main" val="350133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72200" y="228600"/>
            <a:ext cx="2971800" cy="3303588"/>
          </a:xfrm>
        </p:spPr>
        <p:txBody>
          <a:bodyPr/>
          <a:lstStyle/>
          <a:p>
            <a:pPr eaLnBrk="1" hangingPunct="1">
              <a:defRPr/>
            </a:pPr>
            <a:r>
              <a:rPr lang="en-US" b="1">
                <a:latin typeface="Arial" charset="0"/>
                <a:ea typeface="ＭＳ Ｐゴシック" charset="0"/>
                <a:cs typeface="ＭＳ Ｐゴシック" charset="0"/>
              </a:rPr>
              <a:t>Divorce for Mom was tough…</a:t>
            </a:r>
          </a:p>
        </p:txBody>
      </p:sp>
      <p:sp>
        <p:nvSpPr>
          <p:cNvPr id="51203" name="Rectangle 3"/>
          <p:cNvSpPr>
            <a:spLocks noGrp="1" noChangeArrowheads="1"/>
          </p:cNvSpPr>
          <p:nvPr>
            <p:ph type="body" idx="1"/>
          </p:nvPr>
        </p:nvSpPr>
        <p:spPr>
          <a:xfrm>
            <a:off x="6172200" y="3657600"/>
            <a:ext cx="3200400" cy="3200400"/>
          </a:xfrm>
        </p:spPr>
        <p:txBody>
          <a:bodyPr/>
          <a:lstStyle/>
          <a:p>
            <a:pPr eaLnBrk="1" hangingPunct="1">
              <a:defRPr/>
            </a:pPr>
            <a:r>
              <a:rPr lang="en-US" sz="4000" b="1">
                <a:latin typeface="Arial" charset="0"/>
                <a:ea typeface="ＭＳ Ｐゴシック" charset="0"/>
                <a:cs typeface="ＭＳ Ｐゴシック" charset="0"/>
              </a:rPr>
              <a:t>Bobby, 6</a:t>
            </a:r>
          </a:p>
          <a:p>
            <a:pPr eaLnBrk="1" hangingPunct="1">
              <a:defRPr/>
            </a:pPr>
            <a:r>
              <a:rPr lang="en-US" sz="4000" b="1">
                <a:latin typeface="Arial" charset="0"/>
                <a:ea typeface="ＭＳ Ｐゴシック" charset="0"/>
                <a:cs typeface="ＭＳ Ｐゴシック" charset="0"/>
              </a:rPr>
              <a:t>Ricky, 4</a:t>
            </a:r>
          </a:p>
          <a:p>
            <a:pPr eaLnBrk="1" hangingPunct="1">
              <a:defRPr/>
            </a:pPr>
            <a:r>
              <a:rPr lang="en-US" sz="4000" b="1">
                <a:latin typeface="Arial" charset="0"/>
                <a:ea typeface="ＭＳ Ｐゴシック" charset="0"/>
                <a:cs typeface="ＭＳ Ｐゴシック" charset="0"/>
              </a:rPr>
              <a:t>Kathy, 3</a:t>
            </a:r>
          </a:p>
          <a:p>
            <a:pPr eaLnBrk="1" hangingPunct="1">
              <a:defRPr/>
            </a:pPr>
            <a:r>
              <a:rPr lang="en-US" sz="4000" b="1">
                <a:latin typeface="Arial" charset="0"/>
                <a:ea typeface="ＭＳ Ｐゴシック" charset="0"/>
                <a:cs typeface="ＭＳ Ｐゴシック" charset="0"/>
              </a:rPr>
              <a:t>Tommy, 1</a:t>
            </a:r>
          </a:p>
        </p:txBody>
      </p:sp>
      <p:pic>
        <p:nvPicPr>
          <p:cNvPr id="140291" name="Picture 5"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1808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…and the band concert</a:t>
            </a:r>
          </a:p>
        </p:txBody>
      </p:sp>
      <p:pic>
        <p:nvPicPr>
          <p:cNvPr id="21506" name="Picture 2">
            <a:extLst>
              <a:ext uri="{FF2B5EF4-FFF2-40B4-BE49-F238E27FC236}">
                <a16:creationId xmlns:a16="http://schemas.microsoft.com/office/drawing/2014/main" id="{87874A22-C261-EC40-B5BF-7C3636D3054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5775" y="242887"/>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541379"/>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0331A-B589-6A42-8B01-84377F3FA5EE}"/>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Knitting again</a:t>
            </a:r>
          </a:p>
        </p:txBody>
      </p:sp>
    </p:spTree>
    <p:extLst>
      <p:ext uri="{BB962C8B-B14F-4D97-AF65-F5344CB8AC3E}">
        <p14:creationId xmlns:p14="http://schemas.microsoft.com/office/powerpoint/2010/main" val="186162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2543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你要一心仰赖耶和华，</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不可倚靠自己的聪明；</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在你一切所行的路上，都要承认他，</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他必使你的路径平坦正直。</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箴言 </a:t>
            </a:r>
            <a:r>
              <a:rPr lang="en-US" sz="3600" b="1" dirty="0">
                <a:solidFill>
                  <a:srgbClr val="FFFFFF"/>
                </a:solidFill>
                <a:effectLst>
                  <a:glow rad="127000">
                    <a:srgbClr val="000000"/>
                  </a:glow>
                </a:effectLst>
                <a:latin typeface="Arial" charset="0"/>
                <a:ea typeface="ＭＳ Ｐゴシック" charset="0"/>
                <a:cs typeface="ＭＳ Ｐゴシック" charset="0"/>
              </a:rPr>
              <a:t>3:5-6).</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箴言</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35057"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394</a:t>
            </a:r>
          </a:p>
        </p:txBody>
      </p:sp>
    </p:spTree>
    <p:extLst>
      <p:ext uri="{BB962C8B-B14F-4D97-AF65-F5344CB8AC3E}">
        <p14:creationId xmlns:p14="http://schemas.microsoft.com/office/powerpoint/2010/main" val="37166678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3"/>
          <p:cNvSpPr>
            <a:spLocks noGrp="1" noChangeArrowheads="1"/>
          </p:cNvSpPr>
          <p:nvPr>
            <p:ph type="title"/>
          </p:nvPr>
        </p:nvSpPr>
        <p:spPr/>
        <p:txBody>
          <a:bodyPr/>
          <a:lstStyle/>
          <a:p>
            <a:pPr eaLnBrk="1" hangingPunct="1"/>
            <a:r>
              <a:rPr lang="zh-CN" altLang="en-US">
                <a:latin typeface="Arial" charset="0"/>
                <a:cs typeface="宋体" charset="0"/>
              </a:rPr>
              <a:t>时候</a:t>
            </a:r>
            <a:endParaRPr lang="en-US">
              <a:latin typeface="Arial" charset="0"/>
            </a:endParaRPr>
          </a:p>
        </p:txBody>
      </p:sp>
      <p:sp>
        <p:nvSpPr>
          <p:cNvPr id="62468" name="Rectangle 4"/>
          <p:cNvSpPr>
            <a:spLocks noGrp="1" noChangeArrowheads="1"/>
          </p:cNvSpPr>
          <p:nvPr>
            <p:ph type="body" idx="1"/>
          </p:nvPr>
        </p:nvSpPr>
        <p:spPr/>
        <p:txBody>
          <a:bodyPr/>
          <a:lstStyle/>
          <a:p>
            <a:pPr marL="609600" indent="-609600" eaLnBrk="1" hangingPunct="1"/>
            <a:r>
              <a:rPr lang="zh-CN" altLang="en-US" sz="3600">
                <a:solidFill>
                  <a:srgbClr val="0000CC"/>
                </a:solidFill>
                <a:latin typeface="Arial" charset="0"/>
                <a:cs typeface="宋体" charset="0"/>
              </a:rPr>
              <a:t>很肯能是由希西家王授权把所罗门的箴言编入当时已存有的箴言书里。</a:t>
            </a:r>
            <a:endParaRPr lang="en-US" sz="3600">
              <a:solidFill>
                <a:srgbClr val="0000CC"/>
              </a:solidFill>
              <a:latin typeface="Arial" charset="0"/>
            </a:endParaRPr>
          </a:p>
        </p:txBody>
      </p:sp>
      <p:sp>
        <p:nvSpPr>
          <p:cNvPr id="107524"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4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School Pictures</a:t>
            </a:r>
          </a:p>
        </p:txBody>
      </p:sp>
      <p:pic>
        <p:nvPicPr>
          <p:cNvPr id="52229" name="Picture 5" descr="School Pics 62-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1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10"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2530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body" idx="1"/>
          </p:nvPr>
        </p:nvSpPr>
        <p:spPr>
          <a:xfrm>
            <a:off x="-76200" y="2819400"/>
            <a:ext cx="2590800" cy="533400"/>
          </a:xfrm>
        </p:spPr>
        <p:txBody>
          <a:bodyPr/>
          <a:lstStyle/>
          <a:p>
            <a:pPr eaLnBrk="1" hangingPunct="1">
              <a:lnSpc>
                <a:spcPct val="90000"/>
              </a:lnSpc>
              <a:buFont typeface="Wingdings" charset="0"/>
              <a:buNone/>
              <a:defRPr/>
            </a:pPr>
            <a:r>
              <a:rPr lang="en-US" sz="2800" b="1">
                <a:latin typeface="Arial" charset="0"/>
                <a:ea typeface="ＭＳ Ｐゴシック" charset="0"/>
                <a:cs typeface="ＭＳ Ｐゴシック" charset="0"/>
              </a:rPr>
              <a:t>Kindergarten</a:t>
            </a:r>
          </a:p>
        </p:txBody>
      </p:sp>
      <p:pic>
        <p:nvPicPr>
          <p:cNvPr id="52230" name="Picture 6" descr="School Pics 62-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0"/>
            <a:ext cx="2540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7" name="Rectangle 13"/>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Grade 1</a:t>
            </a:r>
          </a:p>
        </p:txBody>
      </p:sp>
      <p:sp>
        <p:nvSpPr>
          <p:cNvPr id="52240" name="Rectangle 16"/>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Grade 2</a:t>
            </a:r>
          </a:p>
        </p:txBody>
      </p:sp>
      <p:pic>
        <p:nvPicPr>
          <p:cNvPr id="52241" name="Picture 17" descr="School Pics 62-76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223202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descr="School Pics 62-76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9800" y="3429000"/>
            <a:ext cx="248602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3" name="Picture 19" descr="School Pics 62-76000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3429000"/>
            <a:ext cx="268922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44" name="Rectangle 20"/>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Grade 3</a:t>
            </a:r>
          </a:p>
        </p:txBody>
      </p:sp>
      <p:sp>
        <p:nvSpPr>
          <p:cNvPr id="52245" name="Rectangle 21"/>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Grade 4</a:t>
            </a:r>
          </a:p>
        </p:txBody>
      </p:sp>
      <p:sp>
        <p:nvSpPr>
          <p:cNvPr id="52246" name="Rectangle 22"/>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Grade 5</a:t>
            </a:r>
          </a:p>
        </p:txBody>
      </p:sp>
    </p:spTree>
    <p:extLst>
      <p:ext uri="{BB962C8B-B14F-4D97-AF65-F5344CB8AC3E}">
        <p14:creationId xmlns:p14="http://schemas.microsoft.com/office/powerpoint/2010/main" val="311575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10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22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2227">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2229"/>
                                        </p:tgtEl>
                                        <p:attrNameLst>
                                          <p:attrName>style.visibility</p:attrName>
                                        </p:attrNameLst>
                                      </p:cBhvr>
                                      <p:to>
                                        <p:strVal val="visible"/>
                                      </p:to>
                                    </p:set>
                                    <p:anim calcmode="lin" valueType="num">
                                      <p:cBhvr>
                                        <p:cTn id="13" dur="1000" fill="hold"/>
                                        <p:tgtEl>
                                          <p:spTgt spid="52229"/>
                                        </p:tgtEl>
                                        <p:attrNameLst>
                                          <p:attrName>ppt_w</p:attrName>
                                        </p:attrNameLst>
                                      </p:cBhvr>
                                      <p:tavLst>
                                        <p:tav tm="0">
                                          <p:val>
                                            <p:fltVal val="0"/>
                                          </p:val>
                                        </p:tav>
                                        <p:tav tm="100000">
                                          <p:val>
                                            <p:strVal val="#ppt_w"/>
                                          </p:val>
                                        </p:tav>
                                      </p:tavLst>
                                    </p:anim>
                                    <p:anim calcmode="lin" valueType="num">
                                      <p:cBhvr>
                                        <p:cTn id="14" dur="1000" fill="hold"/>
                                        <p:tgtEl>
                                          <p:spTgt spid="52229"/>
                                        </p:tgtEl>
                                        <p:attrNameLst>
                                          <p:attrName>ppt_h</p:attrName>
                                        </p:attrNameLst>
                                      </p:cBhvr>
                                      <p:tavLst>
                                        <p:tav tm="0">
                                          <p:val>
                                            <p:fltVal val="0"/>
                                          </p:val>
                                        </p:tav>
                                        <p:tav tm="100000">
                                          <p:val>
                                            <p:strVal val="#ppt_h"/>
                                          </p:val>
                                        </p:tav>
                                      </p:tavLst>
                                    </p:anim>
                                    <p:anim calcmode="lin" valueType="num">
                                      <p:cBhvr>
                                        <p:cTn id="15" dur="1000" fill="hold"/>
                                        <p:tgtEl>
                                          <p:spTgt spid="5222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2229"/>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52237"/>
                                        </p:tgtEl>
                                        <p:attrNameLst>
                                          <p:attrName>style.visibility</p:attrName>
                                        </p:attrNameLst>
                                      </p:cBhvr>
                                      <p:to>
                                        <p:strVal val="visible"/>
                                      </p:to>
                                    </p:set>
                                    <p:anim calcmode="lin" valueType="num">
                                      <p:cBhvr>
                                        <p:cTn id="20" dur="1000" fill="hold"/>
                                        <p:tgtEl>
                                          <p:spTgt spid="52237"/>
                                        </p:tgtEl>
                                        <p:attrNameLst>
                                          <p:attrName>ppt_w</p:attrName>
                                        </p:attrNameLst>
                                      </p:cBhvr>
                                      <p:tavLst>
                                        <p:tav tm="0">
                                          <p:val>
                                            <p:fltVal val="0"/>
                                          </p:val>
                                        </p:tav>
                                        <p:tav tm="100000">
                                          <p:val>
                                            <p:strVal val="#ppt_w"/>
                                          </p:val>
                                        </p:tav>
                                      </p:tavLst>
                                    </p:anim>
                                    <p:anim calcmode="lin" valueType="num">
                                      <p:cBhvr>
                                        <p:cTn id="21" dur="1000" fill="hold"/>
                                        <p:tgtEl>
                                          <p:spTgt spid="52237"/>
                                        </p:tgtEl>
                                        <p:attrNameLst>
                                          <p:attrName>ppt_h</p:attrName>
                                        </p:attrNameLst>
                                      </p:cBhvr>
                                      <p:tavLst>
                                        <p:tav tm="0">
                                          <p:val>
                                            <p:fltVal val="0"/>
                                          </p:val>
                                        </p:tav>
                                        <p:tav tm="100000">
                                          <p:val>
                                            <p:strVal val="#ppt_h"/>
                                          </p:val>
                                        </p:tav>
                                      </p:tavLst>
                                    </p:anim>
                                    <p:anim calcmode="lin" valueType="num">
                                      <p:cBhvr>
                                        <p:cTn id="22" dur="1000" fill="hold"/>
                                        <p:tgtEl>
                                          <p:spTgt spid="5223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2237"/>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52234"/>
                                        </p:tgtEl>
                                        <p:attrNameLst>
                                          <p:attrName>style.visibility</p:attrName>
                                        </p:attrNameLst>
                                      </p:cBhvr>
                                      <p:to>
                                        <p:strVal val="visible"/>
                                      </p:to>
                                    </p:set>
                                    <p:anim calcmode="lin" valueType="num">
                                      <p:cBhvr>
                                        <p:cTn id="26" dur="1000" fill="hold"/>
                                        <p:tgtEl>
                                          <p:spTgt spid="52234"/>
                                        </p:tgtEl>
                                        <p:attrNameLst>
                                          <p:attrName>ppt_w</p:attrName>
                                        </p:attrNameLst>
                                      </p:cBhvr>
                                      <p:tavLst>
                                        <p:tav tm="0">
                                          <p:val>
                                            <p:fltVal val="0"/>
                                          </p:val>
                                        </p:tav>
                                        <p:tav tm="100000">
                                          <p:val>
                                            <p:strVal val="#ppt_w"/>
                                          </p:val>
                                        </p:tav>
                                      </p:tavLst>
                                    </p:anim>
                                    <p:anim calcmode="lin" valueType="num">
                                      <p:cBhvr>
                                        <p:cTn id="27" dur="1000" fill="hold"/>
                                        <p:tgtEl>
                                          <p:spTgt spid="52234"/>
                                        </p:tgtEl>
                                        <p:attrNameLst>
                                          <p:attrName>ppt_h</p:attrName>
                                        </p:attrNameLst>
                                      </p:cBhvr>
                                      <p:tavLst>
                                        <p:tav tm="0">
                                          <p:val>
                                            <p:fltVal val="0"/>
                                          </p:val>
                                        </p:tav>
                                        <p:tav tm="100000">
                                          <p:val>
                                            <p:strVal val="#ppt_h"/>
                                          </p:val>
                                        </p:tav>
                                      </p:tavLst>
                                    </p:anim>
                                    <p:anim calcmode="lin" valueType="num">
                                      <p:cBhvr>
                                        <p:cTn id="28" dur="1000" fill="hold"/>
                                        <p:tgtEl>
                                          <p:spTgt spid="5223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223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52240"/>
                                        </p:tgtEl>
                                        <p:attrNameLst>
                                          <p:attrName>style.visibility</p:attrName>
                                        </p:attrNameLst>
                                      </p:cBhvr>
                                      <p:to>
                                        <p:strVal val="visible"/>
                                      </p:to>
                                    </p:set>
                                    <p:anim calcmode="lin" valueType="num">
                                      <p:cBhvr>
                                        <p:cTn id="33" dur="1000" fill="hold"/>
                                        <p:tgtEl>
                                          <p:spTgt spid="52240"/>
                                        </p:tgtEl>
                                        <p:attrNameLst>
                                          <p:attrName>ppt_w</p:attrName>
                                        </p:attrNameLst>
                                      </p:cBhvr>
                                      <p:tavLst>
                                        <p:tav tm="0">
                                          <p:val>
                                            <p:fltVal val="0"/>
                                          </p:val>
                                        </p:tav>
                                        <p:tav tm="100000">
                                          <p:val>
                                            <p:strVal val="#ppt_w"/>
                                          </p:val>
                                        </p:tav>
                                      </p:tavLst>
                                    </p:anim>
                                    <p:anim calcmode="lin" valueType="num">
                                      <p:cBhvr>
                                        <p:cTn id="34" dur="1000" fill="hold"/>
                                        <p:tgtEl>
                                          <p:spTgt spid="52240"/>
                                        </p:tgtEl>
                                        <p:attrNameLst>
                                          <p:attrName>ppt_h</p:attrName>
                                        </p:attrNameLst>
                                      </p:cBhvr>
                                      <p:tavLst>
                                        <p:tav tm="0">
                                          <p:val>
                                            <p:fltVal val="0"/>
                                          </p:val>
                                        </p:tav>
                                        <p:tav tm="100000">
                                          <p:val>
                                            <p:strVal val="#ppt_h"/>
                                          </p:val>
                                        </p:tav>
                                      </p:tavLst>
                                    </p:anim>
                                    <p:anim calcmode="lin" valueType="num">
                                      <p:cBhvr>
                                        <p:cTn id="35" dur="1000" fill="hold"/>
                                        <p:tgtEl>
                                          <p:spTgt spid="5224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5224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52230"/>
                                        </p:tgtEl>
                                        <p:attrNameLst>
                                          <p:attrName>style.visibility</p:attrName>
                                        </p:attrNameLst>
                                      </p:cBhvr>
                                      <p:to>
                                        <p:strVal val="visible"/>
                                      </p:to>
                                    </p:set>
                                    <p:anim calcmode="lin" valueType="num">
                                      <p:cBhvr>
                                        <p:cTn id="39" dur="1000" fill="hold"/>
                                        <p:tgtEl>
                                          <p:spTgt spid="52230"/>
                                        </p:tgtEl>
                                        <p:attrNameLst>
                                          <p:attrName>ppt_w</p:attrName>
                                        </p:attrNameLst>
                                      </p:cBhvr>
                                      <p:tavLst>
                                        <p:tav tm="0">
                                          <p:val>
                                            <p:fltVal val="0"/>
                                          </p:val>
                                        </p:tav>
                                        <p:tav tm="100000">
                                          <p:val>
                                            <p:strVal val="#ppt_w"/>
                                          </p:val>
                                        </p:tav>
                                      </p:tavLst>
                                    </p:anim>
                                    <p:anim calcmode="lin" valueType="num">
                                      <p:cBhvr>
                                        <p:cTn id="40" dur="1000" fill="hold"/>
                                        <p:tgtEl>
                                          <p:spTgt spid="52230"/>
                                        </p:tgtEl>
                                        <p:attrNameLst>
                                          <p:attrName>ppt_h</p:attrName>
                                        </p:attrNameLst>
                                      </p:cBhvr>
                                      <p:tavLst>
                                        <p:tav tm="0">
                                          <p:val>
                                            <p:fltVal val="0"/>
                                          </p:val>
                                        </p:tav>
                                        <p:tav tm="100000">
                                          <p:val>
                                            <p:strVal val="#ppt_h"/>
                                          </p:val>
                                        </p:tav>
                                      </p:tavLst>
                                    </p:anim>
                                    <p:anim calcmode="lin" valueType="num">
                                      <p:cBhvr>
                                        <p:cTn id="41" dur="1000" fill="hold"/>
                                        <p:tgtEl>
                                          <p:spTgt spid="522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223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52244"/>
                                        </p:tgtEl>
                                        <p:attrNameLst>
                                          <p:attrName>style.visibility</p:attrName>
                                        </p:attrNameLst>
                                      </p:cBhvr>
                                      <p:to>
                                        <p:strVal val="visible"/>
                                      </p:to>
                                    </p:set>
                                    <p:anim calcmode="lin" valueType="num">
                                      <p:cBhvr>
                                        <p:cTn id="46" dur="1000" fill="hold"/>
                                        <p:tgtEl>
                                          <p:spTgt spid="52244"/>
                                        </p:tgtEl>
                                        <p:attrNameLst>
                                          <p:attrName>ppt_w</p:attrName>
                                        </p:attrNameLst>
                                      </p:cBhvr>
                                      <p:tavLst>
                                        <p:tav tm="0">
                                          <p:val>
                                            <p:fltVal val="0"/>
                                          </p:val>
                                        </p:tav>
                                        <p:tav tm="100000">
                                          <p:val>
                                            <p:strVal val="#ppt_w"/>
                                          </p:val>
                                        </p:tav>
                                      </p:tavLst>
                                    </p:anim>
                                    <p:anim calcmode="lin" valueType="num">
                                      <p:cBhvr>
                                        <p:cTn id="47" dur="1000" fill="hold"/>
                                        <p:tgtEl>
                                          <p:spTgt spid="52244"/>
                                        </p:tgtEl>
                                        <p:attrNameLst>
                                          <p:attrName>ppt_h</p:attrName>
                                        </p:attrNameLst>
                                      </p:cBhvr>
                                      <p:tavLst>
                                        <p:tav tm="0">
                                          <p:val>
                                            <p:fltVal val="0"/>
                                          </p:val>
                                        </p:tav>
                                        <p:tav tm="100000">
                                          <p:val>
                                            <p:strVal val="#ppt_h"/>
                                          </p:val>
                                        </p:tav>
                                      </p:tavLst>
                                    </p:anim>
                                    <p:anim calcmode="lin" valueType="num">
                                      <p:cBhvr>
                                        <p:cTn id="48" dur="1000" fill="hold"/>
                                        <p:tgtEl>
                                          <p:spTgt spid="52244"/>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2244"/>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52241"/>
                                        </p:tgtEl>
                                        <p:attrNameLst>
                                          <p:attrName>style.visibility</p:attrName>
                                        </p:attrNameLst>
                                      </p:cBhvr>
                                      <p:to>
                                        <p:strVal val="visible"/>
                                      </p:to>
                                    </p:set>
                                    <p:anim calcmode="lin" valueType="num">
                                      <p:cBhvr>
                                        <p:cTn id="52" dur="1000" fill="hold"/>
                                        <p:tgtEl>
                                          <p:spTgt spid="52241"/>
                                        </p:tgtEl>
                                        <p:attrNameLst>
                                          <p:attrName>ppt_w</p:attrName>
                                        </p:attrNameLst>
                                      </p:cBhvr>
                                      <p:tavLst>
                                        <p:tav tm="0">
                                          <p:val>
                                            <p:fltVal val="0"/>
                                          </p:val>
                                        </p:tav>
                                        <p:tav tm="100000">
                                          <p:val>
                                            <p:strVal val="#ppt_w"/>
                                          </p:val>
                                        </p:tav>
                                      </p:tavLst>
                                    </p:anim>
                                    <p:anim calcmode="lin" valueType="num">
                                      <p:cBhvr>
                                        <p:cTn id="53" dur="1000" fill="hold"/>
                                        <p:tgtEl>
                                          <p:spTgt spid="52241"/>
                                        </p:tgtEl>
                                        <p:attrNameLst>
                                          <p:attrName>ppt_h</p:attrName>
                                        </p:attrNameLst>
                                      </p:cBhvr>
                                      <p:tavLst>
                                        <p:tav tm="0">
                                          <p:val>
                                            <p:fltVal val="0"/>
                                          </p:val>
                                        </p:tav>
                                        <p:tav tm="100000">
                                          <p:val>
                                            <p:strVal val="#ppt_h"/>
                                          </p:val>
                                        </p:tav>
                                      </p:tavLst>
                                    </p:anim>
                                    <p:anim calcmode="lin" valueType="num">
                                      <p:cBhvr>
                                        <p:cTn id="54" dur="1000" fill="hold"/>
                                        <p:tgtEl>
                                          <p:spTgt spid="52241"/>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2241"/>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52245"/>
                                        </p:tgtEl>
                                        <p:attrNameLst>
                                          <p:attrName>style.visibility</p:attrName>
                                        </p:attrNameLst>
                                      </p:cBhvr>
                                      <p:to>
                                        <p:strVal val="visible"/>
                                      </p:to>
                                    </p:set>
                                    <p:anim calcmode="lin" valueType="num">
                                      <p:cBhvr>
                                        <p:cTn id="59" dur="1000" fill="hold"/>
                                        <p:tgtEl>
                                          <p:spTgt spid="52245"/>
                                        </p:tgtEl>
                                        <p:attrNameLst>
                                          <p:attrName>ppt_w</p:attrName>
                                        </p:attrNameLst>
                                      </p:cBhvr>
                                      <p:tavLst>
                                        <p:tav tm="0">
                                          <p:val>
                                            <p:fltVal val="0"/>
                                          </p:val>
                                        </p:tav>
                                        <p:tav tm="100000">
                                          <p:val>
                                            <p:strVal val="#ppt_w"/>
                                          </p:val>
                                        </p:tav>
                                      </p:tavLst>
                                    </p:anim>
                                    <p:anim calcmode="lin" valueType="num">
                                      <p:cBhvr>
                                        <p:cTn id="60" dur="1000" fill="hold"/>
                                        <p:tgtEl>
                                          <p:spTgt spid="52245"/>
                                        </p:tgtEl>
                                        <p:attrNameLst>
                                          <p:attrName>ppt_h</p:attrName>
                                        </p:attrNameLst>
                                      </p:cBhvr>
                                      <p:tavLst>
                                        <p:tav tm="0">
                                          <p:val>
                                            <p:fltVal val="0"/>
                                          </p:val>
                                        </p:tav>
                                        <p:tav tm="100000">
                                          <p:val>
                                            <p:strVal val="#ppt_h"/>
                                          </p:val>
                                        </p:tav>
                                      </p:tavLst>
                                    </p:anim>
                                    <p:anim calcmode="lin" valueType="num">
                                      <p:cBhvr>
                                        <p:cTn id="61" dur="1000" fill="hold"/>
                                        <p:tgtEl>
                                          <p:spTgt spid="52245"/>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52245"/>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52242"/>
                                        </p:tgtEl>
                                        <p:attrNameLst>
                                          <p:attrName>style.visibility</p:attrName>
                                        </p:attrNameLst>
                                      </p:cBhvr>
                                      <p:to>
                                        <p:strVal val="visible"/>
                                      </p:to>
                                    </p:set>
                                    <p:anim calcmode="lin" valueType="num">
                                      <p:cBhvr>
                                        <p:cTn id="65" dur="1000" fill="hold"/>
                                        <p:tgtEl>
                                          <p:spTgt spid="52242"/>
                                        </p:tgtEl>
                                        <p:attrNameLst>
                                          <p:attrName>ppt_w</p:attrName>
                                        </p:attrNameLst>
                                      </p:cBhvr>
                                      <p:tavLst>
                                        <p:tav tm="0">
                                          <p:val>
                                            <p:fltVal val="0"/>
                                          </p:val>
                                        </p:tav>
                                        <p:tav tm="100000">
                                          <p:val>
                                            <p:strVal val="#ppt_w"/>
                                          </p:val>
                                        </p:tav>
                                      </p:tavLst>
                                    </p:anim>
                                    <p:anim calcmode="lin" valueType="num">
                                      <p:cBhvr>
                                        <p:cTn id="66" dur="1000" fill="hold"/>
                                        <p:tgtEl>
                                          <p:spTgt spid="52242"/>
                                        </p:tgtEl>
                                        <p:attrNameLst>
                                          <p:attrName>ppt_h</p:attrName>
                                        </p:attrNameLst>
                                      </p:cBhvr>
                                      <p:tavLst>
                                        <p:tav tm="0">
                                          <p:val>
                                            <p:fltVal val="0"/>
                                          </p:val>
                                        </p:tav>
                                        <p:tav tm="100000">
                                          <p:val>
                                            <p:strVal val="#ppt_h"/>
                                          </p:val>
                                        </p:tav>
                                      </p:tavLst>
                                    </p:anim>
                                    <p:anim calcmode="lin" valueType="num">
                                      <p:cBhvr>
                                        <p:cTn id="67" dur="1000" fill="hold"/>
                                        <p:tgtEl>
                                          <p:spTgt spid="52242"/>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52242"/>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52246"/>
                                        </p:tgtEl>
                                        <p:attrNameLst>
                                          <p:attrName>style.visibility</p:attrName>
                                        </p:attrNameLst>
                                      </p:cBhvr>
                                      <p:to>
                                        <p:strVal val="visible"/>
                                      </p:to>
                                    </p:set>
                                    <p:anim calcmode="lin" valueType="num">
                                      <p:cBhvr>
                                        <p:cTn id="72" dur="1000" fill="hold"/>
                                        <p:tgtEl>
                                          <p:spTgt spid="52246"/>
                                        </p:tgtEl>
                                        <p:attrNameLst>
                                          <p:attrName>ppt_w</p:attrName>
                                        </p:attrNameLst>
                                      </p:cBhvr>
                                      <p:tavLst>
                                        <p:tav tm="0">
                                          <p:val>
                                            <p:fltVal val="0"/>
                                          </p:val>
                                        </p:tav>
                                        <p:tav tm="100000">
                                          <p:val>
                                            <p:strVal val="#ppt_w"/>
                                          </p:val>
                                        </p:tav>
                                      </p:tavLst>
                                    </p:anim>
                                    <p:anim calcmode="lin" valueType="num">
                                      <p:cBhvr>
                                        <p:cTn id="73" dur="1000" fill="hold"/>
                                        <p:tgtEl>
                                          <p:spTgt spid="52246"/>
                                        </p:tgtEl>
                                        <p:attrNameLst>
                                          <p:attrName>ppt_h</p:attrName>
                                        </p:attrNameLst>
                                      </p:cBhvr>
                                      <p:tavLst>
                                        <p:tav tm="0">
                                          <p:val>
                                            <p:fltVal val="0"/>
                                          </p:val>
                                        </p:tav>
                                        <p:tav tm="100000">
                                          <p:val>
                                            <p:strVal val="#ppt_h"/>
                                          </p:val>
                                        </p:tav>
                                      </p:tavLst>
                                    </p:anim>
                                    <p:anim calcmode="lin" valueType="num">
                                      <p:cBhvr>
                                        <p:cTn id="74" dur="1000" fill="hold"/>
                                        <p:tgtEl>
                                          <p:spTgt spid="52246"/>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52246"/>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52243"/>
                                        </p:tgtEl>
                                        <p:attrNameLst>
                                          <p:attrName>style.visibility</p:attrName>
                                        </p:attrNameLst>
                                      </p:cBhvr>
                                      <p:to>
                                        <p:strVal val="visible"/>
                                      </p:to>
                                    </p:set>
                                    <p:anim calcmode="lin" valueType="num">
                                      <p:cBhvr>
                                        <p:cTn id="78" dur="1000" fill="hold"/>
                                        <p:tgtEl>
                                          <p:spTgt spid="52243"/>
                                        </p:tgtEl>
                                        <p:attrNameLst>
                                          <p:attrName>ppt_w</p:attrName>
                                        </p:attrNameLst>
                                      </p:cBhvr>
                                      <p:tavLst>
                                        <p:tav tm="0">
                                          <p:val>
                                            <p:fltVal val="0"/>
                                          </p:val>
                                        </p:tav>
                                        <p:tav tm="100000">
                                          <p:val>
                                            <p:strVal val="#ppt_w"/>
                                          </p:val>
                                        </p:tav>
                                      </p:tavLst>
                                    </p:anim>
                                    <p:anim calcmode="lin" valueType="num">
                                      <p:cBhvr>
                                        <p:cTn id="79" dur="1000" fill="hold"/>
                                        <p:tgtEl>
                                          <p:spTgt spid="52243"/>
                                        </p:tgtEl>
                                        <p:attrNameLst>
                                          <p:attrName>ppt_h</p:attrName>
                                        </p:attrNameLst>
                                      </p:cBhvr>
                                      <p:tavLst>
                                        <p:tav tm="0">
                                          <p:val>
                                            <p:fltVal val="0"/>
                                          </p:val>
                                        </p:tav>
                                        <p:tav tm="100000">
                                          <p:val>
                                            <p:strVal val="#ppt_h"/>
                                          </p:val>
                                        </p:tav>
                                      </p:tavLst>
                                    </p:anim>
                                    <p:anim calcmode="lin" valueType="num">
                                      <p:cBhvr>
                                        <p:cTn id="80" dur="1000" fill="hold"/>
                                        <p:tgtEl>
                                          <p:spTgt spid="52243"/>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522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7" grpId="0"/>
      <p:bldP spid="52240" grpId="0"/>
      <p:bldP spid="52244" grpId="0"/>
      <p:bldP spid="52245" grpId="0"/>
      <p:bldP spid="52246"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27384"/>
            <a:ext cx="9144000" cy="1295400"/>
          </a:xfrm>
        </p:spPr>
        <p:txBody>
          <a:bodyPr/>
          <a:lstStyle/>
          <a:p>
            <a:pPr algn="ctr" eaLnBrk="1" hangingPunct="1">
              <a:defRPr/>
            </a:pPr>
            <a:r>
              <a:rPr lang="zh-CN" altLang="en-US" sz="4800" b="1" dirty="0">
                <a:effectLst>
                  <a:glow rad="165100">
                    <a:srgbClr val="000000"/>
                  </a:glow>
                </a:effectLst>
                <a:latin typeface="Arial" charset="0"/>
                <a:ea typeface="ＭＳ Ｐゴシック" charset="0"/>
                <a:cs typeface="ＭＳ Ｐゴシック" charset="0"/>
              </a:rPr>
              <a:t>我是谁</a:t>
            </a:r>
            <a:r>
              <a:rPr lang="en-US" altLang="zh-CN" sz="4800" b="1" dirty="0">
                <a:effectLst>
                  <a:glow rad="127000">
                    <a:srgbClr val="000000"/>
                  </a:glow>
                </a:effectLst>
                <a:latin typeface="Arial" charset="0"/>
                <a:ea typeface="ＭＳ Ｐゴシック" charset="0"/>
                <a:cs typeface="ＭＳ Ｐゴシック" charset="0"/>
              </a:rPr>
              <a:t>?</a:t>
            </a:r>
            <a:r>
              <a:rPr lang="en-US" sz="4800" b="1" dirty="0">
                <a:effectLst>
                  <a:glow rad="139700">
                    <a:srgbClr val="000000"/>
                  </a:glow>
                </a:effectLst>
                <a:latin typeface="Arial" charset="0"/>
                <a:ea typeface="ＭＳ Ｐゴシック" charset="0"/>
                <a:cs typeface="ＭＳ Ｐゴシック" charset="0"/>
              </a:rPr>
              <a:t> (</a:t>
            </a:r>
            <a:r>
              <a:rPr lang="zh-CN" altLang="en-US" sz="4800" b="1" dirty="0">
                <a:effectLst>
                  <a:glow rad="139700">
                    <a:srgbClr val="000000"/>
                  </a:glow>
                </a:effectLst>
                <a:latin typeface="Arial" charset="0"/>
                <a:ea typeface="ＭＳ Ｐゴシック" charset="0"/>
                <a:cs typeface="ＭＳ Ｐゴシック" charset="0"/>
              </a:rPr>
              <a:t>我钟情的事</a:t>
            </a:r>
            <a:r>
              <a:rPr lang="en-US" sz="4800" b="1" dirty="0">
                <a:effectLst>
                  <a:glow rad="139700">
                    <a:srgbClr val="000000"/>
                  </a:glow>
                </a:effectLst>
                <a:latin typeface="Arial" charset="0"/>
                <a:ea typeface="ＭＳ Ｐゴシック" charset="0"/>
                <a:cs typeface="ＭＳ Ｐゴシック" charset="0"/>
              </a:rPr>
              <a:t>)</a:t>
            </a:r>
          </a:p>
        </p:txBody>
      </p:sp>
      <p:sp>
        <p:nvSpPr>
          <p:cNvPr id="8195" name="Rectangle 3"/>
          <p:cNvSpPr>
            <a:spLocks noGrp="1" noChangeArrowheads="1"/>
          </p:cNvSpPr>
          <p:nvPr>
            <p:ph type="body" idx="1"/>
          </p:nvPr>
        </p:nvSpPr>
        <p:spPr>
          <a:xfrm>
            <a:off x="1676400" y="3284984"/>
            <a:ext cx="7010400" cy="2811016"/>
          </a:xfrm>
        </p:spPr>
        <p:txBody>
          <a:bodyPr/>
          <a:lstStyle/>
          <a:p>
            <a:pPr eaLnBrk="1" hangingPunct="1">
              <a:defRPr/>
            </a:pPr>
            <a:r>
              <a:rPr lang="zh-CN" altLang="en-US" sz="4000" b="1" dirty="0">
                <a:effectLst>
                  <a:glow rad="139700">
                    <a:srgbClr val="000000"/>
                  </a:glow>
                </a:effectLst>
                <a:latin typeface="Arial" charset="0"/>
                <a:ea typeface="ＭＳ Ｐゴシック" charset="0"/>
                <a:cs typeface="ＭＳ Ｐゴシック" charset="0"/>
              </a:rPr>
              <a:t>我的神</a:t>
            </a:r>
            <a:endParaRPr lang="en-US" sz="4000" b="1" dirty="0">
              <a:effectLst>
                <a:glow rad="139700">
                  <a:srgbClr val="000000"/>
                </a:glow>
              </a:effectLst>
              <a:latin typeface="Arial" charset="0"/>
              <a:ea typeface="ＭＳ Ｐゴシック" charset="0"/>
              <a:cs typeface="ＭＳ Ｐゴシック" charset="0"/>
            </a:endParaRPr>
          </a:p>
          <a:p>
            <a:pPr eaLnBrk="1" hangingPunct="1">
              <a:defRPr/>
            </a:pPr>
            <a:r>
              <a:rPr lang="zh-CN" altLang="en-US" sz="4000" b="1" dirty="0">
                <a:effectLst>
                  <a:glow rad="139700">
                    <a:srgbClr val="000000"/>
                  </a:glow>
                </a:effectLst>
                <a:latin typeface="Arial" charset="0"/>
                <a:ea typeface="ＭＳ Ｐゴシック" charset="0"/>
                <a:cs typeface="ＭＳ Ｐゴシック" charset="0"/>
              </a:rPr>
              <a:t>我的家庭</a:t>
            </a:r>
            <a:endParaRPr lang="en-US" sz="4000" b="1" dirty="0">
              <a:effectLst>
                <a:glow rad="1397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125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770" decel="100000"/>
                                        <p:tgtEl>
                                          <p:spTgt spid="8195">
                                            <p:txEl>
                                              <p:pRg st="0" end="0"/>
                                            </p:txEl>
                                          </p:spTgt>
                                        </p:tgtEl>
                                      </p:cBhvr>
                                    </p:animEffect>
                                    <p:animScale>
                                      <p:cBhvr>
                                        <p:cTn id="8" dur="770" decel="100000"/>
                                        <p:tgtEl>
                                          <p:spTgt spid="8195">
                                            <p:txEl>
                                              <p:pRg st="0" end="0"/>
                                            </p:txEl>
                                          </p:spTgt>
                                        </p:tgtEl>
                                      </p:cBhvr>
                                      <p:from x="10000" y="10000"/>
                                      <p:to x="200000" y="450000"/>
                                    </p:animScale>
                                    <p:animScale>
                                      <p:cBhvr>
                                        <p:cTn id="9" dur="1230" accel="100000" fill="hold">
                                          <p:stCondLst>
                                            <p:cond delay="770"/>
                                          </p:stCondLst>
                                        </p:cTn>
                                        <p:tgtEl>
                                          <p:spTgt spid="8195">
                                            <p:txEl>
                                              <p:pRg st="0" end="0"/>
                                            </p:txEl>
                                          </p:spTgt>
                                        </p:tgtEl>
                                      </p:cBhvr>
                                      <p:from x="200000" y="450000"/>
                                      <p:to x="100000" y="100000"/>
                                    </p:animScale>
                                    <p:set>
                                      <p:cBhvr>
                                        <p:cTn id="10" dur="770" fill="hold"/>
                                        <p:tgtEl>
                                          <p:spTgt spid="8195">
                                            <p:txEl>
                                              <p:pRg st="0" end="0"/>
                                            </p:txEl>
                                          </p:spTgt>
                                        </p:tgtEl>
                                        <p:attrNameLst>
                                          <p:attrName>ppt_x</p:attrName>
                                        </p:attrNameLst>
                                      </p:cBhvr>
                                      <p:to>
                                        <p:strVal val="(0.5)"/>
                                      </p:to>
                                    </p:set>
                                    <p:anim from="(0.5)" to="(#ppt_x)" calcmode="lin" valueType="num">
                                      <p:cBhvr>
                                        <p:cTn id="11" dur="1230" accel="100000" fill="hold">
                                          <p:stCondLst>
                                            <p:cond delay="770"/>
                                          </p:stCondLst>
                                        </p:cTn>
                                        <p:tgtEl>
                                          <p:spTgt spid="8195">
                                            <p:txEl>
                                              <p:pRg st="0" end="0"/>
                                            </p:txEl>
                                          </p:spTgt>
                                        </p:tgtEl>
                                        <p:attrNameLst>
                                          <p:attrName>ppt_x</p:attrName>
                                        </p:attrNameLst>
                                      </p:cBhvr>
                                    </p:anim>
                                    <p:set>
                                      <p:cBhvr>
                                        <p:cTn id="12" dur="770" fill="hold"/>
                                        <p:tgtEl>
                                          <p:spTgt spid="819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8195">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Effect transition="in" filter="fade">
                                      <p:cBhvr>
                                        <p:cTn id="18" dur="770" decel="100000"/>
                                        <p:tgtEl>
                                          <p:spTgt spid="8195">
                                            <p:txEl>
                                              <p:pRg st="1" end="1"/>
                                            </p:txEl>
                                          </p:spTgt>
                                        </p:tgtEl>
                                      </p:cBhvr>
                                    </p:animEffect>
                                    <p:animScale>
                                      <p:cBhvr>
                                        <p:cTn id="19" dur="770" decel="100000"/>
                                        <p:tgtEl>
                                          <p:spTgt spid="8195">
                                            <p:txEl>
                                              <p:pRg st="1" end="1"/>
                                            </p:txEl>
                                          </p:spTgt>
                                        </p:tgtEl>
                                      </p:cBhvr>
                                      <p:from x="10000" y="10000"/>
                                      <p:to x="200000" y="450000"/>
                                    </p:animScale>
                                    <p:animScale>
                                      <p:cBhvr>
                                        <p:cTn id="20" dur="1230" accel="100000" fill="hold">
                                          <p:stCondLst>
                                            <p:cond delay="770"/>
                                          </p:stCondLst>
                                        </p:cTn>
                                        <p:tgtEl>
                                          <p:spTgt spid="8195">
                                            <p:txEl>
                                              <p:pRg st="1" end="1"/>
                                            </p:txEl>
                                          </p:spTgt>
                                        </p:tgtEl>
                                      </p:cBhvr>
                                      <p:from x="200000" y="450000"/>
                                      <p:to x="100000" y="100000"/>
                                    </p:animScale>
                                    <p:set>
                                      <p:cBhvr>
                                        <p:cTn id="21" dur="770" fill="hold"/>
                                        <p:tgtEl>
                                          <p:spTgt spid="8195">
                                            <p:txEl>
                                              <p:pRg st="1" end="1"/>
                                            </p:txEl>
                                          </p:spTgt>
                                        </p:tgtEl>
                                        <p:attrNameLst>
                                          <p:attrName>ppt_x</p:attrName>
                                        </p:attrNameLst>
                                      </p:cBhvr>
                                      <p:to>
                                        <p:strVal val="(0.5)"/>
                                      </p:to>
                                    </p:set>
                                    <p:anim from="(0.5)" to="(#ppt_x)" calcmode="lin" valueType="num">
                                      <p:cBhvr>
                                        <p:cTn id="22" dur="1230" accel="100000" fill="hold">
                                          <p:stCondLst>
                                            <p:cond delay="770"/>
                                          </p:stCondLst>
                                        </p:cTn>
                                        <p:tgtEl>
                                          <p:spTgt spid="8195">
                                            <p:txEl>
                                              <p:pRg st="1" end="1"/>
                                            </p:txEl>
                                          </p:spTgt>
                                        </p:tgtEl>
                                        <p:attrNameLst>
                                          <p:attrName>ppt_x</p:attrName>
                                        </p:attrNameLst>
                                      </p:cBhvr>
                                    </p:anim>
                                    <p:set>
                                      <p:cBhvr>
                                        <p:cTn id="23" dur="770" fill="hold"/>
                                        <p:tgtEl>
                                          <p:spTgt spid="819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8195">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cs typeface="ＭＳ Ｐゴシック" charset="0"/>
              </a:rPr>
              <a:t>Romance, 1982</a:t>
            </a:r>
          </a:p>
        </p:txBody>
      </p:sp>
      <p:pic>
        <p:nvPicPr>
          <p:cNvPr id="183298"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53118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2000"/>
                                        <p:tgtEl>
                                          <p:spTgt spid="6246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blinds(horizontal)">
                                      <p:cBhvr>
                                        <p:cTn id="11"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en-US">
                <a:latin typeface="Arial" charset="0"/>
                <a:ea typeface="ＭＳ Ｐゴシック" charset="0"/>
                <a:cs typeface="ＭＳ Ｐゴシック" charset="0"/>
              </a:rPr>
              <a:t>1991: Move to Singapore</a:t>
            </a: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Rick, 33</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Susan, 30 something</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Kurt, 4</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Stephen, 1</a:t>
            </a:r>
          </a:p>
        </p:txBody>
      </p:sp>
    </p:spTree>
    <p:extLst>
      <p:ext uri="{BB962C8B-B14F-4D97-AF65-F5344CB8AC3E}">
        <p14:creationId xmlns:p14="http://schemas.microsoft.com/office/powerpoint/2010/main" val="377472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839F7E-5256-CD45-B25C-C2DD74832D04}"/>
              </a:ext>
            </a:extLst>
          </p:cNvPr>
          <p:cNvPicPr>
            <a:picLocks noChangeAspect="1"/>
          </p:cNvPicPr>
          <p:nvPr/>
        </p:nvPicPr>
        <p:blipFill rotWithShape="1">
          <a:blip r:embed="rId3"/>
          <a:srcRect l="8854" t="8854" r="9919" b="9919"/>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31 May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25261" y="3218200"/>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克尔和</a:t>
            </a:r>
            <a:r>
              <a:rPr kumimoji="0" lang="ko-KR"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卡拉</a:t>
            </a:r>
            <a:b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p>
        </p:txBody>
      </p:sp>
      <p:sp>
        <p:nvSpPr>
          <p:cNvPr id="355334" name="Text Box 6"/>
          <p:cNvSpPr txBox="1">
            <a:spLocks noChangeArrowheads="1"/>
          </p:cNvSpPr>
          <p:nvPr/>
        </p:nvSpPr>
        <p:spPr bwMode="auto">
          <a:xfrm>
            <a:off x="96754" y="3218200"/>
            <a:ext cx="121219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约翰</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3897284" y="3218200"/>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史帝文</a:t>
            </a:r>
            <a: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和卡蒂</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杰西</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6869377" y="3218200"/>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力克和苏珊</a:t>
            </a: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3755211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(12-24)?</a:t>
            </a:r>
          </a:p>
        </p:txBody>
      </p:sp>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is an asset to her husband (11-12).</a:t>
            </a:r>
          </a:p>
        </p:txBody>
      </p:sp>
      <p:sp>
        <p:nvSpPr>
          <p:cNvPr id="6" name="Rectangle 5">
            <a:extLst>
              <a:ext uri="{FF2B5EF4-FFF2-40B4-BE49-F238E27FC236}">
                <a16:creationId xmlns:a16="http://schemas.microsoft.com/office/drawing/2014/main" id="{78C983D2-44C4-DA4D-BBF5-E51EF390C5AF}"/>
              </a:ext>
            </a:extLst>
          </p:cNvPr>
          <p:cNvSpPr/>
          <p:nvPr/>
        </p:nvSpPr>
        <p:spPr>
          <a:xfrm>
            <a:off x="-1" y="51404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She cares for her family (13-22). </a:t>
            </a:r>
          </a:p>
        </p:txBody>
      </p:sp>
      <p:sp>
        <p:nvSpPr>
          <p:cNvPr id="7" name="Rectangle 6">
            <a:extLst>
              <a:ext uri="{FF2B5EF4-FFF2-40B4-BE49-F238E27FC236}">
                <a16:creationId xmlns:a16="http://schemas.microsoft.com/office/drawing/2014/main" id="{A103DBA0-D1A9-214C-8C7B-571257BBD2BE}"/>
              </a:ext>
            </a:extLst>
          </p:cNvPr>
          <p:cNvSpPr/>
          <p:nvPr/>
        </p:nvSpPr>
        <p:spPr>
          <a:xfrm>
            <a:off x="-1" y="56992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cs typeface="+mn-cs"/>
              </a:rPr>
              <a:t>3. She helps her husband lead (23). </a:t>
            </a:r>
          </a:p>
        </p:txBody>
      </p:sp>
      <p:pic>
        <p:nvPicPr>
          <p:cNvPr id="19458" name="Picture 2">
            <a:extLst>
              <a:ext uri="{FF2B5EF4-FFF2-40B4-BE49-F238E27FC236}">
                <a16:creationId xmlns:a16="http://schemas.microsoft.com/office/drawing/2014/main" id="{139A5762-BCA8-934A-A3CF-F2F2DA7BB6F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273898"/>
            <a:ext cx="9144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84458"/>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46566" y="1818984"/>
            <a:ext cx="8001398" cy="2308324"/>
          </a:xfrm>
          <a:prstGeom prst="rect">
            <a:avLst/>
          </a:prstGeom>
        </p:spPr>
        <p:txBody>
          <a:bodyPr wrap="square">
            <a:spAutoFit/>
          </a:bodyPr>
          <a:lstStyle/>
          <a:p>
            <a:pPr lvl="0" defTabSz="457200">
              <a:defRPr/>
            </a:pP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23</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srgbClr val="EEECE1">
                    <a:lumMod val="90000"/>
                  </a:srgbClr>
                </a:solidFill>
                <a:effectLst>
                  <a:glow rad="127000">
                    <a:srgbClr val="000000"/>
                  </a:glow>
                </a:effectLst>
                <a:cs typeface="Arial" panose="020B0604020202020204" pitchFamily="34" charset="0"/>
              </a:rPr>
              <a:t>她丈夫在城门口与当地长老同坐，</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受人尊重。</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268910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Family 96, 9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600075"/>
            <a:ext cx="10439400" cy="806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1997</a:t>
            </a:r>
          </a:p>
        </p:txBody>
      </p:sp>
    </p:spTree>
    <p:extLst>
      <p:ext uri="{BB962C8B-B14F-4D97-AF65-F5344CB8AC3E}">
        <p14:creationId xmlns:p14="http://schemas.microsoft.com/office/powerpoint/2010/main" val="202774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3"/>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zh-CN" altLang="en-US" sz="5400" b="1" dirty="0">
                <a:solidFill>
                  <a:schemeClr val="tx1"/>
                </a:solidFill>
                <a:effectLst>
                  <a:glow rad="139700">
                    <a:schemeClr val="bg1"/>
                  </a:glow>
                </a:effectLst>
                <a:latin typeface="Arial" charset="0"/>
                <a:ea typeface="ＭＳ Ｐゴシック" charset="0"/>
              </a:rPr>
              <a:t>儿孙耶西</a:t>
            </a:r>
            <a:endParaRPr lang="en-US" sz="5400" b="1" dirty="0">
              <a:solidFill>
                <a:schemeClr val="tx1"/>
              </a:solidFill>
              <a:effectLst>
                <a:glow rad="139700">
                  <a:schemeClr val="bg1"/>
                </a:glow>
              </a:effectLst>
              <a:latin typeface="Arial" charset="0"/>
              <a:ea typeface="ＭＳ Ｐゴシック" charset="0"/>
            </a:endParaRPr>
          </a:p>
        </p:txBody>
      </p:sp>
    </p:spTree>
    <p:extLst>
      <p:ext uri="{BB962C8B-B14F-4D97-AF65-F5344CB8AC3E}">
        <p14:creationId xmlns:p14="http://schemas.microsoft.com/office/powerpoint/2010/main" val="2507117385"/>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(12-24)?</a:t>
            </a:r>
          </a:p>
        </p:txBody>
      </p:sp>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is an asset to her husband (11-12).</a:t>
            </a:r>
          </a:p>
        </p:txBody>
      </p:sp>
      <p:sp>
        <p:nvSpPr>
          <p:cNvPr id="6" name="Rectangle 5">
            <a:extLst>
              <a:ext uri="{FF2B5EF4-FFF2-40B4-BE49-F238E27FC236}">
                <a16:creationId xmlns:a16="http://schemas.microsoft.com/office/drawing/2014/main" id="{78C983D2-44C4-DA4D-BBF5-E51EF390C5AF}"/>
              </a:ext>
            </a:extLst>
          </p:cNvPr>
          <p:cNvSpPr/>
          <p:nvPr/>
        </p:nvSpPr>
        <p:spPr>
          <a:xfrm>
            <a:off x="-1" y="51404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She cares for her family (13-22). </a:t>
            </a:r>
          </a:p>
        </p:txBody>
      </p:sp>
      <p:sp>
        <p:nvSpPr>
          <p:cNvPr id="7" name="Rectangle 6">
            <a:extLst>
              <a:ext uri="{FF2B5EF4-FFF2-40B4-BE49-F238E27FC236}">
                <a16:creationId xmlns:a16="http://schemas.microsoft.com/office/drawing/2014/main" id="{A103DBA0-D1A9-214C-8C7B-571257BBD2BE}"/>
              </a:ext>
            </a:extLst>
          </p:cNvPr>
          <p:cNvSpPr/>
          <p:nvPr/>
        </p:nvSpPr>
        <p:spPr>
          <a:xfrm>
            <a:off x="-1" y="56992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3. She helps her husband lead (23). </a:t>
            </a:r>
          </a:p>
        </p:txBody>
      </p:sp>
      <p:sp>
        <p:nvSpPr>
          <p:cNvPr id="8" name="Rectangle 7">
            <a:extLst>
              <a:ext uri="{FF2B5EF4-FFF2-40B4-BE49-F238E27FC236}">
                <a16:creationId xmlns:a16="http://schemas.microsoft.com/office/drawing/2014/main" id="{F56B196E-F3C9-AE4B-9395-329206164E21}"/>
              </a:ext>
            </a:extLst>
          </p:cNvPr>
          <p:cNvSpPr/>
          <p:nvPr/>
        </p:nvSpPr>
        <p:spPr>
          <a:xfrm>
            <a:off x="-1" y="62580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cs typeface="+mn-cs"/>
              </a:rPr>
              <a:t>4. She is productive (24). </a:t>
            </a:r>
          </a:p>
        </p:txBody>
      </p:sp>
      <p:pic>
        <p:nvPicPr>
          <p:cNvPr id="5124" name="Picture 4">
            <a:extLst>
              <a:ext uri="{FF2B5EF4-FFF2-40B4-BE49-F238E27FC236}">
                <a16:creationId xmlns:a16="http://schemas.microsoft.com/office/drawing/2014/main" id="{FE6F63B3-85DF-EE4A-8FC6-907D8AB1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7300"/>
            <a:ext cx="9144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9641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9" name="Group 3"/>
          <p:cNvGraphicFramePr>
            <a:graphicFrameLocks noGrp="1"/>
          </p:cNvGraphicFramePr>
          <p:nvPr/>
        </p:nvGraphicFramePr>
        <p:xfrm>
          <a:off x="0" y="-34925"/>
          <a:ext cx="9144000" cy="6928804"/>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0088">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4000" b="1" i="1" u="none" strike="noStrike" cap="none" normalizeH="0" baseline="0">
                          <a:ln>
                            <a:noFill/>
                          </a:ln>
                          <a:solidFill>
                            <a:srgbClr val="0033CC"/>
                          </a:solidFill>
                          <a:effectLst/>
                          <a:latin typeface="Monotype Corsiva" charset="0"/>
                          <a:ea typeface="ＭＳ Ｐゴシック" charset="0"/>
                          <a:cs typeface="宋体" charset="0"/>
                        </a:rPr>
                        <a:t>箴言</a:t>
                      </a:r>
                      <a:r>
                        <a:rPr kumimoji="0" lang="en-US" altLang="ja-JP" sz="4000" b="0" i="0" u="none" strike="noStrike" cap="none" normalizeH="0" baseline="0">
                          <a:ln>
                            <a:noFill/>
                          </a:ln>
                          <a:solidFill>
                            <a:srgbClr val="0033CC"/>
                          </a:solidFill>
                          <a:effectLst/>
                          <a:latin typeface="Monotype Corsiva" charset="0"/>
                          <a:ea typeface="ＭＳ Ｐゴシック" charset="0"/>
                          <a:cs typeface="ＭＳ Ｐゴシック" charset="0"/>
                        </a:rPr>
                        <a:t> </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智慧的价值和途径</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0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亚古珥，利慕伊勒王，</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1:1-22:16</a:t>
                      </a: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22:17-24:34</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25-29</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30-31</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2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375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36</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ＭＳ Ｐゴシック" charset="0"/>
                        </a:rPr>
                        <a:t>±100</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7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a:ln>
                            <a:noFill/>
                          </a:ln>
                          <a:solidFill>
                            <a:srgbClr val="0033CC"/>
                          </a:solidFill>
                          <a:effectLst/>
                          <a:latin typeface="Arial" charset="0"/>
                          <a:ea typeface="ＭＳ Ｐゴシック" charset="0"/>
                          <a:cs typeface="宋体" charset="0"/>
                        </a:rPr>
                        <a:t>开场白</a:t>
                      </a:r>
                      <a:endParaRPr kumimoji="0" lang="en-US" sz="16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智慧的原则</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收场白</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86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约主前</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950-700</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年</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09615"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96311" name="Rectangle 55"/>
          <p:cNvSpPr>
            <a:spLocks noChangeArrowheads="1"/>
          </p:cNvSpPr>
          <p:nvPr/>
        </p:nvSpPr>
        <p:spPr bwMode="auto">
          <a:xfrm>
            <a:off x="0" y="1905000"/>
            <a:ext cx="9144000" cy="16764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617" name="Rectangle 57"/>
          <p:cNvSpPr>
            <a:spLocks noGrp="1" noChangeArrowheads="1"/>
          </p:cNvSpPr>
          <p:nvPr>
            <p:ph type="title" idx="4294967295"/>
          </p:nvPr>
        </p:nvSpPr>
        <p:spPr>
          <a:xfrm>
            <a:off x="0" y="0"/>
            <a:ext cx="1600200" cy="228600"/>
          </a:xfrm>
        </p:spPr>
        <p:txBody>
          <a:bodyPr/>
          <a:lstStyle/>
          <a:p>
            <a:pPr algn="l" eaLnBrk="1" hangingPunct="1"/>
            <a:r>
              <a:rPr lang="en-US" sz="1600">
                <a:latin typeface="Arial" charset="0"/>
              </a:rPr>
              <a:t>Book Chart</a:t>
            </a:r>
          </a:p>
        </p:txBody>
      </p:sp>
      <p:sp>
        <p:nvSpPr>
          <p:cNvPr id="109618" name="Text Box 48"/>
          <p:cNvSpPr txBox="1">
            <a:spLocks noChangeArrowheads="1"/>
          </p:cNvSpPr>
          <p:nvPr/>
        </p:nvSpPr>
        <p:spPr bwMode="auto">
          <a:xfrm rot="-5400000">
            <a:off x="800894" y="4210844"/>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对比和虔敬</a:t>
            </a:r>
            <a:endParaRPr lang="en-US" altLang="ja-JP" sz="1800">
              <a:solidFill>
                <a:srgbClr val="0033CC"/>
              </a:solidFill>
            </a:endParaRPr>
          </a:p>
          <a:p>
            <a:pPr algn="ctr" eaLnBrk="1" hangingPunct="1"/>
            <a:r>
              <a:rPr lang="en-US" sz="1800">
                <a:solidFill>
                  <a:srgbClr val="0033CC"/>
                </a:solidFill>
              </a:rPr>
              <a:t>10:1-22:16</a:t>
            </a:r>
          </a:p>
        </p:txBody>
      </p:sp>
      <p:sp>
        <p:nvSpPr>
          <p:cNvPr id="109619"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目标</a:t>
            </a:r>
            <a:endParaRPr lang="en-US" altLang="zh-CN" sz="1800">
              <a:solidFill>
                <a:srgbClr val="0033CC"/>
              </a:solidFill>
              <a:cs typeface="宋体" charset="0"/>
            </a:endParaRPr>
          </a:p>
          <a:p>
            <a:pPr algn="ctr" eaLnBrk="1" hangingPunct="1"/>
            <a:r>
              <a:rPr lang="en-US" sz="1800">
                <a:solidFill>
                  <a:srgbClr val="0033CC"/>
                </a:solidFill>
              </a:rPr>
              <a:t>1:1-7</a:t>
            </a:r>
          </a:p>
        </p:txBody>
      </p:sp>
      <p:sp>
        <p:nvSpPr>
          <p:cNvPr id="109620"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智慧的价值</a:t>
            </a:r>
            <a:endParaRPr lang="en-US" altLang="ja-JP" sz="1800">
              <a:solidFill>
                <a:srgbClr val="0033CC"/>
              </a:solidFill>
            </a:endParaRPr>
          </a:p>
          <a:p>
            <a:pPr algn="ctr" eaLnBrk="1" hangingPunct="1"/>
            <a:r>
              <a:rPr lang="en-US" sz="1800">
                <a:solidFill>
                  <a:srgbClr val="0033CC"/>
                </a:solidFill>
              </a:rPr>
              <a:t>1:8-9:18</a:t>
            </a:r>
          </a:p>
        </p:txBody>
      </p:sp>
      <p:sp>
        <p:nvSpPr>
          <p:cNvPr id="109621" name="Text Box 51"/>
          <p:cNvSpPr txBox="1">
            <a:spLocks noChangeArrowheads="1"/>
          </p:cNvSpPr>
          <p:nvPr/>
        </p:nvSpPr>
        <p:spPr bwMode="auto">
          <a:xfrm rot="-5400000">
            <a:off x="6264275" y="4248150"/>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社会及自然界 </a:t>
            </a:r>
            <a:r>
              <a:rPr lang="en-US" sz="1800">
                <a:solidFill>
                  <a:srgbClr val="0033CC"/>
                </a:solidFill>
              </a:rPr>
              <a:t> </a:t>
            </a:r>
            <a:r>
              <a:rPr lang="zh-CN" altLang="en-US" sz="1800">
                <a:solidFill>
                  <a:srgbClr val="0033CC"/>
                </a:solidFill>
                <a:cs typeface="宋体" charset="0"/>
              </a:rPr>
              <a:t> </a:t>
            </a:r>
            <a:r>
              <a:rPr lang="en-US" sz="1800">
                <a:solidFill>
                  <a:srgbClr val="0033CC"/>
                </a:solidFill>
              </a:rPr>
              <a:t>30</a:t>
            </a:r>
            <a:r>
              <a:rPr lang="zh-CN" altLang="en-US" sz="1800">
                <a:solidFill>
                  <a:srgbClr val="0033CC"/>
                </a:solidFill>
                <a:cs typeface="宋体" charset="0"/>
              </a:rPr>
              <a:t>章</a:t>
            </a:r>
            <a:endParaRPr lang="en-US" sz="1800">
              <a:solidFill>
                <a:srgbClr val="0033CC"/>
              </a:solidFill>
            </a:endParaRPr>
          </a:p>
        </p:txBody>
      </p:sp>
      <p:sp>
        <p:nvSpPr>
          <p:cNvPr id="109622"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执政  </a:t>
            </a:r>
            <a:r>
              <a:rPr lang="en-US" sz="1800">
                <a:solidFill>
                  <a:srgbClr val="0033CC"/>
                </a:solidFill>
              </a:rPr>
              <a:t>           31:1-9</a:t>
            </a:r>
          </a:p>
        </p:txBody>
      </p:sp>
      <p:sp>
        <p:nvSpPr>
          <p:cNvPr id="109623"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虔敬的妻子</a:t>
            </a:r>
            <a:r>
              <a:rPr lang="en-US" altLang="ja-JP" sz="1800">
                <a:solidFill>
                  <a:srgbClr val="0033CC"/>
                </a:solidFill>
              </a:rPr>
              <a:t>  31:10-31</a:t>
            </a:r>
            <a:endParaRPr lang="en-US" sz="18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6311"/>
                                        </p:tgtEl>
                                        <p:attrNameLst>
                                          <p:attrName>style.visibility</p:attrName>
                                        </p:attrNameLst>
                                      </p:cBhvr>
                                      <p:to>
                                        <p:strVal val="visible"/>
                                      </p:to>
                                    </p:set>
                                    <p:anim to="" calcmode="lin" valueType="num">
                                      <p:cBhvr>
                                        <p:cTn id="7" dur="1" fill="hold"/>
                                        <p:tgtEl>
                                          <p:spTgt spid="963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11" grpId="0" animBg="1"/>
    </p:bldLst>
  </p:timing>
</p:sld>
</file>

<file path=ppt/slides/slide4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10066" y="2275073"/>
            <a:ext cx="7846829" cy="1200329"/>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24 </a:t>
            </a:r>
            <a:r>
              <a:rPr lang="zh-CN" altLang="en-US" sz="3600" b="1" kern="0" dirty="0">
                <a:solidFill>
                  <a:prstClr val="white"/>
                </a:solidFill>
                <a:effectLst>
                  <a:glow rad="127000">
                    <a:srgbClr val="000000"/>
                  </a:glow>
                </a:effectLst>
                <a:cs typeface="Arial" panose="020B0604020202020204" pitchFamily="34" charset="0"/>
              </a:rPr>
              <a:t>她缝制细麻衣裳出售，</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又制作腰带卖给商人。</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979937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9672" name="Rectangle 1032">
            <a:extLst>
              <a:ext uri="{FF2B5EF4-FFF2-40B4-BE49-F238E27FC236}">
                <a16:creationId xmlns:a16="http://schemas.microsoft.com/office/drawing/2014/main" id="{35EF2A76-5E78-EC47-88E1-2B5C56C9D6D5}"/>
              </a:ext>
            </a:extLst>
          </p:cNvPr>
          <p:cNvSpPr>
            <a:spLocks noGrp="1"/>
          </p:cNvSpPr>
          <p:nvPr>
            <p:ph type="title" idx="4294967295"/>
          </p:nvPr>
        </p:nvSpPr>
        <p:spPr>
          <a:xfrm>
            <a:off x="0" y="-53975"/>
            <a:ext cx="9144000" cy="811213"/>
          </a:xfrm>
          <a:solidFill>
            <a:schemeClr val="tx1"/>
          </a:solidFill>
        </p:spPr>
        <p:txBody>
          <a:bodyPr/>
          <a:lstStyle/>
          <a:p>
            <a:pPr eaLnBrk="1" hangingPunct="1">
              <a:defRPr/>
            </a:pPr>
            <a:r>
              <a:rPr lang="en-US" sz="3600" b="1" dirty="0">
                <a:solidFill>
                  <a:schemeClr val="bg1"/>
                </a:solidFill>
                <a:effectLst>
                  <a:outerShdw blurRad="38100" dist="38100" dir="2700000" algn="tl">
                    <a:srgbClr val="000000">
                      <a:alpha val="43137"/>
                    </a:srgbClr>
                  </a:outerShdw>
                </a:effectLst>
                <a:ea typeface="+mj-ea"/>
              </a:rPr>
              <a:t>Eunice Ng</a:t>
            </a:r>
            <a:endParaRPr lang="en-US" sz="2400" b="1" dirty="0">
              <a:solidFill>
                <a:schemeClr val="bg1"/>
              </a:solidFill>
              <a:effectLst>
                <a:outerShdw blurRad="38100" dist="38100" dir="2700000" algn="tl">
                  <a:srgbClr val="000000">
                    <a:alpha val="43137"/>
                  </a:srgbClr>
                </a:outerShdw>
              </a:effectLst>
              <a:ea typeface="+mj-ea"/>
            </a:endParaRPr>
          </a:p>
        </p:txBody>
      </p:sp>
      <p:pic>
        <p:nvPicPr>
          <p:cNvPr id="3" name="Picture 2">
            <a:extLst>
              <a:ext uri="{FF2B5EF4-FFF2-40B4-BE49-F238E27FC236}">
                <a16:creationId xmlns:a16="http://schemas.microsoft.com/office/drawing/2014/main" id="{DEA9A980-DD61-C345-A8CB-D8206989925D}"/>
              </a:ext>
            </a:extLst>
          </p:cNvPr>
          <p:cNvPicPr>
            <a:picLocks noChangeAspect="1"/>
          </p:cNvPicPr>
          <p:nvPr/>
        </p:nvPicPr>
        <p:blipFill>
          <a:blip r:embed="rId3"/>
          <a:stretch>
            <a:fillRect/>
          </a:stretch>
        </p:blipFill>
        <p:spPr>
          <a:xfrm>
            <a:off x="0" y="657233"/>
            <a:ext cx="4638675" cy="5974293"/>
          </a:xfrm>
          <a:prstGeom prst="rect">
            <a:avLst/>
          </a:prstGeom>
        </p:spPr>
      </p:pic>
      <p:pic>
        <p:nvPicPr>
          <p:cNvPr id="4" name="Picture 3">
            <a:extLst>
              <a:ext uri="{FF2B5EF4-FFF2-40B4-BE49-F238E27FC236}">
                <a16:creationId xmlns:a16="http://schemas.microsoft.com/office/drawing/2014/main" id="{4D5B4EF8-5D3F-A545-9600-A52920756992}"/>
              </a:ext>
            </a:extLst>
          </p:cNvPr>
          <p:cNvPicPr>
            <a:picLocks noChangeAspect="1"/>
          </p:cNvPicPr>
          <p:nvPr/>
        </p:nvPicPr>
        <p:blipFill>
          <a:blip r:embed="rId4"/>
          <a:stretch>
            <a:fillRect/>
          </a:stretch>
        </p:blipFill>
        <p:spPr>
          <a:xfrm>
            <a:off x="4933950" y="657233"/>
            <a:ext cx="4210050" cy="6051947"/>
          </a:xfrm>
          <a:prstGeom prst="rect">
            <a:avLst/>
          </a:prstGeom>
        </p:spPr>
      </p:pic>
    </p:spTree>
    <p:extLst>
      <p:ext uri="{BB962C8B-B14F-4D97-AF65-F5344CB8AC3E}">
        <p14:creationId xmlns:p14="http://schemas.microsoft.com/office/powerpoint/2010/main" val="239353243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500652F4-C8AA-924B-B0D5-35F56C9617C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968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Box 3">
            <a:extLst>
              <a:ext uri="{FF2B5EF4-FFF2-40B4-BE49-F238E27FC236}">
                <a16:creationId xmlns:a16="http://schemas.microsoft.com/office/drawing/2014/main" id="{7B87BB94-4D5A-0042-9F75-47C6D99C2654}"/>
              </a:ext>
            </a:extLst>
          </p:cNvPr>
          <p:cNvSpPr txBox="1">
            <a:spLocks noChangeArrowheads="1"/>
          </p:cNvSpPr>
          <p:nvPr/>
        </p:nvSpPr>
        <p:spPr bwMode="auto">
          <a:xfrm>
            <a:off x="0" y="-28575"/>
            <a:ext cx="9144000"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4556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56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panose="020B0503030404040204" pitchFamily="34" charset="0"/>
              </a:defRPr>
            </a:lvl3pPr>
            <a:lvl4pPr marL="1600200" indent="-228600" defTabSz="4556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panose="020B0503030404040204" pitchFamily="34" charset="0"/>
              </a:defRPr>
            </a:lvl4pPr>
            <a:lvl5pPr marL="2057400" indent="-228600" defTabSz="4556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FFFFFF"/>
                </a:solidFill>
                <a:effectLst/>
                <a:uLnTx/>
                <a:uFillTx/>
                <a:latin typeface="Arial Black" panose="020B0604020202020204" pitchFamily="34" charset="0"/>
                <a:ea typeface="MS PGothic" panose="020B0600070205080204" pitchFamily="34" charset="-128"/>
              </a:rPr>
              <a:t>Sunday School for Ages 1-8</a:t>
            </a:r>
          </a:p>
        </p:txBody>
      </p:sp>
    </p:spTree>
    <p:extLst>
      <p:ext uri="{BB962C8B-B14F-4D97-AF65-F5344CB8AC3E}">
        <p14:creationId xmlns:p14="http://schemas.microsoft.com/office/powerpoint/2010/main" val="4054378870"/>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has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godly selfless deeds</a:t>
            </a:r>
          </a:p>
        </p:txBody>
      </p:sp>
      <p:sp>
        <p:nvSpPr>
          <p:cNvPr id="5" name="Rectangle 4">
            <a:extLst>
              <a:ext uri="{FF2B5EF4-FFF2-40B4-BE49-F238E27FC236}">
                <a16:creationId xmlns:a16="http://schemas.microsoft.com/office/drawing/2014/main" id="{8AB8EF07-F523-044B-B93E-AEB30162ADFC}"/>
              </a:ext>
            </a:extLst>
          </p:cNvPr>
          <p:cNvSpPr/>
          <p:nvPr/>
        </p:nvSpPr>
        <p:spPr>
          <a:xfrm>
            <a:off x="38099" y="51404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She is optimistic about the future (25). </a:t>
            </a:r>
          </a:p>
        </p:txBody>
      </p:sp>
    </p:spTree>
    <p:extLst>
      <p:ext uri="{BB962C8B-B14F-4D97-AF65-F5344CB8AC3E}">
        <p14:creationId xmlns:p14="http://schemas.microsoft.com/office/powerpoint/2010/main" val="3739331030"/>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87750" y="-1036736"/>
            <a:ext cx="5556250" cy="1143000"/>
          </a:xfrm>
          <a:effectLst>
            <a:outerShdw blurRad="63500" dist="35921" dir="2700000" algn="ctr" rotWithShape="0">
              <a:schemeClr val="tx2">
                <a:alpha val="74998"/>
              </a:schemeClr>
            </a:outerShdw>
          </a:effectLst>
        </p:spPr>
        <p:txBody>
          <a:bodyPr/>
          <a:lstStyle/>
          <a:p>
            <a:pPr eaLnBrk="1" hangingPunct="1">
              <a:defRPr/>
            </a:pPr>
            <a:r>
              <a:rPr lang="ko-KR" altLang="en-US" sz="5400" dirty="0" err="1">
                <a:solidFill>
                  <a:schemeClr val="bg1"/>
                </a:solidFill>
                <a:latin typeface="Arial" charset="0"/>
                <a:cs typeface="Arial" charset="0"/>
              </a:rPr>
              <a:t>箴言</a:t>
            </a:r>
            <a:r>
              <a:rPr lang="en-US" sz="5400" dirty="0">
                <a:solidFill>
                  <a:schemeClr val="bg1"/>
                </a:solidFill>
                <a:latin typeface="Arial" charset="0"/>
                <a:cs typeface="Arial" charset="0"/>
              </a:rPr>
              <a:t> 31</a:t>
            </a:r>
            <a:endParaRPr lang="en-US" sz="6000" b="1" dirty="0">
              <a:latin typeface="Arial" charset="0"/>
              <a:cs typeface="Arial" charset="0"/>
            </a:endParaRPr>
          </a:p>
        </p:txBody>
      </p:sp>
      <p:sp>
        <p:nvSpPr>
          <p:cNvPr id="340996" name="Rectangle 10"/>
          <p:cNvSpPr txBox="1">
            <a:spLocks noChangeArrowheads="1"/>
          </p:cNvSpPr>
          <p:nvPr/>
        </p:nvSpPr>
        <p:spPr bwMode="auto">
          <a:xfrm>
            <a:off x="827088" y="5876925"/>
            <a:ext cx="7848600" cy="981075"/>
          </a:xfrm>
          <a:prstGeom prst="rect">
            <a:avLst/>
          </a:prstGeom>
          <a:solidFill>
            <a:srgbClr val="FFFF00"/>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err="1">
                <a:ln>
                  <a:noFill/>
                </a:ln>
                <a:solidFill>
                  <a:srgbClr val="000000"/>
                </a:solidFill>
                <a:effectLst/>
                <a:uLnTx/>
                <a:uFillTx/>
                <a:latin typeface="Arial" charset="0"/>
                <a:cs typeface="Arial" charset="0"/>
              </a:rPr>
              <a:t>她以能力和威仪为衣服</a:t>
            </a:r>
            <a:r>
              <a:rPr kumimoji="0" lang="ko-KR" altLang="en-US" sz="2800" b="1" i="0" u="none" strike="noStrike" kern="1200" cap="none" spc="0" normalizeH="0" baseline="0" noProof="0" dirty="0">
                <a:ln>
                  <a:noFill/>
                </a:ln>
                <a:solidFill>
                  <a:srgbClr val="000000"/>
                </a:solidFill>
                <a:effectLst/>
                <a:uLnTx/>
                <a:uFillTx/>
                <a:latin typeface="Arial"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err="1">
                <a:ln>
                  <a:noFill/>
                </a:ln>
                <a:solidFill>
                  <a:srgbClr val="000000"/>
                </a:solidFill>
                <a:effectLst/>
                <a:uLnTx/>
                <a:uFillTx/>
                <a:latin typeface="Arial" charset="0"/>
                <a:cs typeface="Arial" charset="0"/>
              </a:rPr>
              <a:t>想到日后的幸福就欢笑</a:t>
            </a:r>
            <a:r>
              <a:rPr kumimoji="0" lang="en-US" altLang="ko-KR"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000000"/>
                </a:solidFill>
                <a:effectLst/>
                <a:uLnTx/>
                <a:uFillTx/>
                <a:latin typeface="Arial" charset="0"/>
                <a:cs typeface="Arial" charset="0"/>
              </a:rPr>
              <a:t> </a:t>
            </a:r>
            <a:r>
              <a:rPr kumimoji="0" lang="en-US" altLang="ko-KR"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err="1">
                <a:ln>
                  <a:noFill/>
                </a:ln>
                <a:solidFill>
                  <a:srgbClr val="000000"/>
                </a:solidFill>
                <a:effectLst/>
                <a:uLnTx/>
                <a:uFillTx/>
                <a:latin typeface="Arial" charset="0"/>
                <a:cs typeface="Arial" charset="0"/>
              </a:rPr>
              <a:t>箴言</a:t>
            </a:r>
            <a:r>
              <a:rPr kumimoji="0" lang="ko-KR" altLang="en-US" sz="2800" b="1" i="0" u="none" strike="noStrike" kern="1200" cap="none" spc="0" normalizeH="0" baseline="0" noProof="0" dirty="0">
                <a:ln>
                  <a:noFill/>
                </a:ln>
                <a:solidFill>
                  <a:srgbClr val="000000"/>
                </a:solidFill>
                <a:effectLst/>
                <a:uLnTx/>
                <a:uFillTx/>
                <a:latin typeface="Arial" charset="0"/>
                <a:cs typeface="Arial" charset="0"/>
              </a:rPr>
              <a:t> </a:t>
            </a:r>
            <a:r>
              <a:rPr kumimoji="0" lang="en-US" altLang="ko-KR"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31:25)</a:t>
            </a:r>
          </a:p>
        </p:txBody>
      </p:sp>
      <p:sp>
        <p:nvSpPr>
          <p:cNvPr id="340997" name="Rectangle 10"/>
          <p:cNvSpPr txBox="1">
            <a:spLocks noChangeArrowheads="1"/>
          </p:cNvSpPr>
          <p:nvPr/>
        </p:nvSpPr>
        <p:spPr bwMode="auto">
          <a:xfrm>
            <a:off x="1331913" y="115888"/>
            <a:ext cx="6553200" cy="43338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err="1">
                <a:ln>
                  <a:noFill/>
                </a:ln>
                <a:solidFill>
                  <a:srgbClr val="000000"/>
                </a:solidFill>
                <a:effectLst/>
                <a:uLnTx/>
                <a:uFillTx/>
                <a:latin typeface="Arial" charset="0"/>
                <a:cs typeface="Arial" charset="0"/>
              </a:rPr>
              <a:t>想到日后的幸福就欢笑</a:t>
            </a:r>
            <a:endParaRPr kumimoji="0" lang="ko-KR" altLang="en-US" sz="3200" b="1" i="0" u="none" strike="noStrike" kern="1200" cap="none" spc="0" normalizeH="0" baseline="0" noProof="0" dirty="0">
              <a:ln>
                <a:noFill/>
              </a:ln>
              <a:solidFill>
                <a:srgbClr val="000000"/>
              </a:solidFill>
              <a:effectLst/>
              <a:uLnTx/>
              <a:uFillTx/>
              <a:latin typeface="Arial" charset="0"/>
              <a:cs typeface="Arial" charset="0"/>
            </a:endParaRPr>
          </a:p>
        </p:txBody>
      </p:sp>
      <p:pic>
        <p:nvPicPr>
          <p:cNvPr id="2050" name="Picture 2" descr="Image result for proverbs 31">
            <a:extLst>
              <a:ext uri="{FF2B5EF4-FFF2-40B4-BE49-F238E27FC236}">
                <a16:creationId xmlns:a16="http://schemas.microsoft.com/office/drawing/2014/main" id="{34F6EB7D-E6F6-1344-B379-28C753E7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664840"/>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24565"/>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has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godly selfless deeds</a:t>
            </a:r>
          </a:p>
        </p:txBody>
      </p:sp>
      <p:sp>
        <p:nvSpPr>
          <p:cNvPr id="5" name="Rectangle 4">
            <a:extLst>
              <a:ext uri="{FF2B5EF4-FFF2-40B4-BE49-F238E27FC236}">
                <a16:creationId xmlns:a16="http://schemas.microsoft.com/office/drawing/2014/main" id="{8AB8EF07-F523-044B-B93E-AEB30162ADFC}"/>
              </a:ext>
            </a:extLst>
          </p:cNvPr>
          <p:cNvSpPr/>
          <p:nvPr/>
        </p:nvSpPr>
        <p:spPr>
          <a:xfrm>
            <a:off x="38099" y="51404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She is optimistic about the future (25). </a:t>
            </a:r>
          </a:p>
        </p:txBody>
      </p:sp>
      <p:sp>
        <p:nvSpPr>
          <p:cNvPr id="6" name="Rectangle 5">
            <a:extLst>
              <a:ext uri="{FF2B5EF4-FFF2-40B4-BE49-F238E27FC236}">
                <a16:creationId xmlns:a16="http://schemas.microsoft.com/office/drawing/2014/main" id="{62A83C20-33D4-8E4C-83E6-C708EA035EC4}"/>
              </a:ext>
            </a:extLst>
          </p:cNvPr>
          <p:cNvSpPr/>
          <p:nvPr/>
        </p:nvSpPr>
        <p:spPr>
          <a:xfrm>
            <a:off x="50799" y="56992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3. She speaks with wisdom (26). </a:t>
            </a:r>
          </a:p>
        </p:txBody>
      </p:sp>
    </p:spTree>
    <p:extLst>
      <p:ext uri="{BB962C8B-B14F-4D97-AF65-F5344CB8AC3E}">
        <p14:creationId xmlns:p14="http://schemas.microsoft.com/office/powerpoint/2010/main" val="2652683623"/>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16573" y="2561676"/>
            <a:ext cx="8310854" cy="1200329"/>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26</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prstClr val="white"/>
                </a:solidFill>
                <a:effectLst>
                  <a:glow rad="127000">
                    <a:srgbClr val="000000"/>
                  </a:glow>
                </a:effectLst>
                <a:cs typeface="Arial" panose="020B0604020202020204" pitchFamily="34" charset="0"/>
              </a:rPr>
              <a:t>她说的话带着智慧，</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她的训言充满慈爱。</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1344358"/>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F35D0A-C4C1-0841-95F9-C100F63E0A3E}"/>
              </a:ext>
            </a:extLst>
          </p:cNvPr>
          <p:cNvPicPr>
            <a:picLocks noChangeAspect="1"/>
          </p:cNvPicPr>
          <p:nvPr/>
        </p:nvPicPr>
        <p:blipFill>
          <a:blip r:embed="rId3"/>
          <a:stretch>
            <a:fillRect/>
          </a:stretch>
        </p:blipFill>
        <p:spPr>
          <a:xfrm>
            <a:off x="0" y="0"/>
            <a:ext cx="9144000" cy="6858000"/>
          </a:xfrm>
          <a:prstGeom prst="rect">
            <a:avLst/>
          </a:prstGeom>
        </p:spPr>
      </p:pic>
      <p:sp>
        <p:nvSpPr>
          <p:cNvPr id="178185" name="Text Box 9"/>
          <p:cNvSpPr txBox="1">
            <a:spLocks noChangeArrowheads="1"/>
          </p:cNvSpPr>
          <p:nvPr/>
        </p:nvSpPr>
        <p:spPr bwMode="auto">
          <a:xfrm>
            <a:off x="5796136" y="404664"/>
            <a:ext cx="3200400" cy="37846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lvl="0" algn="ctr">
              <a:spcBef>
                <a:spcPct val="50000"/>
              </a:spcBef>
              <a:defRPr/>
            </a:pPr>
            <a:r>
              <a:rPr lang="ko-KR" altLang="en-US" sz="8000" b="1" dirty="0" err="1">
                <a:solidFill>
                  <a:srgbClr val="FFFFFF"/>
                </a:solidFill>
                <a:effectLst>
                  <a:glow rad="228600">
                    <a:srgbClr val="000000">
                      <a:satMod val="175000"/>
                      <a:alpha val="63000"/>
                    </a:srgbClr>
                  </a:glow>
                </a:effectLst>
                <a:latin typeface="Monotype Corsiva" pitchFamily="-112" charset="0"/>
                <a:ea typeface="Arial" pitchFamily="-112" charset="0"/>
                <a:cs typeface="Arial" pitchFamily="-112" charset="0"/>
              </a:rPr>
              <a:t>有智慧的妇人</a:t>
            </a:r>
            <a:endParaRPr lang="ko-KR" altLang="en-US" sz="8000" b="1" dirty="0">
              <a:solidFill>
                <a:srgbClr val="FFFFFF"/>
              </a:solidFill>
              <a:effectLst>
                <a:glow rad="228600">
                  <a:srgbClr val="000000">
                    <a:satMod val="175000"/>
                    <a:alpha val="63000"/>
                  </a:srgbClr>
                </a:glow>
              </a:effectLst>
              <a:latin typeface="Monotype Corsiva" pitchFamily="-112" charset="0"/>
              <a:ea typeface="Arial" pitchFamily="-112" charset="0"/>
              <a:cs typeface="Arial" pitchFamily="-112" charset="0"/>
            </a:endParaRPr>
          </a:p>
        </p:txBody>
      </p:sp>
      <p:sp>
        <p:nvSpPr>
          <p:cNvPr id="178186" name="Rectangle 10"/>
          <p:cNvSpPr>
            <a:spLocks noGrp="1" noChangeArrowheads="1"/>
          </p:cNvSpPr>
          <p:nvPr>
            <p:ph type="title" idx="4294967295"/>
          </p:nvPr>
        </p:nvSpPr>
        <p:spPr>
          <a:xfrm>
            <a:off x="2771800" y="5445224"/>
            <a:ext cx="5556250" cy="1143000"/>
          </a:xfrm>
          <a:effectLst>
            <a:outerShdw blurRad="63500" dist="35921" dir="2700000" algn="ctr" rotWithShape="0">
              <a:schemeClr val="tx2">
                <a:alpha val="74998"/>
              </a:schemeClr>
            </a:outerShdw>
          </a:effectLst>
        </p:spPr>
        <p:txBody>
          <a:bodyPr/>
          <a:lstStyle/>
          <a:p>
            <a:pPr eaLnBrk="1" hangingPunct="1">
              <a:defRPr/>
            </a:pPr>
            <a:r>
              <a:rPr lang="ko-KR" altLang="en-US" sz="5400" dirty="0" err="1">
                <a:solidFill>
                  <a:schemeClr val="bg1"/>
                </a:solidFill>
                <a:effectLst>
                  <a:glow rad="228600">
                    <a:schemeClr val="accent4">
                      <a:satMod val="175000"/>
                      <a:alpha val="63000"/>
                    </a:schemeClr>
                  </a:glow>
                </a:effectLst>
                <a:latin typeface="Arial" charset="0"/>
                <a:cs typeface="Arial" charset="0"/>
              </a:rPr>
              <a:t>箴言</a:t>
            </a:r>
            <a:r>
              <a:rPr lang="ko-KR" altLang="en-US" sz="5400" dirty="0">
                <a:solidFill>
                  <a:schemeClr val="bg1"/>
                </a:solidFill>
                <a:effectLst>
                  <a:glow rad="228600">
                    <a:schemeClr val="accent4">
                      <a:satMod val="175000"/>
                      <a:alpha val="63000"/>
                    </a:schemeClr>
                  </a:glow>
                </a:effectLst>
                <a:latin typeface="Arial" charset="0"/>
                <a:cs typeface="Arial" charset="0"/>
              </a:rPr>
              <a:t>　</a:t>
            </a:r>
            <a:r>
              <a:rPr lang="en-US" altLang="ko-KR" sz="5400" dirty="0">
                <a:solidFill>
                  <a:schemeClr val="bg1"/>
                </a:solidFill>
                <a:effectLst>
                  <a:glow rad="228600">
                    <a:schemeClr val="accent4">
                      <a:satMod val="175000"/>
                      <a:alpha val="63000"/>
                    </a:schemeClr>
                  </a:glow>
                </a:effectLst>
                <a:latin typeface="Arial" charset="0"/>
                <a:cs typeface="Arial" charset="0"/>
              </a:rPr>
              <a:t>31</a:t>
            </a:r>
            <a:endParaRPr lang="en-US" sz="6000" b="1" dirty="0">
              <a:effectLst>
                <a:glow rad="228600">
                  <a:schemeClr val="accent4">
                    <a:satMod val="175000"/>
                    <a:alpha val="63000"/>
                  </a:schemeClr>
                </a:glow>
              </a:effectLst>
              <a:latin typeface="Arial" charset="0"/>
              <a:cs typeface="Arial" charset="0"/>
            </a:endParaRPr>
          </a:p>
        </p:txBody>
      </p:sp>
    </p:spTree>
    <p:extLst>
      <p:ext uri="{BB962C8B-B14F-4D97-AF65-F5344CB8AC3E}">
        <p14:creationId xmlns:p14="http://schemas.microsoft.com/office/powerpoint/2010/main" val="2361931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4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has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godly selfless deeds</a:t>
            </a:r>
          </a:p>
        </p:txBody>
      </p:sp>
      <p:sp>
        <p:nvSpPr>
          <p:cNvPr id="5" name="Rectangle 4">
            <a:extLst>
              <a:ext uri="{FF2B5EF4-FFF2-40B4-BE49-F238E27FC236}">
                <a16:creationId xmlns:a16="http://schemas.microsoft.com/office/drawing/2014/main" id="{8AB8EF07-F523-044B-B93E-AEB30162ADFC}"/>
              </a:ext>
            </a:extLst>
          </p:cNvPr>
          <p:cNvSpPr/>
          <p:nvPr/>
        </p:nvSpPr>
        <p:spPr>
          <a:xfrm>
            <a:off x="38099" y="51404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She is optimistic about the future (25). </a:t>
            </a:r>
          </a:p>
        </p:txBody>
      </p:sp>
      <p:sp>
        <p:nvSpPr>
          <p:cNvPr id="6" name="Rectangle 5">
            <a:extLst>
              <a:ext uri="{FF2B5EF4-FFF2-40B4-BE49-F238E27FC236}">
                <a16:creationId xmlns:a16="http://schemas.microsoft.com/office/drawing/2014/main" id="{62A83C20-33D4-8E4C-83E6-C708EA035EC4}"/>
              </a:ext>
            </a:extLst>
          </p:cNvPr>
          <p:cNvSpPr/>
          <p:nvPr/>
        </p:nvSpPr>
        <p:spPr>
          <a:xfrm>
            <a:off x="50799" y="56992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3. She speaks with wisdom (26). </a:t>
            </a:r>
          </a:p>
        </p:txBody>
      </p:sp>
      <p:sp>
        <p:nvSpPr>
          <p:cNvPr id="7" name="Rectangle 6">
            <a:extLst>
              <a:ext uri="{FF2B5EF4-FFF2-40B4-BE49-F238E27FC236}">
                <a16:creationId xmlns:a16="http://schemas.microsoft.com/office/drawing/2014/main" id="{6C466B37-2F31-4E43-9643-BF379E61EE41}"/>
              </a:ext>
            </a:extLst>
          </p:cNvPr>
          <p:cNvSpPr/>
          <p:nvPr/>
        </p:nvSpPr>
        <p:spPr>
          <a:xfrm>
            <a:off x="50799" y="62580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4. She manages her home diligently (27). </a:t>
            </a:r>
          </a:p>
        </p:txBody>
      </p:sp>
    </p:spTree>
    <p:extLst>
      <p:ext uri="{BB962C8B-B14F-4D97-AF65-F5344CB8AC3E}">
        <p14:creationId xmlns:p14="http://schemas.microsoft.com/office/powerpoint/2010/main" val="2331590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49286" y="2714975"/>
            <a:ext cx="7490951" cy="1200329"/>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27 </a:t>
            </a:r>
            <a:r>
              <a:rPr lang="zh-CN" altLang="en-US" sz="3600" b="1" kern="0" dirty="0">
                <a:solidFill>
                  <a:prstClr val="white"/>
                </a:solidFill>
                <a:effectLst>
                  <a:glow rad="127000">
                    <a:srgbClr val="000000"/>
                  </a:glow>
                </a:effectLst>
                <a:cs typeface="Arial" panose="020B0604020202020204" pitchFamily="34" charset="0"/>
              </a:rPr>
              <a:t>她料理一切家务，</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从不偷懒吃闲饭。</a:t>
            </a: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6062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7" name="Picture 9" descr="painting%20girl_480x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15"/>
          <p:cNvSpPr>
            <a:spLocks noGrp="1" noChangeArrowheads="1"/>
          </p:cNvSpPr>
          <p:nvPr>
            <p:ph type="title"/>
          </p:nvPr>
        </p:nvSpPr>
        <p:spPr>
          <a:solidFill>
            <a:srgbClr val="BBE0E3">
              <a:alpha val="39999"/>
            </a:srgbClr>
          </a:solidFill>
        </p:spPr>
        <p:txBody>
          <a:bodyPr/>
          <a:lstStyle/>
          <a:p>
            <a:pPr eaLnBrk="1" hangingPunct="1"/>
            <a:r>
              <a:rPr lang="zh-CN" altLang="en-US" b="1">
                <a:latin typeface="Arial" charset="0"/>
                <a:cs typeface="宋体" charset="0"/>
              </a:rPr>
              <a:t>箴言的种类</a:t>
            </a:r>
            <a:endParaRPr lang="en-US" b="1">
              <a:latin typeface="Arial" charset="0"/>
            </a:endParaRPr>
          </a:p>
        </p:txBody>
      </p:sp>
      <p:sp>
        <p:nvSpPr>
          <p:cNvPr id="68624" name="Rectangle 16"/>
          <p:cNvSpPr>
            <a:spLocks noGrp="1" noChangeArrowheads="1"/>
          </p:cNvSpPr>
          <p:nvPr>
            <p:ph type="body" sz="half" idx="1"/>
          </p:nvPr>
        </p:nvSpPr>
        <p:spPr>
          <a:xfrm>
            <a:off x="228600" y="1600200"/>
            <a:ext cx="4038600" cy="4525963"/>
          </a:xfrm>
          <a:solidFill>
            <a:srgbClr val="BBE0E3">
              <a:alpha val="39999"/>
            </a:srgbClr>
          </a:solidFill>
        </p:spPr>
        <p:txBody>
          <a:bodyPr/>
          <a:lstStyle/>
          <a:p>
            <a:pPr eaLnBrk="1" hangingPunct="1"/>
            <a:r>
              <a:rPr lang="zh-CN" altLang="en-US" sz="4800" b="1">
                <a:latin typeface="Arial" charset="0"/>
                <a:cs typeface="宋体" charset="0"/>
              </a:rPr>
              <a:t>形容性的</a:t>
            </a:r>
            <a:endParaRPr lang="en-US" sz="4800" b="1">
              <a:latin typeface="Arial" charset="0"/>
            </a:endParaRPr>
          </a:p>
        </p:txBody>
      </p:sp>
      <p:sp>
        <p:nvSpPr>
          <p:cNvPr id="113668" name="Text Box 20"/>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68629" name="Text Box 21"/>
          <p:cNvSpPr txBox="1">
            <a:spLocks noChangeArrowheads="1"/>
          </p:cNvSpPr>
          <p:nvPr/>
        </p:nvSpPr>
        <p:spPr bwMode="auto">
          <a:xfrm>
            <a:off x="533400" y="2311400"/>
            <a:ext cx="231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CC"/>
                </a:solidFill>
              </a:rPr>
              <a:t>- </a:t>
            </a:r>
            <a:r>
              <a:rPr lang="zh-CN" altLang="en-US" sz="3600" b="1">
                <a:solidFill>
                  <a:srgbClr val="0000CC"/>
                </a:solidFill>
                <a:cs typeface="宋体" charset="0"/>
              </a:rPr>
              <a:t>世事如何</a:t>
            </a:r>
            <a:endParaRPr lang="en-US" sz="36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 to="" calcmode="lin" valueType="num">
                                      <p:cBhvr>
                                        <p:cTn id="7" dur="1" fill="hold"/>
                                        <p:tgtEl>
                                          <p:spTgt spid="6861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8624">
                                            <p:bg/>
                                          </p:spTgt>
                                        </p:tgtEl>
                                        <p:attrNameLst>
                                          <p:attrName>style.visibility</p:attrName>
                                        </p:attrNameLst>
                                      </p:cBhvr>
                                      <p:to>
                                        <p:strVal val="visible"/>
                                      </p:to>
                                    </p:set>
                                    <p:anim to="" calcmode="lin" valueType="num">
                                      <p:cBhvr>
                                        <p:cTn id="10" dur="1" fill="hold"/>
                                        <p:tgtEl>
                                          <p:spTgt spid="68624">
                                            <p:bg/>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8624">
                                            <p:txEl>
                                              <p:pRg st="0" end="0"/>
                                            </p:txEl>
                                          </p:spTgt>
                                        </p:tgtEl>
                                        <p:attrNameLst>
                                          <p:attrName>style.visibility</p:attrName>
                                        </p:attrNameLst>
                                      </p:cBhvr>
                                      <p:to>
                                        <p:strVal val="visible"/>
                                      </p:to>
                                    </p:set>
                                    <p:anim to="" calcmode="lin" valueType="num">
                                      <p:cBhvr>
                                        <p:cTn id="13" dur="1" fill="hold"/>
                                        <p:tgtEl>
                                          <p:spTgt spid="68624">
                                            <p:txEl>
                                              <p:pRg st="0" end="0"/>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68629"/>
                                        </p:tgtEl>
                                        <p:attrNameLst>
                                          <p:attrName>style.visibility</p:attrName>
                                        </p:attrNameLst>
                                      </p:cBhvr>
                                      <p:to>
                                        <p:strVal val="visible"/>
                                      </p:to>
                                    </p:set>
                                    <p:anim to="" calcmode="lin" valueType="num">
                                      <p:cBhvr>
                                        <p:cTn id="18" dur="1" fill="hold"/>
                                        <p:tgtEl>
                                          <p:spTgt spid="6862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4" grpId="0" build="p" animBg="1"/>
      <p:bldP spid="68629" grpId="0"/>
    </p:bldLst>
  </p:timing>
</p:sld>
</file>

<file path=ppt/slides/slide4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16400" y="232008"/>
            <a:ext cx="4927600" cy="4593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is a </a:t>
            </a:r>
            <a:r>
              <a:rPr lang="en-US" sz="5400" b="1" dirty="0">
                <a:solidFill>
                  <a:srgbClr val="FFFF00"/>
                </a:solidFill>
                <a:effectLst>
                  <a:glow rad="127000">
                    <a:schemeClr val="tx1"/>
                  </a:glow>
                </a:effectLst>
                <a:latin typeface="Arial" charset="0"/>
                <a:ea typeface="ＭＳ Ｐゴシック" charset="0"/>
                <a:cs typeface="ＭＳ Ｐゴシック" charset="0"/>
              </a:rPr>
              <a:t>capable</a:t>
            </a:r>
            <a:r>
              <a:rPr lang="en-US" sz="5400" b="1" dirty="0">
                <a:effectLst>
                  <a:glow rad="127000">
                    <a:schemeClr val="tx1"/>
                  </a:glow>
                </a:effectLst>
                <a:latin typeface="Arial" charset="0"/>
                <a:ea typeface="ＭＳ Ｐゴシック" charset="0"/>
                <a:cs typeface="ＭＳ Ｐゴシック" charset="0"/>
              </a:rPr>
              <a:t> wife rare and priceless?</a:t>
            </a:r>
          </a:p>
        </p:txBody>
      </p:sp>
      <p:pic>
        <p:nvPicPr>
          <p:cNvPr id="1026" name="Picture 2">
            <a:extLst>
              <a:ext uri="{FF2B5EF4-FFF2-40B4-BE49-F238E27FC236}">
                <a16:creationId xmlns:a16="http://schemas.microsoft.com/office/drawing/2014/main" id="{5510CD11-7A6A-B746-8C1B-9D889E61C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2008"/>
            <a:ext cx="4025900" cy="50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13800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Where we’re going today…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sh</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is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priceless</a:t>
            </a:r>
            <a:endParaRPr kumimoji="0" lang="en-US" sz="36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should</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respond</a:t>
            </a:r>
          </a:p>
        </p:txBody>
      </p:sp>
      <p:sp>
        <p:nvSpPr>
          <p:cNvPr id="2" name="Notched Right Arrow 1"/>
          <p:cNvSpPr/>
          <p:nvPr/>
        </p:nvSpPr>
        <p:spPr bwMode="auto">
          <a:xfrm>
            <a:off x="3199112"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693611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6C5CBA3-7D71-2642-98D0-4D33878362B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95784"/>
            <a:ext cx="9144000" cy="1400431"/>
          </a:xfrm>
          <a:effectLst>
            <a:outerShdw blurRad="63500" dist="35921" dir="2700000" algn="ctr" rotWithShape="0">
              <a:schemeClr val="tx2">
                <a:alpha val="74998"/>
              </a:schemeClr>
            </a:outerShdw>
          </a:effectLst>
        </p:spPr>
        <p:txBody>
          <a:bodyPr anchor="ctr"/>
          <a:lstStyle/>
          <a:p>
            <a:pPr marL="401638" indent="-401638" algn="l">
              <a:defRPr/>
            </a:pPr>
            <a:r>
              <a:rPr lang="en-US" sz="4000" b="1" dirty="0">
                <a:effectLst>
                  <a:glow rad="127000">
                    <a:schemeClr val="tx1"/>
                  </a:glow>
                </a:effectLst>
                <a:latin typeface="Arial" charset="0"/>
                <a:ea typeface="ＭＳ Ｐゴシック" charset="0"/>
                <a:cs typeface="ＭＳ Ｐゴシック" charset="0"/>
              </a:rPr>
              <a:t>I. A capable wife has godly </a:t>
            </a:r>
            <a:r>
              <a:rPr lang="en-US" sz="4000" b="1" dirty="0">
                <a:solidFill>
                  <a:srgbClr val="FFFF00"/>
                </a:solidFill>
                <a:effectLst>
                  <a:glow rad="127000">
                    <a:schemeClr val="tx1"/>
                  </a:glow>
                </a:effectLst>
                <a:latin typeface="Arial" charset="0"/>
                <a:ea typeface="ＭＳ Ｐゴシック" charset="0"/>
                <a:cs typeface="ＭＳ Ｐゴシック" charset="0"/>
              </a:rPr>
              <a:t>selfless</a:t>
            </a:r>
            <a:r>
              <a:rPr lang="en-US" sz="4000" b="1" dirty="0">
                <a:effectLst>
                  <a:glow rad="127000">
                    <a:schemeClr val="tx1"/>
                  </a:glow>
                </a:effectLst>
                <a:latin typeface="Arial" charset="0"/>
                <a:ea typeface="ＭＳ Ｐゴシック" charset="0"/>
                <a:cs typeface="ＭＳ Ｐゴシック" charset="0"/>
              </a:rPr>
              <a:t> deeds (11-27).</a:t>
            </a:r>
          </a:p>
        </p:txBody>
      </p:sp>
    </p:spTree>
    <p:extLst>
      <p:ext uri="{BB962C8B-B14F-4D97-AF65-F5344CB8AC3E}">
        <p14:creationId xmlns:p14="http://schemas.microsoft.com/office/powerpoint/2010/main" val="2821897209"/>
      </p:ext>
    </p:extLst>
  </p:cSld>
  <p:clrMapOvr>
    <a:masterClrMapping/>
  </p:clrMapOvr>
  <p:transition/>
</p:sld>
</file>

<file path=ppt/slides/slide4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601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II. We should publicly </a:t>
            </a:r>
            <a:r>
              <a:rPr lang="en-US" sz="4000" b="1" dirty="0">
                <a:solidFill>
                  <a:srgbClr val="FFFF00"/>
                </a:solidFill>
                <a:effectLst>
                  <a:glow rad="127000">
                    <a:schemeClr val="tx1"/>
                  </a:glow>
                </a:effectLst>
                <a:latin typeface="Arial" charset="0"/>
                <a:ea typeface="ＭＳ Ｐゴシック" charset="0"/>
                <a:cs typeface="ＭＳ Ｐゴシック" charset="0"/>
              </a:rPr>
              <a:t>praise</a:t>
            </a:r>
            <a:r>
              <a:rPr lang="en-US" sz="4000" b="1" dirty="0">
                <a:effectLst>
                  <a:glow rad="127000">
                    <a:schemeClr val="tx1"/>
                  </a:glow>
                </a:effectLst>
                <a:latin typeface="Arial" charset="0"/>
                <a:ea typeface="ＭＳ Ｐゴシック" charset="0"/>
                <a:cs typeface="ＭＳ Ｐゴシック" charset="0"/>
              </a:rPr>
              <a:t> a capable wife (28-31).</a:t>
            </a:r>
          </a:p>
        </p:txBody>
      </p:sp>
      <p:pic>
        <p:nvPicPr>
          <p:cNvPr id="4" name="Picture 4">
            <a:extLst>
              <a:ext uri="{FF2B5EF4-FFF2-40B4-BE49-F238E27FC236}">
                <a16:creationId xmlns:a16="http://schemas.microsoft.com/office/drawing/2014/main" id="{73C0C9D2-DA64-7C4B-A0E7-DD64EA749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651001"/>
            <a:ext cx="6421965" cy="481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334658"/>
      </p:ext>
    </p:extLst>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03876" y="2592143"/>
            <a:ext cx="2380267" cy="3970318"/>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28</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prstClr val="white"/>
                </a:solidFill>
                <a:effectLst>
                  <a:glow rad="127000">
                    <a:srgbClr val="000000"/>
                  </a:glow>
                </a:effectLst>
                <a:cs typeface="Arial" panose="020B0604020202020204" pitchFamily="34" charset="0"/>
              </a:rPr>
              <a:t>她的儿女肃立，</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为她祝福，</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她的丈夫也称赞她，</a:t>
            </a: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B6708AD4-3AF4-6B4E-B0CB-B8D1ED2D2627}"/>
              </a:ext>
            </a:extLst>
          </p:cNvPr>
          <p:cNvPicPr>
            <a:picLocks noChangeAspect="1"/>
          </p:cNvPicPr>
          <p:nvPr/>
        </p:nvPicPr>
        <p:blipFill>
          <a:blip r:embed="rId3"/>
          <a:stretch>
            <a:fillRect/>
          </a:stretch>
        </p:blipFill>
        <p:spPr>
          <a:xfrm>
            <a:off x="2784144" y="1896394"/>
            <a:ext cx="6289288" cy="4785328"/>
          </a:xfrm>
          <a:prstGeom prst="rect">
            <a:avLst/>
          </a:prstGeom>
        </p:spPr>
      </p:pic>
    </p:spTree>
    <p:extLst>
      <p:ext uri="{BB962C8B-B14F-4D97-AF65-F5344CB8AC3E}">
        <p14:creationId xmlns:p14="http://schemas.microsoft.com/office/powerpoint/2010/main" val="213587963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03876" y="2592143"/>
            <a:ext cx="8289748" cy="2862322"/>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28</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srgbClr val="EEECE1">
                    <a:lumMod val="90000"/>
                  </a:srgbClr>
                </a:solidFill>
                <a:effectLst>
                  <a:glow rad="127000">
                    <a:srgbClr val="000000"/>
                  </a:glow>
                </a:effectLst>
                <a:cs typeface="Arial" panose="020B0604020202020204" pitchFamily="34" charset="0"/>
              </a:rPr>
              <a:t>她的儿女肃立，</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为她祝福，</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她的丈夫也称赞她，</a:t>
            </a:r>
            <a:endParaRPr lang="en-US" altLang="zh-CN" sz="3600" b="1" kern="0" dirty="0">
              <a:solidFill>
                <a:srgbClr val="EEECE1">
                  <a:lumMod val="90000"/>
                </a:srgbClr>
              </a:solidFill>
              <a:effectLst>
                <a:glow rad="127000">
                  <a:srgbClr val="000000"/>
                </a:glow>
              </a:effectLst>
              <a:cs typeface="Arial" panose="020B0604020202020204" pitchFamily="34" charset="0"/>
            </a:endParaRPr>
          </a:p>
          <a:p>
            <a:pPr lvl="0" defTabSz="457200">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29</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a:t>
            </a:r>
            <a:r>
              <a:rPr lang="zh-CN" altLang="en-US" sz="3600" b="1" kern="0" dirty="0">
                <a:solidFill>
                  <a:prstClr val="white"/>
                </a:solidFill>
                <a:effectLst>
                  <a:glow rad="127000">
                    <a:srgbClr val="000000"/>
                  </a:glow>
                </a:effectLst>
                <a:cs typeface="Arial" panose="020B0604020202020204" pitchFamily="34" charset="0"/>
              </a:rPr>
              <a:t>说：“世上贤德的女子很多，</a:t>
            </a:r>
          </a:p>
          <a:p>
            <a:pPr lvl="0" defTabSz="457200">
              <a:defRPr/>
            </a:pPr>
            <a:r>
              <a:rPr lang="zh-CN" altLang="en-US" sz="3600" b="1" kern="0" dirty="0">
                <a:solidFill>
                  <a:prstClr val="white"/>
                </a:solidFill>
                <a:effectLst>
                  <a:glow rad="127000">
                    <a:srgbClr val="000000"/>
                  </a:glow>
                </a:effectLst>
                <a:cs typeface="Arial" panose="020B0604020202020204" pitchFamily="34" charset="0"/>
              </a:rPr>
              <a:t>    唯有你无与伦比。”</a:t>
            </a: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3173102"/>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347864" y="-782638"/>
            <a:ext cx="5556250" cy="782638"/>
          </a:xfrm>
          <a:effectLst>
            <a:outerShdw blurRad="63500" dist="35921" dir="2700000" algn="ctr" rotWithShape="0">
              <a:schemeClr val="tx2">
                <a:alpha val="74998"/>
              </a:schemeClr>
            </a:outerShdw>
          </a:effectLst>
        </p:spPr>
        <p:txBody>
          <a:bodyPr/>
          <a:lstStyle/>
          <a:p>
            <a:pPr algn="r" eaLnBrk="1" hangingPunct="1">
              <a:defRPr/>
            </a:pPr>
            <a:r>
              <a:rPr lang="ko-KR" altLang="en-US" sz="3200" b="1" i="1" dirty="0" err="1">
                <a:solidFill>
                  <a:schemeClr val="bg1"/>
                </a:solidFill>
                <a:latin typeface="Times New Roman"/>
                <a:cs typeface="Times New Roman"/>
              </a:rPr>
              <a:t>箴言</a:t>
            </a:r>
            <a:r>
              <a:rPr lang="en-US" sz="3200" b="1" i="1" dirty="0">
                <a:solidFill>
                  <a:schemeClr val="bg1"/>
                </a:solidFill>
                <a:latin typeface="Times New Roman"/>
                <a:cs typeface="Times New Roman"/>
              </a:rPr>
              <a:t> 31:30</a:t>
            </a:r>
            <a:endParaRPr lang="en-US" sz="3600" b="1" i="1" dirty="0">
              <a:latin typeface="Times New Roman"/>
              <a:cs typeface="Times New Roman"/>
            </a:endParaRPr>
          </a:p>
        </p:txBody>
      </p:sp>
      <p:pic>
        <p:nvPicPr>
          <p:cNvPr id="1026" name="Picture 2" descr="Image result for proverbs 31">
            <a:extLst>
              <a:ext uri="{FF2B5EF4-FFF2-40B4-BE49-F238E27FC236}">
                <a16:creationId xmlns:a16="http://schemas.microsoft.com/office/drawing/2014/main" id="{7AEF9D45-88C4-6A4D-84C3-472F2ECE3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 y="0"/>
            <a:ext cx="9211783" cy="46124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
          <p:cNvSpPr txBox="1">
            <a:spLocks noChangeArrowheads="1"/>
          </p:cNvSpPr>
          <p:nvPr/>
        </p:nvSpPr>
        <p:spPr bwMode="auto">
          <a:xfrm>
            <a:off x="0" y="4684414"/>
            <a:ext cx="9180512" cy="220097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3200" b="1" i="1" u="none" strike="noStrike" kern="1200" cap="none" spc="0" normalizeH="0" baseline="0" noProof="0" dirty="0" err="1">
                <a:ln>
                  <a:noFill/>
                </a:ln>
                <a:solidFill>
                  <a:srgbClr val="FFFFFF"/>
                </a:solidFill>
                <a:effectLst/>
                <a:uLnTx/>
                <a:uFillTx/>
                <a:latin typeface="Arial" charset="0"/>
                <a:cs typeface="Arial" charset="0"/>
              </a:rPr>
              <a:t>艳丽是虚假的，美容是虚浮的</a:t>
            </a:r>
            <a:r>
              <a:rPr kumimoji="0" lang="ko-KR" altLang="en-US" sz="3200" b="1" i="1" u="none" strike="noStrike" kern="1200" cap="none" spc="0" normalizeH="0" baseline="0" noProof="0" dirty="0">
                <a:ln>
                  <a:noFill/>
                </a:ln>
                <a:solidFill>
                  <a:srgbClr val="FFFFFF"/>
                </a:solidFill>
                <a:effectLst/>
                <a:uLnTx/>
                <a:uFillTx/>
                <a:latin typeface="Arial"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1" u="none" strike="noStrike" kern="1200" cap="none" spc="0" normalizeH="0" baseline="0" noProof="0" dirty="0" err="1">
                <a:ln>
                  <a:noFill/>
                </a:ln>
                <a:solidFill>
                  <a:srgbClr val="FFFFFF"/>
                </a:solidFill>
                <a:effectLst/>
                <a:uLnTx/>
                <a:uFillTx/>
                <a:latin typeface="Arial" charset="0"/>
                <a:cs typeface="Arial" charset="0"/>
              </a:rPr>
              <a:t>唯有敬畏耶和华的妇女，必得称赞</a:t>
            </a:r>
            <a:r>
              <a:rPr kumimoji="0" lang="ko-KR" altLang="en-US" sz="3200" b="1" i="1" u="none" strike="noStrike" kern="1200" cap="none" spc="0" normalizeH="0" baseline="0" noProof="0" dirty="0">
                <a:ln>
                  <a:noFill/>
                </a:ln>
                <a:solidFill>
                  <a:srgbClr val="FFFFFF"/>
                </a:solidFill>
                <a:effectLst/>
                <a:uLnTx/>
                <a:uFillTx/>
                <a:latin typeface="Arial" charset="0"/>
                <a:cs typeface="Arial" charset="0"/>
              </a:rPr>
              <a:t>。</a:t>
            </a:r>
            <a:r>
              <a:rPr kumimoji="0" lang="en-US" altLang="ko-KR"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3200" b="1" i="1" u="none" strike="noStrike" kern="1200" cap="none" spc="0" normalizeH="0" baseline="0" noProof="0" dirty="0">
                <a:ln>
                  <a:noFill/>
                </a:ln>
                <a:solidFill>
                  <a:srgbClr val="FFFFFF"/>
                </a:solidFill>
                <a:effectLst/>
                <a:uLnTx/>
                <a:uFillTx/>
                <a:latin typeface="Arial" charset="0"/>
                <a:cs typeface="Arial" charset="0"/>
              </a:rPr>
              <a:t> </a:t>
            </a:r>
            <a:br>
              <a:rPr kumimoji="0" lang="ko-KR" altLang="en-US" sz="3200" b="1" i="1" u="none" strike="noStrike" kern="1200" cap="none" spc="0" normalizeH="0" baseline="0" noProof="0" dirty="0">
                <a:ln>
                  <a:noFill/>
                </a:ln>
                <a:solidFill>
                  <a:srgbClr val="FFFFFF"/>
                </a:solidFill>
                <a:effectLst/>
                <a:uLnTx/>
                <a:uFillTx/>
                <a:latin typeface="Arial" charset="0"/>
                <a:cs typeface="Arial" charset="0"/>
              </a:rPr>
            </a:br>
            <a:r>
              <a:rPr kumimoji="0" lang="en-US" altLang="ko-KR"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3200" b="1" i="1" u="none" strike="noStrike" kern="1200" cap="none" spc="0" normalizeH="0" baseline="0" noProof="0" dirty="0" err="1">
                <a:ln>
                  <a:noFill/>
                </a:ln>
                <a:solidFill>
                  <a:srgbClr val="FFFFFF"/>
                </a:solidFill>
                <a:effectLst/>
                <a:uLnTx/>
                <a:uFillTx/>
                <a:latin typeface="Arial" charset="0"/>
                <a:cs typeface="Arial" charset="0"/>
              </a:rPr>
              <a:t>箴言</a:t>
            </a:r>
            <a:r>
              <a:rPr kumimoji="0" lang="ko-KR" altLang="en-US" sz="3200" b="1" i="1" u="none" strike="noStrike" kern="1200" cap="none" spc="0" normalizeH="0" baseline="0" noProof="0" dirty="0">
                <a:ln>
                  <a:noFill/>
                </a:ln>
                <a:solidFill>
                  <a:srgbClr val="FFFFFF"/>
                </a:solidFill>
                <a:effectLst/>
                <a:uLnTx/>
                <a:uFillTx/>
                <a:latin typeface="Arial" charset="0"/>
                <a:cs typeface="Arial" charset="0"/>
              </a:rPr>
              <a:t> </a:t>
            </a:r>
            <a:r>
              <a:rPr kumimoji="0" lang="en-US" altLang="ko-KR"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31:30).</a:t>
            </a:r>
          </a:p>
        </p:txBody>
      </p:sp>
    </p:spTree>
    <p:extLst>
      <p:ext uri="{BB962C8B-B14F-4D97-AF65-F5344CB8AC3E}">
        <p14:creationId xmlns:p14="http://schemas.microsoft.com/office/powerpoint/2010/main" val="3766354822"/>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箴言</a:t>
            </a: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31:10-31 CCB</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14668" y="1339725"/>
            <a:ext cx="7368364" cy="1200329"/>
          </a:xfrm>
          <a:prstGeom prst="rect">
            <a:avLst/>
          </a:prstGeom>
        </p:spPr>
        <p:txBody>
          <a:bodyPr wrap="square">
            <a:spAutoFit/>
          </a:bodyPr>
          <a:lstStyle/>
          <a:p>
            <a:pPr lvl="0" defTabSz="457200">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31 </a:t>
            </a:r>
            <a:r>
              <a:rPr lang="zh-CN" altLang="en-US" sz="3600" b="1" kern="0" dirty="0">
                <a:solidFill>
                  <a:srgbClr val="EEECE1">
                    <a:lumMod val="90000"/>
                  </a:srgbClr>
                </a:solidFill>
                <a:effectLst>
                  <a:glow rad="127000">
                    <a:srgbClr val="000000"/>
                  </a:glow>
                </a:effectLst>
                <a:cs typeface="Arial" panose="020B0604020202020204" pitchFamily="34" charset="0"/>
              </a:rPr>
              <a:t>愿她享受自己的劳动成果，</a:t>
            </a:r>
          </a:p>
          <a:p>
            <a:pPr lvl="0" defTabSz="457200">
              <a:defRPr/>
            </a:pPr>
            <a:r>
              <a:rPr lang="zh-CN" altLang="en-US" sz="3600" b="1" kern="0" dirty="0">
                <a:solidFill>
                  <a:srgbClr val="EEECE1">
                    <a:lumMod val="90000"/>
                  </a:srgbClr>
                </a:solidFill>
                <a:effectLst>
                  <a:glow rad="127000">
                    <a:srgbClr val="000000"/>
                  </a:glow>
                </a:effectLst>
                <a:cs typeface="Arial" panose="020B0604020202020204" pitchFamily="34" charset="0"/>
              </a:rPr>
              <a:t>    愿她的事迹使她在城门口受称赞。</a:t>
            </a:r>
            <a:endPar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endParaRPr>
          </a:p>
        </p:txBody>
      </p:sp>
      <p:pic>
        <p:nvPicPr>
          <p:cNvPr id="4" name="Picture 2">
            <a:extLst>
              <a:ext uri="{FF2B5EF4-FFF2-40B4-BE49-F238E27FC236}">
                <a16:creationId xmlns:a16="http://schemas.microsoft.com/office/drawing/2014/main" id="{B88BFBAC-0728-1040-A68F-CDE01CFE9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97116"/>
            <a:ext cx="6498609" cy="366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751839"/>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38991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15C1175-05D1-A149-9D3B-091BC45B354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428248"/>
            <a:ext cx="4618691" cy="35634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t>
            </a:r>
            <a:r>
              <a:rPr lang="ja-JP" altLang="en-US" b="1" dirty="0">
                <a:effectLst>
                  <a:glow rad="127000">
                    <a:schemeClr val="tx1"/>
                  </a:glow>
                </a:effectLst>
                <a:latin typeface="Arial" charset="0"/>
                <a:ea typeface="ＭＳ Ｐゴシック" charset="0"/>
                <a:cs typeface="ＭＳ Ｐゴシック" charset="0"/>
              </a:rPr>
              <a:t>箴言</a:t>
            </a:r>
            <a:r>
              <a:rPr lang="en-US" b="1" dirty="0">
                <a:effectLst>
                  <a:glow rad="127000">
                    <a:schemeClr val="tx1"/>
                  </a:glow>
                </a:effectLst>
                <a:latin typeface="Arial" charset="0"/>
                <a:ea typeface="ＭＳ Ｐゴシック" charset="0"/>
                <a:cs typeface="ＭＳ Ｐゴシック" charset="0"/>
              </a:rPr>
              <a:t> 31:10-31</a:t>
            </a:r>
          </a:p>
        </p:txBody>
      </p:sp>
      <p:sp>
        <p:nvSpPr>
          <p:cNvPr id="3" name="Rectangle 2"/>
          <p:cNvSpPr txBox="1">
            <a:spLocks noChangeArrowheads="1"/>
          </p:cNvSpPr>
          <p:nvPr/>
        </p:nvSpPr>
        <p:spPr bwMode="auto">
          <a:xfrm>
            <a:off x="0" y="1404398"/>
            <a:ext cx="9144000" cy="16208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Praise</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 capable wife and mother for her priceless selflessness </a:t>
            </a:r>
          </a:p>
        </p:txBody>
      </p:sp>
      <p:pic>
        <p:nvPicPr>
          <p:cNvPr id="5" name="Picture 2">
            <a:extLst>
              <a:ext uri="{FF2B5EF4-FFF2-40B4-BE49-F238E27FC236}">
                <a16:creationId xmlns:a16="http://schemas.microsoft.com/office/drawing/2014/main" id="{2F4CCF62-3CD8-3946-9EE6-DD5DD6CEB4E5}"/>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067033" y="3428249"/>
            <a:ext cx="5076966" cy="356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847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Clouds &amp; Sky 0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p:cNvSpPr txBox="1">
            <a:spLocks noChangeArrowheads="1"/>
          </p:cNvSpPr>
          <p:nvPr/>
        </p:nvSpPr>
        <p:spPr bwMode="auto">
          <a:xfrm>
            <a:off x="104775" y="2103438"/>
            <a:ext cx="8931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b="1"/>
              <a:t>“</a:t>
            </a:r>
            <a:r>
              <a:rPr lang="zh-CN" altLang="en-US" sz="4000" b="1">
                <a:cs typeface="宋体" charset="0"/>
              </a:rPr>
              <a:t>空夸赠送礼物的，好像无雨的风云。</a:t>
            </a:r>
            <a:r>
              <a:rPr lang="en-US" altLang="ja-JP" sz="4000" b="1"/>
              <a:t>”</a:t>
            </a:r>
          </a:p>
          <a:p>
            <a:pPr algn="ctr" eaLnBrk="1" hangingPunct="1"/>
            <a:endParaRPr lang="en-US" b="1"/>
          </a:p>
          <a:p>
            <a:pPr algn="ctr" eaLnBrk="1" hangingPunct="1"/>
            <a:r>
              <a:rPr lang="zh-CN" altLang="en-US" sz="3200" b="1">
                <a:cs typeface="宋体" charset="0"/>
              </a:rPr>
              <a:t>箴</a:t>
            </a:r>
            <a:r>
              <a:rPr lang="en-US" altLang="ja-JP" sz="3200" b="1"/>
              <a:t> 25:14</a:t>
            </a:r>
            <a:endParaRPr lang="en-US" sz="3200" b="1"/>
          </a:p>
        </p:txBody>
      </p:sp>
      <p:sp>
        <p:nvSpPr>
          <p:cNvPr id="115715" name="Rectangle 4"/>
          <p:cNvSpPr>
            <a:spLocks noGrp="1" noChangeArrowheads="1"/>
          </p:cNvSpPr>
          <p:nvPr>
            <p:ph type="title" idx="4294967295"/>
          </p:nvPr>
        </p:nvSpPr>
        <p:spPr/>
        <p:txBody>
          <a:bodyPr/>
          <a:lstStyle/>
          <a:p>
            <a:pPr eaLnBrk="1" hangingPunct="1"/>
            <a:r>
              <a:rPr lang="zh-CN" altLang="en-US">
                <a:latin typeface="Arial" charset="0"/>
                <a:cs typeface="宋体" charset="0"/>
              </a:rPr>
              <a:t>形容性的</a:t>
            </a:r>
            <a:r>
              <a:rPr lang="en-US" altLang="ja-JP">
                <a:latin typeface="Arial" charset="0"/>
              </a:rPr>
              <a:t>…</a:t>
            </a:r>
            <a:endParaRPr lang="en-US">
              <a:latin typeface="Arial" charset="0"/>
            </a:endParaRPr>
          </a:p>
        </p:txBody>
      </p:sp>
    </p:spTree>
  </p:cSld>
  <p:clrMapOvr>
    <a:masterClrMapping/>
  </p:clrMapOvr>
  <p:transition>
    <p:randomBar dir="vert"/>
  </p:transition>
</p:sld>
</file>

<file path=ppt/slides/slide4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better praise people?</a:t>
            </a:r>
          </a:p>
        </p:txBody>
      </p:sp>
      <p:sp>
        <p:nvSpPr>
          <p:cNvPr id="4" name="Rectangle 2">
            <a:extLst>
              <a:ext uri="{FF2B5EF4-FFF2-40B4-BE49-F238E27FC236}">
                <a16:creationId xmlns:a16="http://schemas.microsoft.com/office/drawing/2014/main" id="{2410C97F-49D5-7048-ABF4-65A75068ADDD}"/>
              </a:ext>
            </a:extLst>
          </p:cNvPr>
          <p:cNvSpPr txBox="1">
            <a:spLocks noChangeArrowheads="1"/>
          </p:cNvSpPr>
          <p:nvPr/>
        </p:nvSpPr>
        <p:spPr bwMode="auto">
          <a:xfrm>
            <a:off x="9728" y="859196"/>
            <a:ext cx="9144000" cy="34746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should you praise your wife? “Give her the reward she has earned” (31:31a NIV).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should you praise your mother (31:15)? How can you follow verse 28? “Her children arise and call her blessed.”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should you praise those who have cared for you?</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better care for others like this capable wife?</a:t>
            </a:r>
          </a:p>
        </p:txBody>
      </p:sp>
      <p:pic>
        <p:nvPicPr>
          <p:cNvPr id="7" name="Picture 2">
            <a:extLst>
              <a:ext uri="{FF2B5EF4-FFF2-40B4-BE49-F238E27FC236}">
                <a16:creationId xmlns:a16="http://schemas.microsoft.com/office/drawing/2014/main" id="{003C2868-6042-5845-ADCA-BB29F027847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333875"/>
            <a:ext cx="91440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26126"/>
      </p:ext>
    </p:extLst>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391259847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学习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管教</a:t>
            </a:r>
            <a:r>
              <a:rPr lang="zh-CN" altLang="en-US" sz="4800" b="1" dirty="0">
                <a:effectLst>
                  <a:glow rad="127000">
                    <a:schemeClr val="tx1"/>
                  </a:glow>
                </a:effectLst>
                <a:latin typeface="Arial" charset="0"/>
                <a:ea typeface="ＭＳ Ｐゴシック" charset="0"/>
                <a:cs typeface="ＭＳ Ｐゴシック" charset="0"/>
              </a:rPr>
              <a:t>与</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敬畏</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2650507014"/>
      </p:ext>
    </p:extLst>
  </p:cSld>
  <p:clrMapOvr>
    <a:masterClrMapping/>
  </p:clrMapOvr>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zh-CN" altLang="en-US" sz="5400" b="1" kern="1200" dirty="0">
                <a:solidFill>
                  <a:srgbClr val="0000FF"/>
                </a:solidFill>
                <a:latin typeface="Arial" charset="0"/>
                <a:ea typeface="ＭＳ Ｐゴシック" charset="0"/>
                <a:cs typeface="ＭＳ Ｐゴシック" charset="0"/>
              </a:rPr>
              <a:t>珍视</a:t>
            </a:r>
            <a:r>
              <a:rPr lang="zh-CN" altLang="en-US" sz="5400" b="1" kern="1200" dirty="0">
                <a:solidFill>
                  <a:srgbClr val="000000"/>
                </a:solidFill>
                <a:latin typeface="Arial" charset="0"/>
                <a:ea typeface="ＭＳ Ｐゴシック" charset="0"/>
                <a:cs typeface="ＭＳ Ｐゴシック" charset="0"/>
              </a:rPr>
              <a:t>智慧，它能带来丰盛生命</a:t>
            </a:r>
            <a:r>
              <a:rPr lang="en-US" sz="5400" b="1" kern="1200" dirty="0">
                <a:solidFill>
                  <a:srgbClr val="000000"/>
                </a:solidFill>
                <a:latin typeface="Arial" charset="0"/>
                <a:ea typeface="ＭＳ Ｐゴシック" charset="0"/>
                <a:cs typeface="ＭＳ Ｐゴシック" charset="0"/>
              </a:rPr>
              <a:t>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3135639474"/>
      </p:ext>
    </p:extLst>
  </p:cSld>
  <p:clrMapOvr>
    <a:masterClrMapping/>
  </p:clrMapOvr>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谨守智慧人关于人生中</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各样关系</a:t>
            </a:r>
            <a:r>
              <a:rPr lang="zh-CN" altLang="en-US" sz="4800" b="1" dirty="0">
                <a:effectLst>
                  <a:glow rad="127000">
                    <a:schemeClr val="tx1"/>
                  </a:glow>
                </a:effectLst>
                <a:latin typeface="Arial" charset="0"/>
                <a:ea typeface="ＭＳ Ｐゴシック" charset="0"/>
                <a:cs typeface="ＭＳ Ｐゴシック" charset="0"/>
              </a:rPr>
              <a:t>的教导</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箴</a:t>
            </a:r>
            <a:r>
              <a:rPr lang="en-US" sz="4800" b="1" dirty="0">
                <a:effectLst>
                  <a:glow rad="127000">
                    <a:schemeClr val="tx1"/>
                  </a:glow>
                </a:effectLst>
                <a:latin typeface="Arial" charset="0"/>
                <a:ea typeface="ＭＳ Ｐゴシック" charset="0"/>
                <a:cs typeface="ＭＳ Ｐゴシック" charset="0"/>
              </a:rPr>
              <a:t>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1112792067"/>
      </p:ext>
    </p:extLst>
  </p:cSld>
  <p:clrMapOvr>
    <a:masterClrMapping/>
  </p:clrMapOvr>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4" name="Rectangle 3"/>
          <p:cNvSpPr>
            <a:spLocks noGrp="1" noChangeArrowheads="1"/>
          </p:cNvSpPr>
          <p:nvPr>
            <p:ph type="title"/>
          </p:nvPr>
        </p:nvSpPr>
        <p:spPr>
          <a:xfrm>
            <a:off x="323850" y="346075"/>
            <a:ext cx="8064500" cy="995363"/>
          </a:xfrm>
          <a:solidFill>
            <a:schemeClr val="tx1"/>
          </a:solidFill>
        </p:spPr>
        <p:txBody>
          <a:bodyPr/>
          <a:lstStyle/>
          <a:p>
            <a:pPr eaLnBrk="1" hangingPunct="1"/>
            <a:r>
              <a:rPr lang="en-US" b="1">
                <a:solidFill>
                  <a:srgbClr val="FFFFFF"/>
                </a:solidFill>
                <a:latin typeface="Arial" charset="0"/>
              </a:rPr>
              <a:t>Summary Statement</a:t>
            </a:r>
          </a:p>
        </p:txBody>
      </p:sp>
      <p:sp>
        <p:nvSpPr>
          <p:cNvPr id="149508" name="Rectangle 4"/>
          <p:cNvSpPr>
            <a:spLocks noGrp="1" noChangeArrowheads="1"/>
          </p:cNvSpPr>
          <p:nvPr>
            <p:ph type="body" idx="1"/>
          </p:nvPr>
        </p:nvSpPr>
        <p:spPr>
          <a:xfrm>
            <a:off x="251520" y="1600200"/>
            <a:ext cx="8686800" cy="4525963"/>
          </a:xfrm>
        </p:spPr>
        <p:txBody>
          <a:bodyPr/>
          <a:lstStyle/>
          <a:p>
            <a:pPr marL="0" indent="0" algn="ctr">
              <a:buNone/>
            </a:pPr>
            <a:r>
              <a:rPr lang="ko-KR" altLang="en-US" sz="3600" dirty="0" err="1"/>
              <a:t>所罗门和其他智者的箴言被引用，为的是指示少年人</a:t>
            </a:r>
            <a:br>
              <a:rPr lang="en-US" altLang="ko-KR" sz="3600" dirty="0"/>
            </a:br>
            <a:r>
              <a:rPr lang="zh-CN" altLang="en-US" sz="5400" b="1" dirty="0">
                <a:solidFill>
                  <a:srgbClr val="FF0000"/>
                </a:solidFill>
                <a:effectLst>
                  <a:glow rad="101600">
                    <a:schemeClr val="bg1">
                      <a:alpha val="75000"/>
                    </a:schemeClr>
                  </a:glow>
                </a:effectLst>
                <a:latin typeface="Arial" charset="0"/>
              </a:rPr>
              <a:t>智慧</a:t>
            </a:r>
            <a:r>
              <a:rPr lang="ko-KR" altLang="en-US" sz="3600" dirty="0" err="1"/>
              <a:t>更胜愚昧的价值，以致他们能在生活的各个方面敬虔地活在神面前</a:t>
            </a:r>
            <a:r>
              <a:rPr lang="ko-KR" altLang="en-US" sz="3600" dirty="0"/>
              <a:t> </a:t>
            </a:r>
            <a:endParaRPr lang="en-US" sz="3600" dirty="0"/>
          </a:p>
        </p:txBody>
      </p:sp>
      <p:sp>
        <p:nvSpPr>
          <p:cNvPr id="351236"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Tree>
    <p:extLst>
      <p:ext uri="{BB962C8B-B14F-4D97-AF65-F5344CB8AC3E}">
        <p14:creationId xmlns:p14="http://schemas.microsoft.com/office/powerpoint/2010/main" val="319210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animEffect transition="in" filter="blinds(horizontal)">
                                      <p:cBhvr>
                                        <p:cTn id="7" dur="500"/>
                                        <p:tgtEl>
                                          <p:spTgt spid="149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232008"/>
            <a:ext cx="9144000" cy="892736"/>
          </a:xfrm>
          <a:solidFill>
            <a:srgbClr val="000000"/>
          </a:solidFill>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箴言</a:t>
            </a:r>
            <a:r>
              <a:rPr lang="zh-CN" altLang="en-US" sz="4800" b="1" dirty="0">
                <a:effectLst>
                  <a:glow rad="127000">
                    <a:schemeClr val="tx1"/>
                  </a:glow>
                </a:effectLst>
                <a:latin typeface="Arial" charset="0"/>
                <a:ea typeface="ＭＳ Ｐゴシック" charset="0"/>
                <a:cs typeface="ＭＳ Ｐゴシック" charset="0"/>
              </a:rPr>
              <a:t> 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9128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通过遵行</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讲述</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价值</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智慧</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道路</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的箴言来敬畏神。</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879602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3"/>
          <p:cNvSpPr>
            <a:spLocks noGrp="1" noChangeArrowheads="1"/>
          </p:cNvSpPr>
          <p:nvPr>
            <p:ph type="title"/>
          </p:nvPr>
        </p:nvSpPr>
        <p:spPr>
          <a:solidFill>
            <a:schemeClr val="tx1"/>
          </a:solidFill>
        </p:spPr>
        <p:txBody>
          <a:bodyPr/>
          <a:lstStyle/>
          <a:p>
            <a:pPr eaLnBrk="1" hangingPunct="1"/>
            <a:r>
              <a:rPr lang="zh-CN" altLang="en-US" dirty="0">
                <a:solidFill>
                  <a:schemeClr val="bg1"/>
                </a:solidFill>
                <a:latin typeface="Arial" charset="0"/>
                <a:cs typeface="宋体" charset="0"/>
              </a:rPr>
              <a:t>运用</a:t>
            </a:r>
            <a:endParaRPr lang="en-US" dirty="0">
              <a:solidFill>
                <a:schemeClr val="bg1"/>
              </a:solidFill>
              <a:latin typeface="Arial" charset="0"/>
            </a:endParaRPr>
          </a:p>
        </p:txBody>
      </p:sp>
      <p:sp>
        <p:nvSpPr>
          <p:cNvPr id="219140" name="Rectangle 4"/>
          <p:cNvSpPr>
            <a:spLocks noGrp="1" noChangeArrowheads="1"/>
          </p:cNvSpPr>
          <p:nvPr>
            <p:ph type="body" idx="1"/>
          </p:nvPr>
        </p:nvSpPr>
        <p:spPr/>
        <p:txBody>
          <a:bodyPr/>
          <a:lstStyle/>
          <a:p>
            <a:pPr eaLnBrk="1" hangingPunct="1"/>
            <a:r>
              <a:rPr lang="zh-CN" altLang="en-US" sz="3600">
                <a:solidFill>
                  <a:srgbClr val="FF0000"/>
                </a:solidFill>
                <a:latin typeface="Arial" charset="0"/>
                <a:cs typeface="宋体" charset="0"/>
              </a:rPr>
              <a:t>教导</a:t>
            </a:r>
            <a:r>
              <a:rPr lang="zh-CN" altLang="en-US" sz="3600">
                <a:solidFill>
                  <a:srgbClr val="0070C0"/>
                </a:solidFill>
                <a:latin typeface="Arial" charset="0"/>
                <a:cs typeface="宋体" charset="0"/>
              </a:rPr>
              <a:t>儿童箴言</a:t>
            </a:r>
          </a:p>
          <a:p>
            <a:pPr eaLnBrk="1" hangingPunct="1"/>
            <a:r>
              <a:rPr lang="zh-CN" altLang="en-US" sz="3600">
                <a:solidFill>
                  <a:srgbClr val="FF0000"/>
                </a:solidFill>
                <a:latin typeface="Arial" charset="0"/>
                <a:cs typeface="宋体" charset="0"/>
              </a:rPr>
              <a:t>背诵</a:t>
            </a:r>
            <a:r>
              <a:rPr lang="zh-CN" altLang="en-US" sz="3600">
                <a:solidFill>
                  <a:srgbClr val="0070C0"/>
                </a:solidFill>
                <a:latin typeface="Arial" charset="0"/>
                <a:cs typeface="宋体" charset="0"/>
              </a:rPr>
              <a:t>箴言来提倡有智慧的生活，</a:t>
            </a:r>
          </a:p>
          <a:p>
            <a:pPr eaLnBrk="1" hangingPunct="1"/>
            <a:r>
              <a:rPr lang="zh-CN" altLang="en-US" sz="3600">
                <a:solidFill>
                  <a:srgbClr val="FF0000"/>
                </a:solidFill>
                <a:latin typeface="Arial" charset="0"/>
                <a:cs typeface="宋体" charset="0"/>
              </a:rPr>
              <a:t>每天</a:t>
            </a:r>
            <a:r>
              <a:rPr lang="zh-CN" altLang="en-US" sz="3600">
                <a:solidFill>
                  <a:srgbClr val="0070C0"/>
                </a:solidFill>
                <a:latin typeface="Arial" charset="0"/>
                <a:cs typeface="宋体" charset="0"/>
              </a:rPr>
              <a:t>读一篇箴言</a:t>
            </a:r>
            <a:endParaRPr lang="zh-CN" altLang="en-US" sz="3600" dirty="0">
              <a:solidFill>
                <a:srgbClr val="0070C0"/>
              </a:solidFill>
              <a:latin typeface="Arial" charset="0"/>
              <a:cs typeface="宋体" charset="0"/>
            </a:endParaRPr>
          </a:p>
        </p:txBody>
      </p:sp>
      <p:sp>
        <p:nvSpPr>
          <p:cNvPr id="203780"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13623703"/>
      </p:ext>
    </p:extLst>
  </p:cSld>
  <p:clrMapOvr>
    <a:masterClrMapping/>
  </p:clrMapOvr>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3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3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4724803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3" descr="painting%20girl_480x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4"/>
          <p:cNvSpPr>
            <a:spLocks noGrp="1" noChangeArrowheads="1"/>
          </p:cNvSpPr>
          <p:nvPr>
            <p:ph type="title"/>
          </p:nvPr>
        </p:nvSpPr>
        <p:spPr>
          <a:solidFill>
            <a:srgbClr val="BBE0E3">
              <a:alpha val="39999"/>
            </a:srgbClr>
          </a:solidFill>
        </p:spPr>
        <p:txBody>
          <a:bodyPr/>
          <a:lstStyle/>
          <a:p>
            <a:pPr eaLnBrk="1" hangingPunct="1"/>
            <a:r>
              <a:rPr lang="zh-CN" altLang="en-US" b="1">
                <a:latin typeface="Arial" charset="0"/>
                <a:cs typeface="宋体" charset="0"/>
              </a:rPr>
              <a:t>箴言的种类</a:t>
            </a:r>
            <a:endParaRPr lang="en-US" b="1">
              <a:latin typeface="Arial" charset="0"/>
            </a:endParaRPr>
          </a:p>
        </p:txBody>
      </p:sp>
      <p:sp>
        <p:nvSpPr>
          <p:cNvPr id="117764" name="Rectangle 5"/>
          <p:cNvSpPr>
            <a:spLocks noGrp="1" noChangeArrowheads="1"/>
          </p:cNvSpPr>
          <p:nvPr>
            <p:ph type="body" sz="half" idx="1"/>
          </p:nvPr>
        </p:nvSpPr>
        <p:spPr>
          <a:xfrm>
            <a:off x="152400" y="1600200"/>
            <a:ext cx="4038600" cy="4525963"/>
          </a:xfrm>
          <a:solidFill>
            <a:srgbClr val="BBE0E3">
              <a:alpha val="39999"/>
            </a:srgbClr>
          </a:solidFill>
        </p:spPr>
        <p:txBody>
          <a:bodyPr/>
          <a:lstStyle/>
          <a:p>
            <a:pPr eaLnBrk="1" hangingPunct="1"/>
            <a:r>
              <a:rPr lang="zh-CN" altLang="en-US" sz="4800" b="1">
                <a:latin typeface="Arial" charset="0"/>
                <a:cs typeface="宋体" charset="0"/>
              </a:rPr>
              <a:t>形容性的</a:t>
            </a:r>
            <a:endParaRPr lang="en-US" sz="4800" b="1">
              <a:latin typeface="Arial" charset="0"/>
            </a:endParaRPr>
          </a:p>
        </p:txBody>
      </p:sp>
      <p:sp>
        <p:nvSpPr>
          <p:cNvPr id="117765" name="Rectangle 6"/>
          <p:cNvSpPr>
            <a:spLocks noGrp="1" noChangeArrowheads="1"/>
          </p:cNvSpPr>
          <p:nvPr>
            <p:ph type="body" sz="half" idx="2"/>
          </p:nvPr>
        </p:nvSpPr>
        <p:spPr>
          <a:solidFill>
            <a:srgbClr val="BBE0E3">
              <a:alpha val="39999"/>
            </a:srgbClr>
          </a:solidFill>
        </p:spPr>
        <p:txBody>
          <a:bodyPr/>
          <a:lstStyle/>
          <a:p>
            <a:pPr eaLnBrk="1" hangingPunct="1"/>
            <a:r>
              <a:rPr lang="zh-CN" altLang="en-US" sz="4800" b="1">
                <a:latin typeface="Arial" charset="0"/>
                <a:cs typeface="宋体" charset="0"/>
              </a:rPr>
              <a:t>规定性的</a:t>
            </a:r>
            <a:endParaRPr lang="en-US" sz="4800" b="1">
              <a:latin typeface="Arial" charset="0"/>
            </a:endParaRPr>
          </a:p>
        </p:txBody>
      </p:sp>
      <p:sp>
        <p:nvSpPr>
          <p:cNvPr id="117766"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17767" name="Text Box 9"/>
          <p:cNvSpPr txBox="1">
            <a:spLocks noChangeArrowheads="1"/>
          </p:cNvSpPr>
          <p:nvPr/>
        </p:nvSpPr>
        <p:spPr bwMode="auto">
          <a:xfrm>
            <a:off x="457200" y="2311400"/>
            <a:ext cx="231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CC"/>
                </a:solidFill>
              </a:rPr>
              <a:t>- </a:t>
            </a:r>
            <a:r>
              <a:rPr lang="zh-CN" altLang="en-US" sz="3600" b="1">
                <a:solidFill>
                  <a:srgbClr val="0000CC"/>
                </a:solidFill>
                <a:cs typeface="宋体" charset="0"/>
              </a:rPr>
              <a:t>世事如何</a:t>
            </a:r>
            <a:endParaRPr lang="en-US" sz="3600" b="1">
              <a:solidFill>
                <a:srgbClr val="0000CC"/>
              </a:solidFill>
            </a:endParaRPr>
          </a:p>
        </p:txBody>
      </p:sp>
      <p:sp>
        <p:nvSpPr>
          <p:cNvPr id="93194" name="Text Box 10"/>
          <p:cNvSpPr txBox="1">
            <a:spLocks noChangeArrowheads="1"/>
          </p:cNvSpPr>
          <p:nvPr/>
        </p:nvSpPr>
        <p:spPr bwMode="auto">
          <a:xfrm>
            <a:off x="4953000" y="2311400"/>
            <a:ext cx="1857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600" b="1">
                <a:solidFill>
                  <a:srgbClr val="0000CC"/>
                </a:solidFill>
              </a:rPr>
              <a:t> </a:t>
            </a:r>
            <a:r>
              <a:rPr lang="zh-CN" altLang="en-US" sz="3600" b="1">
                <a:solidFill>
                  <a:srgbClr val="0000CC"/>
                </a:solidFill>
                <a:cs typeface="宋体" charset="0"/>
              </a:rPr>
              <a:t>如何活</a:t>
            </a:r>
            <a:endParaRPr lang="en-US" sz="36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3194"/>
                                        </p:tgtEl>
                                        <p:attrNameLst>
                                          <p:attrName>style.visibility</p:attrName>
                                        </p:attrNameLst>
                                      </p:cBhvr>
                                      <p:to>
                                        <p:strVal val="visible"/>
                                      </p:to>
                                    </p:set>
                                    <p:anim to="" calcmode="lin" valueType="num">
                                      <p:cBhvr>
                                        <p:cTn id="7" dur="1" fill="hold"/>
                                        <p:tgtEl>
                                          <p:spTgt spid="931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4" grpId="0"/>
    </p:bldLst>
  </p:timing>
</p:sld>
</file>

<file path=ppt/slides/slide4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4" descr="How To Be Gracious - Graciousness Meaning">
            <a:extLst>
              <a:ext uri="{FF2B5EF4-FFF2-40B4-BE49-F238E27FC236}">
                <a16:creationId xmlns:a16="http://schemas.microsoft.com/office/drawing/2014/main" id="{72461094-0C53-44F7-9DEC-9F58DB3631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1068400"/>
            <a:ext cx="9144000" cy="4972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CFDDAD7-042A-4A85-A67A-EB6291E41177}"/>
              </a:ext>
            </a:extLst>
          </p:cNvPr>
          <p:cNvSpPr txBox="1">
            <a:spLocks noChangeArrowheads="1"/>
          </p:cNvSpPr>
          <p:nvPr/>
        </p:nvSpPr>
        <p:spPr bwMode="auto">
          <a:xfrm>
            <a:off x="-23813" y="1"/>
            <a:ext cx="9120187" cy="8572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Habit of Graciousness</a:t>
            </a:r>
          </a:p>
        </p:txBody>
      </p:sp>
      <p:sp>
        <p:nvSpPr>
          <p:cNvPr id="6" name="Text Box 5">
            <a:extLst>
              <a:ext uri="{FF2B5EF4-FFF2-40B4-BE49-F238E27FC236}">
                <a16:creationId xmlns:a16="http://schemas.microsoft.com/office/drawing/2014/main" id="{BB24756E-80AF-4DF6-894C-7EF453B48E3C}"/>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 Lyle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
        <p:nvSpPr>
          <p:cNvPr id="9" name="Rectangle 2">
            <a:extLst>
              <a:ext uri="{FF2B5EF4-FFF2-40B4-BE49-F238E27FC236}">
                <a16:creationId xmlns:a16="http://schemas.microsoft.com/office/drawing/2014/main" id="{0EED15FB-958D-47FE-94E1-B0CB15B315ED}"/>
              </a:ext>
            </a:extLst>
          </p:cNvPr>
          <p:cNvSpPr txBox="1">
            <a:spLocks noChangeArrowheads="1"/>
          </p:cNvSpPr>
          <p:nvPr/>
        </p:nvSpPr>
        <p:spPr bwMode="auto">
          <a:xfrm>
            <a:off x="913645" y="2874796"/>
            <a:ext cx="3676650" cy="115093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6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endParaRPr kumimoji="0" lang="en-US" sz="6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862793"/>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CB7C58-387C-402B-9D20-256A2FFCE193}"/>
              </a:ext>
            </a:extLst>
          </p:cNvPr>
          <p:cNvSpPr/>
          <p:nvPr/>
        </p:nvSpPr>
        <p:spPr>
          <a:xfrm>
            <a:off x="585924" y="873804"/>
            <a:ext cx="7972152" cy="34778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Their purpose is to </a:t>
            </a:r>
            <a:r>
              <a:rPr kumimoji="0" lang="en-US" sz="4400" b="1" i="0" u="sng"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TEACH</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people to live disciplined and successful lives,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to </a:t>
            </a:r>
            <a:r>
              <a:rPr kumimoji="0" lang="en-US" sz="4400" b="1" i="0" u="sng"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HELP THEM DO </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what is </a:t>
            </a:r>
            <a:b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right, just, and fair.</a:t>
            </a:r>
          </a:p>
        </p:txBody>
      </p:sp>
      <p:sp>
        <p:nvSpPr>
          <p:cNvPr id="8" name="Rectangle 7">
            <a:extLst>
              <a:ext uri="{FF2B5EF4-FFF2-40B4-BE49-F238E27FC236}">
                <a16:creationId xmlns:a16="http://schemas.microsoft.com/office/drawing/2014/main" id="{196A1FD8-2643-4589-86A7-914F7F1101FD}"/>
              </a:ext>
            </a:extLst>
          </p:cNvPr>
          <p:cNvSpPr/>
          <p:nvPr/>
        </p:nvSpPr>
        <p:spPr>
          <a:xfrm>
            <a:off x="1791687" y="5395311"/>
            <a:ext cx="441556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箴言</a:t>
            </a:r>
            <a:r>
              <a:rPr kumimoji="0" lang="en-US" sz="54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1:3  (NLT)</a:t>
            </a:r>
          </a:p>
        </p:txBody>
      </p:sp>
    </p:spTree>
    <p:extLst>
      <p:ext uri="{BB962C8B-B14F-4D97-AF65-F5344CB8AC3E}">
        <p14:creationId xmlns:p14="http://schemas.microsoft.com/office/powerpoint/2010/main" val="2988902387"/>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906A235-61B6-FC45-A52F-7725CD7D9207}"/>
              </a:ext>
            </a:extLst>
          </p:cNvPr>
          <p:cNvSpPr/>
          <p:nvPr/>
        </p:nvSpPr>
        <p:spPr bwMode="auto">
          <a:xfrm>
            <a:off x="-15303" y="3160"/>
            <a:ext cx="5012728" cy="683482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21" name="Rectangle 20">
            <a:extLst>
              <a:ext uri="{FF2B5EF4-FFF2-40B4-BE49-F238E27FC236}">
                <a16:creationId xmlns:a16="http://schemas.microsoft.com/office/drawing/2014/main" id="{08138184-73B2-E543-8AC7-DAD4D40059C3}"/>
              </a:ext>
            </a:extLst>
          </p:cNvPr>
          <p:cNvSpPr/>
          <p:nvPr/>
        </p:nvSpPr>
        <p:spPr bwMode="auto">
          <a:xfrm>
            <a:off x="-15303" y="735190"/>
            <a:ext cx="5012728" cy="3629914"/>
          </a:xfrm>
          <a:prstGeom prst="rect">
            <a:avLst/>
          </a:prstGeom>
          <a:gradFill flip="none" rotWithShape="1">
            <a:gsLst>
              <a:gs pos="0">
                <a:schemeClr val="tx1"/>
              </a:gs>
              <a:gs pos="100000">
                <a:srgbClr val="A30100"/>
              </a:gs>
            </a:gsLst>
            <a:path path="rect">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cxnSp>
        <p:nvCxnSpPr>
          <p:cNvPr id="40" name="Straight Connector 39">
            <a:extLst>
              <a:ext uri="{FF2B5EF4-FFF2-40B4-BE49-F238E27FC236}">
                <a16:creationId xmlns:a16="http://schemas.microsoft.com/office/drawing/2014/main" id="{59D02541-BB9A-BC4D-9E96-C7F81AF6A20E}"/>
              </a:ext>
            </a:extLst>
          </p:cNvPr>
          <p:cNvCxnSpPr>
            <a:cxnSpLocks/>
          </p:cNvCxnSpPr>
          <p:nvPr/>
        </p:nvCxnSpPr>
        <p:spPr bwMode="auto">
          <a:xfrm>
            <a:off x="39927"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cxnSp>
        <p:nvCxnSpPr>
          <p:cNvPr id="41" name="Straight Connector 40">
            <a:extLst>
              <a:ext uri="{FF2B5EF4-FFF2-40B4-BE49-F238E27FC236}">
                <a16:creationId xmlns:a16="http://schemas.microsoft.com/office/drawing/2014/main" id="{956F07ED-DD6D-1143-9FB7-C8D391E1B309}"/>
              </a:ext>
            </a:extLst>
          </p:cNvPr>
          <p:cNvCxnSpPr>
            <a:cxnSpLocks/>
          </p:cNvCxnSpPr>
          <p:nvPr/>
        </p:nvCxnSpPr>
        <p:spPr bwMode="auto">
          <a:xfrm>
            <a:off x="4175699" y="3573016"/>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6" name="Rectangle 2">
            <a:extLst>
              <a:ext uri="{FF2B5EF4-FFF2-40B4-BE49-F238E27FC236}">
                <a16:creationId xmlns:a16="http://schemas.microsoft.com/office/drawing/2014/main" id="{BA29DA6D-FD6A-184B-AC59-B77C717CE474}"/>
              </a:ext>
            </a:extLst>
          </p:cNvPr>
          <p:cNvSpPr txBox="1">
            <a:spLocks noChangeArrowheads="1"/>
          </p:cNvSpPr>
          <p:nvPr/>
        </p:nvSpPr>
        <p:spPr bwMode="auto">
          <a:xfrm>
            <a:off x="-50800" y="2348880"/>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WISE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E0AF1C38-1EAC-C944-AA5C-ED4656F904B8}"/>
              </a:ext>
            </a:extLst>
          </p:cNvPr>
          <p:cNvCxnSpPr>
            <a:cxnSpLocks/>
          </p:cNvCxnSpPr>
          <p:nvPr/>
        </p:nvCxnSpPr>
        <p:spPr bwMode="auto">
          <a:xfrm>
            <a:off x="56705"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8" name="Rectangle 2">
            <a:extLst>
              <a:ext uri="{FF2B5EF4-FFF2-40B4-BE49-F238E27FC236}">
                <a16:creationId xmlns:a16="http://schemas.microsoft.com/office/drawing/2014/main" id="{33B7B84B-0E9C-7947-B15D-99234494FDDE}"/>
              </a:ext>
            </a:extLst>
          </p:cNvPr>
          <p:cNvSpPr txBox="1">
            <a:spLocks noChangeArrowheads="1"/>
          </p:cNvSpPr>
          <p:nvPr/>
        </p:nvSpPr>
        <p:spPr bwMode="auto">
          <a:xfrm>
            <a:off x="-40408" y="807827"/>
            <a:ext cx="5066089" cy="64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THE             HABITS OF</a:t>
            </a:r>
            <a:endParaRPr kumimoji="0" lang="en-US" sz="28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2">
            <a:extLst>
              <a:ext uri="{FF2B5EF4-FFF2-40B4-BE49-F238E27FC236}">
                <a16:creationId xmlns:a16="http://schemas.microsoft.com/office/drawing/2014/main" id="{18DE8CF3-3195-4E4C-A942-20A1E36459B8}"/>
              </a:ext>
            </a:extLst>
          </p:cNvPr>
          <p:cNvSpPr txBox="1">
            <a:spLocks noChangeArrowheads="1"/>
          </p:cNvSpPr>
          <p:nvPr/>
        </p:nvSpPr>
        <p:spPr bwMode="auto">
          <a:xfrm>
            <a:off x="920801" y="378934"/>
            <a:ext cx="1657651" cy="13938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10</a:t>
            </a:r>
            <a:endPar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500EE9AF-51C0-2943-BE47-8641B5DDBC99}"/>
              </a:ext>
            </a:extLst>
          </p:cNvPr>
          <p:cNvSpPr txBox="1">
            <a:spLocks noChangeArrowheads="1"/>
          </p:cNvSpPr>
          <p:nvPr/>
        </p:nvSpPr>
        <p:spPr bwMode="auto">
          <a:xfrm>
            <a:off x="-27310" y="3220142"/>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PEOPLE</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8" name="Rectangle 2">
            <a:extLst>
              <a:ext uri="{FF2B5EF4-FFF2-40B4-BE49-F238E27FC236}">
                <a16:creationId xmlns:a16="http://schemas.microsoft.com/office/drawing/2014/main" id="{F062EECE-1458-0446-9B62-30F799415506}"/>
              </a:ext>
            </a:extLst>
          </p:cNvPr>
          <p:cNvSpPr txBox="1">
            <a:spLocks noChangeArrowheads="1"/>
          </p:cNvSpPr>
          <p:nvPr/>
        </p:nvSpPr>
        <p:spPr bwMode="auto">
          <a:xfrm>
            <a:off x="-38991" y="4365104"/>
            <a:ext cx="3768104"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3600" b="1" i="0" u="none" strike="noStrike" kern="0" cap="none" spc="-180" normalizeH="0" baseline="0" noProof="0" dirty="0" err="1">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erb</a:t>
            </a: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Lessons </a:t>
            </a:r>
            <a:b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600" b="1" i="0" u="none" strike="noStrike" kern="0" cap="none" spc="-180" normalizeH="0" baseline="0" noProof="0" dirty="0">
                <a:ln>
                  <a:noFill/>
                </a:ln>
                <a:solidFill>
                  <a:srgbClr val="182C5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in Personal Change</a:t>
            </a:r>
          </a:p>
        </p:txBody>
      </p:sp>
      <p:sp>
        <p:nvSpPr>
          <p:cNvPr id="30" name="Rectangle 2">
            <a:extLst>
              <a:ext uri="{FF2B5EF4-FFF2-40B4-BE49-F238E27FC236}">
                <a16:creationId xmlns:a16="http://schemas.microsoft.com/office/drawing/2014/main" id="{CE492336-295C-8342-8AE5-343EB803991A}"/>
              </a:ext>
            </a:extLst>
          </p:cNvPr>
          <p:cNvSpPr txBox="1">
            <a:spLocks noChangeArrowheads="1"/>
          </p:cNvSpPr>
          <p:nvPr/>
        </p:nvSpPr>
        <p:spPr bwMode="auto">
          <a:xfrm>
            <a:off x="-50800" y="5984772"/>
            <a:ext cx="5076057" cy="8023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100" normalizeH="0" baseline="0" noProof="0" dirty="0">
                <a:ln>
                  <a:noFill/>
                </a:ln>
                <a:solidFill>
                  <a:srgbClr val="9F1300"/>
                </a:solidFill>
                <a:effectLst>
                  <a:glow rad="63500">
                    <a:srgbClr val="000000">
                      <a:satMod val="175000"/>
                      <a:alpha val="77000"/>
                    </a:srgbClr>
                  </a:glow>
                </a:effectLst>
                <a:uLnTx/>
                <a:uFillTx/>
                <a:latin typeface="Times New Roman" panose="02020603050405020304" pitchFamily="18" charset="0"/>
                <a:ea typeface="ＭＳ Ｐゴシック" charset="0"/>
                <a:cs typeface="Times New Roman" panose="02020603050405020304" pitchFamily="18" charset="0"/>
              </a:rPr>
              <a:t>Sages R. Wise</a:t>
            </a:r>
          </a:p>
        </p:txBody>
      </p:sp>
      <p:sp>
        <p:nvSpPr>
          <p:cNvPr id="31" name="Rectangle 2">
            <a:extLst>
              <a:ext uri="{FF2B5EF4-FFF2-40B4-BE49-F238E27FC236}">
                <a16:creationId xmlns:a16="http://schemas.microsoft.com/office/drawing/2014/main" id="{9A20C043-358A-0F47-B9CA-8B6FD8E6F81E}"/>
              </a:ext>
            </a:extLst>
          </p:cNvPr>
          <p:cNvSpPr txBox="1">
            <a:spLocks noChangeArrowheads="1"/>
          </p:cNvSpPr>
          <p:nvPr/>
        </p:nvSpPr>
        <p:spPr bwMode="auto">
          <a:xfrm>
            <a:off x="0" y="-5690"/>
            <a:ext cx="5066089" cy="720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a:ln>
                  <a:noFill/>
                </a:ln>
                <a:solidFill>
                  <a:srgbClr val="A39671"/>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OVER 5000 MILLION SOLD</a:t>
            </a:r>
          </a:p>
        </p:txBody>
      </p:sp>
      <p:grpSp>
        <p:nvGrpSpPr>
          <p:cNvPr id="37" name="Group 36">
            <a:extLst>
              <a:ext uri="{FF2B5EF4-FFF2-40B4-BE49-F238E27FC236}">
                <a16:creationId xmlns:a16="http://schemas.microsoft.com/office/drawing/2014/main" id="{A2083223-25A4-1C4D-B931-E96AB4A1AC9E}"/>
              </a:ext>
            </a:extLst>
          </p:cNvPr>
          <p:cNvGrpSpPr/>
          <p:nvPr/>
        </p:nvGrpSpPr>
        <p:grpSpPr>
          <a:xfrm>
            <a:off x="3153049" y="3875816"/>
            <a:ext cx="2087797" cy="2087797"/>
            <a:chOff x="3203848" y="3875816"/>
            <a:chExt cx="2087797" cy="2087797"/>
          </a:xfrm>
        </p:grpSpPr>
        <p:pic>
          <p:nvPicPr>
            <p:cNvPr id="1030" name="Picture 6">
              <a:extLst>
                <a:ext uri="{FF2B5EF4-FFF2-40B4-BE49-F238E27FC236}">
                  <a16:creationId xmlns:a16="http://schemas.microsoft.com/office/drawing/2014/main" id="{9F2B4B06-044C-B445-B013-A72F8D3D90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848" y="3875816"/>
              <a:ext cx="2087797" cy="20877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6655224C-D9DE-E145-A224-AE1D89747481}"/>
                </a:ext>
              </a:extLst>
            </p:cNvPr>
            <p:cNvSpPr txBox="1">
              <a:spLocks noChangeArrowheads="1"/>
            </p:cNvSpPr>
            <p:nvPr/>
          </p:nvSpPr>
          <p:spPr bwMode="auto">
            <a:xfrm>
              <a:off x="3347864" y="4293096"/>
              <a:ext cx="1620699"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100" normalizeH="0" baseline="0" noProof="0" dirty="0">
                  <a:ln>
                    <a:noFill/>
                  </a:ln>
                  <a:solidFill>
                    <a:srgbClr val="243540"/>
                  </a:solidFill>
                  <a:effectLst/>
                  <a:uLnTx/>
                  <a:uFillTx/>
                  <a:latin typeface="Times New Roman" panose="02020603050405020304" pitchFamily="18" charset="0"/>
                  <a:ea typeface="ＭＳ Ｐゴシック" charset="0"/>
                  <a:cs typeface="Times New Roman" panose="02020603050405020304" pitchFamily="18" charset="0"/>
                </a:rPr>
                <a:t>The Bible Needs No Foreword and Afterward by the Author</a:t>
              </a:r>
            </a:p>
          </p:txBody>
        </p:sp>
      </p:grpSp>
      <p:grpSp>
        <p:nvGrpSpPr>
          <p:cNvPr id="36" name="Group 35">
            <a:extLst>
              <a:ext uri="{FF2B5EF4-FFF2-40B4-BE49-F238E27FC236}">
                <a16:creationId xmlns:a16="http://schemas.microsoft.com/office/drawing/2014/main" id="{7DDDBA38-5A99-1040-AEC5-C90E4142765F}"/>
              </a:ext>
            </a:extLst>
          </p:cNvPr>
          <p:cNvGrpSpPr/>
          <p:nvPr/>
        </p:nvGrpSpPr>
        <p:grpSpPr>
          <a:xfrm>
            <a:off x="395384" y="5496932"/>
            <a:ext cx="4522379" cy="596364"/>
            <a:chOff x="446183" y="5424924"/>
            <a:chExt cx="4522379" cy="596364"/>
          </a:xfrm>
        </p:grpSpPr>
        <p:sp>
          <p:nvSpPr>
            <p:cNvPr id="35" name="Rectangle 2">
              <a:extLst>
                <a:ext uri="{FF2B5EF4-FFF2-40B4-BE49-F238E27FC236}">
                  <a16:creationId xmlns:a16="http://schemas.microsoft.com/office/drawing/2014/main" id="{1FB9295C-B6AF-F149-9525-FE854435B7E7}"/>
                </a:ext>
              </a:extLst>
            </p:cNvPr>
            <p:cNvSpPr txBox="1">
              <a:spLocks noChangeArrowheads="1"/>
            </p:cNvSpPr>
            <p:nvPr/>
          </p:nvSpPr>
          <p:spPr bwMode="auto">
            <a:xfrm>
              <a:off x="446183" y="5424924"/>
              <a:ext cx="4522379" cy="5183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_____________________________________________</a:t>
              </a:r>
              <a:b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fear of the L</a:t>
              </a:r>
              <a:r>
                <a:rPr kumimoji="0" lang="en-US" sz="105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ORD</a:t>
              </a: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is the beginning of wisdom.”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—King Solomon, bestselling author of </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The </a:t>
              </a:r>
              <a:r>
                <a:rPr kumimoji="0" lang="ja-JP" alt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箴言</a:t>
              </a:r>
              <a:r>
                <a:rPr kumimoji="0" lang="en-US" sz="1200" b="1" i="1"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 of Solomon</a:t>
              </a:r>
              <a:endParaRPr kumimoji="0" lang="en-US" sz="1200" b="1" i="0" u="none" strike="noStrike" kern="0" cap="none" spc="0" normalizeH="0" baseline="0" noProof="0" dirty="0">
                <a:ln>
                  <a:noFill/>
                </a:ln>
                <a:solidFill>
                  <a:srgbClr val="24354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D36C69F-E52A-9F4B-B80D-D9CB647D68AF}"/>
                </a:ext>
              </a:extLst>
            </p:cNvPr>
            <p:cNvCxnSpPr/>
            <p:nvPr/>
          </p:nvCxnSpPr>
          <p:spPr bwMode="auto">
            <a:xfrm>
              <a:off x="539552" y="6021288"/>
              <a:ext cx="3888432" cy="0"/>
            </a:xfrm>
            <a:prstGeom prst="line">
              <a:avLst/>
            </a:prstGeom>
            <a:ln>
              <a:headEnd type="none" w="med" len="med"/>
              <a:tailEnd type="none" w="lg" len="lg"/>
            </a:ln>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EF4CEA76-4A96-0044-A0C5-AA61D8BC0863}"/>
              </a:ext>
            </a:extLst>
          </p:cNvPr>
          <p:cNvCxnSpPr>
            <a:cxnSpLocks/>
          </p:cNvCxnSpPr>
          <p:nvPr/>
        </p:nvCxnSpPr>
        <p:spPr bwMode="auto">
          <a:xfrm>
            <a:off x="4192477" y="2489263"/>
            <a:ext cx="576064" cy="0"/>
          </a:xfrm>
          <a:prstGeom prst="line">
            <a:avLst/>
          </a:prstGeom>
          <a:solidFill>
            <a:schemeClr val="accent1"/>
          </a:solidFill>
          <a:ln w="28575" cap="flat" cmpd="sng" algn="ctr">
            <a:solidFill>
              <a:schemeClr val="bg1"/>
            </a:solidFill>
            <a:prstDash val="solid"/>
            <a:round/>
            <a:headEnd type="none" w="med" len="med"/>
            <a:tailEnd type="none" w="med" len="med"/>
          </a:ln>
          <a:effectLst>
            <a:outerShdw blurRad="50800" dist="50800" dir="5400000" algn="ctr" rotWithShape="0">
              <a:schemeClr val="tx1"/>
            </a:outerShdw>
          </a:effectLst>
        </p:spPr>
      </p:cxnSp>
      <p:sp>
        <p:nvSpPr>
          <p:cNvPr id="5" name="Rectangle 2">
            <a:extLst>
              <a:ext uri="{FF2B5EF4-FFF2-40B4-BE49-F238E27FC236}">
                <a16:creationId xmlns:a16="http://schemas.microsoft.com/office/drawing/2014/main" id="{92BED396-BE5F-1B49-AA70-9166FCC6ED58}"/>
              </a:ext>
            </a:extLst>
          </p:cNvPr>
          <p:cNvSpPr txBox="1">
            <a:spLocks noChangeArrowheads="1"/>
          </p:cNvSpPr>
          <p:nvPr/>
        </p:nvSpPr>
        <p:spPr bwMode="auto">
          <a:xfrm>
            <a:off x="-50800" y="1484784"/>
            <a:ext cx="5076057" cy="9636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HIGHLY</a:t>
            </a:r>
            <a:endParaRPr kumimoji="0" lang="en-US" sz="6600" b="1" i="0" u="none" strike="noStrike" kern="0" cap="none" spc="-17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F1C22408-32DE-4CAA-8893-BC9B1AFDBB8E}"/>
              </a:ext>
            </a:extLst>
          </p:cNvPr>
          <p:cNvSpPr/>
          <p:nvPr/>
        </p:nvSpPr>
        <p:spPr>
          <a:xfrm>
            <a:off x="5384862" y="1712410"/>
            <a:ext cx="3507770"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Speech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Friends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Teachability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Godliness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Graciousness </a:t>
            </a:r>
          </a:p>
        </p:txBody>
      </p:sp>
    </p:spTree>
    <p:extLst>
      <p:ext uri="{BB962C8B-B14F-4D97-AF65-F5344CB8AC3E}">
        <p14:creationId xmlns:p14="http://schemas.microsoft.com/office/powerpoint/2010/main" val="15036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FB57A4-7855-6341-8EA7-015FD5F7BE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8" y="0"/>
            <a:ext cx="4509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33B7B84B-0E9C-7947-B15D-99234494FDDE}"/>
              </a:ext>
            </a:extLst>
          </p:cNvPr>
          <p:cNvSpPr txBox="1">
            <a:spLocks noChangeArrowheads="1"/>
          </p:cNvSpPr>
          <p:nvPr/>
        </p:nvSpPr>
        <p:spPr bwMode="auto">
          <a:xfrm>
            <a:off x="4498832" y="807827"/>
            <a:ext cx="5125750" cy="4039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Be Proactive</a:t>
            </a:r>
          </a:p>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Begin With the End in Mind</a:t>
            </a:r>
          </a:p>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Put First Things First</a:t>
            </a:r>
          </a:p>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Think Win-Win</a:t>
            </a:r>
          </a:p>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Seek First to Understand, </a:t>
            </a:r>
            <a:b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Then to Be Understood</a:t>
            </a:r>
          </a:p>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Synergize</a:t>
            </a:r>
          </a:p>
          <a:p>
            <a:pPr marL="496888" marR="0" lvl="0" indent="-48577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Sharpen the Saw</a:t>
            </a:r>
            <a:endParaRPr kumimoji="0" lang="en-US" sz="2000" b="1" i="0" u="none" strike="noStrike" kern="0" cap="none" spc="-17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668745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59B2E-11E6-4172-880C-16DCB93D6E1B}"/>
              </a:ext>
            </a:extLst>
          </p:cNvPr>
          <p:cNvSpPr/>
          <p:nvPr/>
        </p:nvSpPr>
        <p:spPr>
          <a:xfrm>
            <a:off x="1004048" y="547860"/>
            <a:ext cx="8139952"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What is Graciousness?</a:t>
            </a:r>
          </a:p>
        </p:txBody>
      </p:sp>
      <p:pic>
        <p:nvPicPr>
          <p:cNvPr id="5" name="Picture 4">
            <a:extLst>
              <a:ext uri="{FF2B5EF4-FFF2-40B4-BE49-F238E27FC236}">
                <a16:creationId xmlns:a16="http://schemas.microsoft.com/office/drawing/2014/main" id="{DA16A2D1-FFFE-4940-815F-100FC59641A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02031" y="5441217"/>
            <a:ext cx="7764689" cy="1362297"/>
          </a:xfrm>
          <a:prstGeom prst="rect">
            <a:avLst/>
          </a:prstGeom>
        </p:spPr>
      </p:pic>
      <p:pic>
        <p:nvPicPr>
          <p:cNvPr id="17" name="Picture 16">
            <a:extLst>
              <a:ext uri="{FF2B5EF4-FFF2-40B4-BE49-F238E27FC236}">
                <a16:creationId xmlns:a16="http://schemas.microsoft.com/office/drawing/2014/main" id="{7AD24878-0DE2-4322-9215-6096660D9A73}"/>
              </a:ext>
            </a:extLst>
          </p:cNvPr>
          <p:cNvPicPr>
            <a:picLocks noChangeAspect="1"/>
          </p:cNvPicPr>
          <p:nvPr/>
        </p:nvPicPr>
        <p:blipFill>
          <a:blip r:embed="rId4">
            <a:clrChange>
              <a:clrFrom>
                <a:srgbClr val="FF7F27"/>
              </a:clrFrom>
              <a:clrTo>
                <a:srgbClr val="FF7F27">
                  <a:alpha val="0"/>
                </a:srgbClr>
              </a:clrTo>
            </a:clrChange>
          </a:blip>
          <a:stretch>
            <a:fillRect/>
          </a:stretch>
        </p:blipFill>
        <p:spPr>
          <a:xfrm>
            <a:off x="3650941" y="2161526"/>
            <a:ext cx="4619625" cy="2647950"/>
          </a:xfrm>
          <a:prstGeom prst="rect">
            <a:avLst/>
          </a:prstGeom>
        </p:spPr>
      </p:pic>
      <p:pic>
        <p:nvPicPr>
          <p:cNvPr id="18" name="Picture 17">
            <a:extLst>
              <a:ext uri="{FF2B5EF4-FFF2-40B4-BE49-F238E27FC236}">
                <a16:creationId xmlns:a16="http://schemas.microsoft.com/office/drawing/2014/main" id="{8D1C900D-3FBB-4053-80B4-047666EC68FD}"/>
              </a:ext>
            </a:extLst>
          </p:cNvPr>
          <p:cNvPicPr>
            <a:picLocks noChangeAspect="1"/>
          </p:cNvPicPr>
          <p:nvPr/>
        </p:nvPicPr>
        <p:blipFill>
          <a:blip r:embed="rId5">
            <a:clrChange>
              <a:clrFrom>
                <a:srgbClr val="A349A4"/>
              </a:clrFrom>
              <a:clrTo>
                <a:srgbClr val="A349A4">
                  <a:alpha val="0"/>
                </a:srgbClr>
              </a:clrTo>
            </a:clrChange>
          </a:blip>
          <a:stretch>
            <a:fillRect/>
          </a:stretch>
        </p:blipFill>
        <p:spPr>
          <a:xfrm>
            <a:off x="3655703" y="2123426"/>
            <a:ext cx="4419600" cy="2543175"/>
          </a:xfrm>
          <a:prstGeom prst="rect">
            <a:avLst/>
          </a:prstGeom>
        </p:spPr>
      </p:pic>
      <p:pic>
        <p:nvPicPr>
          <p:cNvPr id="19" name="Picture 18">
            <a:extLst>
              <a:ext uri="{FF2B5EF4-FFF2-40B4-BE49-F238E27FC236}">
                <a16:creationId xmlns:a16="http://schemas.microsoft.com/office/drawing/2014/main" id="{B5755CCD-7C92-402D-850D-B8F74368AA56}"/>
              </a:ext>
            </a:extLst>
          </p:cNvPr>
          <p:cNvPicPr>
            <a:picLocks noChangeAspect="1"/>
          </p:cNvPicPr>
          <p:nvPr/>
        </p:nvPicPr>
        <p:blipFill>
          <a:blip r:embed="rId6">
            <a:clrChange>
              <a:clrFrom>
                <a:srgbClr val="FF7F27"/>
              </a:clrFrom>
              <a:clrTo>
                <a:srgbClr val="FF7F27">
                  <a:alpha val="0"/>
                </a:srgbClr>
              </a:clrTo>
            </a:clrChange>
          </a:blip>
          <a:stretch>
            <a:fillRect/>
          </a:stretch>
        </p:blipFill>
        <p:spPr>
          <a:xfrm>
            <a:off x="3598553" y="2142476"/>
            <a:ext cx="4991100" cy="2657475"/>
          </a:xfrm>
          <a:prstGeom prst="rect">
            <a:avLst/>
          </a:prstGeom>
        </p:spPr>
      </p:pic>
      <p:pic>
        <p:nvPicPr>
          <p:cNvPr id="20" name="Picture 19">
            <a:extLst>
              <a:ext uri="{FF2B5EF4-FFF2-40B4-BE49-F238E27FC236}">
                <a16:creationId xmlns:a16="http://schemas.microsoft.com/office/drawing/2014/main" id="{64E1FA5F-80FB-4F1C-9584-4AE741035E8E}"/>
              </a:ext>
            </a:extLst>
          </p:cNvPr>
          <p:cNvPicPr>
            <a:picLocks noChangeAspect="1"/>
          </p:cNvPicPr>
          <p:nvPr/>
        </p:nvPicPr>
        <p:blipFill>
          <a:blip r:embed="rId7">
            <a:clrChange>
              <a:clrFrom>
                <a:srgbClr val="A349A4"/>
              </a:clrFrom>
              <a:clrTo>
                <a:srgbClr val="A349A4">
                  <a:alpha val="0"/>
                </a:srgbClr>
              </a:clrTo>
            </a:clrChange>
          </a:blip>
          <a:stretch>
            <a:fillRect/>
          </a:stretch>
        </p:blipFill>
        <p:spPr>
          <a:xfrm>
            <a:off x="3853562" y="1956011"/>
            <a:ext cx="4221741" cy="2878004"/>
          </a:xfrm>
          <a:prstGeom prst="rect">
            <a:avLst/>
          </a:prstGeom>
        </p:spPr>
      </p:pic>
      <p:pic>
        <p:nvPicPr>
          <p:cNvPr id="21" name="Picture 20">
            <a:extLst>
              <a:ext uri="{FF2B5EF4-FFF2-40B4-BE49-F238E27FC236}">
                <a16:creationId xmlns:a16="http://schemas.microsoft.com/office/drawing/2014/main" id="{B9ACF139-D5F1-4314-BCC5-4EF84071FAC2}"/>
              </a:ext>
            </a:extLst>
          </p:cNvPr>
          <p:cNvPicPr>
            <a:picLocks noChangeAspect="1"/>
          </p:cNvPicPr>
          <p:nvPr/>
        </p:nvPicPr>
        <p:blipFill>
          <a:blip r:embed="rId8">
            <a:clrChange>
              <a:clrFrom>
                <a:srgbClr val="FF7F27"/>
              </a:clrFrom>
              <a:clrTo>
                <a:srgbClr val="FF7F27">
                  <a:alpha val="0"/>
                </a:srgbClr>
              </a:clrTo>
            </a:clrChange>
          </a:blip>
          <a:stretch>
            <a:fillRect/>
          </a:stretch>
        </p:blipFill>
        <p:spPr>
          <a:xfrm>
            <a:off x="3543300" y="2099613"/>
            <a:ext cx="4495800" cy="2590800"/>
          </a:xfrm>
          <a:prstGeom prst="rect">
            <a:avLst/>
          </a:prstGeom>
        </p:spPr>
      </p:pic>
      <p:pic>
        <p:nvPicPr>
          <p:cNvPr id="2050" name="Picture 2" descr="LTA logo">
            <a:extLst>
              <a:ext uri="{FF2B5EF4-FFF2-40B4-BE49-F238E27FC236}">
                <a16:creationId xmlns:a16="http://schemas.microsoft.com/office/drawing/2014/main" id="{07671839-63DB-4671-AC91-EB1D45B790C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348487" y="1529785"/>
            <a:ext cx="25050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EFA06E9-215F-41BE-9CD8-4323645C8DA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2031" y="740017"/>
            <a:ext cx="8041969" cy="4385906"/>
          </a:xfrm>
          <a:prstGeom prst="rect">
            <a:avLst/>
          </a:prstGeom>
        </p:spPr>
      </p:pic>
    </p:spTree>
    <p:extLst>
      <p:ext uri="{BB962C8B-B14F-4D97-AF65-F5344CB8AC3E}">
        <p14:creationId xmlns:p14="http://schemas.microsoft.com/office/powerpoint/2010/main" val="308750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descr="Thais are More Considerate Drivers than Singaporeans">
            <a:extLst>
              <a:ext uri="{FF2B5EF4-FFF2-40B4-BE49-F238E27FC236}">
                <a16:creationId xmlns:a16="http://schemas.microsoft.com/office/drawing/2014/main" id="{8EFB48BC-C20D-4453-9654-C1A2E2861E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962891" y="6276110"/>
            <a:ext cx="8150618" cy="512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ais are More Considerate Drivers than Singaporeans">
            <a:extLst>
              <a:ext uri="{FF2B5EF4-FFF2-40B4-BE49-F238E27FC236}">
                <a16:creationId xmlns:a16="http://schemas.microsoft.com/office/drawing/2014/main" id="{440C2F50-C09E-4831-960C-07E21E83762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5558139"/>
            <a:ext cx="9144000" cy="674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54A128-28CB-4156-AA7C-63A10549A760}"/>
              </a:ext>
            </a:extLst>
          </p:cNvPr>
          <p:cNvSpPr/>
          <p:nvPr/>
        </p:nvSpPr>
        <p:spPr bwMode="auto">
          <a:xfrm>
            <a:off x="0" y="-27710"/>
            <a:ext cx="9144000" cy="2673927"/>
          </a:xfrm>
          <a:prstGeom prst="rect">
            <a:avLst/>
          </a:prstGeom>
          <a:solidFill>
            <a:srgbClr val="7332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mn-cs"/>
            </a:endParaRPr>
          </a:p>
        </p:txBody>
      </p:sp>
      <p:pic>
        <p:nvPicPr>
          <p:cNvPr id="2050" name="Picture 2" descr="Thais are More Considerate Drivers than Singaporeans">
            <a:extLst>
              <a:ext uri="{FF2B5EF4-FFF2-40B4-BE49-F238E27FC236}">
                <a16:creationId xmlns:a16="http://schemas.microsoft.com/office/drawing/2014/main" id="{5E953412-A3CC-4D4A-A900-0034BF68F99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47566" y="1299860"/>
            <a:ext cx="3848867" cy="1346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ais are More Considerate Drivers than Singaporeans">
            <a:extLst>
              <a:ext uri="{FF2B5EF4-FFF2-40B4-BE49-F238E27FC236}">
                <a16:creationId xmlns:a16="http://schemas.microsoft.com/office/drawing/2014/main" id="{2F912D3C-93EC-451E-9D79-14C68EFFF8E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27709"/>
            <a:ext cx="9144000" cy="13463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D162BED-769E-4288-B835-73060342450E}"/>
              </a:ext>
            </a:extLst>
          </p:cNvPr>
          <p:cNvPicPr>
            <a:picLocks noChangeAspect="1"/>
          </p:cNvPicPr>
          <p:nvPr/>
        </p:nvPicPr>
        <p:blipFill>
          <a:blip r:embed="rId7" cstate="screen">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5038200" y="2966502"/>
            <a:ext cx="3429419" cy="2271350"/>
          </a:xfrm>
          <a:prstGeom prst="rect">
            <a:avLst/>
          </a:prstGeom>
        </p:spPr>
      </p:pic>
      <p:pic>
        <p:nvPicPr>
          <p:cNvPr id="13" name="Picture 12">
            <a:extLst>
              <a:ext uri="{FF2B5EF4-FFF2-40B4-BE49-F238E27FC236}">
                <a16:creationId xmlns:a16="http://schemas.microsoft.com/office/drawing/2014/main" id="{DAC562A1-9B17-4194-A727-8056E98E2B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381" y="3006898"/>
            <a:ext cx="3284178" cy="2190557"/>
          </a:xfrm>
          <a:prstGeom prst="rect">
            <a:avLst/>
          </a:prstGeom>
        </p:spPr>
      </p:pic>
    </p:spTree>
    <p:extLst>
      <p:ext uri="{BB962C8B-B14F-4D97-AF65-F5344CB8AC3E}">
        <p14:creationId xmlns:p14="http://schemas.microsoft.com/office/powerpoint/2010/main" val="3284496076"/>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0231D7-1F3C-4B2F-9748-C60DC11A6E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913126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10892"/>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128BE88-2ED2-4218-AF3C-45E156BC45B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0268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Thais are More Considerate Drivers than Singaporeans">
            <a:extLst>
              <a:ext uri="{FF2B5EF4-FFF2-40B4-BE49-F238E27FC236}">
                <a16:creationId xmlns:a16="http://schemas.microsoft.com/office/drawing/2014/main" id="{DC41AFB2-8CDA-4B20-ABAC-DFB2BC147E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9223" b="62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69226"/>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Thais are More Considerate Drivers than Singaporeans">
            <a:extLst>
              <a:ext uri="{FF2B5EF4-FFF2-40B4-BE49-F238E27FC236}">
                <a16:creationId xmlns:a16="http://schemas.microsoft.com/office/drawing/2014/main" id="{A6DAF581-E994-458D-B639-12514E2D3B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9223" b="62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8DE7F6B-BAB5-4BD3-BFE5-813EC8803203}"/>
              </a:ext>
            </a:extLst>
          </p:cNvPr>
          <p:cNvPicPr>
            <a:picLocks noChangeAspect="1"/>
          </p:cNvPicPr>
          <p:nvPr/>
        </p:nvPicPr>
        <p:blipFill>
          <a:blip r:embed="rId4"/>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31C87371-9D35-4FC4-A998-8266900E7E74}"/>
              </a:ext>
            </a:extLst>
          </p:cNvPr>
          <p:cNvSpPr/>
          <p:nvPr/>
        </p:nvSpPr>
        <p:spPr>
          <a:xfrm>
            <a:off x="1259912" y="2001785"/>
            <a:ext cx="899715" cy="502476"/>
          </a:xfrm>
          <a:prstGeom prst="rect">
            <a:avLst/>
          </a:prstGeom>
          <a:solidFill>
            <a:srgbClr val="643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F1B187B9-183C-428C-86F2-7214B51B7D6E}"/>
              </a:ext>
            </a:extLst>
          </p:cNvPr>
          <p:cNvGrpSpPr/>
          <p:nvPr/>
        </p:nvGrpSpPr>
        <p:grpSpPr>
          <a:xfrm>
            <a:off x="3157109" y="808760"/>
            <a:ext cx="1238808" cy="1973996"/>
            <a:chOff x="4090559" y="1989860"/>
            <a:chExt cx="1238808" cy="1973996"/>
          </a:xfrm>
        </p:grpSpPr>
        <p:cxnSp>
          <p:nvCxnSpPr>
            <p:cNvPr id="6" name="Straight Arrow Connector 5">
              <a:extLst>
                <a:ext uri="{FF2B5EF4-FFF2-40B4-BE49-F238E27FC236}">
                  <a16:creationId xmlns:a16="http://schemas.microsoft.com/office/drawing/2014/main" id="{933129F6-11CA-4CC6-ADC1-6E367F4621BA}"/>
                </a:ext>
              </a:extLst>
            </p:cNvPr>
            <p:cNvCxnSpPr/>
            <p:nvPr/>
          </p:nvCxnSpPr>
          <p:spPr>
            <a:xfrm>
              <a:off x="5329367" y="3157225"/>
              <a:ext cx="0" cy="806631"/>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F69941-70F5-4FBF-AD25-C2F6596A81B9}"/>
                </a:ext>
              </a:extLst>
            </p:cNvPr>
            <p:cNvSpPr txBox="1"/>
            <p:nvPr/>
          </p:nvSpPr>
          <p:spPr>
            <a:xfrm>
              <a:off x="4090559" y="1989860"/>
              <a:ext cx="123880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mn-cs"/>
                </a:rPr>
                <a:t>Never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mn-cs"/>
                </a:rPr>
                <a:t>100%</a:t>
              </a:r>
            </a:p>
          </p:txBody>
        </p:sp>
      </p:grpSp>
      <p:pic>
        <p:nvPicPr>
          <p:cNvPr id="10" name="Picture 9">
            <a:extLst>
              <a:ext uri="{FF2B5EF4-FFF2-40B4-BE49-F238E27FC236}">
                <a16:creationId xmlns:a16="http://schemas.microsoft.com/office/drawing/2014/main" id="{C7F6F97E-86D3-47EC-9D80-8E31C262CE38}"/>
              </a:ext>
            </a:extLst>
          </p:cNvPr>
          <p:cNvPicPr>
            <a:picLocks noChangeAspect="1"/>
          </p:cNvPicPr>
          <p:nvPr/>
        </p:nvPicPr>
        <p:blipFill>
          <a:blip r:embed="rId5">
            <a:clrChange>
              <a:clrFrom>
                <a:srgbClr val="FF7F27"/>
              </a:clrFrom>
              <a:clrTo>
                <a:srgbClr val="FF7F27">
                  <a:alpha val="0"/>
                </a:srgbClr>
              </a:clrTo>
            </a:clrChange>
          </a:blip>
          <a:stretch>
            <a:fillRect/>
          </a:stretch>
        </p:blipFill>
        <p:spPr>
          <a:xfrm rot="481333">
            <a:off x="5442495" y="2999894"/>
            <a:ext cx="2692715" cy="1810067"/>
          </a:xfrm>
          <a:prstGeom prst="rect">
            <a:avLst/>
          </a:prstGeom>
        </p:spPr>
      </p:pic>
      <p:pic>
        <p:nvPicPr>
          <p:cNvPr id="12" name="Picture 11">
            <a:extLst>
              <a:ext uri="{FF2B5EF4-FFF2-40B4-BE49-F238E27FC236}">
                <a16:creationId xmlns:a16="http://schemas.microsoft.com/office/drawing/2014/main" id="{F5656EFB-3C08-45F3-8F4E-008692DD9B20}"/>
              </a:ext>
            </a:extLst>
          </p:cNvPr>
          <p:cNvPicPr>
            <a:picLocks noChangeAspect="1"/>
          </p:cNvPicPr>
          <p:nvPr/>
        </p:nvPicPr>
        <p:blipFill>
          <a:blip r:embed="rId6">
            <a:clrChange>
              <a:clrFrom>
                <a:srgbClr val="FF7F27"/>
              </a:clrFrom>
              <a:clrTo>
                <a:srgbClr val="FF7F27">
                  <a:alpha val="0"/>
                </a:srgbClr>
              </a:clrTo>
            </a:clrChange>
          </a:blip>
          <a:stretch>
            <a:fillRect/>
          </a:stretch>
        </p:blipFill>
        <p:spPr>
          <a:xfrm>
            <a:off x="5431539" y="3007799"/>
            <a:ext cx="2714625" cy="1905000"/>
          </a:xfrm>
          <a:prstGeom prst="rect">
            <a:avLst/>
          </a:prstGeom>
        </p:spPr>
      </p:pic>
      <p:pic>
        <p:nvPicPr>
          <p:cNvPr id="15" name="Picture 14">
            <a:extLst>
              <a:ext uri="{FF2B5EF4-FFF2-40B4-BE49-F238E27FC236}">
                <a16:creationId xmlns:a16="http://schemas.microsoft.com/office/drawing/2014/main" id="{79834D56-91A9-448B-A094-49074C2390E3}"/>
              </a:ext>
            </a:extLst>
          </p:cNvPr>
          <p:cNvPicPr>
            <a:picLocks noChangeAspect="1"/>
          </p:cNvPicPr>
          <p:nvPr/>
        </p:nvPicPr>
        <p:blipFill>
          <a:blip r:embed="rId7">
            <a:clrChange>
              <a:clrFrom>
                <a:srgbClr val="FF0000"/>
              </a:clrFrom>
              <a:clrTo>
                <a:srgbClr val="FF0000">
                  <a:alpha val="0"/>
                </a:srgbClr>
              </a:clrTo>
            </a:clrChange>
          </a:blip>
          <a:stretch>
            <a:fillRect/>
          </a:stretch>
        </p:blipFill>
        <p:spPr>
          <a:xfrm>
            <a:off x="5447284" y="2975606"/>
            <a:ext cx="2781300" cy="1876425"/>
          </a:xfrm>
          <a:prstGeom prst="rect">
            <a:avLst/>
          </a:prstGeom>
        </p:spPr>
      </p:pic>
      <p:pic>
        <p:nvPicPr>
          <p:cNvPr id="17" name="Picture 16">
            <a:extLst>
              <a:ext uri="{FF2B5EF4-FFF2-40B4-BE49-F238E27FC236}">
                <a16:creationId xmlns:a16="http://schemas.microsoft.com/office/drawing/2014/main" id="{0708A855-8680-42FA-BFF0-668F1F2AC6B3}"/>
              </a:ext>
            </a:extLst>
          </p:cNvPr>
          <p:cNvPicPr>
            <a:picLocks noChangeAspect="1"/>
          </p:cNvPicPr>
          <p:nvPr/>
        </p:nvPicPr>
        <p:blipFill>
          <a:blip r:embed="rId8">
            <a:clrChange>
              <a:clrFrom>
                <a:srgbClr val="0000FF"/>
              </a:clrFrom>
              <a:clrTo>
                <a:srgbClr val="0000FF">
                  <a:alpha val="0"/>
                </a:srgbClr>
              </a:clrTo>
            </a:clrChange>
          </a:blip>
          <a:stretch>
            <a:fillRect/>
          </a:stretch>
        </p:blipFill>
        <p:spPr>
          <a:xfrm>
            <a:off x="5444526" y="2988749"/>
            <a:ext cx="2752725" cy="1866900"/>
          </a:xfrm>
          <a:prstGeom prst="rect">
            <a:avLst/>
          </a:prstGeom>
        </p:spPr>
      </p:pic>
    </p:spTree>
    <p:extLst>
      <p:ext uri="{BB962C8B-B14F-4D97-AF65-F5344CB8AC3E}">
        <p14:creationId xmlns:p14="http://schemas.microsoft.com/office/powerpoint/2010/main" val="20893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p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4"/>
          <p:cNvSpPr txBox="1">
            <a:spLocks noChangeArrowheads="1"/>
          </p:cNvSpPr>
          <p:nvPr/>
        </p:nvSpPr>
        <p:spPr bwMode="auto">
          <a:xfrm>
            <a:off x="4419600" y="5715000"/>
            <a:ext cx="472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800">
                <a:solidFill>
                  <a:srgbClr val="FF0000"/>
                </a:solidFill>
              </a:rPr>
              <a:t>“</a:t>
            </a:r>
            <a:r>
              <a:rPr lang="zh-CN" altLang="en-US" sz="2800">
                <a:solidFill>
                  <a:srgbClr val="FF0000"/>
                </a:solidFill>
                <a:cs typeface="宋体" charset="0"/>
              </a:rPr>
              <a:t>不要忙碌求富，休仗自己的聪明</a:t>
            </a:r>
            <a:r>
              <a:rPr lang="en-US" altLang="ja-JP" sz="2800">
                <a:solidFill>
                  <a:srgbClr val="FF0000"/>
                </a:solidFill>
              </a:rPr>
              <a:t>” (</a:t>
            </a:r>
            <a:r>
              <a:rPr lang="zh-CN" altLang="en-US" sz="2800">
                <a:solidFill>
                  <a:srgbClr val="FF0000"/>
                </a:solidFill>
                <a:cs typeface="宋体" charset="0"/>
              </a:rPr>
              <a:t>箴</a:t>
            </a:r>
            <a:r>
              <a:rPr lang="en-US" altLang="ja-JP" sz="2800">
                <a:solidFill>
                  <a:srgbClr val="FF0000"/>
                </a:solidFill>
              </a:rPr>
              <a:t> 23:4)</a:t>
            </a:r>
            <a:endParaRPr lang="en-US" sz="2800">
              <a:solidFill>
                <a:srgbClr val="FF0000"/>
              </a:solidFill>
            </a:endParaRPr>
          </a:p>
        </p:txBody>
      </p:sp>
      <p:sp>
        <p:nvSpPr>
          <p:cNvPr id="119811" name="Rectangle 5"/>
          <p:cNvSpPr>
            <a:spLocks noGrp="1" noChangeArrowheads="1"/>
          </p:cNvSpPr>
          <p:nvPr>
            <p:ph type="title" idx="4294967295"/>
          </p:nvPr>
        </p:nvSpPr>
        <p:spPr/>
        <p:txBody>
          <a:bodyPr/>
          <a:lstStyle/>
          <a:p>
            <a:pPr eaLnBrk="1" hangingPunct="1"/>
            <a:r>
              <a:rPr lang="zh-CN" altLang="en-US">
                <a:solidFill>
                  <a:srgbClr val="FF0000"/>
                </a:solidFill>
                <a:latin typeface="Arial" charset="0"/>
                <a:cs typeface="宋体" charset="0"/>
              </a:rPr>
              <a:t>规定性的或是形容性的？</a:t>
            </a:r>
            <a:endParaRPr lang="en-US">
              <a:solidFill>
                <a:srgbClr val="FF0000"/>
              </a:solidFill>
              <a:latin typeface="Arial" charset="0"/>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59B2E-11E6-4172-880C-16DCB93D6E1B}"/>
              </a:ext>
            </a:extLst>
          </p:cNvPr>
          <p:cNvSpPr/>
          <p:nvPr/>
        </p:nvSpPr>
        <p:spPr>
          <a:xfrm>
            <a:off x="1004048" y="547860"/>
            <a:ext cx="813995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Definitions</a:t>
            </a:r>
          </a:p>
        </p:txBody>
      </p:sp>
      <p:sp>
        <p:nvSpPr>
          <p:cNvPr id="3" name="Rectangle 2">
            <a:extLst>
              <a:ext uri="{FF2B5EF4-FFF2-40B4-BE49-F238E27FC236}">
                <a16:creationId xmlns:a16="http://schemas.microsoft.com/office/drawing/2014/main" id="{D1728026-951B-401D-805E-306B890A3232}"/>
              </a:ext>
            </a:extLst>
          </p:cNvPr>
          <p:cNvSpPr/>
          <p:nvPr/>
        </p:nvSpPr>
        <p:spPr>
          <a:xfrm>
            <a:off x="1004049" y="1758434"/>
            <a:ext cx="7549402"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(n)</a:t>
            </a: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Graciousness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quality of being gracious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excellence of manners or social conduct the quality of being kind and gentle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6280DE63-6220-4A06-BAE7-00D541966EB2}"/>
              </a:ext>
            </a:extLst>
          </p:cNvPr>
          <p:cNvSpPr/>
          <p:nvPr/>
        </p:nvSpPr>
        <p:spPr>
          <a:xfrm>
            <a:off x="1004048" y="4215884"/>
            <a:ext cx="813995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(adj)</a:t>
            </a: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Gracious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characterized by kindness and warm courtesy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abounding in grace or mercy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disposed to bestow favors</a:t>
            </a:r>
          </a:p>
        </p:txBody>
      </p:sp>
    </p:spTree>
    <p:extLst>
      <p:ext uri="{BB962C8B-B14F-4D97-AF65-F5344CB8AC3E}">
        <p14:creationId xmlns:p14="http://schemas.microsoft.com/office/powerpoint/2010/main" val="437190263"/>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wo_scn11"/>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1719263" y="1616075"/>
            <a:ext cx="5726112" cy="2751138"/>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zh-TW" altLang="en-US" sz="3600">
                <a:solidFill>
                  <a:schemeClr val="bg1"/>
                </a:solidFill>
                <a:ea typeface="新細明體" charset="0"/>
                <a:cs typeface="新細明體" charset="0"/>
              </a:rPr>
              <a:t>求我心中王，成</a:t>
            </a:r>
            <a:r>
              <a:rPr lang="zh-CN" altLang="en-US" sz="3600">
                <a:solidFill>
                  <a:schemeClr val="bg1"/>
                </a:solidFill>
                <a:cs typeface="宋体" charset="0"/>
              </a:rPr>
              <a:t>为</a:t>
            </a:r>
            <a:r>
              <a:rPr lang="zh-TW" altLang="en-US" sz="3600">
                <a:solidFill>
                  <a:schemeClr val="bg1"/>
                </a:solidFill>
                <a:ea typeface="新細明體" charset="0"/>
                <a:cs typeface="新細明體" charset="0"/>
              </a:rPr>
              <a:t>我</a:t>
            </a:r>
            <a:r>
              <a:rPr lang="zh-CN" altLang="en-US" sz="3600">
                <a:solidFill>
                  <a:schemeClr val="bg1"/>
                </a:solidFill>
                <a:cs typeface="宋体" charset="0"/>
              </a:rPr>
              <a:t>异</a:t>
            </a:r>
            <a:r>
              <a:rPr lang="zh-TW" altLang="en-US" sz="3600">
                <a:solidFill>
                  <a:schemeClr val="bg1"/>
                </a:solidFill>
                <a:ea typeface="新細明體" charset="0"/>
                <a:cs typeface="新細明體" charset="0"/>
              </a:rPr>
              <a:t>象，</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我別</a:t>
            </a:r>
            <a:r>
              <a:rPr lang="zh-CN" altLang="en-US" sz="3600">
                <a:solidFill>
                  <a:schemeClr val="bg1"/>
                </a:solidFill>
                <a:cs typeface="宋体" charset="0"/>
              </a:rPr>
              <a:t>无爱慕</a:t>
            </a:r>
            <a:r>
              <a:rPr lang="zh-TW" altLang="en-US" sz="3600">
                <a:solidFill>
                  <a:schemeClr val="bg1"/>
                </a:solidFill>
                <a:ea typeface="新細明體" charset="0"/>
                <a:cs typeface="新細明體" charset="0"/>
              </a:rPr>
              <a:t>，唯主我景仰；</a:t>
            </a:r>
            <a:br>
              <a:rPr lang="zh-TW" altLang="en-US" sz="3600">
                <a:solidFill>
                  <a:schemeClr val="bg1"/>
                </a:solidFill>
                <a:ea typeface="新細明體" charset="0"/>
                <a:cs typeface="新細明體" charset="0"/>
              </a:rPr>
            </a:br>
            <a:r>
              <a:rPr lang="zh-TW" altLang="en-US" sz="3600">
                <a:solidFill>
                  <a:schemeClr val="bg1"/>
                </a:solidFill>
                <a:ea typeface="新細明體" charset="0"/>
                <a:cs typeface="新細明體" charset="0"/>
              </a:rPr>
              <a:t>充滿我思想，我心</a:t>
            </a:r>
            <a:r>
              <a:rPr lang="zh-CN" altLang="en-US" sz="3600">
                <a:solidFill>
                  <a:schemeClr val="bg1"/>
                </a:solidFill>
                <a:cs typeface="宋体" charset="0"/>
              </a:rPr>
              <a:t>向</a:t>
            </a:r>
            <a:r>
              <a:rPr lang="zh-TW" altLang="en-US" sz="3600">
                <a:solidFill>
                  <a:schemeClr val="bg1"/>
                </a:solidFill>
                <a:ea typeface="新細明體" charset="0"/>
                <a:cs typeface="新細明體" charset="0"/>
              </a:rPr>
              <a:t>往，</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睡著或睡醒，慈容是我光。</a:t>
            </a:r>
            <a:endParaRPr lang="en-US" sz="3600">
              <a:solidFill>
                <a:schemeClr val="bg1"/>
              </a:solidFill>
              <a:latin typeface="Times New Roman" charset="0"/>
            </a:endParaRPr>
          </a:p>
        </p:txBody>
      </p:sp>
      <p:sp>
        <p:nvSpPr>
          <p:cNvPr id="205827" name="Rectangle 4"/>
          <p:cNvSpPr>
            <a:spLocks noGrp="1" noChangeArrowheads="1"/>
          </p:cNvSpPr>
          <p:nvPr>
            <p:ph type="title"/>
          </p:nvPr>
        </p:nvSpPr>
        <p:spPr>
          <a:xfrm>
            <a:off x="0" y="6172200"/>
            <a:ext cx="9144000" cy="685800"/>
          </a:xfrm>
        </p:spPr>
        <p:txBody>
          <a:bodyPr/>
          <a:lstStyle/>
          <a:p>
            <a:pPr eaLnBrk="1" hangingPunct="1"/>
            <a:r>
              <a:rPr lang="zh-CN" altLang="en-US" sz="3200">
                <a:solidFill>
                  <a:schemeClr val="bg1"/>
                </a:solidFill>
                <a:latin typeface="Arial" charset="0"/>
                <a:cs typeface="宋体" charset="0"/>
              </a:rPr>
              <a:t>成为我异象</a:t>
            </a:r>
            <a:endParaRPr lang="en-US" sz="3200">
              <a:solidFill>
                <a:schemeClr val="bg1"/>
              </a:solidFill>
              <a:latin typeface="Arial" charset="0"/>
            </a:endParaRPr>
          </a:p>
        </p:txBody>
      </p:sp>
    </p:spTree>
  </p:cSld>
  <p:clrMapOvr>
    <a:masterClrMapping/>
  </p:clrMapOvr>
  <p:transition spd="med">
    <p:zoom dir="in"/>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wo_scn1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1679575" y="1387475"/>
            <a:ext cx="5726113" cy="2751138"/>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zh-TW" altLang="en-US" sz="3600">
                <a:solidFill>
                  <a:schemeClr val="bg1"/>
                </a:solidFill>
                <a:ea typeface="新細明體" charset="0"/>
                <a:cs typeface="新細明體" charset="0"/>
              </a:rPr>
              <a:t>成為我智慧，成為我箴言，</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我</a:t>
            </a:r>
            <a:r>
              <a:rPr lang="zh-CN" altLang="en-US" sz="3600">
                <a:solidFill>
                  <a:schemeClr val="bg1"/>
                </a:solidFill>
                <a:cs typeface="宋体" charset="0"/>
              </a:rPr>
              <a:t>愿</a:t>
            </a:r>
            <a:r>
              <a:rPr lang="zh-TW" altLang="en-US" sz="3600">
                <a:solidFill>
                  <a:schemeClr val="bg1"/>
                </a:solidFill>
                <a:ea typeface="新細明體" charset="0"/>
                <a:cs typeface="新細明體" charset="0"/>
              </a:rPr>
              <a:t>常跟</a:t>
            </a:r>
            <a:r>
              <a:rPr lang="zh-CN" altLang="en-US" sz="3600">
                <a:solidFill>
                  <a:schemeClr val="bg1"/>
                </a:solidFill>
                <a:cs typeface="宋体" charset="0"/>
              </a:rPr>
              <a:t>随</a:t>
            </a:r>
            <a:r>
              <a:rPr lang="zh-TW" altLang="en-US" sz="3600">
                <a:solidFill>
                  <a:schemeClr val="bg1"/>
                </a:solidFill>
                <a:ea typeface="新細明體" charset="0"/>
                <a:cs typeface="新細明體" charset="0"/>
              </a:rPr>
              <a:t>，你在我身</a:t>
            </a:r>
            <a:r>
              <a:rPr lang="zh-CN" altLang="en-US" sz="3600">
                <a:solidFill>
                  <a:schemeClr val="bg1"/>
                </a:solidFill>
                <a:cs typeface="宋体" charset="0"/>
              </a:rPr>
              <a:t>边</a:t>
            </a:r>
            <a:r>
              <a:rPr lang="zh-TW" altLang="en-US" sz="3600">
                <a:solidFill>
                  <a:schemeClr val="bg1"/>
                </a:solidFill>
                <a:ea typeface="新細明體" charset="0"/>
                <a:cs typeface="新細明體" charset="0"/>
              </a:rPr>
              <a:t>；</a:t>
            </a:r>
            <a:br>
              <a:rPr lang="zh-TW" altLang="en-US" sz="3600">
                <a:solidFill>
                  <a:schemeClr val="bg1"/>
                </a:solidFill>
                <a:ea typeface="新細明體" charset="0"/>
                <a:cs typeface="新細明體" charset="0"/>
              </a:rPr>
            </a:br>
            <a:r>
              <a:rPr lang="zh-TW" altLang="en-US" sz="3600">
                <a:solidFill>
                  <a:schemeClr val="bg1"/>
                </a:solidFill>
                <a:ea typeface="新細明體" charset="0"/>
                <a:cs typeface="新細明體" charset="0"/>
              </a:rPr>
              <a:t>你是我</a:t>
            </a:r>
            <a:r>
              <a:rPr lang="zh-CN" altLang="en-US" sz="3600">
                <a:solidFill>
                  <a:schemeClr val="bg1"/>
                </a:solidFill>
                <a:cs typeface="宋体" charset="0"/>
              </a:rPr>
              <a:t>圣</a:t>
            </a:r>
            <a:r>
              <a:rPr lang="zh-TW" altLang="en-US" sz="3600">
                <a:solidFill>
                  <a:schemeClr val="bg1"/>
                </a:solidFill>
                <a:ea typeface="新細明體" charset="0"/>
                <a:cs typeface="新細明體" charset="0"/>
              </a:rPr>
              <a:t>父，我是你子，</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你常居我心，我</a:t>
            </a:r>
            <a:r>
              <a:rPr lang="zh-CN" altLang="en-US" sz="3600">
                <a:solidFill>
                  <a:schemeClr val="bg1"/>
                </a:solidFill>
                <a:cs typeface="宋体" charset="0"/>
              </a:rPr>
              <a:t>与</a:t>
            </a:r>
            <a:r>
              <a:rPr lang="zh-TW" altLang="en-US" sz="3600">
                <a:solidFill>
                  <a:schemeClr val="bg1"/>
                </a:solidFill>
                <a:ea typeface="新細明體" charset="0"/>
                <a:cs typeface="新細明體" charset="0"/>
              </a:rPr>
              <a:t>你合一。</a:t>
            </a:r>
            <a:endParaRPr lang="en-US" sz="3600">
              <a:solidFill>
                <a:schemeClr val="bg1"/>
              </a:solidFill>
              <a:latin typeface="Times New Roman" charset="0"/>
            </a:endParaRPr>
          </a:p>
        </p:txBody>
      </p:sp>
      <p:sp>
        <p:nvSpPr>
          <p:cNvPr id="207875" name="Rectangle 4"/>
          <p:cNvSpPr>
            <a:spLocks noGrp="1" noChangeArrowheads="1"/>
          </p:cNvSpPr>
          <p:nvPr>
            <p:ph type="title"/>
          </p:nvPr>
        </p:nvSpPr>
        <p:spPr>
          <a:xfrm>
            <a:off x="381000" y="6096000"/>
            <a:ext cx="8229600" cy="762000"/>
          </a:xfrm>
          <a:noFill/>
        </p:spPr>
        <p:txBody>
          <a:bodyPr/>
          <a:lstStyle/>
          <a:p>
            <a:pPr eaLnBrk="1" hangingPunct="1"/>
            <a:r>
              <a:rPr lang="zh-CN" altLang="en-US" sz="3200">
                <a:solidFill>
                  <a:schemeClr val="bg1"/>
                </a:solidFill>
                <a:latin typeface="Arial" charset="0"/>
                <a:cs typeface="宋体" charset="0"/>
              </a:rPr>
              <a:t>成为我异象</a:t>
            </a:r>
            <a:endParaRPr lang="en-US" sz="3200">
              <a:solidFill>
                <a:schemeClr val="bg1"/>
              </a:solidFill>
              <a:latin typeface="Arial" charset="0"/>
            </a:endParaRPr>
          </a:p>
        </p:txBody>
      </p:sp>
    </p:spTree>
  </p:cSld>
  <p:clrMapOvr>
    <a:masterClrMapping/>
  </p:clrMapOvr>
  <p:transition spd="med">
    <p:zoom dir="in"/>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1776"/>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3"/>
          <p:cNvSpPr txBox="1">
            <a:spLocks noChangeArrowheads="1"/>
          </p:cNvSpPr>
          <p:nvPr/>
        </p:nvSpPr>
        <p:spPr bwMode="auto">
          <a:xfrm>
            <a:off x="1681163" y="3143250"/>
            <a:ext cx="5724525" cy="2687638"/>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zh-TW" altLang="en-US" sz="3600">
                <a:solidFill>
                  <a:schemeClr val="bg1"/>
                </a:solidFill>
                <a:ea typeface="新細明體" charset="0"/>
                <a:cs typeface="新細明體" charset="0"/>
              </a:rPr>
              <a:t>我不求</a:t>
            </a:r>
            <a:r>
              <a:rPr lang="zh-CN" altLang="en-US" sz="3600">
                <a:solidFill>
                  <a:schemeClr val="bg1"/>
                </a:solidFill>
                <a:cs typeface="宋体" charset="0"/>
              </a:rPr>
              <a:t>虚</a:t>
            </a:r>
            <a:r>
              <a:rPr lang="zh-TW" altLang="en-US" sz="3600">
                <a:solidFill>
                  <a:schemeClr val="bg1"/>
                </a:solidFill>
                <a:ea typeface="新細明體" charset="0"/>
                <a:cs typeface="新細明體" charset="0"/>
              </a:rPr>
              <a:t>名，也不求富有，</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你是我基</a:t>
            </a:r>
            <a:r>
              <a:rPr lang="zh-CN" altLang="en-US" sz="3600">
                <a:solidFill>
                  <a:schemeClr val="bg1"/>
                </a:solidFill>
                <a:cs typeface="宋体" charset="0"/>
              </a:rPr>
              <a:t>业</a:t>
            </a:r>
            <a:r>
              <a:rPr lang="zh-TW" altLang="en-US" sz="3600">
                <a:solidFill>
                  <a:schemeClr val="bg1"/>
                </a:solidFill>
                <a:ea typeface="新細明體" charset="0"/>
                <a:cs typeface="新細明體" charset="0"/>
              </a:rPr>
              <a:t>，從今到永久；</a:t>
            </a:r>
            <a:br>
              <a:rPr lang="zh-TW" altLang="en-US" sz="3600">
                <a:solidFill>
                  <a:schemeClr val="bg1"/>
                </a:solidFill>
                <a:ea typeface="新細明體" charset="0"/>
                <a:cs typeface="新細明體" charset="0"/>
              </a:rPr>
            </a:br>
            <a:r>
              <a:rPr lang="zh-TW" altLang="en-US" sz="3600">
                <a:solidFill>
                  <a:schemeClr val="bg1"/>
                </a:solidFill>
                <a:ea typeface="新細明體" charset="0"/>
                <a:cs typeface="新細明體" charset="0"/>
              </a:rPr>
              <a:t>惟你在我心，永</a:t>
            </a:r>
            <a:r>
              <a:rPr lang="zh-CN" altLang="en-US" sz="3600">
                <a:solidFill>
                  <a:schemeClr val="bg1"/>
                </a:solidFill>
                <a:cs typeface="宋体" charset="0"/>
              </a:rPr>
              <a:t>远</a:t>
            </a:r>
            <a:r>
              <a:rPr lang="zh-TW" altLang="en-US" sz="3600">
                <a:solidFill>
                  <a:schemeClr val="bg1"/>
                </a:solidFill>
                <a:ea typeface="新細明體" charset="0"/>
                <a:cs typeface="新細明體" charset="0"/>
              </a:rPr>
              <a:t>居首，</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天上大君王，你是我</a:t>
            </a:r>
            <a:r>
              <a:rPr lang="zh-CN" altLang="en-US" sz="3600">
                <a:solidFill>
                  <a:schemeClr val="bg1"/>
                </a:solidFill>
                <a:cs typeface="宋体" charset="0"/>
              </a:rPr>
              <a:t>万</a:t>
            </a:r>
            <a:r>
              <a:rPr lang="zh-TW" altLang="en-US" sz="3600">
                <a:solidFill>
                  <a:schemeClr val="bg1"/>
                </a:solidFill>
                <a:ea typeface="新細明體" charset="0"/>
                <a:cs typeface="新細明體" charset="0"/>
              </a:rPr>
              <a:t>有。</a:t>
            </a:r>
            <a:endParaRPr lang="en-US" sz="3600">
              <a:solidFill>
                <a:schemeClr val="bg1"/>
              </a:solidFill>
              <a:latin typeface="Times New Roman" charset="0"/>
            </a:endParaRPr>
          </a:p>
        </p:txBody>
      </p:sp>
      <p:sp>
        <p:nvSpPr>
          <p:cNvPr id="209923" name="Rectangle 4"/>
          <p:cNvSpPr>
            <a:spLocks noGrp="1" noChangeArrowheads="1"/>
          </p:cNvSpPr>
          <p:nvPr>
            <p:ph type="title"/>
          </p:nvPr>
        </p:nvSpPr>
        <p:spPr>
          <a:xfrm>
            <a:off x="457200" y="6126163"/>
            <a:ext cx="8229600" cy="731837"/>
          </a:xfrm>
        </p:spPr>
        <p:txBody>
          <a:bodyPr/>
          <a:lstStyle/>
          <a:p>
            <a:pPr eaLnBrk="1" hangingPunct="1"/>
            <a:r>
              <a:rPr lang="zh-CN" altLang="en-US" sz="3200">
                <a:solidFill>
                  <a:schemeClr val="bg1"/>
                </a:solidFill>
                <a:latin typeface="Arial" charset="0"/>
                <a:cs typeface="宋体" charset="0"/>
              </a:rPr>
              <a:t>成为我异象</a:t>
            </a:r>
            <a:endParaRPr lang="en-US">
              <a:latin typeface="Arial" charset="0"/>
            </a:endParaRPr>
          </a:p>
        </p:txBody>
      </p:sp>
    </p:spTree>
  </p:cSld>
  <p:clrMapOvr>
    <a:masterClrMapping/>
  </p:clrMapOvr>
  <p:transition spd="med">
    <p:zoom dir="in"/>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BM2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1681163" y="1185863"/>
            <a:ext cx="5724525" cy="27511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zh-TW" altLang="en-US" sz="3600">
                <a:solidFill>
                  <a:schemeClr val="bg1"/>
                </a:solidFill>
                <a:ea typeface="新細明體" charset="0"/>
                <a:cs typeface="新細明體" charset="0"/>
              </a:rPr>
              <a:t>天上大君王，光明的太</a:t>
            </a:r>
            <a:r>
              <a:rPr lang="zh-CN" altLang="en-US" sz="3600">
                <a:solidFill>
                  <a:schemeClr val="bg1"/>
                </a:solidFill>
                <a:cs typeface="宋体" charset="0"/>
              </a:rPr>
              <a:t>阳</a:t>
            </a:r>
            <a:r>
              <a:rPr lang="zh-TW" altLang="en-US" sz="3600">
                <a:solidFill>
                  <a:schemeClr val="bg1"/>
                </a:solidFill>
                <a:ea typeface="新細明體" charset="0"/>
                <a:cs typeface="新細明體" charset="0"/>
              </a:rPr>
              <a:t>，</a:t>
            </a:r>
            <a:endParaRPr lang="en-US" altLang="zh-TW" sz="3600">
              <a:solidFill>
                <a:schemeClr val="bg1"/>
              </a:solidFill>
              <a:ea typeface="新細明體" charset="0"/>
              <a:cs typeface="新細明體" charset="0"/>
            </a:endParaRPr>
          </a:p>
          <a:p>
            <a:pPr>
              <a:lnSpc>
                <a:spcPct val="120000"/>
              </a:lnSpc>
            </a:pPr>
            <a:r>
              <a:rPr lang="zh-TW" altLang="en-US" sz="3600">
                <a:solidFill>
                  <a:schemeClr val="bg1"/>
                </a:solidFill>
                <a:ea typeface="新細明體" charset="0"/>
                <a:cs typeface="新細明體" charset="0"/>
              </a:rPr>
              <a:t>容我享天</a:t>
            </a:r>
            <a:r>
              <a:rPr lang="zh-CN" altLang="en-US" sz="3600">
                <a:solidFill>
                  <a:schemeClr val="bg1"/>
                </a:solidFill>
                <a:cs typeface="宋体" charset="0"/>
              </a:rPr>
              <a:t>乐</a:t>
            </a:r>
            <a:r>
              <a:rPr lang="zh-TW" altLang="en-US" sz="3600">
                <a:solidFill>
                  <a:schemeClr val="bg1"/>
                </a:solidFill>
                <a:ea typeface="新細明體" charset="0"/>
                <a:cs typeface="新細明體" charset="0"/>
              </a:rPr>
              <a:t>，我已打</a:t>
            </a:r>
            <a:r>
              <a:rPr lang="zh-CN" altLang="en-US" sz="3600">
                <a:solidFill>
                  <a:schemeClr val="bg1"/>
                </a:solidFill>
                <a:cs typeface="宋体" charset="0"/>
              </a:rPr>
              <a:t>胜</a:t>
            </a:r>
            <a:r>
              <a:rPr lang="zh-TW" altLang="en-US" sz="3600">
                <a:solidFill>
                  <a:schemeClr val="bg1"/>
                </a:solidFill>
                <a:ea typeface="新細明體" charset="0"/>
                <a:cs typeface="新細明體" charset="0"/>
              </a:rPr>
              <a:t>仗；</a:t>
            </a:r>
            <a:br>
              <a:rPr lang="zh-TW" altLang="en-US" sz="3600">
                <a:solidFill>
                  <a:schemeClr val="bg1"/>
                </a:solidFill>
                <a:ea typeface="新細明體" charset="0"/>
                <a:cs typeface="新細明體" charset="0"/>
              </a:rPr>
            </a:br>
            <a:r>
              <a:rPr lang="zh-TW" altLang="en-US" sz="3600">
                <a:solidFill>
                  <a:schemeClr val="bg1"/>
                </a:solidFill>
                <a:ea typeface="新細明體" charset="0"/>
                <a:cs typeface="新細明體" charset="0"/>
              </a:rPr>
              <a:t>我心</a:t>
            </a:r>
            <a:r>
              <a:rPr lang="zh-CN" altLang="en-US" sz="3600">
                <a:solidFill>
                  <a:schemeClr val="bg1"/>
                </a:solidFill>
                <a:cs typeface="宋体" charset="0"/>
              </a:rPr>
              <a:t>属</a:t>
            </a:r>
            <a:r>
              <a:rPr lang="zh-TW" altLang="en-US" sz="3600">
                <a:solidFill>
                  <a:schemeClr val="bg1"/>
                </a:solidFill>
                <a:ea typeface="新細明體" charset="0"/>
                <a:cs typeface="新細明體" charset="0"/>
              </a:rPr>
              <a:t>你心，永</a:t>
            </a:r>
            <a:r>
              <a:rPr lang="zh-CN" altLang="en-US" sz="3600">
                <a:solidFill>
                  <a:schemeClr val="bg1"/>
                </a:solidFill>
                <a:cs typeface="宋体" charset="0"/>
              </a:rPr>
              <a:t>无变</a:t>
            </a:r>
            <a:r>
              <a:rPr lang="zh-TW" altLang="en-US" sz="3600">
                <a:solidFill>
                  <a:schemeClr val="bg1"/>
                </a:solidFill>
                <a:ea typeface="新細明體" charset="0"/>
                <a:cs typeface="新細明體" charset="0"/>
              </a:rPr>
              <a:t>更，</a:t>
            </a:r>
            <a:endParaRPr lang="en-US" altLang="zh-TW" sz="3600">
              <a:solidFill>
                <a:schemeClr val="bg1"/>
              </a:solidFill>
              <a:ea typeface="新細明體" charset="0"/>
              <a:cs typeface="新細明體" charset="0"/>
            </a:endParaRPr>
          </a:p>
          <a:p>
            <a:pPr>
              <a:lnSpc>
                <a:spcPct val="120000"/>
              </a:lnSpc>
            </a:pPr>
            <a:r>
              <a:rPr lang="zh-CN" altLang="en-US" sz="3600">
                <a:solidFill>
                  <a:schemeClr val="bg1"/>
                </a:solidFill>
                <a:cs typeface="宋体" charset="0"/>
              </a:rPr>
              <a:t>万</a:t>
            </a:r>
            <a:r>
              <a:rPr lang="zh-TW" altLang="en-US" sz="3600">
                <a:solidFill>
                  <a:schemeClr val="bg1"/>
                </a:solidFill>
                <a:ea typeface="新細明體" charset="0"/>
                <a:cs typeface="新細明體" charset="0"/>
              </a:rPr>
              <a:t>有的主宰，成</a:t>
            </a:r>
            <a:r>
              <a:rPr lang="zh-CN" altLang="en-US" sz="3600">
                <a:solidFill>
                  <a:schemeClr val="bg1"/>
                </a:solidFill>
                <a:cs typeface="宋体" charset="0"/>
              </a:rPr>
              <a:t>为</a:t>
            </a:r>
            <a:r>
              <a:rPr lang="zh-TW" altLang="en-US" sz="3600">
                <a:solidFill>
                  <a:schemeClr val="bg1"/>
                </a:solidFill>
                <a:ea typeface="新細明體" charset="0"/>
                <a:cs typeface="新細明體" charset="0"/>
              </a:rPr>
              <a:t>我</a:t>
            </a:r>
            <a:r>
              <a:rPr lang="zh-CN" altLang="en-US" sz="3600">
                <a:solidFill>
                  <a:schemeClr val="bg1"/>
                </a:solidFill>
                <a:cs typeface="宋体" charset="0"/>
              </a:rPr>
              <a:t>异</a:t>
            </a:r>
            <a:r>
              <a:rPr lang="zh-TW" altLang="en-US" sz="3600">
                <a:solidFill>
                  <a:schemeClr val="bg1"/>
                </a:solidFill>
                <a:ea typeface="新細明體" charset="0"/>
                <a:cs typeface="新細明體" charset="0"/>
              </a:rPr>
              <a:t>象。</a:t>
            </a:r>
            <a:endParaRPr lang="en-US" sz="3600">
              <a:solidFill>
                <a:schemeClr val="bg1"/>
              </a:solidFill>
              <a:latin typeface="Times New Roman" charset="0"/>
            </a:endParaRPr>
          </a:p>
        </p:txBody>
      </p:sp>
      <p:sp>
        <p:nvSpPr>
          <p:cNvPr id="211971" name="Rectangle 4"/>
          <p:cNvSpPr>
            <a:spLocks noGrp="1" noChangeArrowheads="1"/>
          </p:cNvSpPr>
          <p:nvPr>
            <p:ph type="title"/>
          </p:nvPr>
        </p:nvSpPr>
        <p:spPr>
          <a:xfrm>
            <a:off x="533400" y="5943600"/>
            <a:ext cx="8229600" cy="914400"/>
          </a:xfrm>
        </p:spPr>
        <p:txBody>
          <a:bodyPr/>
          <a:lstStyle/>
          <a:p>
            <a:pPr eaLnBrk="1" hangingPunct="1"/>
            <a:r>
              <a:rPr lang="zh-CN" altLang="en-US" sz="3200">
                <a:solidFill>
                  <a:schemeClr val="bg1"/>
                </a:solidFill>
                <a:latin typeface="Arial" charset="0"/>
                <a:cs typeface="宋体" charset="0"/>
              </a:rPr>
              <a:t>成为我异象</a:t>
            </a:r>
            <a:endParaRPr lang="en-US" sz="3200">
              <a:solidFill>
                <a:schemeClr val="bg1"/>
              </a:solidFill>
              <a:latin typeface="Arial" charset="0"/>
            </a:endParaRPr>
          </a:p>
        </p:txBody>
      </p:sp>
    </p:spTree>
  </p:cSld>
  <p:clrMapOvr>
    <a:masterClrMapping/>
  </p:clrMapOvr>
  <p:transition spd="med">
    <p:zoom dir="in"/>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Text Box 4"/>
          <p:cNvSpPr txBox="1">
            <a:spLocks noChangeArrowheads="1"/>
          </p:cNvSpPr>
          <p:nvPr/>
        </p:nvSpPr>
        <p:spPr bwMode="auto">
          <a:xfrm>
            <a:off x="6400800" y="6407150"/>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cs typeface="宋体" charset="0"/>
              </a:rPr>
              <a:t>旧约导论</a:t>
            </a:r>
            <a:endParaRPr lang="en-US" sz="1800" b="1"/>
          </a:p>
        </p:txBody>
      </p:sp>
      <p:sp>
        <p:nvSpPr>
          <p:cNvPr id="214019" name="Rectangle 6"/>
          <p:cNvSpPr>
            <a:spLocks noGrp="1" noChangeArrowheads="1"/>
          </p:cNvSpPr>
          <p:nvPr>
            <p:ph type="title" idx="4294967295"/>
          </p:nvPr>
        </p:nvSpPr>
        <p:spPr>
          <a:xfrm>
            <a:off x="228600" y="6324600"/>
            <a:ext cx="4267200" cy="533400"/>
          </a:xfrm>
        </p:spPr>
        <p:txBody>
          <a:bodyPr/>
          <a:lstStyle/>
          <a:p>
            <a:pPr algn="l" eaLnBrk="1" hangingPunct="1"/>
            <a:r>
              <a:rPr lang="zh-CN" altLang="en-US" sz="1800" b="1">
                <a:solidFill>
                  <a:schemeClr val="tx1"/>
                </a:solidFill>
                <a:latin typeface="Arial" charset="0"/>
                <a:cs typeface="宋体" charset="0"/>
              </a:rPr>
              <a:t>二零零三年十月八日</a:t>
            </a:r>
            <a:r>
              <a:rPr lang="en-US" altLang="zh-CN" sz="1800" b="1">
                <a:solidFill>
                  <a:schemeClr val="tx1"/>
                </a:solidFill>
                <a:latin typeface="Arial" charset="0"/>
                <a:cs typeface="宋体" charset="0"/>
              </a:rPr>
              <a:t>·</a:t>
            </a:r>
            <a:r>
              <a:rPr lang="zh-CN" altLang="en-US" sz="1800" b="1">
                <a:solidFill>
                  <a:schemeClr val="tx1"/>
                </a:solidFill>
                <a:latin typeface="Arial" charset="0"/>
                <a:cs typeface="宋体" charset="0"/>
              </a:rPr>
              <a:t>小组报告</a:t>
            </a:r>
            <a:endParaRPr lang="en-US">
              <a:latin typeface="Arial" charset="0"/>
            </a:endParaRPr>
          </a:p>
        </p:txBody>
      </p:sp>
      <p:sp>
        <p:nvSpPr>
          <p:cNvPr id="6" name="Rectangle 7"/>
          <p:cNvSpPr txBox="1">
            <a:spLocks noChangeArrowheads="1"/>
          </p:cNvSpPr>
          <p:nvPr/>
        </p:nvSpPr>
        <p:spPr bwMode="auto">
          <a:xfrm>
            <a:off x="990600" y="1660525"/>
            <a:ext cx="7162800" cy="237807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5000">
                <a:solidFill>
                  <a:srgbClr val="0033CC"/>
                </a:solidFill>
                <a:effectLst>
                  <a:outerShdw blurRad="38100" dist="38100" dir="2700000" algn="tl">
                    <a:srgbClr val="DDDDDD"/>
                  </a:outerShdw>
                </a:effectLst>
                <a:latin typeface="Monotype Corsiva" charset="0"/>
                <a:cs typeface="宋体" charset="0"/>
              </a:rPr>
              <a:t>箴言</a:t>
            </a:r>
            <a:endParaRPr lang="en-US" sz="15000">
              <a:solidFill>
                <a:srgbClr val="0033CC"/>
              </a:solidFill>
              <a:effectLst>
                <a:outerShdw blurRad="38100" dist="38100" dir="2700000" algn="tl">
                  <a:srgbClr val="DDDDDD"/>
                </a:outerShdw>
              </a:effectLst>
              <a:latin typeface="Monotype Corsiva" charset="0"/>
            </a:endParaRP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039323879"/>
      </p:ext>
    </p:extLst>
  </p:cSld>
  <p:clrMapOvr>
    <a:masterClrMapping/>
  </p:clrMapOvr>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625525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3" descr="painting%20girl_480x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4"/>
          <p:cNvSpPr>
            <a:spLocks noGrp="1" noChangeArrowheads="1"/>
          </p:cNvSpPr>
          <p:nvPr>
            <p:ph type="title"/>
          </p:nvPr>
        </p:nvSpPr>
        <p:spPr>
          <a:solidFill>
            <a:srgbClr val="BBE0E3">
              <a:alpha val="39999"/>
            </a:srgbClr>
          </a:solidFill>
        </p:spPr>
        <p:txBody>
          <a:bodyPr/>
          <a:lstStyle/>
          <a:p>
            <a:pPr eaLnBrk="1" hangingPunct="1"/>
            <a:r>
              <a:rPr lang="zh-CN" altLang="en-US" b="1">
                <a:latin typeface="Arial" charset="0"/>
                <a:cs typeface="宋体" charset="0"/>
              </a:rPr>
              <a:t>箴言的种类</a:t>
            </a:r>
            <a:endParaRPr lang="en-US" b="1">
              <a:latin typeface="Arial" charset="0"/>
            </a:endParaRPr>
          </a:p>
        </p:txBody>
      </p:sp>
      <p:sp>
        <p:nvSpPr>
          <p:cNvPr id="121860" name="Rectangle 5"/>
          <p:cNvSpPr>
            <a:spLocks noGrp="1" noChangeArrowheads="1"/>
          </p:cNvSpPr>
          <p:nvPr>
            <p:ph type="body" sz="half" idx="1"/>
          </p:nvPr>
        </p:nvSpPr>
        <p:spPr>
          <a:solidFill>
            <a:srgbClr val="BBE0E3">
              <a:alpha val="39999"/>
            </a:srgbClr>
          </a:solidFill>
        </p:spPr>
        <p:txBody>
          <a:bodyPr/>
          <a:lstStyle/>
          <a:p>
            <a:pPr eaLnBrk="1" hangingPunct="1"/>
            <a:r>
              <a:rPr lang="zh-CN" altLang="en-US" sz="4800" b="1">
                <a:latin typeface="Arial" charset="0"/>
                <a:cs typeface="宋体" charset="0"/>
              </a:rPr>
              <a:t>形容性的</a:t>
            </a:r>
            <a:endParaRPr lang="en-US" sz="4800" b="1">
              <a:latin typeface="Arial" charset="0"/>
            </a:endParaRPr>
          </a:p>
        </p:txBody>
      </p:sp>
      <p:sp>
        <p:nvSpPr>
          <p:cNvPr id="121861" name="Rectangle 6"/>
          <p:cNvSpPr>
            <a:spLocks noGrp="1" noChangeArrowheads="1"/>
          </p:cNvSpPr>
          <p:nvPr>
            <p:ph type="body" sz="half" idx="2"/>
          </p:nvPr>
        </p:nvSpPr>
        <p:spPr>
          <a:solidFill>
            <a:srgbClr val="BBE0E3">
              <a:alpha val="39999"/>
            </a:srgbClr>
          </a:solidFill>
        </p:spPr>
        <p:txBody>
          <a:bodyPr/>
          <a:lstStyle/>
          <a:p>
            <a:pPr eaLnBrk="1" hangingPunct="1"/>
            <a:r>
              <a:rPr lang="zh-CN" altLang="en-US" sz="4800" b="1">
                <a:latin typeface="Arial" charset="0"/>
                <a:cs typeface="宋体" charset="0"/>
              </a:rPr>
              <a:t>规定性的</a:t>
            </a:r>
            <a:endParaRPr lang="en-US" sz="4800" b="1">
              <a:latin typeface="Arial" charset="0"/>
            </a:endParaRPr>
          </a:p>
        </p:txBody>
      </p:sp>
      <p:sp>
        <p:nvSpPr>
          <p:cNvPr id="94215" name="Text Box 7"/>
          <p:cNvSpPr txBox="1">
            <a:spLocks noChangeArrowheads="1"/>
          </p:cNvSpPr>
          <p:nvPr/>
        </p:nvSpPr>
        <p:spPr bwMode="auto">
          <a:xfrm>
            <a:off x="2868613" y="4114800"/>
            <a:ext cx="2417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4800" b="1"/>
              <a:t> </a:t>
            </a:r>
            <a:r>
              <a:rPr lang="zh-CN" altLang="en-US" sz="4800" b="1">
                <a:cs typeface="宋体" charset="0"/>
              </a:rPr>
              <a:t>结合的</a:t>
            </a:r>
            <a:endParaRPr lang="en-US" sz="4800" b="1"/>
          </a:p>
        </p:txBody>
      </p:sp>
      <p:sp>
        <p:nvSpPr>
          <p:cNvPr id="121863"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21864" name="Text Box 9"/>
          <p:cNvSpPr txBox="1">
            <a:spLocks noChangeArrowheads="1"/>
          </p:cNvSpPr>
          <p:nvPr/>
        </p:nvSpPr>
        <p:spPr bwMode="auto">
          <a:xfrm>
            <a:off x="762000" y="2311400"/>
            <a:ext cx="231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CC"/>
                </a:solidFill>
              </a:rPr>
              <a:t>- </a:t>
            </a:r>
            <a:r>
              <a:rPr lang="zh-CN" altLang="en-US" sz="3600" b="1">
                <a:solidFill>
                  <a:srgbClr val="0000CC"/>
                </a:solidFill>
                <a:cs typeface="宋体" charset="0"/>
              </a:rPr>
              <a:t>世事如何</a:t>
            </a:r>
            <a:endParaRPr lang="en-US" sz="3600" b="1">
              <a:solidFill>
                <a:srgbClr val="0000CC"/>
              </a:solidFill>
            </a:endParaRPr>
          </a:p>
        </p:txBody>
      </p:sp>
      <p:sp>
        <p:nvSpPr>
          <p:cNvPr id="121865" name="Text Box 10"/>
          <p:cNvSpPr txBox="1">
            <a:spLocks noChangeArrowheads="1"/>
          </p:cNvSpPr>
          <p:nvPr/>
        </p:nvSpPr>
        <p:spPr bwMode="auto">
          <a:xfrm>
            <a:off x="4953000" y="2311400"/>
            <a:ext cx="1728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zh-CN" altLang="en-US" sz="3600" b="1">
                <a:solidFill>
                  <a:srgbClr val="0000CC"/>
                </a:solidFill>
                <a:cs typeface="宋体" charset="0"/>
              </a:rPr>
              <a:t>如何活</a:t>
            </a:r>
            <a:endParaRPr lang="en-US" sz="36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4215"/>
                                        </p:tgtEl>
                                        <p:attrNameLst>
                                          <p:attrName>style.visibility</p:attrName>
                                        </p:attrNameLst>
                                      </p:cBhvr>
                                      <p:to>
                                        <p:strVal val="visible"/>
                                      </p:to>
                                    </p:set>
                                    <p:anim to="" calcmode="lin" valueType="num">
                                      <p:cBhvr>
                                        <p:cTn id="7" dur="1" fill="hold"/>
                                        <p:tgtEl>
                                          <p:spTgt spid="942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brown_bears"/>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906" name="Text Box 6"/>
          <p:cNvSpPr txBox="1">
            <a:spLocks noChangeArrowheads="1"/>
          </p:cNvSpPr>
          <p:nvPr/>
        </p:nvSpPr>
        <p:spPr bwMode="auto">
          <a:xfrm>
            <a:off x="4953000" y="2071688"/>
            <a:ext cx="4191000" cy="3786187"/>
          </a:xfrm>
          <a:prstGeom prst="rect">
            <a:avLst/>
          </a:prstGeom>
          <a:solidFill>
            <a:srgbClr val="FF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800" b="1">
                <a:solidFill>
                  <a:srgbClr val="A50021"/>
                </a:solidFill>
              </a:rPr>
              <a:t>“</a:t>
            </a:r>
            <a:r>
              <a:rPr lang="zh-CN" altLang="en-US" sz="4800" b="1">
                <a:solidFill>
                  <a:srgbClr val="A50021"/>
                </a:solidFill>
                <a:cs typeface="宋体" charset="0"/>
              </a:rPr>
              <a:t>朋友加的伤痕出于忠诚；仇敌连连亲嘴却是多余。</a:t>
            </a:r>
            <a:r>
              <a:rPr lang="en-US" altLang="ja-JP" sz="4800" b="1">
                <a:solidFill>
                  <a:srgbClr val="A50021"/>
                </a:solidFill>
              </a:rPr>
              <a:t>”</a:t>
            </a:r>
          </a:p>
          <a:p>
            <a:pPr algn="ctr" eaLnBrk="1" hangingPunct="1"/>
            <a:r>
              <a:rPr lang="zh-CN" altLang="en-US" sz="4800" b="1">
                <a:solidFill>
                  <a:srgbClr val="A50021"/>
                </a:solidFill>
                <a:cs typeface="宋体" charset="0"/>
              </a:rPr>
              <a:t>箴</a:t>
            </a:r>
            <a:r>
              <a:rPr lang="en-US" altLang="ja-JP" sz="4800" b="1">
                <a:solidFill>
                  <a:srgbClr val="A50021"/>
                </a:solidFill>
              </a:rPr>
              <a:t> 27:6</a:t>
            </a:r>
            <a:endParaRPr lang="en-US" sz="4800" b="1">
              <a:solidFill>
                <a:srgbClr val="A50021"/>
              </a:solidFill>
            </a:endParaRPr>
          </a:p>
        </p:txBody>
      </p:sp>
      <p:pic>
        <p:nvPicPr>
          <p:cNvPr id="123907" name="Picture 8" descr="Wisdo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981200"/>
            <a:ext cx="47244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9"/>
          <p:cNvSpPr>
            <a:spLocks noGrp="1" noChangeArrowheads="1"/>
          </p:cNvSpPr>
          <p:nvPr>
            <p:ph type="title" idx="4294967295"/>
          </p:nvPr>
        </p:nvSpPr>
        <p:spPr/>
        <p:txBody>
          <a:bodyPr/>
          <a:lstStyle/>
          <a:p>
            <a:pPr eaLnBrk="1" hangingPunct="1"/>
            <a:r>
              <a:rPr lang="zh-CN" altLang="en-US">
                <a:latin typeface="Arial" charset="0"/>
                <a:cs typeface="宋体" charset="0"/>
              </a:rPr>
              <a:t>规定性的或是形容性的？</a:t>
            </a:r>
            <a:endParaRPr lang="en-US">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p:cNvSpPr>
            <a:spLocks noGrp="1" noChangeArrowheads="1"/>
          </p:cNvSpPr>
          <p:nvPr>
            <p:ph type="title"/>
          </p:nvPr>
        </p:nvSpPr>
        <p:spPr/>
        <p:txBody>
          <a:bodyPr/>
          <a:lstStyle/>
          <a:p>
            <a:pPr eaLnBrk="1" hangingPunct="1"/>
            <a:r>
              <a:rPr lang="zh-CN" altLang="en-US">
                <a:latin typeface="Arial" charset="0"/>
                <a:cs typeface="宋体" charset="0"/>
              </a:rPr>
              <a:t>特性</a:t>
            </a:r>
            <a:endParaRPr lang="en-US">
              <a:latin typeface="Arial" charset="0"/>
            </a:endParaRPr>
          </a:p>
        </p:txBody>
      </p:sp>
      <p:sp>
        <p:nvSpPr>
          <p:cNvPr id="97284" name="Rectangle 4"/>
          <p:cNvSpPr>
            <a:spLocks noGrp="1" noChangeArrowheads="1"/>
          </p:cNvSpPr>
          <p:nvPr>
            <p:ph type="body" idx="1"/>
          </p:nvPr>
        </p:nvSpPr>
        <p:spPr/>
        <p:txBody>
          <a:bodyPr/>
          <a:lstStyle/>
          <a:p>
            <a:pPr marL="609600" indent="-609600" eaLnBrk="1" hangingPunct="1"/>
            <a:r>
              <a:rPr lang="zh-CN" altLang="en-US" sz="3600">
                <a:solidFill>
                  <a:srgbClr val="0000CC"/>
                </a:solidFill>
                <a:latin typeface="Arial" charset="0"/>
                <a:cs typeface="宋体" charset="0"/>
              </a:rPr>
              <a:t>着重点：现今的生活</a:t>
            </a:r>
            <a:endParaRPr lang="en-US" altLang="ja-JP" sz="3600">
              <a:solidFill>
                <a:srgbClr val="0000CC"/>
              </a:solidFill>
              <a:latin typeface="Arial" charset="0"/>
            </a:endParaRPr>
          </a:p>
          <a:p>
            <a:pPr marL="990600" lvl="1" indent="-533400" eaLnBrk="1" hangingPunct="1"/>
            <a:r>
              <a:rPr lang="zh-CN" altLang="en-US" sz="3200">
                <a:solidFill>
                  <a:srgbClr val="0000CC"/>
                </a:solidFill>
                <a:latin typeface="Arial" charset="0"/>
                <a:cs typeface="宋体" charset="0"/>
              </a:rPr>
              <a:t>极少提及来世</a:t>
            </a:r>
            <a:endParaRPr lang="en-US" altLang="ja-JP" sz="3200">
              <a:solidFill>
                <a:srgbClr val="0000CC"/>
              </a:solidFill>
              <a:latin typeface="Arial" charset="0"/>
              <a:ea typeface="Arial" charset="0"/>
              <a:cs typeface="Arial" charset="0"/>
            </a:endParaRPr>
          </a:p>
          <a:p>
            <a:pPr marL="609600" indent="-609600" eaLnBrk="1" hangingPunct="1"/>
            <a:r>
              <a:rPr lang="zh-CN" altLang="en-US" sz="3600">
                <a:solidFill>
                  <a:srgbClr val="0000CC"/>
                </a:solidFill>
                <a:latin typeface="Arial" charset="0"/>
                <a:cs typeface="宋体" charset="0"/>
              </a:rPr>
              <a:t>幽默</a:t>
            </a:r>
            <a:endParaRPr lang="en-US" sz="3600">
              <a:solidFill>
                <a:srgbClr val="0000CC"/>
              </a:solidFill>
              <a:latin typeface="Arial" charset="0"/>
            </a:endParaRPr>
          </a:p>
        </p:txBody>
      </p:sp>
      <p:sp>
        <p:nvSpPr>
          <p:cNvPr id="125956"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28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2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5" descr="pig-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81000" y="762000"/>
            <a:ext cx="8305800" cy="1323975"/>
          </a:xfrm>
          <a:prstGeom prst="rect">
            <a:avLst/>
          </a:prstGeom>
          <a:solidFill>
            <a:srgbClr val="FFFF00"/>
          </a:solidFill>
          <a:ln w="12700">
            <a:solidFill>
              <a:schemeClr val="tx1"/>
            </a:solid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4000">
                <a:solidFill>
                  <a:srgbClr val="000099"/>
                </a:solidFill>
                <a:effectLst>
                  <a:outerShdw blurRad="38100" dist="38100" dir="2700000" algn="tl">
                    <a:srgbClr val="000000"/>
                  </a:outerShdw>
                </a:effectLst>
                <a:latin typeface="Times New Roman" charset="0"/>
              </a:rPr>
              <a:t>“</a:t>
            </a:r>
            <a:r>
              <a:rPr lang="zh-CN" altLang="en-US" sz="4000">
                <a:solidFill>
                  <a:srgbClr val="000099"/>
                </a:solidFill>
                <a:effectLst>
                  <a:outerShdw blurRad="38100" dist="38100" dir="2700000" algn="tl">
                    <a:srgbClr val="000000"/>
                  </a:outerShdw>
                </a:effectLst>
                <a:latin typeface="Times New Roman" charset="0"/>
                <a:cs typeface="宋体" charset="0"/>
              </a:rPr>
              <a:t>妇女美貌而无见识，如同金环戴在猪鼻上。</a:t>
            </a:r>
            <a:r>
              <a:rPr lang="en-US" altLang="ja-JP" sz="4000">
                <a:solidFill>
                  <a:srgbClr val="000099"/>
                </a:solidFill>
                <a:effectLst>
                  <a:outerShdw blurRad="38100" dist="38100" dir="2700000" algn="tl">
                    <a:srgbClr val="000000"/>
                  </a:outerShdw>
                </a:effectLst>
                <a:latin typeface="Times New Roman" charset="0"/>
              </a:rPr>
              <a:t>” </a:t>
            </a:r>
            <a:r>
              <a:rPr lang="en-US" altLang="ja-JP" sz="3600">
                <a:solidFill>
                  <a:srgbClr val="000099"/>
                </a:solidFill>
                <a:effectLst>
                  <a:outerShdw blurRad="38100" dist="38100" dir="2700000" algn="tl">
                    <a:srgbClr val="000000"/>
                  </a:outerShdw>
                </a:effectLst>
                <a:latin typeface="Times New Roman" charset="0"/>
              </a:rPr>
              <a:t>(</a:t>
            </a:r>
            <a:r>
              <a:rPr lang="zh-CN" altLang="en-US" sz="3600">
                <a:solidFill>
                  <a:srgbClr val="000099"/>
                </a:solidFill>
                <a:effectLst>
                  <a:outerShdw blurRad="38100" dist="38100" dir="2700000" algn="tl">
                    <a:srgbClr val="000000"/>
                  </a:outerShdw>
                </a:effectLst>
                <a:latin typeface="Times New Roman" charset="0"/>
                <a:cs typeface="宋体" charset="0"/>
              </a:rPr>
              <a:t>箴</a:t>
            </a:r>
            <a:r>
              <a:rPr lang="en-US" altLang="ja-JP" sz="3200">
                <a:solidFill>
                  <a:srgbClr val="000099"/>
                </a:solidFill>
                <a:effectLst>
                  <a:outerShdw blurRad="38100" dist="38100" dir="2700000" algn="tl">
                    <a:srgbClr val="000000"/>
                  </a:outerShdw>
                </a:effectLst>
                <a:latin typeface="Times New Roman" charset="0"/>
              </a:rPr>
              <a:t> 11:22)</a:t>
            </a:r>
            <a:endParaRPr lang="en-US" sz="3200">
              <a:solidFill>
                <a:srgbClr val="000099"/>
              </a:solidFill>
              <a:effectLst>
                <a:outerShdw blurRad="38100" dist="38100" dir="2700000" algn="tl">
                  <a:srgbClr val="000000"/>
                </a:outerShdw>
              </a:effectLst>
              <a:latin typeface="Times New Roman" charset="0"/>
            </a:endParaRPr>
          </a:p>
        </p:txBody>
      </p:sp>
      <p:sp>
        <p:nvSpPr>
          <p:cNvPr id="166919" name="Rectangle 7"/>
          <p:cNvSpPr>
            <a:spLocks noGrp="1" noChangeArrowheads="1"/>
          </p:cNvSpPr>
          <p:nvPr>
            <p:ph type="title" idx="4294967295"/>
          </p:nvPr>
        </p:nvSpPr>
        <p:spPr>
          <a:xfrm>
            <a:off x="4572000" y="5562600"/>
            <a:ext cx="4191000" cy="1219200"/>
          </a:xfrm>
          <a:effectLst>
            <a:outerShdw blurRad="63500" dist="35921" dir="2700000" algn="ctr" rotWithShape="0">
              <a:srgbClr val="003300">
                <a:alpha val="74997"/>
              </a:srgbClr>
            </a:outerShdw>
          </a:effectLst>
        </p:spPr>
        <p:txBody>
          <a:bodyPr/>
          <a:lstStyle/>
          <a:p>
            <a:pPr algn="r" eaLnBrk="1" hangingPunct="1"/>
            <a:r>
              <a:rPr lang="zh-CN" altLang="en-US" b="1" u="sng">
                <a:solidFill>
                  <a:schemeClr val="accent1"/>
                </a:solidFill>
                <a:latin typeface="Arial" charset="0"/>
                <a:cs typeface="宋体" charset="0"/>
              </a:rPr>
              <a:t>非常</a:t>
            </a:r>
            <a:r>
              <a:rPr lang="zh-CN" altLang="en-US" b="1">
                <a:solidFill>
                  <a:schemeClr val="accent1"/>
                </a:solidFill>
                <a:latin typeface="Arial" charset="0"/>
                <a:cs typeface="宋体" charset="0"/>
              </a:rPr>
              <a:t>俱形容性！</a:t>
            </a:r>
            <a:r>
              <a:rPr lang="en-US" altLang="ja-JP" b="1">
                <a:solidFill>
                  <a:schemeClr val="accent1"/>
                </a:solidFill>
                <a:latin typeface="Arial" charset="0"/>
              </a:rPr>
              <a:t> </a:t>
            </a:r>
            <a:endParaRPr lang="en-US" b="1">
              <a:solidFill>
                <a:schemeClr val="accent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箴言</a:t>
            </a:r>
            <a:r>
              <a:rPr lang="en-US" sz="4000" b="1" dirty="0">
                <a:solidFill>
                  <a:srgbClr val="FFFFFF"/>
                </a:solidFill>
                <a:effectLst>
                  <a:glow rad="127000">
                    <a:srgbClr val="000000"/>
                  </a:glow>
                </a:effectLst>
                <a:latin typeface="Arial" charset="0"/>
              </a:rPr>
              <a:t> </a:t>
            </a:r>
            <a:r>
              <a:rPr lang="zh-CN" altLang="en-US" sz="4000" b="1" dirty="0">
                <a:solidFill>
                  <a:srgbClr val="FFFFFF"/>
                </a:solidFill>
                <a:effectLst>
                  <a:glow rad="127000">
                    <a:srgbClr val="000000"/>
                  </a:glow>
                </a:effectLst>
                <a:latin typeface="Arial" charset="0"/>
              </a:rPr>
              <a:t>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降服于神的掌权是</a:t>
            </a:r>
            <a:r>
              <a:rPr lang="ko-KR" altLang="en-US" b="1" dirty="0">
                <a:solidFill>
                  <a:srgbClr val="FFFF00"/>
                </a:solidFill>
                <a:effectLst>
                  <a:glow rad="101600">
                    <a:prstClr val="black">
                      <a:alpha val="99000"/>
                    </a:prstClr>
                  </a:glow>
                </a:effectLst>
              </a:rPr>
              <a:t>智慧</a:t>
            </a:r>
            <a:r>
              <a:rPr lang="zh-CN" altLang="en-US" b="1" dirty="0">
                <a:solidFill>
                  <a:prstClr val="white"/>
                </a:solidFill>
                <a:effectLst>
                  <a:glow rad="101600">
                    <a:prstClr val="black">
                      <a:alpha val="99000"/>
                    </a:prstClr>
                  </a:glow>
                </a:effectLst>
              </a:rPr>
              <a:t>生活的基础</a:t>
            </a:r>
            <a:r>
              <a:rPr lang="en-US" b="1" dirty="0">
                <a:solidFill>
                  <a:prstClr val="white"/>
                </a:solidFill>
                <a:effectLst>
                  <a:glow rad="101600">
                    <a:prstClr val="black">
                      <a:alpha val="99000"/>
                    </a:prstClr>
                  </a:glow>
                </a:effectLst>
              </a:rPr>
              <a:t> (1:7)</a:t>
            </a:r>
            <a:r>
              <a:rPr lang="zh-CN" altLang="en-US" b="1" dirty="0">
                <a:solidFill>
                  <a:prstClr val="white"/>
                </a:solidFill>
                <a:effectLst>
                  <a:glow rad="101600">
                    <a:prstClr val="black">
                      <a:alpha val="99000"/>
                    </a:prstClr>
                  </a:glow>
                </a:effectLst>
              </a:rPr>
              <a:t>。</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560830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5" descr="slugg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8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 Box 6"/>
          <p:cNvSpPr txBox="1">
            <a:spLocks noChangeArrowheads="1"/>
          </p:cNvSpPr>
          <p:nvPr/>
        </p:nvSpPr>
        <p:spPr bwMode="auto">
          <a:xfrm>
            <a:off x="5943600" y="533400"/>
            <a:ext cx="3200400" cy="38322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200"/>
          </a:p>
          <a:p>
            <a:pPr eaLnBrk="1" hangingPunct="1">
              <a:spcBef>
                <a:spcPct val="50000"/>
              </a:spcBef>
            </a:pPr>
            <a:r>
              <a:rPr lang="ja-JP" altLang="en-US" sz="3600"/>
              <a:t>“</a:t>
            </a:r>
            <a:r>
              <a:rPr lang="zh-CN" altLang="en-US" sz="3600">
                <a:cs typeface="宋体" charset="0"/>
              </a:rPr>
              <a:t>懒惰人放手在盘子里，就是向口撤回，他也不肯。</a:t>
            </a:r>
            <a:r>
              <a:rPr lang="en-US" altLang="ja-JP" sz="3600"/>
              <a:t>”</a:t>
            </a:r>
          </a:p>
          <a:p>
            <a:pPr eaLnBrk="1" hangingPunct="1">
              <a:spcBef>
                <a:spcPct val="50000"/>
              </a:spcBef>
            </a:pPr>
            <a:r>
              <a:rPr lang="en-US" sz="3000"/>
              <a:t>- </a:t>
            </a:r>
            <a:r>
              <a:rPr lang="zh-CN" altLang="en-US" sz="3000">
                <a:cs typeface="宋体" charset="0"/>
              </a:rPr>
              <a:t>箴 </a:t>
            </a:r>
            <a:r>
              <a:rPr lang="en-US" sz="3000"/>
              <a:t>19:24</a:t>
            </a:r>
          </a:p>
          <a:p>
            <a:pPr eaLnBrk="1" hangingPunct="1">
              <a:spcBef>
                <a:spcPct val="50000"/>
              </a:spcBef>
            </a:pPr>
            <a:endParaRPr lang="en-US" sz="1600"/>
          </a:p>
        </p:txBody>
      </p:sp>
      <p:sp>
        <p:nvSpPr>
          <p:cNvPr id="132099" name="Rectangle 7"/>
          <p:cNvSpPr>
            <a:spLocks noGrp="1" noChangeArrowheads="1"/>
          </p:cNvSpPr>
          <p:nvPr>
            <p:ph type="title" idx="4294967295"/>
          </p:nvPr>
        </p:nvSpPr>
        <p:spPr>
          <a:xfrm>
            <a:off x="5929313" y="142875"/>
            <a:ext cx="3214687" cy="838200"/>
          </a:xfrm>
          <a:solidFill>
            <a:srgbClr val="000000"/>
          </a:solidFill>
        </p:spPr>
        <p:txBody>
          <a:bodyPr/>
          <a:lstStyle/>
          <a:p>
            <a:pPr eaLnBrk="1" hangingPunct="1"/>
            <a:r>
              <a:rPr lang="zh-CN" altLang="en-US">
                <a:solidFill>
                  <a:schemeClr val="accent1"/>
                </a:solidFill>
                <a:latin typeface="Arial" charset="0"/>
                <a:cs typeface="宋体" charset="0"/>
              </a:rPr>
              <a:t>懒惰人</a:t>
            </a:r>
            <a:endParaRPr lang="en-US">
              <a:solidFill>
                <a:schemeClr val="accent1"/>
              </a:solidFill>
              <a:latin typeface="Arial" charset="0"/>
            </a:endParaRPr>
          </a:p>
        </p:txBody>
      </p:sp>
      <p:sp>
        <p:nvSpPr>
          <p:cNvPr id="132100" name="Text Box 4"/>
          <p:cNvSpPr txBox="1">
            <a:spLocks noChangeArrowheads="1"/>
          </p:cNvSpPr>
          <p:nvPr/>
        </p:nvSpPr>
        <p:spPr bwMode="auto">
          <a:xfrm>
            <a:off x="33338" y="6096000"/>
            <a:ext cx="9110662"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cs typeface="宋体" charset="0"/>
              </a:rPr>
              <a:t>译：我曾被别人取了不少的代号，但“懒惰人”</a:t>
            </a:r>
            <a:r>
              <a:rPr lang="en-US" altLang="zh-CN" b="1">
                <a:cs typeface="宋体" charset="0"/>
              </a:rPr>
              <a:t>…</a:t>
            </a:r>
            <a:r>
              <a:rPr lang="zh-CN" altLang="en-US" b="1">
                <a:cs typeface="宋体" charset="0"/>
              </a:rPr>
              <a:t>似乎是种侮辱。</a:t>
            </a:r>
            <a:endParaRPr lang="en-US" altLang="zh-CN" b="1">
              <a:cs typeface="宋体" charset="0"/>
            </a:endParaRPr>
          </a:p>
          <a:p>
            <a:pPr eaLnBrk="1" hangingPunct="1"/>
            <a:endParaRPr lang="en-US" b="1"/>
          </a:p>
        </p:txBody>
      </p:sp>
      <p:sp>
        <p:nvSpPr>
          <p:cNvPr id="7" name="Rectangle 6"/>
          <p:cNvSpPr/>
          <p:nvPr/>
        </p:nvSpPr>
        <p:spPr>
          <a:xfrm>
            <a:off x="2133600" y="5715000"/>
            <a:ext cx="42672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102" name="Text Box 4"/>
          <p:cNvSpPr txBox="1">
            <a:spLocks noChangeArrowheads="1"/>
          </p:cNvSpPr>
          <p:nvPr/>
        </p:nvSpPr>
        <p:spPr bwMode="auto">
          <a:xfrm>
            <a:off x="742950" y="685800"/>
            <a:ext cx="1847850" cy="1066800"/>
          </a:xfrm>
          <a:prstGeom prst="rect">
            <a:avLst/>
          </a:prstGeom>
          <a:solidFill>
            <a:srgbClr val="B0FC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p>
        </p:txBody>
      </p:sp>
      <p:sp>
        <p:nvSpPr>
          <p:cNvPr id="132103" name="Text Box 4"/>
          <p:cNvSpPr txBox="1">
            <a:spLocks noChangeArrowheads="1"/>
          </p:cNvSpPr>
          <p:nvPr/>
        </p:nvSpPr>
        <p:spPr bwMode="auto">
          <a:xfrm>
            <a:off x="228600" y="685800"/>
            <a:ext cx="1924050" cy="1570038"/>
          </a:xfrm>
          <a:prstGeom prst="rect">
            <a:avLst/>
          </a:prstGeom>
          <a:solidFill>
            <a:srgbClr val="B0FC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cs typeface="宋体" charset="0"/>
              </a:rPr>
              <a:t>译：我得留意我的步伐</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7942"/>
                                        </p:tgtEl>
                                        <p:attrNameLst>
                                          <p:attrName>style.visibility</p:attrName>
                                        </p:attrNameLst>
                                      </p:cBhvr>
                                      <p:to>
                                        <p:strVal val="visible"/>
                                      </p:to>
                                    </p:set>
                                    <p:anim to="" calcmode="lin" valueType="num">
                                      <p:cBhvr>
                                        <p:cTn id="7" dur="1" fill="hold"/>
                                        <p:tgtEl>
                                          <p:spTgt spid="1679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sluggard_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idx="4294967295"/>
          </p:nvPr>
        </p:nvSpPr>
        <p:spPr/>
        <p:txBody>
          <a:bodyPr/>
          <a:lstStyle/>
          <a:p>
            <a:pPr eaLnBrk="1" hangingPunct="1"/>
            <a:r>
              <a:rPr lang="zh-CN" altLang="en-US" sz="3600" dirty="0">
                <a:latin typeface="Arial" charset="0"/>
                <a:cs typeface="宋体" charset="0"/>
              </a:rPr>
              <a:t>懒惰人哪！你去看看蚂蚁，</a:t>
            </a:r>
            <a:br>
              <a:rPr lang="zh-CN" altLang="en-US" sz="3600" dirty="0">
                <a:latin typeface="Arial" charset="0"/>
                <a:cs typeface="宋体" charset="0"/>
              </a:rPr>
            </a:br>
            <a:r>
              <a:rPr lang="zh-CN" altLang="en-US" sz="3600" dirty="0">
                <a:latin typeface="Arial" charset="0"/>
                <a:cs typeface="宋体" charset="0"/>
              </a:rPr>
              <a:t>察看牠们所行的，就可得着智慧。</a:t>
            </a:r>
            <a:endParaRPr lang="en-US" sz="3600" dirty="0">
              <a:latin typeface="Arial" charset="0"/>
            </a:endParaRPr>
          </a:p>
        </p:txBody>
      </p:sp>
      <p:sp>
        <p:nvSpPr>
          <p:cNvPr id="134147" name="Text Box 4"/>
          <p:cNvSpPr txBox="1">
            <a:spLocks noChangeArrowheads="1"/>
          </p:cNvSpPr>
          <p:nvPr/>
        </p:nvSpPr>
        <p:spPr bwMode="auto">
          <a:xfrm>
            <a:off x="0" y="6019800"/>
            <a:ext cx="9220200" cy="769938"/>
          </a:xfrm>
          <a:prstGeom prst="rect">
            <a:avLst/>
          </a:prstGeom>
          <a:solidFill>
            <a:schemeClr val="tx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400" b="1" dirty="0">
                <a:solidFill>
                  <a:schemeClr val="bg1"/>
                </a:solidFill>
                <a:cs typeface="宋体" charset="0"/>
              </a:rPr>
              <a:t>译：懒惰的家庭在查看蚂蚁之后。</a:t>
            </a:r>
            <a:endParaRPr lang="en-US" sz="4400" b="1" dirty="0">
              <a:solidFill>
                <a:schemeClr val="bg1"/>
              </a:solidFill>
            </a:endParaRPr>
          </a:p>
        </p:txBody>
      </p:sp>
      <p:sp>
        <p:nvSpPr>
          <p:cNvPr id="5" name="Rectangle 3"/>
          <p:cNvSpPr txBox="1">
            <a:spLocks noChangeArrowheads="1"/>
          </p:cNvSpPr>
          <p:nvPr/>
        </p:nvSpPr>
        <p:spPr bwMode="auto">
          <a:xfrm>
            <a:off x="4859338" y="4365625"/>
            <a:ext cx="4114800" cy="935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r>
              <a:rPr lang="zh-CN" altLang="en-US" sz="4000" b="1" kern="0" dirty="0">
                <a:solidFill>
                  <a:schemeClr val="bg1"/>
                </a:solidFill>
                <a:latin typeface="Arial" charset="0"/>
              </a:rPr>
              <a:t>蚂蚁</a:t>
            </a:r>
            <a:r>
              <a:rPr lang="en-US" sz="4000" b="1" kern="0" dirty="0">
                <a:solidFill>
                  <a:schemeClr val="bg1"/>
                </a:solidFill>
                <a:latin typeface="Arial" charset="0"/>
              </a:rPr>
              <a:t>(6:6)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5" descr="dr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304800" y="228600"/>
            <a:ext cx="8610600" cy="1570038"/>
          </a:xfrm>
          <a:prstGeom prst="rect">
            <a:avLst/>
          </a:prstGeom>
          <a:solidFill>
            <a:srgbClr val="A50021"/>
          </a:solidFill>
          <a:ln>
            <a:noFill/>
          </a:ln>
          <a:effectLst>
            <a:outerShdw dist="35921" dir="2700000" algn="ctr" rotWithShape="0">
              <a:srgbClr val="0033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3200" b="1">
                <a:solidFill>
                  <a:srgbClr val="FFFF00"/>
                </a:solidFill>
              </a:rPr>
              <a:t>“</a:t>
            </a:r>
            <a:r>
              <a:rPr lang="zh-CN" altLang="en-US" sz="3200" b="1">
                <a:solidFill>
                  <a:srgbClr val="FFFF00"/>
                </a:solidFill>
                <a:cs typeface="宋体" charset="0"/>
              </a:rPr>
              <a:t>人打我，我却未受伤；人鞭打我，我竟不觉得。我几时清醒，我仍去寻酒。</a:t>
            </a:r>
            <a:r>
              <a:rPr lang="en-US" altLang="ja-JP" sz="3200" b="1">
                <a:solidFill>
                  <a:srgbClr val="FFFF00"/>
                </a:solidFill>
              </a:rPr>
              <a:t>”</a:t>
            </a:r>
            <a:br>
              <a:rPr lang="en-US" altLang="ja-JP" sz="3200" b="1">
                <a:solidFill>
                  <a:srgbClr val="FFFF00"/>
                </a:solidFill>
              </a:rPr>
            </a:br>
            <a:r>
              <a:rPr lang="en-US" altLang="ja-JP" sz="3200" b="1">
                <a:solidFill>
                  <a:srgbClr val="FFFF00"/>
                </a:solidFill>
              </a:rPr>
              <a:t>(</a:t>
            </a:r>
            <a:r>
              <a:rPr lang="zh-CN" altLang="en-US" sz="3200" b="1">
                <a:solidFill>
                  <a:srgbClr val="FFFF00"/>
                </a:solidFill>
                <a:cs typeface="宋体" charset="0"/>
              </a:rPr>
              <a:t>箴</a:t>
            </a:r>
            <a:r>
              <a:rPr lang="en-US" altLang="ja-JP" sz="2800" b="1">
                <a:solidFill>
                  <a:srgbClr val="FFFF00"/>
                </a:solidFill>
              </a:rPr>
              <a:t> 23:35)</a:t>
            </a:r>
            <a:endParaRPr lang="en-US" sz="2800" b="1">
              <a:solidFill>
                <a:srgbClr val="FFFF00"/>
              </a:solidFill>
            </a:endParaRPr>
          </a:p>
        </p:txBody>
      </p:sp>
      <p:sp>
        <p:nvSpPr>
          <p:cNvPr id="168967" name="Rectangle 7"/>
          <p:cNvSpPr>
            <a:spLocks noGrp="1" noChangeArrowheads="1"/>
          </p:cNvSpPr>
          <p:nvPr>
            <p:ph type="title" idx="4294967295"/>
          </p:nvPr>
        </p:nvSpPr>
        <p:spPr>
          <a:xfrm>
            <a:off x="4800600" y="5715000"/>
            <a:ext cx="4343400" cy="1143000"/>
          </a:xfrm>
          <a:effectLst>
            <a:outerShdw blurRad="63500" dist="35921" dir="2700000" algn="ctr" rotWithShape="0">
              <a:srgbClr val="003300">
                <a:alpha val="74997"/>
              </a:srgbClr>
            </a:outerShdw>
          </a:effectLst>
        </p:spPr>
        <p:txBody>
          <a:bodyPr/>
          <a:lstStyle/>
          <a:p>
            <a:pPr algn="r" eaLnBrk="1" hangingPunct="1"/>
            <a:r>
              <a:rPr lang="zh-CN" altLang="en-US">
                <a:solidFill>
                  <a:schemeClr val="accent1"/>
                </a:solidFill>
                <a:latin typeface="Arial" charset="0"/>
                <a:cs typeface="宋体" charset="0"/>
              </a:rPr>
              <a:t>醉酒汉</a:t>
            </a:r>
            <a:r>
              <a:rPr lang="en-US" altLang="ja-JP">
                <a:solidFill>
                  <a:schemeClr val="accent1"/>
                </a:solidFill>
                <a:latin typeface="Arial" charset="0"/>
              </a:rPr>
              <a:t> </a:t>
            </a:r>
            <a:endParaRPr lang="en-US">
              <a:solidFill>
                <a:schemeClr val="accent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mph" presetSubtype="0" fill="remove" grpId="0" nodeType="withEffect">
                                  <p:stCondLst>
                                    <p:cond delay="0"/>
                                  </p:stCondLst>
                                  <p:iterate type="lt">
                                    <p:tmPct val="10000"/>
                                  </p:iterate>
                                  <p:childTnLst>
                                    <p:animClr clrSpc="rgb" dir="cw">
                                      <p:cBhvr override="childStyle">
                                        <p:cTn id="6" dur="500" fill="hold"/>
                                        <p:tgtEl>
                                          <p:spTgt spid="168966"/>
                                        </p:tgtEl>
                                        <p:attrNameLst>
                                          <p:attrName>style.color</p:attrName>
                                        </p:attrNameLst>
                                      </p:cBhvr>
                                      <p:to>
                                        <a:schemeClr val="accent2"/>
                                      </p:to>
                                    </p:animClr>
                                    <p:animClr clrSpc="rgb" dir="cw">
                                      <p:cBhvr>
                                        <p:cTn id="7" dur="500" fill="hold"/>
                                        <p:tgtEl>
                                          <p:spTgt spid="168966"/>
                                        </p:tgtEl>
                                        <p:attrNameLst>
                                          <p:attrName>fillcolor</p:attrName>
                                        </p:attrNameLst>
                                      </p:cBhvr>
                                      <p:to>
                                        <a:schemeClr val="accent2"/>
                                      </p:to>
                                    </p:animClr>
                                    <p:set>
                                      <p:cBhvr>
                                        <p:cTn id="8" dur="500" fill="hold"/>
                                        <p:tgtEl>
                                          <p:spTgt spid="168966"/>
                                        </p:tgtEl>
                                        <p:attrNameLst>
                                          <p:attrName>fill.type</p:attrName>
                                        </p:attrNameLst>
                                      </p:cBhvr>
                                      <p:to>
                                        <p:strVal val="solid"/>
                                      </p:to>
                                    </p:set>
                                    <p:anim to="1.5" calcmode="lin" valueType="num">
                                      <p:cBhvr override="childStyle">
                                        <p:cTn id="9" dur="500" fill="hold"/>
                                        <p:tgtEl>
                                          <p:spTgt spid="16896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tw_sleeping_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7"/>
          <p:cNvSpPr>
            <a:spLocks noChangeArrowheads="1"/>
          </p:cNvSpPr>
          <p:nvPr/>
        </p:nvSpPr>
        <p:spPr bwMode="auto">
          <a:xfrm>
            <a:off x="4267200" y="6477000"/>
            <a:ext cx="533400" cy="228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69990" name="Text Box 6"/>
          <p:cNvSpPr txBox="1">
            <a:spLocks noChangeArrowheads="1"/>
          </p:cNvSpPr>
          <p:nvPr/>
        </p:nvSpPr>
        <p:spPr bwMode="auto">
          <a:xfrm>
            <a:off x="-23813" y="5657850"/>
            <a:ext cx="9167813"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3600" b="1">
                <a:solidFill>
                  <a:schemeClr val="bg1"/>
                </a:solidFill>
              </a:rPr>
              <a:t>“‘</a:t>
            </a:r>
            <a:r>
              <a:rPr lang="zh-CN" altLang="en-US" sz="3600" b="1">
                <a:solidFill>
                  <a:schemeClr val="bg1"/>
                </a:solidFill>
                <a:cs typeface="宋体" charset="0"/>
              </a:rPr>
              <a:t>再睡片时，打盹片时，握着手躺卧片时，</a:t>
            </a:r>
            <a:r>
              <a:rPr lang="en-US" altLang="ja-JP" sz="3600" b="1">
                <a:solidFill>
                  <a:schemeClr val="bg1"/>
                </a:solidFill>
              </a:rPr>
              <a:t>’</a:t>
            </a:r>
          </a:p>
          <a:p>
            <a:pPr eaLnBrk="1" hangingPunct="1"/>
            <a:r>
              <a:rPr lang="zh-CN" altLang="en-US" sz="3600" b="1">
                <a:solidFill>
                  <a:schemeClr val="bg1"/>
                </a:solidFill>
                <a:cs typeface="宋体" charset="0"/>
              </a:rPr>
              <a:t>你的贫穷就如强盗速来</a:t>
            </a:r>
            <a:r>
              <a:rPr lang="en-US" altLang="ja-JP" sz="3600" b="1">
                <a:solidFill>
                  <a:schemeClr val="bg1"/>
                </a:solidFill>
              </a:rPr>
              <a:t>…” </a:t>
            </a:r>
            <a:r>
              <a:rPr lang="zh-CN" altLang="en-US" sz="3600" b="1">
                <a:solidFill>
                  <a:schemeClr val="bg1"/>
                </a:solidFill>
                <a:cs typeface="宋体" charset="0"/>
              </a:rPr>
              <a:t>箴</a:t>
            </a:r>
            <a:r>
              <a:rPr lang="en-US" altLang="ja-JP" sz="3600" b="1">
                <a:solidFill>
                  <a:schemeClr val="bg1"/>
                </a:solidFill>
              </a:rPr>
              <a:t> 24:33, 34a</a:t>
            </a:r>
            <a:endParaRPr lang="en-US" sz="3600" b="1">
              <a:solidFill>
                <a:schemeClr val="bg1"/>
              </a:solidFill>
            </a:endParaRPr>
          </a:p>
        </p:txBody>
      </p:sp>
      <p:sp>
        <p:nvSpPr>
          <p:cNvPr id="138244" name="Rectangle 8"/>
          <p:cNvSpPr>
            <a:spLocks noGrp="1" noChangeArrowheads="1"/>
          </p:cNvSpPr>
          <p:nvPr>
            <p:ph type="title" idx="4294967295"/>
          </p:nvPr>
        </p:nvSpPr>
        <p:spPr/>
        <p:txBody>
          <a:bodyPr/>
          <a:lstStyle/>
          <a:p>
            <a:pPr eaLnBrk="1" hangingPunct="1">
              <a:defRPr/>
            </a:pPr>
            <a:r>
              <a:rPr lang="zh-CN" altLang="en-US" sz="6000" b="1" dirty="0">
                <a:effectLst>
                  <a:glow rad="279400">
                    <a:schemeClr val="bg1">
                      <a:alpha val="75000"/>
                    </a:schemeClr>
                  </a:glow>
                </a:effectLst>
                <a:latin typeface="Arial" charset="0"/>
                <a:cs typeface="Arial" charset="0"/>
              </a:rPr>
              <a:t>懒惰人</a:t>
            </a:r>
            <a:endParaRPr lang="en-US" sz="6000" b="1" dirty="0">
              <a:effectLst>
                <a:glow rad="279400">
                  <a:schemeClr val="bg1">
                    <a:alpha val="75000"/>
                  </a:scheme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69990"/>
                                        </p:tgtEl>
                                        <p:attrNameLst>
                                          <p:attrName>style.visibility</p:attrName>
                                        </p:attrNameLst>
                                      </p:cBhvr>
                                      <p:to>
                                        <p:strVal val="visible"/>
                                      </p:to>
                                    </p:set>
                                    <p:anim calcmode="lin" valueType="num">
                                      <p:cBhvr>
                                        <p:cTn id="7" dur="1000" fill="hold"/>
                                        <p:tgtEl>
                                          <p:spTgt spid="169990"/>
                                        </p:tgtEl>
                                        <p:attrNameLst>
                                          <p:attrName>ppt_w</p:attrName>
                                        </p:attrNameLst>
                                      </p:cBhvr>
                                      <p:tavLst>
                                        <p:tav tm="0">
                                          <p:val>
                                            <p:fltVal val="0"/>
                                          </p:val>
                                        </p:tav>
                                        <p:tav tm="100000">
                                          <p:val>
                                            <p:strVal val="#ppt_w"/>
                                          </p:val>
                                        </p:tav>
                                      </p:tavLst>
                                    </p:anim>
                                    <p:anim calcmode="lin" valueType="num">
                                      <p:cBhvr>
                                        <p:cTn id="8" dur="1000" fill="hold"/>
                                        <p:tgtEl>
                                          <p:spTgt spid="169990"/>
                                        </p:tgtEl>
                                        <p:attrNameLst>
                                          <p:attrName>ppt_h</p:attrName>
                                        </p:attrNameLst>
                                      </p:cBhvr>
                                      <p:tavLst>
                                        <p:tav tm="0">
                                          <p:val>
                                            <p:fltVal val="0"/>
                                          </p:val>
                                        </p:tav>
                                        <p:tav tm="100000">
                                          <p:val>
                                            <p:strVal val="#ppt_h"/>
                                          </p:val>
                                        </p:tav>
                                      </p:tavLst>
                                    </p:anim>
                                    <p:anim calcmode="lin" valueType="num">
                                      <p:cBhvr>
                                        <p:cTn id="9" dur="1000" fill="hold"/>
                                        <p:tgtEl>
                                          <p:spTgt spid="169990"/>
                                        </p:tgtEl>
                                        <p:attrNameLst>
                                          <p:attrName>style.rotation</p:attrName>
                                        </p:attrNameLst>
                                      </p:cBhvr>
                                      <p:tavLst>
                                        <p:tav tm="0">
                                          <p:val>
                                            <p:fltVal val="90"/>
                                          </p:val>
                                        </p:tav>
                                        <p:tav tm="100000">
                                          <p:val>
                                            <p:fltVal val="0"/>
                                          </p:val>
                                        </p:tav>
                                      </p:tavLst>
                                    </p:anim>
                                    <p:animEffect transition="in" filter="fade">
                                      <p:cBhvr>
                                        <p:cTn id="10" dur="1000"/>
                                        <p:tgtEl>
                                          <p:spTgt spid="16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3"/>
          <p:cNvSpPr>
            <a:spLocks noGrp="1" noChangeArrowheads="1"/>
          </p:cNvSpPr>
          <p:nvPr>
            <p:ph type="title"/>
          </p:nvPr>
        </p:nvSpPr>
        <p:spPr/>
        <p:txBody>
          <a:bodyPr/>
          <a:lstStyle/>
          <a:p>
            <a:pPr eaLnBrk="1" hangingPunct="1"/>
            <a:r>
              <a:rPr lang="zh-CN" altLang="en-US" dirty="0">
                <a:latin typeface="Arial" charset="0"/>
                <a:cs typeface="宋体" charset="0"/>
              </a:rPr>
              <a:t>箴言的独特性</a:t>
            </a:r>
            <a:endParaRPr lang="en-US" dirty="0">
              <a:latin typeface="Arial" charset="0"/>
            </a:endParaRPr>
          </a:p>
        </p:txBody>
      </p:sp>
      <p:sp>
        <p:nvSpPr>
          <p:cNvPr id="99332" name="Rectangle 4"/>
          <p:cNvSpPr>
            <a:spLocks noGrp="1" noChangeArrowheads="1"/>
          </p:cNvSpPr>
          <p:nvPr>
            <p:ph type="body" idx="1"/>
          </p:nvPr>
        </p:nvSpPr>
        <p:spPr/>
        <p:txBody>
          <a:bodyPr/>
          <a:lstStyle/>
          <a:p>
            <a:pPr marL="609600" indent="-609600" eaLnBrk="1" hangingPunct="1">
              <a:buFontTx/>
              <a:buAutoNum type="arabicPeriod"/>
            </a:pPr>
            <a:r>
              <a:rPr lang="zh-CN" altLang="en-US" sz="3600">
                <a:solidFill>
                  <a:srgbClr val="0000CC"/>
                </a:solidFill>
                <a:latin typeface="Arial" charset="0"/>
                <a:cs typeface="宋体" charset="0"/>
              </a:rPr>
              <a:t>迎合了人要规律的强烈欲望</a:t>
            </a:r>
            <a:endParaRPr lang="en-US" altLang="ja-JP" sz="3600">
              <a:solidFill>
                <a:srgbClr val="0000CC"/>
              </a:solidFill>
              <a:latin typeface="Arial" charset="0"/>
            </a:endParaRPr>
          </a:p>
          <a:p>
            <a:pPr marL="609600" indent="-609600" eaLnBrk="1" hangingPunct="1">
              <a:buFontTx/>
              <a:buAutoNum type="arabicPeriod"/>
            </a:pPr>
            <a:r>
              <a:rPr lang="zh-CN" altLang="en-US" sz="3600">
                <a:solidFill>
                  <a:srgbClr val="0000CC"/>
                </a:solidFill>
                <a:latin typeface="Arial" charset="0"/>
                <a:cs typeface="宋体" charset="0"/>
              </a:rPr>
              <a:t>既显著又难忘</a:t>
            </a:r>
            <a:endParaRPr lang="en-US" sz="3600">
              <a:solidFill>
                <a:srgbClr val="0000CC"/>
              </a:solidFill>
              <a:latin typeface="Arial" charset="0"/>
            </a:endParaRPr>
          </a:p>
        </p:txBody>
      </p:sp>
      <p:sp>
        <p:nvSpPr>
          <p:cNvPr id="152580"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52581" name="Text Box 6"/>
          <p:cNvSpPr txBox="1">
            <a:spLocks noChangeArrowheads="1"/>
          </p:cNvSpPr>
          <p:nvPr/>
        </p:nvSpPr>
        <p:spPr bwMode="auto">
          <a:xfrm>
            <a:off x="1357313" y="6400800"/>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Wilhoit &amp; Ryken, </a:t>
            </a:r>
            <a:r>
              <a:rPr lang="en-US" sz="1800" b="1" i="1"/>
              <a:t>Effective Bible Teaching</a:t>
            </a:r>
            <a:r>
              <a:rPr lang="zh-CN" altLang="en-US" sz="1800" b="1" i="1">
                <a:cs typeface="宋体" charset="0"/>
              </a:rPr>
              <a:t> </a:t>
            </a:r>
            <a:r>
              <a:rPr lang="en-US" altLang="zh-CN" sz="1800" b="1" i="1">
                <a:cs typeface="宋体" charset="0"/>
              </a:rPr>
              <a:t>【</a:t>
            </a:r>
            <a:r>
              <a:rPr lang="zh-CN" altLang="en-US" sz="1800" b="1" i="1">
                <a:cs typeface="宋体" charset="0"/>
              </a:rPr>
              <a:t>有效的圣经教导</a:t>
            </a:r>
            <a:r>
              <a:rPr lang="en-US" altLang="zh-CN" sz="1800" b="1" i="1">
                <a:cs typeface="宋体" charset="0"/>
              </a:rPr>
              <a:t>】</a:t>
            </a:r>
            <a:r>
              <a:rPr lang="en-US" altLang="ja-JP" sz="1800" b="1"/>
              <a:t>, 237-39</a:t>
            </a:r>
            <a:endParaRPr 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0" y="0"/>
            <a:ext cx="9144000" cy="6858000"/>
          </a:xfrm>
          <a:prstGeom prst="rect">
            <a:avLst/>
          </a:prstGeom>
          <a:gradFill rotWithShape="0">
            <a:gsLst>
              <a:gs pos="0">
                <a:srgbClr val="006666"/>
              </a:gs>
              <a:gs pos="50000">
                <a:schemeClr val="tx2"/>
              </a:gs>
              <a:gs pos="100000">
                <a:srgbClr val="006666"/>
              </a:gs>
            </a:gsLst>
            <a:lin ang="18900000" scaled="1"/>
          </a:gradFill>
          <a:ln w="9525">
            <a:solidFill>
              <a:schemeClr val="tx1"/>
            </a:solidFill>
            <a:miter lim="800000"/>
            <a:headEnd/>
            <a:tailEnd/>
          </a:ln>
          <a:effectLst/>
        </p:spPr>
        <p:txBody>
          <a:bodyPr wrap="none" anchor="ctr"/>
          <a:lstStyle/>
          <a:p>
            <a:pPr>
              <a:defRPr/>
            </a:pPr>
            <a:endParaRPr lang="en-US">
              <a:ea typeface="+mn-ea"/>
              <a:cs typeface="+mn-cs"/>
            </a:endParaRPr>
          </a:p>
        </p:txBody>
      </p:sp>
      <p:pic>
        <p:nvPicPr>
          <p:cNvPr id="154626" name="Picture 3" descr="kittens"/>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7" name="Text Box 7"/>
          <p:cNvSpPr txBox="1">
            <a:spLocks noChangeArrowheads="1"/>
          </p:cNvSpPr>
          <p:nvPr/>
        </p:nvSpPr>
        <p:spPr bwMode="auto">
          <a:xfrm>
            <a:off x="1066800" y="2955925"/>
            <a:ext cx="7010400" cy="224676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2" algn="ctr" eaLnBrk="1" hangingPunct="1">
              <a:spcBef>
                <a:spcPct val="50000"/>
              </a:spcBef>
            </a:pPr>
            <a:r>
              <a:rPr lang="zh-CN" altLang="en-US" sz="4000" b="1" i="1" dirty="0">
                <a:solidFill>
                  <a:schemeClr val="bg1"/>
                </a:solidFill>
                <a:effectLst>
                  <a:glow rad="279400">
                    <a:schemeClr val="tx1">
                      <a:alpha val="91000"/>
                    </a:schemeClr>
                  </a:glow>
                </a:effectLst>
                <a:latin typeface="Arial"/>
                <a:ea typeface="Times New Roman" pitchFamily="-112" charset="0"/>
                <a:cs typeface="Arial"/>
              </a:rPr>
              <a:t>懒惰人说：道上有猛狮，街上有壮狮。</a:t>
            </a:r>
            <a:endParaRPr lang="en-US" altLang="ja-JP" sz="4000" b="1" i="1" dirty="0">
              <a:solidFill>
                <a:schemeClr val="bg1"/>
              </a:solidFill>
              <a:effectLst>
                <a:glow rad="279400">
                  <a:schemeClr val="tx1">
                    <a:alpha val="91000"/>
                  </a:schemeClr>
                </a:glow>
              </a:effectLst>
              <a:latin typeface="Arial"/>
              <a:ea typeface="Times New Roman" pitchFamily="-112" charset="0"/>
              <a:cs typeface="Arial"/>
            </a:endParaRPr>
          </a:p>
          <a:p>
            <a:pPr lvl="2" algn="ctr" eaLnBrk="1" hangingPunct="1">
              <a:spcBef>
                <a:spcPct val="50000"/>
              </a:spcBef>
            </a:pPr>
            <a:r>
              <a:rPr lang="zh-CN" altLang="en-US" sz="4000" b="1" i="1" dirty="0">
                <a:solidFill>
                  <a:schemeClr val="bg1"/>
                </a:solidFill>
                <a:effectLst>
                  <a:glow rad="279400">
                    <a:schemeClr val="tx1">
                      <a:alpha val="91000"/>
                    </a:schemeClr>
                  </a:glow>
                </a:effectLst>
                <a:latin typeface="Arial"/>
                <a:ea typeface="Times New Roman" pitchFamily="-112" charset="0"/>
                <a:cs typeface="Arial"/>
              </a:rPr>
              <a:t>箴</a:t>
            </a:r>
            <a:r>
              <a:rPr lang="en-US" altLang="ja-JP" sz="4000" b="1" i="1" dirty="0">
                <a:solidFill>
                  <a:schemeClr val="bg1"/>
                </a:solidFill>
                <a:effectLst>
                  <a:glow rad="279400">
                    <a:schemeClr val="tx1">
                      <a:alpha val="91000"/>
                    </a:schemeClr>
                  </a:glow>
                </a:effectLst>
                <a:latin typeface="Arial"/>
                <a:ea typeface="Times New Roman" pitchFamily="-112" charset="0"/>
                <a:cs typeface="Arial"/>
              </a:rPr>
              <a:t> 26:13  </a:t>
            </a:r>
            <a:endParaRPr lang="en-US" sz="4000" b="1" i="1" dirty="0">
              <a:solidFill>
                <a:schemeClr val="bg1"/>
              </a:solidFill>
              <a:effectLst>
                <a:glow rad="279400">
                  <a:schemeClr val="tx1">
                    <a:alpha val="91000"/>
                  </a:schemeClr>
                </a:glow>
              </a:effectLst>
              <a:latin typeface="Arial"/>
              <a:ea typeface="Times New Roman" pitchFamily="-112" charset="0"/>
              <a:cs typeface="Arial"/>
            </a:endParaRPr>
          </a:p>
        </p:txBody>
      </p:sp>
      <p:sp>
        <p:nvSpPr>
          <p:cNvPr id="154628" name="Rectangle 9"/>
          <p:cNvSpPr>
            <a:spLocks noGrp="1" noChangeArrowheads="1"/>
          </p:cNvSpPr>
          <p:nvPr>
            <p:ph type="title" idx="4294967295"/>
          </p:nvPr>
        </p:nvSpPr>
        <p:spPr>
          <a:xfrm>
            <a:off x="0" y="274638"/>
            <a:ext cx="3200400" cy="1096962"/>
          </a:xfrm>
        </p:spPr>
        <p:txBody>
          <a:bodyPr/>
          <a:lstStyle/>
          <a:p>
            <a:pPr eaLnBrk="1" hangingPunct="1"/>
            <a:r>
              <a:rPr lang="zh-CN" altLang="en-US" b="1">
                <a:solidFill>
                  <a:schemeClr val="accent1"/>
                </a:solidFill>
                <a:latin typeface="Arial" charset="0"/>
                <a:cs typeface="宋体" charset="0"/>
              </a:rPr>
              <a:t>哭泣的</a:t>
            </a:r>
            <a:r>
              <a:rPr lang="en-US" altLang="ja-JP" b="1">
                <a:solidFill>
                  <a:schemeClr val="accent1"/>
                </a:solidFill>
                <a:latin typeface="Arial" charset="0"/>
              </a:rPr>
              <a:t> “</a:t>
            </a:r>
            <a:r>
              <a:rPr lang="zh-CN" altLang="en-US" b="1">
                <a:solidFill>
                  <a:schemeClr val="accent1"/>
                </a:solidFill>
                <a:latin typeface="Arial" charset="0"/>
                <a:cs typeface="宋体" charset="0"/>
              </a:rPr>
              <a:t>狼</a:t>
            </a:r>
            <a:r>
              <a:rPr lang="en-US" altLang="ja-JP" b="1">
                <a:solidFill>
                  <a:schemeClr val="accent1"/>
                </a:solidFill>
                <a:latin typeface="Arial" charset="0"/>
              </a:rPr>
              <a:t>”</a:t>
            </a:r>
            <a:endParaRPr lang="en-US">
              <a:latin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3"/>
          <p:cNvSpPr>
            <a:spLocks noGrp="1" noChangeArrowheads="1"/>
          </p:cNvSpPr>
          <p:nvPr>
            <p:ph type="title"/>
          </p:nvPr>
        </p:nvSpPr>
        <p:spPr/>
        <p:txBody>
          <a:bodyPr/>
          <a:lstStyle/>
          <a:p>
            <a:pPr eaLnBrk="1" hangingPunct="1"/>
            <a:r>
              <a:rPr lang="zh-CN" altLang="en-US">
                <a:latin typeface="Arial" charset="0"/>
                <a:cs typeface="宋体" charset="0"/>
              </a:rPr>
              <a:t>箴言的独特性</a:t>
            </a:r>
            <a:endParaRPr lang="en-US">
              <a:latin typeface="Arial" charset="0"/>
            </a:endParaRPr>
          </a:p>
        </p:txBody>
      </p:sp>
      <p:sp>
        <p:nvSpPr>
          <p:cNvPr id="156675"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01382" name="Rectangle 6"/>
          <p:cNvSpPr>
            <a:spLocks noChangeArrowheads="1"/>
          </p:cNvSpPr>
          <p:nvPr/>
        </p:nvSpPr>
        <p:spPr bwMode="auto">
          <a:xfrm>
            <a:off x="609600" y="1676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buFontTx/>
              <a:buAutoNum type="arabicPeriod"/>
            </a:pPr>
            <a:r>
              <a:rPr lang="zh-CN" altLang="en-US" sz="3600">
                <a:solidFill>
                  <a:srgbClr val="0000CC"/>
                </a:solidFill>
                <a:cs typeface="宋体" charset="0"/>
              </a:rPr>
              <a:t>迎合了人要规律的强烈欲望</a:t>
            </a:r>
            <a:endParaRPr lang="en-US" altLang="ja-JP" sz="3600">
              <a:solidFill>
                <a:srgbClr val="0000CC"/>
              </a:solidFill>
            </a:endParaRPr>
          </a:p>
          <a:p>
            <a:pPr marL="609600" indent="-609600">
              <a:buFontTx/>
              <a:buAutoNum type="arabicPeriod"/>
            </a:pPr>
            <a:r>
              <a:rPr lang="zh-CN" altLang="en-US" sz="3600">
                <a:solidFill>
                  <a:srgbClr val="0000CC"/>
                </a:solidFill>
                <a:cs typeface="宋体" charset="0"/>
              </a:rPr>
              <a:t>既显著又难忘</a:t>
            </a:r>
            <a:endParaRPr lang="en-US" altLang="ja-JP" sz="3600">
              <a:solidFill>
                <a:srgbClr val="0000CC"/>
              </a:solidFill>
            </a:endParaRPr>
          </a:p>
          <a:p>
            <a:pPr marL="609600" indent="-609600">
              <a:spcBef>
                <a:spcPct val="20000"/>
              </a:spcBef>
              <a:buFontTx/>
              <a:buAutoNum type="arabicPeriod"/>
            </a:pPr>
            <a:r>
              <a:rPr lang="zh-CN" altLang="en-US" sz="3600">
                <a:solidFill>
                  <a:srgbClr val="0000CC"/>
                </a:solidFill>
                <a:cs typeface="宋体" charset="0"/>
              </a:rPr>
              <a:t>既简单又深入；沉思的</a:t>
            </a:r>
            <a:endParaRPr lang="en-US" sz="3600">
              <a:solidFill>
                <a:srgbClr val="0000CC"/>
              </a:solidFill>
            </a:endParaRPr>
          </a:p>
        </p:txBody>
      </p:sp>
      <p:sp>
        <p:nvSpPr>
          <p:cNvPr id="156677" name="Text Box 6"/>
          <p:cNvSpPr txBox="1">
            <a:spLocks noChangeArrowheads="1"/>
          </p:cNvSpPr>
          <p:nvPr/>
        </p:nvSpPr>
        <p:spPr bwMode="auto">
          <a:xfrm>
            <a:off x="1357313" y="6400800"/>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Wilhoit &amp; Ryken, </a:t>
            </a:r>
            <a:r>
              <a:rPr lang="en-US" sz="1800" b="1" i="1"/>
              <a:t>Effective Bible Teaching</a:t>
            </a:r>
            <a:r>
              <a:rPr lang="zh-CN" altLang="en-US" sz="1800" b="1" i="1">
                <a:cs typeface="宋体" charset="0"/>
              </a:rPr>
              <a:t> </a:t>
            </a:r>
            <a:r>
              <a:rPr lang="en-US" altLang="zh-CN" sz="1800" b="1" i="1">
                <a:cs typeface="宋体" charset="0"/>
              </a:rPr>
              <a:t>【</a:t>
            </a:r>
            <a:r>
              <a:rPr lang="zh-CN" altLang="en-US" sz="1800" b="1" i="1">
                <a:cs typeface="宋体" charset="0"/>
              </a:rPr>
              <a:t>有效的圣经教导</a:t>
            </a:r>
            <a:r>
              <a:rPr lang="en-US" altLang="zh-CN" sz="1800" b="1" i="1">
                <a:cs typeface="宋体" charset="0"/>
              </a:rPr>
              <a:t>】</a:t>
            </a:r>
            <a:r>
              <a:rPr lang="en-US" altLang="ja-JP" sz="1800" b="1"/>
              <a:t>, 237-39</a:t>
            </a:r>
            <a:endParaRPr 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5" descr="hot-springs-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 Box 6"/>
          <p:cNvSpPr txBox="1">
            <a:spLocks noChangeArrowheads="1"/>
          </p:cNvSpPr>
          <p:nvPr/>
        </p:nvSpPr>
        <p:spPr bwMode="auto">
          <a:xfrm>
            <a:off x="1143000" y="2286000"/>
            <a:ext cx="5181600" cy="20621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ja-JP" altLang="en-US"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rPr>
              <a:t>“</a:t>
            </a:r>
            <a:r>
              <a:rPr lang="zh-CN" altLang="en-US"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rPr>
              <a:t>你要保守你的心，胜过保守一切，因一生的果效是由心发出。</a:t>
            </a:r>
            <a:r>
              <a:rPr lang="en-US" altLang="ja-JP"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rPr>
              <a:t>”</a:t>
            </a:r>
          </a:p>
          <a:p>
            <a:pPr algn="ctr" eaLnBrk="1" hangingPunct="1">
              <a:defRPr/>
            </a:pPr>
            <a:r>
              <a:rPr lang="en-US"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rPr>
              <a:t>(</a:t>
            </a:r>
            <a:r>
              <a:rPr lang="zh-CN" altLang="en-US"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rPr>
              <a:t>箴</a:t>
            </a:r>
            <a:r>
              <a:rPr lang="en-US" altLang="ja-JP"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rPr>
              <a:t> 4:23)</a:t>
            </a:r>
            <a:endParaRPr lang="en-US" sz="3200" b="1" dirty="0">
              <a:solidFill>
                <a:schemeClr val="accent2"/>
              </a:solidFill>
              <a:effectLst>
                <a:glow rad="241300">
                  <a:schemeClr val="bg1">
                    <a:alpha val="75000"/>
                  </a:schemeClr>
                </a:glow>
              </a:effectLst>
              <a:latin typeface="Arial" pitchFamily="-112" charset="0"/>
              <a:ea typeface="Arial" pitchFamily="-112" charset="0"/>
              <a:cs typeface="Arial" pitchFamily="-112" charset="0"/>
            </a:endParaRPr>
          </a:p>
        </p:txBody>
      </p:sp>
      <p:sp>
        <p:nvSpPr>
          <p:cNvPr id="158723" name="Rectangle 7"/>
          <p:cNvSpPr>
            <a:spLocks noGrp="1" noChangeArrowheads="1"/>
          </p:cNvSpPr>
          <p:nvPr>
            <p:ph type="title" idx="4294967295"/>
          </p:nvPr>
        </p:nvSpPr>
        <p:spPr>
          <a:xfrm>
            <a:off x="2133600" y="5943600"/>
            <a:ext cx="7010400" cy="914400"/>
          </a:xfrm>
        </p:spPr>
        <p:txBody>
          <a:bodyPr/>
          <a:lstStyle/>
          <a:p>
            <a:pPr eaLnBrk="1" hangingPunct="1"/>
            <a:r>
              <a:rPr lang="zh-CN" altLang="en-US" sz="3600" b="1">
                <a:solidFill>
                  <a:schemeClr val="accent1"/>
                </a:solidFill>
                <a:latin typeface="Arial" charset="0"/>
                <a:cs typeface="宋体" charset="0"/>
              </a:rPr>
              <a:t>留心你的欲望！</a:t>
            </a:r>
            <a:endParaRPr lang="en-US">
              <a:solidFill>
                <a:schemeClr val="accent1"/>
              </a:solidFill>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3"/>
          <p:cNvSpPr>
            <a:spLocks noGrp="1" noChangeArrowheads="1"/>
          </p:cNvSpPr>
          <p:nvPr>
            <p:ph type="title"/>
          </p:nvPr>
        </p:nvSpPr>
        <p:spPr/>
        <p:txBody>
          <a:bodyPr/>
          <a:lstStyle/>
          <a:p>
            <a:pPr eaLnBrk="1" hangingPunct="1"/>
            <a:r>
              <a:rPr lang="zh-CN" altLang="en-US">
                <a:latin typeface="Arial" charset="0"/>
                <a:cs typeface="宋体" charset="0"/>
              </a:rPr>
              <a:t>箴言的独特性</a:t>
            </a:r>
            <a:endParaRPr lang="en-US">
              <a:latin typeface="Arial" charset="0"/>
            </a:endParaRPr>
          </a:p>
        </p:txBody>
      </p:sp>
      <p:sp>
        <p:nvSpPr>
          <p:cNvPr id="160771"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160772" name="Rectangle 6"/>
          <p:cNvSpPr>
            <a:spLocks noChangeArrowheads="1"/>
          </p:cNvSpPr>
          <p:nvPr/>
        </p:nvSpPr>
        <p:spPr bwMode="auto">
          <a:xfrm>
            <a:off x="609600" y="1524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buFontTx/>
              <a:buAutoNum type="arabicPeriod"/>
            </a:pPr>
            <a:r>
              <a:rPr lang="zh-CN" altLang="en-US" sz="3600">
                <a:solidFill>
                  <a:srgbClr val="0000CC"/>
                </a:solidFill>
                <a:cs typeface="宋体" charset="0"/>
              </a:rPr>
              <a:t>迎合了人要规律的强烈欲望</a:t>
            </a:r>
            <a:endParaRPr lang="en-US" altLang="ja-JP" sz="3600">
              <a:solidFill>
                <a:srgbClr val="0000CC"/>
              </a:solidFill>
            </a:endParaRPr>
          </a:p>
          <a:p>
            <a:pPr marL="609600" indent="-609600">
              <a:buFontTx/>
              <a:buAutoNum type="arabicPeriod"/>
            </a:pPr>
            <a:r>
              <a:rPr lang="zh-CN" altLang="en-US" sz="3600">
                <a:solidFill>
                  <a:srgbClr val="0000CC"/>
                </a:solidFill>
                <a:cs typeface="宋体" charset="0"/>
              </a:rPr>
              <a:t>既显著又难忘</a:t>
            </a:r>
            <a:endParaRPr lang="en-US" altLang="ja-JP" sz="3600">
              <a:solidFill>
                <a:srgbClr val="0000CC"/>
              </a:solidFill>
            </a:endParaRPr>
          </a:p>
          <a:p>
            <a:pPr marL="609600" indent="-609600">
              <a:spcBef>
                <a:spcPct val="20000"/>
              </a:spcBef>
              <a:buFontTx/>
              <a:buAutoNum type="arabicPeriod"/>
            </a:pPr>
            <a:r>
              <a:rPr lang="zh-CN" altLang="en-US" sz="3600">
                <a:solidFill>
                  <a:srgbClr val="0000CC"/>
                </a:solidFill>
                <a:cs typeface="宋体" charset="0"/>
              </a:rPr>
              <a:t>既简单又深入；沉思的</a:t>
            </a:r>
            <a:endParaRPr lang="en-US" altLang="ja-JP" sz="3600">
              <a:solidFill>
                <a:srgbClr val="0000CC"/>
              </a:solidFill>
            </a:endParaRPr>
          </a:p>
          <a:p>
            <a:pPr marL="609600" indent="-609600">
              <a:spcBef>
                <a:spcPct val="20000"/>
              </a:spcBef>
              <a:buFontTx/>
              <a:buAutoNum type="arabicPeriod"/>
            </a:pPr>
            <a:r>
              <a:rPr lang="zh-CN" altLang="en-US" sz="3600">
                <a:solidFill>
                  <a:srgbClr val="0000CC"/>
                </a:solidFill>
                <a:cs typeface="宋体" charset="0"/>
              </a:rPr>
              <a:t>诗般的形态</a:t>
            </a:r>
            <a:endParaRPr lang="en-US" altLang="ja-JP" sz="3600">
              <a:solidFill>
                <a:srgbClr val="0000CC"/>
              </a:solidFill>
            </a:endParaRPr>
          </a:p>
          <a:p>
            <a:pPr marL="609600" indent="-609600">
              <a:spcBef>
                <a:spcPct val="20000"/>
              </a:spcBef>
              <a:buFontTx/>
              <a:buAutoNum type="arabicPeriod"/>
            </a:pPr>
            <a:endParaRPr lang="en-US" sz="3600">
              <a:solidFill>
                <a:srgbClr val="0000CC"/>
              </a:solidFill>
            </a:endParaRPr>
          </a:p>
        </p:txBody>
      </p:sp>
      <p:sp>
        <p:nvSpPr>
          <p:cNvPr id="160773" name="Text Box 6"/>
          <p:cNvSpPr txBox="1">
            <a:spLocks noChangeArrowheads="1"/>
          </p:cNvSpPr>
          <p:nvPr/>
        </p:nvSpPr>
        <p:spPr bwMode="auto">
          <a:xfrm>
            <a:off x="1357313" y="6400800"/>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Wilhoit &amp; Ryken, </a:t>
            </a:r>
            <a:r>
              <a:rPr lang="en-US" sz="1800" b="1" i="1"/>
              <a:t>Effective Bible Teaching</a:t>
            </a:r>
            <a:r>
              <a:rPr lang="zh-CN" altLang="en-US" sz="1800" b="1" i="1">
                <a:cs typeface="宋体" charset="0"/>
              </a:rPr>
              <a:t> </a:t>
            </a:r>
            <a:r>
              <a:rPr lang="en-US" altLang="zh-CN" sz="1800" b="1" i="1">
                <a:cs typeface="宋体" charset="0"/>
              </a:rPr>
              <a:t>【</a:t>
            </a:r>
            <a:r>
              <a:rPr lang="zh-CN" altLang="en-US" sz="1800" b="1" i="1">
                <a:cs typeface="宋体" charset="0"/>
              </a:rPr>
              <a:t>有效的圣经教导</a:t>
            </a:r>
            <a:r>
              <a:rPr lang="en-US" altLang="zh-CN" sz="1800" b="1" i="1">
                <a:cs typeface="宋体" charset="0"/>
              </a:rPr>
              <a:t>】</a:t>
            </a:r>
            <a:r>
              <a:rPr lang="en-US" altLang="ja-JP" sz="1800" b="1"/>
              <a:t>, 237-39</a:t>
            </a:r>
            <a:endParaRPr lang="en-US" sz="18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6" descr="sinkingro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38"/>
            <a:ext cx="9144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457200" y="76200"/>
            <a:ext cx="8229600" cy="685800"/>
          </a:xfrm>
        </p:spPr>
        <p:txBody>
          <a:bodyPr/>
          <a:lstStyle/>
          <a:p>
            <a:pPr eaLnBrk="1" hangingPunct="1"/>
            <a:r>
              <a:rPr lang="zh-CN" altLang="en-US" sz="3600">
                <a:latin typeface="Arial" charset="0"/>
                <a:cs typeface="宋体" charset="0"/>
              </a:rPr>
              <a:t>诗般的形态</a:t>
            </a:r>
            <a:endParaRPr lang="en-US">
              <a:latin typeface="Arial" charset="0"/>
            </a:endParaRPr>
          </a:p>
        </p:txBody>
      </p:sp>
      <p:sp>
        <p:nvSpPr>
          <p:cNvPr id="162819" name="Rectangle 4"/>
          <p:cNvSpPr>
            <a:spLocks noChangeArrowheads="1"/>
          </p:cNvSpPr>
          <p:nvPr/>
        </p:nvSpPr>
        <p:spPr bwMode="auto">
          <a:xfrm>
            <a:off x="2286000" y="5486400"/>
            <a:ext cx="6858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ja-JP" altLang="en-US" sz="4400"/>
              <a:t>“</a:t>
            </a:r>
            <a:r>
              <a:rPr lang="zh-CN" altLang="en-US" sz="4400">
                <a:cs typeface="宋体" charset="0"/>
              </a:rPr>
              <a:t>因人懒惰，房顶塌下</a:t>
            </a:r>
            <a:r>
              <a:rPr lang="en-US" altLang="ja-JP" sz="4400"/>
              <a:t>” </a:t>
            </a:r>
            <a:br>
              <a:rPr lang="en-US" altLang="ja-JP" sz="4400"/>
            </a:br>
            <a:r>
              <a:rPr lang="en-US" altLang="ja-JP" sz="4400"/>
              <a:t>(</a:t>
            </a:r>
            <a:r>
              <a:rPr lang="zh-CN" altLang="en-US" sz="4400">
                <a:cs typeface="宋体" charset="0"/>
              </a:rPr>
              <a:t>传</a:t>
            </a:r>
            <a:r>
              <a:rPr lang="en-US" altLang="ja-JP" sz="4400"/>
              <a:t> 10:18)</a:t>
            </a:r>
            <a:endParaRPr lang="en-US" sz="4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箴言</a:t>
            </a:r>
            <a:br>
              <a:rPr lang="en-US"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394</a:t>
            </a:r>
          </a:p>
          <a:p>
            <a:pPr algn="ctr" eaLnBrk="1" hangingPunct="1">
              <a:defRPr/>
            </a:pPr>
            <a:r>
              <a:rPr lang="en-US" altLang="zh-CN" b="1" kern="0" dirty="0">
                <a:solidFill>
                  <a:srgbClr val="000000"/>
                </a:solidFill>
                <a:cs typeface="MS PGothic" charset="0"/>
              </a:rPr>
              <a:t>346</a:t>
            </a:r>
          </a:p>
        </p:txBody>
      </p:sp>
      <p:sp>
        <p:nvSpPr>
          <p:cNvPr id="14" name="Rectangle 2">
            <a:extLst>
              <a:ext uri="{FF2B5EF4-FFF2-40B4-BE49-F238E27FC236}">
                <a16:creationId xmlns:a16="http://schemas.microsoft.com/office/drawing/2014/main" id="{D36C6B31-67D6-2F44-901D-3176F612539D}"/>
              </a:ext>
            </a:extLst>
          </p:cNvPr>
          <p:cNvSpPr txBox="1">
            <a:spLocks noChangeArrowheads="1"/>
          </p:cNvSpPr>
          <p:nvPr/>
        </p:nvSpPr>
        <p:spPr bwMode="auto">
          <a:xfrm>
            <a:off x="618233" y="2563691"/>
            <a:ext cx="7953484" cy="3134945"/>
          </a:xfrm>
          <a:prstGeom prst="rect">
            <a:avLst/>
          </a:prstGeom>
          <a:noFill/>
          <a:ln>
            <a:noFill/>
          </a:ln>
          <a:effectLst>
            <a:glow rad="228600">
              <a:schemeClr val="bg2">
                <a:alpha val="90000"/>
              </a:schemeClr>
            </a:glow>
            <a:outerShdw blurRad="63500" dist="35921"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2800" b="1" i="0" u="none" strike="noStrike" cap="none" spc="0" normalizeH="0" baseline="0">
                <a:ln>
                  <a:noFill/>
                </a:ln>
                <a:solidFill>
                  <a:srgbClr val="FFFFFF"/>
                </a:solidFill>
                <a:effectLst>
                  <a:glow rad="127000">
                    <a:srgbClr val="000000"/>
                  </a:glow>
                </a:effectLst>
                <a:uLnTx/>
                <a:uFillTx/>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ko-KR" altLang="en-US" dirty="0" err="1">
                <a:effectLst/>
              </a:rPr>
              <a:t>所罗门和其他智者的箴言被引用，为的是指示少年人智慧更胜愚昧的价值，以致他们能在生活的各个方面敬虔地活在神面前</a:t>
            </a:r>
            <a:r>
              <a:rPr lang="ko-KR" altLang="en-US" dirty="0">
                <a:effectLst/>
              </a:rPr>
              <a:t> </a:t>
            </a:r>
            <a:endParaRPr lang="en-US" dirty="0">
              <a:effectLst/>
            </a:endParaRPr>
          </a:p>
        </p:txBody>
      </p:sp>
    </p:spTree>
    <p:extLst>
      <p:ext uri="{BB962C8B-B14F-4D97-AF65-F5344CB8AC3E}">
        <p14:creationId xmlns:p14="http://schemas.microsoft.com/office/powerpoint/2010/main" val="186015477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p:cNvSpPr>
            <a:spLocks noGrp="1" noChangeArrowheads="1"/>
          </p:cNvSpPr>
          <p:nvPr>
            <p:ph type="title"/>
          </p:nvPr>
        </p:nvSpPr>
        <p:spPr/>
        <p:txBody>
          <a:bodyPr/>
          <a:lstStyle/>
          <a:p>
            <a:pPr eaLnBrk="1" hangingPunct="1"/>
            <a:r>
              <a:rPr lang="zh-CN" altLang="en-US">
                <a:latin typeface="Arial" charset="0"/>
                <a:cs typeface="宋体" charset="0"/>
              </a:rPr>
              <a:t>箴言的独特性</a:t>
            </a:r>
            <a:endParaRPr lang="en-US">
              <a:latin typeface="Arial" charset="0"/>
            </a:endParaRPr>
          </a:p>
        </p:txBody>
      </p:sp>
      <p:sp>
        <p:nvSpPr>
          <p:cNvPr id="163843" name="Text Box 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396</a:t>
            </a:r>
          </a:p>
        </p:txBody>
      </p:sp>
      <p:sp>
        <p:nvSpPr>
          <p:cNvPr id="368645" name="Rectangle 5"/>
          <p:cNvSpPr>
            <a:spLocks noChangeArrowheads="1"/>
          </p:cNvSpPr>
          <p:nvPr/>
        </p:nvSpPr>
        <p:spPr bwMode="auto">
          <a:xfrm>
            <a:off x="609600" y="1524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buFontTx/>
              <a:buAutoNum type="arabicPeriod"/>
            </a:pPr>
            <a:r>
              <a:rPr lang="zh-CN" altLang="en-US" sz="3600">
                <a:solidFill>
                  <a:srgbClr val="0000CC"/>
                </a:solidFill>
                <a:cs typeface="宋体" charset="0"/>
              </a:rPr>
              <a:t>迎合了人要规律的强烈欲望</a:t>
            </a:r>
            <a:endParaRPr lang="en-US" altLang="ja-JP" sz="3600">
              <a:solidFill>
                <a:srgbClr val="0000CC"/>
              </a:solidFill>
            </a:endParaRPr>
          </a:p>
          <a:p>
            <a:pPr marL="609600" indent="-609600">
              <a:buFontTx/>
              <a:buAutoNum type="arabicPeriod"/>
            </a:pPr>
            <a:r>
              <a:rPr lang="zh-CN" altLang="en-US" sz="3600">
                <a:solidFill>
                  <a:srgbClr val="0000CC"/>
                </a:solidFill>
                <a:cs typeface="宋体" charset="0"/>
              </a:rPr>
              <a:t>既显著又难忘</a:t>
            </a:r>
            <a:endParaRPr lang="en-US" altLang="ja-JP" sz="3600">
              <a:solidFill>
                <a:srgbClr val="0000CC"/>
              </a:solidFill>
            </a:endParaRPr>
          </a:p>
          <a:p>
            <a:pPr marL="609600" indent="-609600">
              <a:spcBef>
                <a:spcPct val="20000"/>
              </a:spcBef>
              <a:buFontTx/>
              <a:buAutoNum type="arabicPeriod"/>
            </a:pPr>
            <a:r>
              <a:rPr lang="zh-CN" altLang="en-US" sz="3600">
                <a:solidFill>
                  <a:srgbClr val="0000CC"/>
                </a:solidFill>
                <a:cs typeface="宋体" charset="0"/>
              </a:rPr>
              <a:t>既简单又深入；沉思的</a:t>
            </a:r>
            <a:endParaRPr lang="en-US" altLang="ja-JP" sz="3600">
              <a:solidFill>
                <a:srgbClr val="0000CC"/>
              </a:solidFill>
            </a:endParaRPr>
          </a:p>
          <a:p>
            <a:pPr marL="609600" indent="-609600">
              <a:spcBef>
                <a:spcPct val="20000"/>
              </a:spcBef>
              <a:buFontTx/>
              <a:buAutoNum type="arabicPeriod"/>
            </a:pPr>
            <a:r>
              <a:rPr lang="zh-CN" altLang="en-US" sz="3600">
                <a:solidFill>
                  <a:srgbClr val="0000CC"/>
                </a:solidFill>
                <a:cs typeface="宋体" charset="0"/>
              </a:rPr>
              <a:t>诗般的形态</a:t>
            </a:r>
            <a:endParaRPr lang="en-US" altLang="ja-JP" sz="3600">
              <a:solidFill>
                <a:srgbClr val="0000CC"/>
              </a:solidFill>
            </a:endParaRPr>
          </a:p>
          <a:p>
            <a:pPr marL="609600" indent="-609600">
              <a:spcBef>
                <a:spcPct val="20000"/>
              </a:spcBef>
              <a:buFontTx/>
              <a:buAutoNum type="arabicPeriod"/>
            </a:pPr>
            <a:r>
              <a:rPr lang="zh-CN" altLang="en-US" sz="3600">
                <a:solidFill>
                  <a:srgbClr val="0000CC"/>
                </a:solidFill>
                <a:cs typeface="宋体" charset="0"/>
              </a:rPr>
              <a:t>既具体又普及</a:t>
            </a:r>
            <a:endParaRPr lang="en-US" sz="3600">
              <a:solidFill>
                <a:srgbClr val="0000CC"/>
              </a:solidFill>
            </a:endParaRPr>
          </a:p>
        </p:txBody>
      </p:sp>
      <p:sp>
        <p:nvSpPr>
          <p:cNvPr id="163845" name="Text Box 6"/>
          <p:cNvSpPr txBox="1">
            <a:spLocks noChangeArrowheads="1"/>
          </p:cNvSpPr>
          <p:nvPr/>
        </p:nvSpPr>
        <p:spPr bwMode="auto">
          <a:xfrm>
            <a:off x="1357313" y="6400800"/>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Wilhoit &amp; Ryken, </a:t>
            </a:r>
            <a:r>
              <a:rPr lang="en-US" sz="1800" b="1" i="1"/>
              <a:t>Effective Bible Teaching</a:t>
            </a:r>
            <a:r>
              <a:rPr lang="zh-CN" altLang="en-US" sz="1800" b="1" i="1">
                <a:cs typeface="宋体" charset="0"/>
              </a:rPr>
              <a:t> </a:t>
            </a:r>
            <a:r>
              <a:rPr lang="en-US" altLang="zh-CN" sz="1800" b="1" i="1">
                <a:cs typeface="宋体" charset="0"/>
              </a:rPr>
              <a:t>【</a:t>
            </a:r>
            <a:r>
              <a:rPr lang="zh-CN" altLang="en-US" sz="1800" b="1" i="1">
                <a:cs typeface="宋体" charset="0"/>
              </a:rPr>
              <a:t>有效的圣经教导</a:t>
            </a:r>
            <a:r>
              <a:rPr lang="en-US" altLang="zh-CN" sz="1800" b="1" i="1">
                <a:cs typeface="宋体" charset="0"/>
              </a:rPr>
              <a:t>】</a:t>
            </a:r>
            <a:r>
              <a:rPr lang="en-US" altLang="ja-JP" sz="1800" b="1"/>
              <a:t>, 237-39</a:t>
            </a:r>
            <a:endParaRPr 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4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inkingro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38"/>
            <a:ext cx="9144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3"/>
          <p:cNvSpPr>
            <a:spLocks noGrp="1" noChangeArrowheads="1"/>
          </p:cNvSpPr>
          <p:nvPr>
            <p:ph type="title"/>
          </p:nvPr>
        </p:nvSpPr>
        <p:spPr>
          <a:xfrm>
            <a:off x="457200" y="76200"/>
            <a:ext cx="8229600" cy="685800"/>
          </a:xfrm>
        </p:spPr>
        <p:txBody>
          <a:bodyPr/>
          <a:lstStyle/>
          <a:p>
            <a:pPr eaLnBrk="1" hangingPunct="1"/>
            <a:r>
              <a:rPr lang="zh-CN" altLang="en-US">
                <a:latin typeface="Arial" charset="0"/>
                <a:cs typeface="宋体" charset="0"/>
              </a:rPr>
              <a:t>既具体又普及</a:t>
            </a:r>
            <a:endParaRPr lang="en-US">
              <a:latin typeface="Arial" charset="0"/>
            </a:endParaRPr>
          </a:p>
        </p:txBody>
      </p:sp>
      <p:sp>
        <p:nvSpPr>
          <p:cNvPr id="165891" name="Rectangle 4"/>
          <p:cNvSpPr>
            <a:spLocks noChangeArrowheads="1"/>
          </p:cNvSpPr>
          <p:nvPr/>
        </p:nvSpPr>
        <p:spPr bwMode="auto">
          <a:xfrm>
            <a:off x="2286000" y="5486400"/>
            <a:ext cx="6858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ja-JP" altLang="en-US" sz="4000"/>
              <a:t>“</a:t>
            </a:r>
            <a:r>
              <a:rPr lang="zh-CN" altLang="en-US" sz="4000">
                <a:cs typeface="宋体" charset="0"/>
              </a:rPr>
              <a:t>因人懒惰，房顶塌下</a:t>
            </a:r>
            <a:r>
              <a:rPr lang="en-US" altLang="ja-JP" sz="4000"/>
              <a:t>” </a:t>
            </a:r>
            <a:br>
              <a:rPr lang="en-US" altLang="ja-JP" sz="4000"/>
            </a:br>
            <a:r>
              <a:rPr lang="en-US" altLang="ja-JP" sz="4000"/>
              <a:t>(Eccles. 10:18)</a:t>
            </a:r>
            <a:endParaRPr lang="en-US" sz="4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zh-CN" altLang="en-US">
                <a:latin typeface="Arial" charset="0"/>
                <a:cs typeface="宋体" charset="0"/>
              </a:rPr>
              <a:t>解释</a:t>
            </a:r>
            <a:endParaRPr lang="en-US">
              <a:latin typeface="Arial" charset="0"/>
            </a:endParaRPr>
          </a:p>
        </p:txBody>
      </p:sp>
      <p:sp>
        <p:nvSpPr>
          <p:cNvPr id="354308" name="Rectangle 4"/>
          <p:cNvSpPr>
            <a:spLocks noGrp="1" noChangeArrowheads="1"/>
          </p:cNvSpPr>
          <p:nvPr>
            <p:ph type="body" idx="1"/>
          </p:nvPr>
        </p:nvSpPr>
        <p:spPr/>
        <p:txBody>
          <a:bodyPr/>
          <a:lstStyle/>
          <a:p>
            <a:pPr marL="609600" indent="-609600" eaLnBrk="1" hangingPunct="1"/>
            <a:r>
              <a:rPr lang="zh-CN" altLang="en-US" sz="3600">
                <a:solidFill>
                  <a:srgbClr val="0000CC"/>
                </a:solidFill>
                <a:latin typeface="Arial" charset="0"/>
                <a:cs typeface="宋体" charset="0"/>
              </a:rPr>
              <a:t>这类型的箴言体裁在解说上需要更多的洞察力。</a:t>
            </a:r>
            <a:endParaRPr lang="en-US" altLang="ja-JP" sz="3600">
              <a:solidFill>
                <a:srgbClr val="0000CC"/>
              </a:solidFill>
              <a:latin typeface="Arial" charset="0"/>
            </a:endParaRPr>
          </a:p>
          <a:p>
            <a:pPr marL="609600" indent="-609600" eaLnBrk="1" hangingPunct="1"/>
            <a:r>
              <a:rPr lang="zh-CN" altLang="en-US" sz="3600">
                <a:solidFill>
                  <a:srgbClr val="0000CC"/>
                </a:solidFill>
                <a:latin typeface="Arial" charset="0"/>
                <a:cs typeface="宋体" charset="0"/>
              </a:rPr>
              <a:t>箴言是绝对化，无条件的应许吗？换句话说。他们是毫无例外的原则吗？</a:t>
            </a:r>
            <a:endParaRPr lang="en-US" sz="3600">
              <a:solidFill>
                <a:srgbClr val="0000CC"/>
              </a:solidFill>
              <a:latin typeface="Arial" charset="0"/>
            </a:endParaRPr>
          </a:p>
        </p:txBody>
      </p:sp>
      <p:sp>
        <p:nvSpPr>
          <p:cNvPr id="140292"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397</a:t>
            </a:r>
          </a:p>
        </p:txBody>
      </p:sp>
    </p:spTree>
    <p:extLst>
      <p:ext uri="{BB962C8B-B14F-4D97-AF65-F5344CB8AC3E}">
        <p14:creationId xmlns:p14="http://schemas.microsoft.com/office/powerpoint/2010/main" val="1217249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p:nvPr>
        </p:nvSpPr>
        <p:spPr/>
        <p:txBody>
          <a:bodyPr/>
          <a:lstStyle/>
          <a:p>
            <a:pPr eaLnBrk="1" hangingPunct="1"/>
            <a:r>
              <a:rPr lang="zh-CN" altLang="en-US">
                <a:latin typeface="Arial" charset="0"/>
                <a:cs typeface="宋体" charset="0"/>
              </a:rPr>
              <a:t>释经准则</a:t>
            </a:r>
            <a:endParaRPr lang="en-US">
              <a:latin typeface="Arial" charset="0"/>
            </a:endParaRPr>
          </a:p>
        </p:txBody>
      </p:sp>
      <p:sp>
        <p:nvSpPr>
          <p:cNvPr id="142339"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397</a:t>
            </a:r>
          </a:p>
        </p:txBody>
      </p:sp>
      <p:sp>
        <p:nvSpPr>
          <p:cNvPr id="356358" name="Rectangle 6"/>
          <p:cNvSpPr>
            <a:spLocks noChangeArrowheads="1"/>
          </p:cNvSpPr>
          <p:nvPr/>
        </p:nvSpPr>
        <p:spPr bwMode="auto">
          <a:xfrm>
            <a:off x="5334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a:pPr>
            <a:r>
              <a:rPr lang="zh-CN" altLang="en-US" sz="3600">
                <a:solidFill>
                  <a:srgbClr val="0000CC"/>
                </a:solidFill>
                <a:cs typeface="宋体" charset="0"/>
              </a:rPr>
              <a:t>不要把箴言视为从上帝而来的</a:t>
            </a:r>
            <a:r>
              <a:rPr lang="zh-CN" altLang="en-US" sz="3600" u="sng">
                <a:solidFill>
                  <a:srgbClr val="0000CC"/>
                </a:solidFill>
                <a:cs typeface="宋体" charset="0"/>
              </a:rPr>
              <a:t>应许</a:t>
            </a:r>
            <a:r>
              <a:rPr lang="zh-CN" altLang="en-US" sz="3600">
                <a:solidFill>
                  <a:srgbClr val="0000CC"/>
                </a:solidFill>
                <a:cs typeface="宋体" charset="0"/>
              </a:rPr>
              <a:t>，反倒要视他们为普及化的</a:t>
            </a:r>
            <a:r>
              <a:rPr lang="zh-CN" altLang="en-US" sz="3600" u="sng">
                <a:solidFill>
                  <a:srgbClr val="0000CC"/>
                </a:solidFill>
                <a:cs typeface="宋体" charset="0"/>
              </a:rPr>
              <a:t>观察</a:t>
            </a:r>
            <a:r>
              <a:rPr lang="zh-CN" altLang="en-US" sz="3600">
                <a:solidFill>
                  <a:srgbClr val="0000CC"/>
                </a:solidFill>
                <a:cs typeface="宋体" charset="0"/>
              </a:rPr>
              <a:t>及</a:t>
            </a:r>
            <a:r>
              <a:rPr lang="zh-CN" altLang="en-US" sz="3600" u="sng">
                <a:solidFill>
                  <a:srgbClr val="0000CC"/>
                </a:solidFill>
                <a:cs typeface="宋体" charset="0"/>
              </a:rPr>
              <a:t>原则</a:t>
            </a:r>
            <a:r>
              <a:rPr lang="zh-CN" altLang="en-US" sz="3600">
                <a:solidFill>
                  <a:srgbClr val="0000CC"/>
                </a:solidFill>
                <a:cs typeface="宋体" charset="0"/>
              </a:rPr>
              <a:t>。这些观察及原则往往是有效的，但不都有。</a:t>
            </a:r>
            <a:endParaRPr lang="en-US" altLang="ja-JP" sz="3600">
              <a:solidFill>
                <a:srgbClr val="0000CC"/>
              </a:solidFill>
            </a:endParaRPr>
          </a:p>
          <a:p>
            <a:pPr marL="990600" lvl="1" indent="-519113">
              <a:spcBef>
                <a:spcPct val="20000"/>
              </a:spcBef>
              <a:buFontTx/>
              <a:buChar char="–"/>
            </a:pPr>
            <a:r>
              <a:rPr lang="zh-CN" altLang="en-US" sz="3200">
                <a:solidFill>
                  <a:srgbClr val="0000CC"/>
                </a:solidFill>
                <a:cs typeface="宋体" charset="0"/>
              </a:rPr>
              <a:t>例</a:t>
            </a:r>
            <a:r>
              <a:rPr lang="en-US" altLang="zh-CN" sz="3200">
                <a:solidFill>
                  <a:srgbClr val="0000CC"/>
                </a:solidFill>
                <a:cs typeface="宋体" charset="0"/>
              </a:rPr>
              <a:t>·</a:t>
            </a:r>
            <a:r>
              <a:rPr lang="en-US" altLang="ja-JP" sz="3200">
                <a:solidFill>
                  <a:srgbClr val="0000CC"/>
                </a:solidFill>
              </a:rPr>
              <a:t> </a:t>
            </a:r>
            <a:r>
              <a:rPr lang="zh-CN" altLang="en-US" sz="3200">
                <a:solidFill>
                  <a:srgbClr val="0000CC"/>
                </a:solidFill>
                <a:cs typeface="宋体" charset="0"/>
              </a:rPr>
              <a:t>箴</a:t>
            </a:r>
            <a:r>
              <a:rPr lang="en-US" altLang="ja-JP" sz="3200">
                <a:solidFill>
                  <a:srgbClr val="0000CC"/>
                </a:solidFill>
              </a:rPr>
              <a:t> 22:6, “</a:t>
            </a:r>
            <a:r>
              <a:rPr lang="zh-CN" altLang="en-US" sz="3200">
                <a:solidFill>
                  <a:srgbClr val="0000CC"/>
                </a:solidFill>
                <a:cs typeface="宋体" charset="0"/>
              </a:rPr>
              <a:t>教养孩童，使他走当行的道，就是到老他也不偏离。</a:t>
            </a:r>
            <a:r>
              <a:rPr lang="en-US" altLang="ja-JP" sz="3200">
                <a:solidFill>
                  <a:srgbClr val="0000CC"/>
                </a:solidFill>
              </a:rPr>
              <a:t>”</a:t>
            </a:r>
            <a:endParaRPr lang="en-US" sz="3200">
              <a:solidFill>
                <a:srgbClr val="0000CC"/>
              </a:solidFill>
            </a:endParaRPr>
          </a:p>
        </p:txBody>
      </p:sp>
    </p:spTree>
    <p:extLst>
      <p:ext uri="{BB962C8B-B14F-4D97-AF65-F5344CB8AC3E}">
        <p14:creationId xmlns:p14="http://schemas.microsoft.com/office/powerpoint/2010/main" val="3132077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3650" name="Picture 2" descr="j03995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2133600"/>
            <a:ext cx="28194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Text Box 3"/>
          <p:cNvSpPr txBox="1">
            <a:spLocks noChangeArrowheads="1"/>
          </p:cNvSpPr>
          <p:nvPr/>
        </p:nvSpPr>
        <p:spPr bwMode="auto">
          <a:xfrm>
            <a:off x="179388" y="685800"/>
            <a:ext cx="871378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2800" b="1" dirty="0">
                <a:solidFill>
                  <a:srgbClr val="FFFFFF"/>
                </a:solidFill>
                <a:latin typeface="Verdana" charset="0"/>
                <a:cs typeface="Arial Unicode MS" charset="0"/>
              </a:rPr>
              <a:t>"</a:t>
            </a:r>
            <a:r>
              <a:rPr lang="zh-CN" altLang="en-US" sz="2800" b="1" dirty="0">
                <a:solidFill>
                  <a:srgbClr val="FFFFFF"/>
                </a:solidFill>
                <a:latin typeface="Verdana" charset="0"/>
                <a:cs typeface="Arial Unicode MS" charset="0"/>
              </a:rPr>
              <a:t>教养孩童走他当行的路，</a:t>
            </a:r>
          </a:p>
          <a:p>
            <a:pPr algn="ctr" eaLnBrk="1" hangingPunct="1"/>
            <a:r>
              <a:rPr lang="zh-CN" altLang="en-US" sz="2800" b="1" dirty="0">
                <a:solidFill>
                  <a:srgbClr val="FFFFFF"/>
                </a:solidFill>
                <a:latin typeface="Verdana" charset="0"/>
                <a:cs typeface="Arial Unicode MS" charset="0"/>
              </a:rPr>
              <a:t>就是到老，他也不会偏离。</a:t>
            </a:r>
            <a:r>
              <a:rPr lang="ru-RU" sz="2800" b="1" dirty="0">
                <a:solidFill>
                  <a:srgbClr val="FFFFFF"/>
                </a:solidFill>
                <a:latin typeface="Verdana" charset="0"/>
                <a:cs typeface="Arial Unicode MS" charset="0"/>
              </a:rPr>
              <a:t>“</a:t>
            </a:r>
            <a:r>
              <a:rPr lang="en-US" sz="2800" b="1" dirty="0">
                <a:solidFill>
                  <a:srgbClr val="FFFFFF"/>
                </a:solidFill>
                <a:latin typeface="Verdana" charset="0"/>
                <a:cs typeface="Arial Unicode MS" charset="0"/>
              </a:rPr>
              <a:t> </a:t>
            </a:r>
            <a:br>
              <a:rPr lang="en-US" sz="2800" b="1" dirty="0">
                <a:solidFill>
                  <a:srgbClr val="FFFFFF"/>
                </a:solidFill>
                <a:latin typeface="Verdana" charset="0"/>
                <a:cs typeface="Arial Unicode MS" charset="0"/>
              </a:rPr>
            </a:br>
            <a:r>
              <a:rPr lang="en-US" sz="1800" b="1" dirty="0">
                <a:solidFill>
                  <a:srgbClr val="FFFFFF"/>
                </a:solidFill>
                <a:latin typeface="Verdana" charset="0"/>
                <a:cs typeface="Arial Unicode MS" charset="0"/>
              </a:rPr>
              <a:t>(</a:t>
            </a:r>
            <a:r>
              <a:rPr lang="zh-CN" altLang="en-US" sz="1800" b="1" dirty="0">
                <a:solidFill>
                  <a:srgbClr val="FFFFFF"/>
                </a:solidFill>
                <a:latin typeface="Verdana" charset="0"/>
                <a:cs typeface="Arial Unicode MS" charset="0"/>
              </a:rPr>
              <a:t>箴言</a:t>
            </a:r>
            <a:r>
              <a:rPr lang="en-US" sz="1800" b="1" dirty="0">
                <a:solidFill>
                  <a:srgbClr val="FFFFFF"/>
                </a:solidFill>
                <a:latin typeface="Verdana" charset="0"/>
                <a:cs typeface="Arial Unicode MS" charset="0"/>
              </a:rPr>
              <a:t> 22:6 </a:t>
            </a:r>
            <a:r>
              <a:rPr lang="en-US" altLang="zh-CN" sz="1800" b="1" dirty="0">
                <a:solidFill>
                  <a:srgbClr val="FFFFFF"/>
                </a:solidFill>
                <a:latin typeface="Verdana" charset="0"/>
                <a:cs typeface="Arial Unicode MS" charset="0"/>
              </a:rPr>
              <a:t>CNV</a:t>
            </a:r>
            <a:r>
              <a:rPr lang="en-US" sz="1800" b="1" dirty="0">
                <a:solidFill>
                  <a:srgbClr val="FFFFFF"/>
                </a:solidFill>
                <a:latin typeface="Verdana" charset="0"/>
                <a:cs typeface="Arial Unicode MS" charset="0"/>
              </a:rPr>
              <a:t>)</a:t>
            </a:r>
            <a:endParaRPr lang="en-US" sz="2800" b="1" dirty="0">
              <a:solidFill>
                <a:srgbClr val="FFFFFF"/>
              </a:solidFill>
              <a:latin typeface="Verdana" charset="0"/>
              <a:cs typeface="Arial Unicode MS" charset="0"/>
            </a:endParaRPr>
          </a:p>
          <a:p>
            <a:pPr algn="ctr" eaLnBrk="1" hangingPunct="1"/>
            <a:endParaRPr lang="en-US" sz="2800" b="1" dirty="0">
              <a:solidFill>
                <a:srgbClr val="FFFFFF"/>
              </a:solidFill>
              <a:latin typeface="Verdana" charset="0"/>
              <a:cs typeface="Arial Unicode MS" charset="0"/>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rPr>
              <a:t>Jeffrey Arthurs, Gordon-Conwell Theological Seminary </a:t>
            </a:r>
            <a:br>
              <a:rPr lang="en-US" sz="1600" kern="0" dirty="0">
                <a:solidFill>
                  <a:srgbClr val="FFFFFF"/>
                </a:solidFill>
              </a:rPr>
            </a:br>
            <a:r>
              <a:rPr lang="en-US" sz="1600" kern="0" dirty="0">
                <a:solidFill>
                  <a:srgbClr val="FFFFFF"/>
                </a:solidFill>
              </a:rPr>
              <a:t>(SBC preaching conference, July 2014)</a:t>
            </a:r>
          </a:p>
        </p:txBody>
      </p:sp>
    </p:spTree>
    <p:extLst>
      <p:ext uri="{BB962C8B-B14F-4D97-AF65-F5344CB8AC3E}">
        <p14:creationId xmlns:p14="http://schemas.microsoft.com/office/powerpoint/2010/main" val="2007180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1939"/>
                                        </p:tgtEl>
                                        <p:attrNameLst>
                                          <p:attrName>style.visibility</p:attrName>
                                        </p:attrNameLst>
                                      </p:cBhvr>
                                      <p:to>
                                        <p:strVal val="visible"/>
                                      </p:to>
                                    </p:set>
                                    <p:animEffect transition="in" filter="dissolve">
                                      <p:cBhvr>
                                        <p:cTn id="7" dur="500"/>
                                        <p:tgtEl>
                                          <p:spTgt spid="55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p:nvPr>
        </p:nvSpPr>
        <p:spPr/>
        <p:txBody>
          <a:bodyPr/>
          <a:lstStyle/>
          <a:p>
            <a:pPr eaLnBrk="1" hangingPunct="1"/>
            <a:r>
              <a:rPr lang="zh-CN" altLang="en-US">
                <a:latin typeface="Arial" charset="0"/>
                <a:cs typeface="宋体" charset="0"/>
              </a:rPr>
              <a:t>释经准则</a:t>
            </a:r>
            <a:endParaRPr lang="en-US">
              <a:latin typeface="Arial" charset="0"/>
            </a:endParaRPr>
          </a:p>
        </p:txBody>
      </p:sp>
      <p:sp>
        <p:nvSpPr>
          <p:cNvPr id="144387"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397</a:t>
            </a:r>
          </a:p>
        </p:txBody>
      </p:sp>
      <p:sp>
        <p:nvSpPr>
          <p:cNvPr id="358406" name="Rectangle 6"/>
          <p:cNvSpPr>
            <a:spLocks noChangeArrowheads="1"/>
          </p:cNvSpPr>
          <p:nvPr/>
        </p:nvSpPr>
        <p:spPr bwMode="auto">
          <a:xfrm>
            <a:off x="6096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startAt="2"/>
            </a:pPr>
            <a:r>
              <a:rPr lang="zh-CN" altLang="en-US" sz="3600">
                <a:solidFill>
                  <a:srgbClr val="0000CC"/>
                </a:solidFill>
                <a:cs typeface="宋体" charset="0"/>
              </a:rPr>
              <a:t>旧约的教导一定要以直接给予教会（使徒行传和书信）的启示来实施。</a:t>
            </a:r>
            <a:endParaRPr lang="en-US" altLang="ja-JP" sz="36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重申的陈述</a:t>
            </a:r>
            <a:endParaRPr lang="en-US" altLang="ja-JP" sz="3200">
              <a:solidFill>
                <a:srgbClr val="0000CC"/>
              </a:solidFill>
            </a:endParaRPr>
          </a:p>
          <a:p>
            <a:pPr marL="1371600" lvl="2" indent="-461963">
              <a:spcBef>
                <a:spcPct val="20000"/>
              </a:spcBef>
              <a:buFontTx/>
              <a:buChar char="•"/>
            </a:pPr>
            <a:r>
              <a:rPr lang="ja-JP" altLang="en-US" sz="2800">
                <a:solidFill>
                  <a:srgbClr val="0000CC"/>
                </a:solidFill>
              </a:rPr>
              <a:t>“</a:t>
            </a:r>
            <a:r>
              <a:rPr lang="zh-CN" altLang="en-US" sz="2800">
                <a:solidFill>
                  <a:srgbClr val="0000CC"/>
                </a:solidFill>
                <a:cs typeface="宋体" charset="0"/>
              </a:rPr>
              <a:t>不可作假见证陷害人</a:t>
            </a:r>
            <a:r>
              <a:rPr lang="en-US" altLang="ja-JP" sz="2800">
                <a:solidFill>
                  <a:srgbClr val="0000CC"/>
                </a:solidFill>
              </a:rPr>
              <a:t>” (</a:t>
            </a:r>
            <a:r>
              <a:rPr lang="zh-CN" altLang="en-US" sz="2800">
                <a:solidFill>
                  <a:srgbClr val="0000CC"/>
                </a:solidFill>
                <a:cs typeface="宋体" charset="0"/>
              </a:rPr>
              <a:t>出</a:t>
            </a:r>
            <a:r>
              <a:rPr lang="en-US" altLang="ja-JP" sz="2800">
                <a:solidFill>
                  <a:srgbClr val="0000CC"/>
                </a:solidFill>
              </a:rPr>
              <a:t> 20:16)</a:t>
            </a:r>
          </a:p>
          <a:p>
            <a:pPr marL="1371600" lvl="2" indent="-461963">
              <a:spcBef>
                <a:spcPct val="20000"/>
              </a:spcBef>
              <a:buFontTx/>
              <a:buChar char="•"/>
            </a:pPr>
            <a:r>
              <a:rPr lang="ja-JP" altLang="en-US" sz="2800">
                <a:solidFill>
                  <a:srgbClr val="0000CC"/>
                </a:solidFill>
              </a:rPr>
              <a:t>“</a:t>
            </a:r>
            <a:r>
              <a:rPr lang="zh-CN" altLang="en-US" sz="2800">
                <a:solidFill>
                  <a:srgbClr val="0000CC"/>
                </a:solidFill>
                <a:cs typeface="宋体" charset="0"/>
              </a:rPr>
              <a:t>所以你们要弃绝谎言</a:t>
            </a:r>
            <a:r>
              <a:rPr lang="en-US" altLang="ja-JP" sz="2800">
                <a:solidFill>
                  <a:srgbClr val="0000CC"/>
                </a:solidFill>
              </a:rPr>
              <a:t>” (</a:t>
            </a:r>
            <a:r>
              <a:rPr lang="zh-CN" altLang="en-US" sz="2800">
                <a:solidFill>
                  <a:srgbClr val="0000CC"/>
                </a:solidFill>
                <a:cs typeface="宋体" charset="0"/>
              </a:rPr>
              <a:t>弗</a:t>
            </a:r>
            <a:r>
              <a:rPr lang="en-US" altLang="ja-JP" sz="2800">
                <a:solidFill>
                  <a:srgbClr val="0000CC"/>
                </a:solidFill>
              </a:rPr>
              <a:t> 4:25)</a:t>
            </a:r>
            <a:endParaRPr lang="en-US" sz="2800">
              <a:solidFill>
                <a:srgbClr val="0000CC"/>
              </a:solidFill>
            </a:endParaRPr>
          </a:p>
        </p:txBody>
      </p:sp>
    </p:spTree>
    <p:extLst>
      <p:ext uri="{BB962C8B-B14F-4D97-AF65-F5344CB8AC3E}">
        <p14:creationId xmlns:p14="http://schemas.microsoft.com/office/powerpoint/2010/main" val="63518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p:nvPr>
        </p:nvSpPr>
        <p:spPr/>
        <p:txBody>
          <a:bodyPr/>
          <a:lstStyle/>
          <a:p>
            <a:pPr eaLnBrk="1" hangingPunct="1"/>
            <a:r>
              <a:rPr lang="zh-CN" altLang="en-US">
                <a:latin typeface="Arial" charset="0"/>
                <a:cs typeface="宋体" charset="0"/>
              </a:rPr>
              <a:t>释经准则</a:t>
            </a:r>
            <a:endParaRPr lang="en-US">
              <a:latin typeface="Arial" charset="0"/>
            </a:endParaRPr>
          </a:p>
        </p:txBody>
      </p:sp>
      <p:sp>
        <p:nvSpPr>
          <p:cNvPr id="146435"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397</a:t>
            </a:r>
          </a:p>
        </p:txBody>
      </p:sp>
      <p:sp>
        <p:nvSpPr>
          <p:cNvPr id="360455" name="Rectangle 7"/>
          <p:cNvSpPr>
            <a:spLocks noChangeArrowheads="1"/>
          </p:cNvSpPr>
          <p:nvPr/>
        </p:nvSpPr>
        <p:spPr bwMode="auto">
          <a:xfrm>
            <a:off x="5334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startAt="2"/>
            </a:pPr>
            <a:r>
              <a:rPr lang="zh-CN" altLang="en-US" sz="3600">
                <a:solidFill>
                  <a:srgbClr val="0000CC"/>
                </a:solidFill>
                <a:cs typeface="宋体" charset="0"/>
              </a:rPr>
              <a:t>旧约的教导一定要以直接给予教会（使徒行传和书信）的启示来实施。</a:t>
            </a:r>
            <a:endParaRPr lang="en-US" altLang="ja-JP" sz="36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重申的陈述</a:t>
            </a:r>
            <a:endParaRPr lang="en-US" altLang="ja-JP" sz="32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引用的陈述</a:t>
            </a:r>
            <a:endParaRPr lang="en-US" altLang="ja-JP" sz="3200">
              <a:solidFill>
                <a:srgbClr val="0000CC"/>
              </a:solidFill>
            </a:endParaRPr>
          </a:p>
          <a:p>
            <a:pPr marL="1371600" lvl="2" indent="-461963">
              <a:spcBef>
                <a:spcPct val="20000"/>
              </a:spcBef>
              <a:buFontTx/>
              <a:buChar char="•"/>
            </a:pPr>
            <a:r>
              <a:rPr lang="zh-CN" altLang="en-US" sz="2800">
                <a:solidFill>
                  <a:srgbClr val="0000CC"/>
                </a:solidFill>
                <a:cs typeface="宋体" charset="0"/>
              </a:rPr>
              <a:t>箴</a:t>
            </a:r>
            <a:r>
              <a:rPr lang="en-US" altLang="ja-JP" sz="2800">
                <a:solidFill>
                  <a:srgbClr val="0000CC"/>
                </a:solidFill>
              </a:rPr>
              <a:t> 25:21, “</a:t>
            </a:r>
            <a:r>
              <a:rPr lang="zh-CN" altLang="en-US" sz="2800">
                <a:solidFill>
                  <a:srgbClr val="0000CC"/>
                </a:solidFill>
                <a:cs typeface="宋体" charset="0"/>
              </a:rPr>
              <a:t>如果你的仇敌饿了，就给他饭吃</a:t>
            </a:r>
            <a:r>
              <a:rPr lang="en-US" altLang="ja-JP" sz="2800">
                <a:solidFill>
                  <a:srgbClr val="0000CC"/>
                </a:solidFill>
              </a:rPr>
              <a:t>” </a:t>
            </a:r>
            <a:r>
              <a:rPr lang="zh-CN" altLang="en-US" sz="2800">
                <a:solidFill>
                  <a:srgbClr val="0000CC"/>
                </a:solidFill>
                <a:cs typeface="宋体" charset="0"/>
              </a:rPr>
              <a:t>再出现于罗马书</a:t>
            </a:r>
            <a:r>
              <a:rPr lang="en-US" altLang="ja-JP" sz="2800">
                <a:solidFill>
                  <a:srgbClr val="0000CC"/>
                </a:solidFill>
              </a:rPr>
              <a:t> 12:20</a:t>
            </a:r>
            <a:endParaRPr lang="en-US" sz="2800">
              <a:solidFill>
                <a:srgbClr val="0000CC"/>
              </a:solidFill>
            </a:endParaRPr>
          </a:p>
        </p:txBody>
      </p:sp>
    </p:spTree>
    <p:extLst>
      <p:ext uri="{BB962C8B-B14F-4D97-AF65-F5344CB8AC3E}">
        <p14:creationId xmlns:p14="http://schemas.microsoft.com/office/powerpoint/2010/main" val="1528538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3"/>
          <p:cNvSpPr>
            <a:spLocks noGrp="1" noChangeArrowheads="1"/>
          </p:cNvSpPr>
          <p:nvPr>
            <p:ph type="title"/>
          </p:nvPr>
        </p:nvSpPr>
        <p:spPr/>
        <p:txBody>
          <a:bodyPr/>
          <a:lstStyle/>
          <a:p>
            <a:pPr eaLnBrk="1" hangingPunct="1"/>
            <a:r>
              <a:rPr lang="zh-CN" altLang="en-US">
                <a:latin typeface="Arial" charset="0"/>
                <a:cs typeface="宋体" charset="0"/>
              </a:rPr>
              <a:t>释经准则</a:t>
            </a:r>
            <a:endParaRPr lang="en-US">
              <a:latin typeface="Arial" charset="0"/>
            </a:endParaRPr>
          </a:p>
        </p:txBody>
      </p:sp>
      <p:sp>
        <p:nvSpPr>
          <p:cNvPr id="148483"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397</a:t>
            </a:r>
          </a:p>
        </p:txBody>
      </p:sp>
      <p:sp>
        <p:nvSpPr>
          <p:cNvPr id="362502" name="Rectangle 6"/>
          <p:cNvSpPr>
            <a:spLocks noChangeArrowheads="1"/>
          </p:cNvSpPr>
          <p:nvPr/>
        </p:nvSpPr>
        <p:spPr bwMode="auto">
          <a:xfrm>
            <a:off x="5334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startAt="2"/>
            </a:pPr>
            <a:r>
              <a:rPr lang="zh-CN" altLang="en-US" sz="3600">
                <a:solidFill>
                  <a:srgbClr val="0000CC"/>
                </a:solidFill>
                <a:cs typeface="宋体" charset="0"/>
              </a:rPr>
              <a:t>旧约的教导一定要以直接给予教会（使徒行传和书信）的启示来实施。</a:t>
            </a:r>
            <a:endParaRPr lang="en-US" altLang="ja-JP" sz="36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重申的陈述</a:t>
            </a:r>
            <a:endParaRPr lang="en-US" altLang="ja-JP" sz="32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引用的陈述</a:t>
            </a:r>
            <a:endParaRPr lang="en-US" altLang="ja-JP" sz="32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平行的陈述</a:t>
            </a:r>
            <a:endParaRPr lang="en-US" altLang="ja-JP" sz="3200">
              <a:solidFill>
                <a:srgbClr val="0000CC"/>
              </a:solidFill>
            </a:endParaRPr>
          </a:p>
          <a:p>
            <a:pPr marL="1371600" lvl="2" indent="-461963">
              <a:spcBef>
                <a:spcPct val="20000"/>
              </a:spcBef>
              <a:buFontTx/>
              <a:buChar char="•"/>
            </a:pPr>
            <a:r>
              <a:rPr lang="zh-CN" altLang="en-US" sz="2800">
                <a:solidFill>
                  <a:srgbClr val="0000CC"/>
                </a:solidFill>
                <a:cs typeface="宋体" charset="0"/>
              </a:rPr>
              <a:t>箴</a:t>
            </a:r>
            <a:r>
              <a:rPr lang="en-US" altLang="ja-JP" sz="2800">
                <a:solidFill>
                  <a:srgbClr val="0000CC"/>
                </a:solidFill>
              </a:rPr>
              <a:t> 6:24 </a:t>
            </a:r>
            <a:r>
              <a:rPr lang="zh-CN" altLang="en-US" sz="2800">
                <a:solidFill>
                  <a:srgbClr val="0000CC"/>
                </a:solidFill>
                <a:cs typeface="宋体" charset="0"/>
              </a:rPr>
              <a:t>和帖前</a:t>
            </a:r>
            <a:r>
              <a:rPr lang="en-US" altLang="ja-JP" sz="2800">
                <a:solidFill>
                  <a:srgbClr val="0000CC"/>
                </a:solidFill>
              </a:rPr>
              <a:t> 4:3</a:t>
            </a:r>
            <a:endParaRPr lang="en-US" sz="2800">
              <a:solidFill>
                <a:srgbClr val="0000CC"/>
              </a:solidFill>
            </a:endParaRPr>
          </a:p>
        </p:txBody>
      </p:sp>
    </p:spTree>
    <p:extLst>
      <p:ext uri="{BB962C8B-B14F-4D97-AF65-F5344CB8AC3E}">
        <p14:creationId xmlns:p14="http://schemas.microsoft.com/office/powerpoint/2010/main" val="2499701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3"/>
          <p:cNvSpPr>
            <a:spLocks noGrp="1" noChangeArrowheads="1"/>
          </p:cNvSpPr>
          <p:nvPr>
            <p:ph type="title"/>
          </p:nvPr>
        </p:nvSpPr>
        <p:spPr/>
        <p:txBody>
          <a:bodyPr/>
          <a:lstStyle/>
          <a:p>
            <a:pPr eaLnBrk="1" hangingPunct="1"/>
            <a:r>
              <a:rPr lang="zh-CN" altLang="en-US">
                <a:latin typeface="Arial" charset="0"/>
                <a:cs typeface="宋体" charset="0"/>
              </a:rPr>
              <a:t>释经准则</a:t>
            </a:r>
            <a:endParaRPr lang="en-US">
              <a:latin typeface="Arial" charset="0"/>
            </a:endParaRPr>
          </a:p>
        </p:txBody>
      </p:sp>
      <p:sp>
        <p:nvSpPr>
          <p:cNvPr id="150531"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397</a:t>
            </a:r>
          </a:p>
        </p:txBody>
      </p:sp>
      <p:sp>
        <p:nvSpPr>
          <p:cNvPr id="150532" name="Rectangle 6"/>
          <p:cNvSpPr>
            <a:spLocks noChangeArrowheads="1"/>
          </p:cNvSpPr>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AutoNum type="arabicPeriod" startAt="2"/>
            </a:pPr>
            <a:r>
              <a:rPr lang="zh-CN" altLang="en-US" sz="3600">
                <a:solidFill>
                  <a:srgbClr val="0000CC"/>
                </a:solidFill>
                <a:cs typeface="宋体" charset="0"/>
              </a:rPr>
              <a:t>旧约的教导一定要以直接给予教会（使徒行传和书信）的启示来实施。</a:t>
            </a:r>
            <a:endParaRPr lang="en-US" altLang="ja-JP" sz="36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重申的陈述</a:t>
            </a:r>
            <a:endParaRPr lang="en-US" altLang="ja-JP" sz="32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引用的陈述</a:t>
            </a:r>
            <a:endParaRPr lang="en-US" altLang="ja-JP" sz="32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平行的陈述</a:t>
            </a:r>
            <a:endParaRPr lang="en-US" altLang="ja-JP" sz="3200">
              <a:solidFill>
                <a:srgbClr val="0000CC"/>
              </a:solidFill>
            </a:endParaRPr>
          </a:p>
          <a:p>
            <a:pPr marL="990600" lvl="1" indent="-519113">
              <a:spcBef>
                <a:spcPct val="20000"/>
              </a:spcBef>
              <a:buFontTx/>
              <a:buAutoNum type="alphaLcPeriod"/>
            </a:pPr>
            <a:r>
              <a:rPr lang="zh-CN" altLang="en-US" sz="3200">
                <a:solidFill>
                  <a:srgbClr val="0000CC"/>
                </a:solidFill>
                <a:cs typeface="宋体" charset="0"/>
              </a:rPr>
              <a:t>若不是</a:t>
            </a:r>
            <a:r>
              <a:rPr lang="en-US" altLang="ja-JP" sz="3200" i="1">
                <a:solidFill>
                  <a:srgbClr val="0000CC"/>
                </a:solidFill>
              </a:rPr>
              <a:t>a</a:t>
            </a:r>
            <a:r>
              <a:rPr lang="zh-CN" altLang="en-US" sz="3200">
                <a:solidFill>
                  <a:srgbClr val="0000CC"/>
                </a:solidFill>
                <a:cs typeface="宋体" charset="0"/>
              </a:rPr>
              <a:t>至</a:t>
            </a:r>
            <a:r>
              <a:rPr lang="en-US" altLang="ja-JP" sz="3200" i="1">
                <a:solidFill>
                  <a:srgbClr val="0000CC"/>
                </a:solidFill>
              </a:rPr>
              <a:t>c</a:t>
            </a:r>
            <a:r>
              <a:rPr lang="en-US" altLang="ja-JP" sz="3200">
                <a:solidFill>
                  <a:srgbClr val="0000CC"/>
                </a:solidFill>
              </a:rPr>
              <a:t>, </a:t>
            </a:r>
            <a:r>
              <a:rPr lang="zh-CN" altLang="en-US" sz="3200">
                <a:solidFill>
                  <a:srgbClr val="0000CC"/>
                </a:solidFill>
                <a:cs typeface="宋体" charset="0"/>
              </a:rPr>
              <a:t>箴言不应当成诫命，而是原则。</a:t>
            </a:r>
            <a:endParaRPr lang="en-US" sz="3200">
              <a:solidFill>
                <a:srgbClr val="0000CC"/>
              </a:solidFill>
            </a:endParaRPr>
          </a:p>
        </p:txBody>
      </p:sp>
    </p:spTree>
    <p:extLst>
      <p:ext uri="{BB962C8B-B14F-4D97-AF65-F5344CB8AC3E}">
        <p14:creationId xmlns:p14="http://schemas.microsoft.com/office/powerpoint/2010/main" val="1365458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p:txBody>
          <a:bodyPr/>
          <a:lstStyle/>
          <a:p>
            <a:pPr algn="ctr" eaLnBrk="1" hangingPunct="1"/>
            <a:r>
              <a:rPr lang="en-US">
                <a:latin typeface="Arial Unicode MS" charset="0"/>
              </a:rPr>
              <a:t>Literary/rhetorical Characteristics: </a:t>
            </a:r>
          </a:p>
        </p:txBody>
      </p:sp>
      <p:sp>
        <p:nvSpPr>
          <p:cNvPr id="562179" name="Rectangle 3"/>
          <p:cNvSpPr>
            <a:spLocks noGrp="1" noChangeArrowheads="1"/>
          </p:cNvSpPr>
          <p:nvPr>
            <p:ph type="body" idx="1"/>
          </p:nvPr>
        </p:nvSpPr>
        <p:spPr>
          <a:xfrm>
            <a:off x="323850" y="1524000"/>
            <a:ext cx="8820150" cy="4343400"/>
          </a:xfrm>
        </p:spPr>
        <p:txBody>
          <a:bodyPr/>
          <a:lstStyle/>
          <a:p>
            <a:pPr eaLnBrk="1" hangingPunct="1"/>
            <a:r>
              <a:rPr lang="en-US" b="1">
                <a:latin typeface="Verdana" charset="0"/>
              </a:rPr>
              <a:t>Short.</a:t>
            </a:r>
          </a:p>
          <a:p>
            <a:pPr lvl="1" eaLnBrk="1" hangingPunct="1"/>
            <a:r>
              <a:rPr lang="en-US" b="1">
                <a:latin typeface="Verdana" charset="0"/>
              </a:rPr>
              <a:t>This aids memory! </a:t>
            </a:r>
          </a:p>
          <a:p>
            <a:pPr eaLnBrk="1" hangingPunct="1"/>
            <a:r>
              <a:rPr lang="en-US" b="1">
                <a:latin typeface="Verdana" charset="0"/>
              </a:rPr>
              <a:t>Indicative mood.</a:t>
            </a:r>
          </a:p>
          <a:p>
            <a:pPr lvl="1" eaLnBrk="1" hangingPunct="1"/>
            <a:r>
              <a:rPr lang="en-US" b="1">
                <a:latin typeface="Verdana" charset="0"/>
              </a:rPr>
              <a:t>This disarms us more than imperatives.</a:t>
            </a:r>
          </a:p>
          <a:p>
            <a:pPr eaLnBrk="1" hangingPunct="1"/>
            <a:r>
              <a:rPr lang="en-US" b="1">
                <a:latin typeface="Verdana" charset="0"/>
              </a:rPr>
              <a:t>Poetry</a:t>
            </a:r>
          </a:p>
          <a:p>
            <a:pPr lvl="1" eaLnBrk="1" hangingPunct="1"/>
            <a:r>
              <a:rPr lang="en-US" b="1">
                <a:latin typeface="Verdana" charset="0"/>
              </a:rPr>
              <a:t>This encourages us to use poetic devices.</a:t>
            </a: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rPr>
              <a:t>Jeffrey Arthurs, Gordon-Conwell Theological Seminary </a:t>
            </a:r>
            <a:br>
              <a:rPr lang="en-US" sz="1600" kern="0" dirty="0">
                <a:solidFill>
                  <a:srgbClr val="FFFFFF"/>
                </a:solidFill>
              </a:rPr>
            </a:br>
            <a:r>
              <a:rPr lang="en-US" sz="1600" kern="0" dirty="0">
                <a:solidFill>
                  <a:srgbClr val="FFFFFF"/>
                </a:solidFill>
              </a:rPr>
              <a:t>(SBC preaching conference, July 2014)</a:t>
            </a:r>
          </a:p>
        </p:txBody>
      </p:sp>
    </p:spTree>
    <p:extLst>
      <p:ext uri="{BB962C8B-B14F-4D97-AF65-F5344CB8AC3E}">
        <p14:creationId xmlns:p14="http://schemas.microsoft.com/office/powerpoint/2010/main" val="428547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Effect transition="in" filter="dissolve">
                                      <p:cBhvr>
                                        <p:cTn id="7" dur="500"/>
                                        <p:tgtEl>
                                          <p:spTgt spid="562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79">
                                            <p:txEl>
                                              <p:pRg st="1" end="1"/>
                                            </p:txEl>
                                          </p:spTgt>
                                        </p:tgtEl>
                                        <p:attrNameLst>
                                          <p:attrName>style.visibility</p:attrName>
                                        </p:attrNameLst>
                                      </p:cBhvr>
                                      <p:to>
                                        <p:strVal val="visible"/>
                                      </p:to>
                                    </p:set>
                                    <p:animEffect transition="in" filter="dissolve">
                                      <p:cBhvr>
                                        <p:cTn id="12" dur="500"/>
                                        <p:tgtEl>
                                          <p:spTgt spid="562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2179">
                                            <p:txEl>
                                              <p:pRg st="2" end="2"/>
                                            </p:txEl>
                                          </p:spTgt>
                                        </p:tgtEl>
                                        <p:attrNameLst>
                                          <p:attrName>style.visibility</p:attrName>
                                        </p:attrNameLst>
                                      </p:cBhvr>
                                      <p:to>
                                        <p:strVal val="visible"/>
                                      </p:to>
                                    </p:set>
                                    <p:animEffect transition="in" filter="dissolve">
                                      <p:cBhvr>
                                        <p:cTn id="17" dur="500"/>
                                        <p:tgtEl>
                                          <p:spTgt spid="562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2179">
                                            <p:txEl>
                                              <p:pRg st="3" end="3"/>
                                            </p:txEl>
                                          </p:spTgt>
                                        </p:tgtEl>
                                        <p:attrNameLst>
                                          <p:attrName>style.visibility</p:attrName>
                                        </p:attrNameLst>
                                      </p:cBhvr>
                                      <p:to>
                                        <p:strVal val="visible"/>
                                      </p:to>
                                    </p:set>
                                    <p:animEffect transition="in" filter="dissolve">
                                      <p:cBhvr>
                                        <p:cTn id="22" dur="500"/>
                                        <p:tgtEl>
                                          <p:spTgt spid="562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62179">
                                            <p:txEl>
                                              <p:pRg st="4" end="4"/>
                                            </p:txEl>
                                          </p:spTgt>
                                        </p:tgtEl>
                                        <p:attrNameLst>
                                          <p:attrName>style.visibility</p:attrName>
                                        </p:attrNameLst>
                                      </p:cBhvr>
                                      <p:to>
                                        <p:strVal val="visible"/>
                                      </p:to>
                                    </p:set>
                                    <p:animEffect transition="in" filter="dissolve">
                                      <p:cBhvr>
                                        <p:cTn id="27" dur="500"/>
                                        <p:tgtEl>
                                          <p:spTgt spid="562179">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2179">
                                            <p:txEl>
                                              <p:pRg st="5" end="5"/>
                                            </p:txEl>
                                          </p:spTgt>
                                        </p:tgtEl>
                                        <p:attrNameLst>
                                          <p:attrName>style.visibility</p:attrName>
                                        </p:attrNameLst>
                                      </p:cBhvr>
                                      <p:to>
                                        <p:strVal val="visible"/>
                                      </p:to>
                                    </p:set>
                                    <p:animEffect transition="in" filter="dissolve">
                                      <p:cBhvr>
                                        <p:cTn id="30" dur="500"/>
                                        <p:tgtEl>
                                          <p:spTgt spid="562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就如妓女不视婚姻之约为圣</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那藐视智慧的愚人对任何所立的约也是如此。</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箴言</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17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89" name="Rectangle 2"/>
          <p:cNvSpPr>
            <a:spLocks noGrp="1" noChangeArrowheads="1"/>
          </p:cNvSpPr>
          <p:nvPr>
            <p:ph type="title"/>
          </p:nvPr>
        </p:nvSpPr>
        <p:spPr/>
        <p:txBody>
          <a:bodyPr/>
          <a:lstStyle/>
          <a:p>
            <a:pPr algn="ctr" eaLnBrk="1" hangingPunct="1"/>
            <a:r>
              <a:rPr lang="en-US">
                <a:latin typeface="Arial Unicode MS" charset="0"/>
              </a:rPr>
              <a:t>Poetic Devices </a:t>
            </a:r>
          </a:p>
        </p:txBody>
      </p:sp>
      <p:sp>
        <p:nvSpPr>
          <p:cNvPr id="507907" name="Rectangle 3"/>
          <p:cNvSpPr>
            <a:spLocks noGrp="1" noChangeArrowheads="1"/>
          </p:cNvSpPr>
          <p:nvPr>
            <p:ph type="body" idx="1"/>
          </p:nvPr>
        </p:nvSpPr>
        <p:spPr/>
        <p:txBody>
          <a:bodyPr/>
          <a:lstStyle/>
          <a:p>
            <a:pPr marL="539750" indent="-539750" eaLnBrk="1" hangingPunct="1">
              <a:lnSpc>
                <a:spcPct val="80000"/>
              </a:lnSpc>
              <a:buFont typeface="Wingdings" pitchFamily="2" charset="2"/>
              <a:buChar char="l"/>
              <a:defRPr/>
            </a:pPr>
            <a:r>
              <a:rPr lang="en-US" sz="3600" b="1" dirty="0">
                <a:latin typeface="Arial"/>
                <a:ea typeface="+mn-ea"/>
                <a:cs typeface="Arial"/>
              </a:rPr>
              <a:t>Repetition</a:t>
            </a:r>
          </a:p>
          <a:p>
            <a:pPr marL="539750" indent="-539750" eaLnBrk="1" hangingPunct="1">
              <a:lnSpc>
                <a:spcPct val="80000"/>
              </a:lnSpc>
              <a:buFont typeface="Wingdings" pitchFamily="2" charset="2"/>
              <a:buChar char="l"/>
              <a:defRPr/>
            </a:pPr>
            <a:r>
              <a:rPr lang="en-US" sz="3600" b="1" dirty="0">
                <a:latin typeface="Arial"/>
                <a:ea typeface="+mn-ea"/>
                <a:cs typeface="Arial"/>
              </a:rPr>
              <a:t>Alliteration</a:t>
            </a:r>
          </a:p>
          <a:p>
            <a:pPr marL="539750" indent="-539750" eaLnBrk="1" hangingPunct="1">
              <a:lnSpc>
                <a:spcPct val="80000"/>
              </a:lnSpc>
              <a:buFont typeface="Wingdings" pitchFamily="2" charset="2"/>
              <a:buChar char="l"/>
              <a:defRPr/>
            </a:pPr>
            <a:r>
              <a:rPr lang="en-US" sz="3600" b="1" dirty="0">
                <a:latin typeface="Arial"/>
                <a:ea typeface="+mn-ea"/>
                <a:cs typeface="Arial"/>
              </a:rPr>
              <a:t>Assonance</a:t>
            </a:r>
          </a:p>
          <a:p>
            <a:pPr marL="539750" indent="-539750" eaLnBrk="1" hangingPunct="1">
              <a:lnSpc>
                <a:spcPct val="80000"/>
              </a:lnSpc>
              <a:buFont typeface="Wingdings" pitchFamily="2" charset="2"/>
              <a:buChar char="l"/>
              <a:defRPr/>
            </a:pPr>
            <a:r>
              <a:rPr lang="en-US" sz="3600" b="1" dirty="0">
                <a:latin typeface="Arial"/>
                <a:ea typeface="+mn-ea"/>
                <a:cs typeface="Arial"/>
              </a:rPr>
              <a:t>Simile</a:t>
            </a:r>
          </a:p>
          <a:p>
            <a:pPr marL="539750" indent="-539750" eaLnBrk="1" hangingPunct="1">
              <a:lnSpc>
                <a:spcPct val="80000"/>
              </a:lnSpc>
              <a:buFont typeface="Wingdings" pitchFamily="2" charset="2"/>
              <a:buChar char="l"/>
              <a:defRPr/>
            </a:pPr>
            <a:r>
              <a:rPr lang="en-US" sz="3600" b="1" dirty="0">
                <a:latin typeface="Arial"/>
                <a:ea typeface="+mn-ea"/>
                <a:cs typeface="Arial"/>
              </a:rPr>
              <a:t>Metaphor</a:t>
            </a:r>
          </a:p>
          <a:p>
            <a:pPr marL="539750" indent="-539750" eaLnBrk="1" hangingPunct="1">
              <a:lnSpc>
                <a:spcPct val="80000"/>
              </a:lnSpc>
              <a:buFont typeface="Wingdings" pitchFamily="2" charset="2"/>
              <a:buChar char="l"/>
              <a:defRPr/>
            </a:pPr>
            <a:r>
              <a:rPr lang="en-US" sz="3600" b="1" dirty="0">
                <a:latin typeface="Arial"/>
                <a:ea typeface="+mn-ea"/>
                <a:cs typeface="Arial"/>
              </a:rPr>
              <a:t>Rhyme</a:t>
            </a:r>
          </a:p>
          <a:p>
            <a:pPr marL="539750" indent="-539750" eaLnBrk="1" hangingPunct="1">
              <a:lnSpc>
                <a:spcPct val="80000"/>
              </a:lnSpc>
              <a:buFont typeface="Wingdings" pitchFamily="2" charset="2"/>
              <a:buChar char="l"/>
              <a:defRPr/>
            </a:pPr>
            <a:r>
              <a:rPr lang="en-US" sz="3600" b="1" dirty="0">
                <a:latin typeface="Arial"/>
                <a:ea typeface="+mn-ea"/>
                <a:cs typeface="Arial"/>
              </a:rPr>
              <a:t>Compare and contrast</a:t>
            </a:r>
            <a:endParaRPr lang="en-US" sz="4000" b="1" dirty="0">
              <a:latin typeface="Arial"/>
              <a:ea typeface="+mn-ea"/>
              <a:cs typeface="Arial"/>
            </a:endParaRPr>
          </a:p>
          <a:p>
            <a:pPr eaLnBrk="1" hangingPunct="1">
              <a:lnSpc>
                <a:spcPct val="80000"/>
              </a:lnSpc>
              <a:buFont typeface="Wingdings" pitchFamily="2" charset="2"/>
              <a:buNone/>
              <a:defRPr/>
            </a:pPr>
            <a:r>
              <a:rPr lang="en-US" sz="1800" dirty="0">
                <a:ea typeface="+mn-ea"/>
                <a:cs typeface="+mn-cs"/>
              </a:rPr>
              <a:t>	</a:t>
            </a:r>
          </a:p>
          <a:p>
            <a:pPr eaLnBrk="1" hangingPunct="1">
              <a:lnSpc>
                <a:spcPct val="80000"/>
              </a:lnSpc>
              <a:buFont typeface="Wingdings" pitchFamily="2" charset="2"/>
              <a:buNone/>
              <a:defRPr/>
            </a:pPr>
            <a:r>
              <a:rPr lang="en-US" sz="1800" dirty="0">
                <a:ea typeface="+mn-ea"/>
                <a:cs typeface="+mn-cs"/>
              </a:rPr>
              <a:t>Duane Garret, </a:t>
            </a:r>
            <a:r>
              <a:rPr lang="en-US" sz="1800" i="1" dirty="0">
                <a:ea typeface="+mn-ea"/>
                <a:cs typeface="+mn-cs"/>
              </a:rPr>
              <a:t>The New American Commentary: </a:t>
            </a:r>
            <a:r>
              <a:rPr lang="ko-KR" altLang="en-US" sz="1800" i="1" dirty="0" err="1">
                <a:ea typeface="+mn-ea"/>
                <a:cs typeface="+mn-cs"/>
              </a:rPr>
              <a:t>箴言</a:t>
            </a:r>
            <a:r>
              <a:rPr lang="en-US" sz="1800" i="1" dirty="0">
                <a:ea typeface="+mn-ea"/>
                <a:cs typeface="+mn-cs"/>
              </a:rPr>
              <a:t>, Ecclesiastes &amp; Song of Songs</a:t>
            </a:r>
            <a:r>
              <a:rPr lang="en-US" sz="1800" dirty="0">
                <a:ea typeface="+mn-ea"/>
                <a:cs typeface="+mn-cs"/>
              </a:rPr>
              <a:t> (Nashville, Broadman Press, 1993) 38.</a:t>
            </a:r>
            <a:endParaRPr lang="en-US" sz="4000" dirty="0">
              <a:ea typeface="+mn-ea"/>
              <a:cs typeface="+mn-cs"/>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rPr>
              <a:t>Jeffrey Arthurs, Gordon-Conwell Theological Seminary </a:t>
            </a:r>
            <a:br>
              <a:rPr lang="en-US" sz="1600" kern="0" dirty="0">
                <a:solidFill>
                  <a:srgbClr val="FFFFFF"/>
                </a:solidFill>
              </a:rPr>
            </a:br>
            <a:r>
              <a:rPr lang="en-US" sz="1600" kern="0" dirty="0">
                <a:solidFill>
                  <a:srgbClr val="FFFFFF"/>
                </a:solidFill>
              </a:rPr>
              <a:t>(SBC preaching conference, July 2014)</a:t>
            </a:r>
          </a:p>
        </p:txBody>
      </p:sp>
    </p:spTree>
    <p:extLst>
      <p:ext uri="{BB962C8B-B14F-4D97-AF65-F5344CB8AC3E}">
        <p14:creationId xmlns:p14="http://schemas.microsoft.com/office/powerpoint/2010/main" val="969030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7907">
                                            <p:txEl>
                                              <p:pRg st="0" end="0"/>
                                            </p:txEl>
                                          </p:spTgt>
                                        </p:tgtEl>
                                        <p:attrNameLst>
                                          <p:attrName>style.visibility</p:attrName>
                                        </p:attrNameLst>
                                      </p:cBhvr>
                                      <p:to>
                                        <p:strVal val="visible"/>
                                      </p:to>
                                    </p:set>
                                    <p:animEffect transition="in" filter="dissolve">
                                      <p:cBhvr>
                                        <p:cTn id="7" dur="500"/>
                                        <p:tgtEl>
                                          <p:spTgt spid="507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07">
                                            <p:txEl>
                                              <p:pRg st="1" end="1"/>
                                            </p:txEl>
                                          </p:spTgt>
                                        </p:tgtEl>
                                        <p:attrNameLst>
                                          <p:attrName>style.visibility</p:attrName>
                                        </p:attrNameLst>
                                      </p:cBhvr>
                                      <p:to>
                                        <p:strVal val="visible"/>
                                      </p:to>
                                    </p:set>
                                    <p:animEffect transition="in" filter="dissolve">
                                      <p:cBhvr>
                                        <p:cTn id="12" dur="500"/>
                                        <p:tgtEl>
                                          <p:spTgt spid="507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7907">
                                            <p:txEl>
                                              <p:pRg st="2" end="2"/>
                                            </p:txEl>
                                          </p:spTgt>
                                        </p:tgtEl>
                                        <p:attrNameLst>
                                          <p:attrName>style.visibility</p:attrName>
                                        </p:attrNameLst>
                                      </p:cBhvr>
                                      <p:to>
                                        <p:strVal val="visible"/>
                                      </p:to>
                                    </p:set>
                                    <p:animEffect transition="in" filter="dissolve">
                                      <p:cBhvr>
                                        <p:cTn id="17" dur="500"/>
                                        <p:tgtEl>
                                          <p:spTgt spid="507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7907">
                                            <p:txEl>
                                              <p:pRg st="3" end="3"/>
                                            </p:txEl>
                                          </p:spTgt>
                                        </p:tgtEl>
                                        <p:attrNameLst>
                                          <p:attrName>style.visibility</p:attrName>
                                        </p:attrNameLst>
                                      </p:cBhvr>
                                      <p:to>
                                        <p:strVal val="visible"/>
                                      </p:to>
                                    </p:set>
                                    <p:animEffect transition="in" filter="dissolve">
                                      <p:cBhvr>
                                        <p:cTn id="22" dur="500"/>
                                        <p:tgtEl>
                                          <p:spTgt spid="507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7907">
                                            <p:txEl>
                                              <p:pRg st="4" end="4"/>
                                            </p:txEl>
                                          </p:spTgt>
                                        </p:tgtEl>
                                        <p:attrNameLst>
                                          <p:attrName>style.visibility</p:attrName>
                                        </p:attrNameLst>
                                      </p:cBhvr>
                                      <p:to>
                                        <p:strVal val="visible"/>
                                      </p:to>
                                    </p:set>
                                    <p:animEffect transition="in" filter="dissolve">
                                      <p:cBhvr>
                                        <p:cTn id="27" dur="500"/>
                                        <p:tgtEl>
                                          <p:spTgt spid="5079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07907">
                                            <p:txEl>
                                              <p:pRg st="5" end="5"/>
                                            </p:txEl>
                                          </p:spTgt>
                                        </p:tgtEl>
                                        <p:attrNameLst>
                                          <p:attrName>style.visibility</p:attrName>
                                        </p:attrNameLst>
                                      </p:cBhvr>
                                      <p:to>
                                        <p:strVal val="visible"/>
                                      </p:to>
                                    </p:set>
                                    <p:animEffect transition="in" filter="dissolve">
                                      <p:cBhvr>
                                        <p:cTn id="32" dur="500"/>
                                        <p:tgtEl>
                                          <p:spTgt spid="5079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7907">
                                            <p:txEl>
                                              <p:pRg st="6" end="6"/>
                                            </p:txEl>
                                          </p:spTgt>
                                        </p:tgtEl>
                                        <p:attrNameLst>
                                          <p:attrName>style.visibility</p:attrName>
                                        </p:attrNameLst>
                                      </p:cBhvr>
                                      <p:to>
                                        <p:strVal val="visible"/>
                                      </p:to>
                                    </p:set>
                                    <p:animEffect transition="in" filter="dissolve">
                                      <p:cBhvr>
                                        <p:cTn id="37" dur="500"/>
                                        <p:tgtEl>
                                          <p:spTgt spid="507907">
                                            <p:txEl>
                                              <p:pRg st="6" end="6"/>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07907">
                                            <p:txEl>
                                              <p:pRg st="7" end="7"/>
                                            </p:txEl>
                                          </p:spTgt>
                                        </p:tgtEl>
                                        <p:attrNameLst>
                                          <p:attrName>style.visibility</p:attrName>
                                        </p:attrNameLst>
                                      </p:cBhvr>
                                      <p:to>
                                        <p:strVal val="visible"/>
                                      </p:to>
                                    </p:set>
                                    <p:animEffect transition="in" filter="dissolve">
                                      <p:cBhvr>
                                        <p:cTn id="40" dur="500"/>
                                        <p:tgtEl>
                                          <p:spTgt spid="507907">
                                            <p:txEl>
                                              <p:pRg st="7" end="7"/>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07907">
                                            <p:txEl>
                                              <p:pRg st="8" end="8"/>
                                            </p:txEl>
                                          </p:spTgt>
                                        </p:tgtEl>
                                        <p:attrNameLst>
                                          <p:attrName>style.visibility</p:attrName>
                                        </p:attrNameLst>
                                      </p:cBhvr>
                                      <p:to>
                                        <p:strVal val="visible"/>
                                      </p:to>
                                    </p:set>
                                    <p:animEffect transition="in" filter="dissolve">
                                      <p:cBhvr>
                                        <p:cTn id="43" dur="500"/>
                                        <p:tgtEl>
                                          <p:spTgt spid="5079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7"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en-US">
                <a:latin typeface="Arial Unicode MS" charset="0"/>
              </a:rPr>
              <a:t>Literary/rhetorical Characteristics: </a:t>
            </a:r>
          </a:p>
        </p:txBody>
      </p:sp>
      <p:sp>
        <p:nvSpPr>
          <p:cNvPr id="562179" name="Rectangle 3"/>
          <p:cNvSpPr>
            <a:spLocks noGrp="1" noChangeArrowheads="1"/>
          </p:cNvSpPr>
          <p:nvPr>
            <p:ph type="body" idx="1"/>
          </p:nvPr>
        </p:nvSpPr>
        <p:spPr>
          <a:xfrm>
            <a:off x="323850" y="1524000"/>
            <a:ext cx="8569325" cy="4343400"/>
          </a:xfrm>
        </p:spPr>
        <p:txBody>
          <a:bodyPr/>
          <a:lstStyle/>
          <a:p>
            <a:pPr eaLnBrk="1" hangingPunct="1"/>
            <a:r>
              <a:rPr lang="en-US" sz="2800" b="1">
                <a:latin typeface="Verdana" charset="0"/>
              </a:rPr>
              <a:t>Short.</a:t>
            </a:r>
          </a:p>
          <a:p>
            <a:pPr lvl="1" eaLnBrk="1" hangingPunct="1"/>
            <a:r>
              <a:rPr lang="en-US" sz="2400" b="1">
                <a:latin typeface="Verdana" charset="0"/>
              </a:rPr>
              <a:t>This aids memory! </a:t>
            </a:r>
          </a:p>
          <a:p>
            <a:pPr eaLnBrk="1" hangingPunct="1"/>
            <a:r>
              <a:rPr lang="en-US" sz="2800" b="1">
                <a:latin typeface="Verdana" charset="0"/>
              </a:rPr>
              <a:t>Indicative mood.</a:t>
            </a:r>
          </a:p>
          <a:p>
            <a:pPr lvl="1" eaLnBrk="1" hangingPunct="1"/>
            <a:r>
              <a:rPr lang="en-US" sz="2400" b="1">
                <a:latin typeface="Verdana" charset="0"/>
              </a:rPr>
              <a:t>This disarms us more than imperatives.</a:t>
            </a:r>
          </a:p>
          <a:p>
            <a:pPr eaLnBrk="1" hangingPunct="1"/>
            <a:r>
              <a:rPr lang="en-US" sz="2800" b="1">
                <a:latin typeface="Verdana" charset="0"/>
              </a:rPr>
              <a:t>Poetry</a:t>
            </a:r>
          </a:p>
          <a:p>
            <a:pPr lvl="1" eaLnBrk="1" hangingPunct="1"/>
            <a:r>
              <a:rPr lang="en-US" sz="2400" b="1">
                <a:latin typeface="Verdana" charset="0"/>
              </a:rPr>
              <a:t>This encourages us to use poetic devices.</a:t>
            </a:r>
          </a:p>
          <a:p>
            <a:pPr eaLnBrk="1" hangingPunct="1"/>
            <a:r>
              <a:rPr lang="ru-RU" sz="2800" b="1">
                <a:latin typeface="Verdana" charset="0"/>
              </a:rPr>
              <a:t>"</a:t>
            </a:r>
            <a:r>
              <a:rPr lang="en-US" altLang="ja-JP" sz="2800" b="1">
                <a:latin typeface="Verdana" charset="0"/>
              </a:rPr>
              <a:t>Case studies</a:t>
            </a:r>
            <a:r>
              <a:rPr lang="ru-RU" sz="2800" b="1">
                <a:latin typeface="Verdana" charset="0"/>
              </a:rPr>
              <a:t>"</a:t>
            </a:r>
            <a:endParaRPr lang="en-US" altLang="ja-JP" sz="2800" b="1">
              <a:latin typeface="Verdana" charset="0"/>
            </a:endParaRPr>
          </a:p>
          <a:p>
            <a:pPr lvl="1" eaLnBrk="1" hangingPunct="1"/>
            <a:r>
              <a:rPr lang="en-US" sz="2400" b="1">
                <a:latin typeface="Verdana" charset="0"/>
              </a:rPr>
              <a:t>This encourages us to tell stories.</a:t>
            </a:r>
          </a:p>
          <a:p>
            <a:pPr eaLnBrk="1" hangingPunct="1">
              <a:buFont typeface="Wingdings" charset="0"/>
              <a:buNone/>
            </a:pPr>
            <a:endParaRPr lang="en-US" sz="2800" b="1">
              <a:latin typeface="Verdana" charset="0"/>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a:solidFill>
                  <a:srgbClr val="FFFFFF"/>
                </a:solidFill>
              </a:rPr>
              <a:t>Jeffrey Arthurs, Gordon-Conwell Theological Seminary </a:t>
            </a:r>
            <a:br>
              <a:rPr lang="en-US" sz="1600" kern="0" dirty="0">
                <a:solidFill>
                  <a:srgbClr val="FFFFFF"/>
                </a:solidFill>
              </a:rPr>
            </a:br>
            <a:r>
              <a:rPr lang="en-US" sz="1600" kern="0" dirty="0">
                <a:solidFill>
                  <a:srgbClr val="FFFFFF"/>
                </a:solidFill>
              </a:rPr>
              <a:t>(SBC preaching conference, July 2014)</a:t>
            </a:r>
          </a:p>
        </p:txBody>
      </p:sp>
    </p:spTree>
    <p:extLst>
      <p:ext uri="{BB962C8B-B14F-4D97-AF65-F5344CB8AC3E}">
        <p14:creationId xmlns:p14="http://schemas.microsoft.com/office/powerpoint/2010/main" val="3233480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2179">
                                            <p:txEl>
                                              <p:pRg st="6" end="6"/>
                                            </p:txEl>
                                          </p:spTgt>
                                        </p:tgtEl>
                                        <p:attrNameLst>
                                          <p:attrName>style.visibility</p:attrName>
                                        </p:attrNameLst>
                                      </p:cBhvr>
                                      <p:to>
                                        <p:strVal val="visible"/>
                                      </p:to>
                                    </p:set>
                                    <p:animEffect transition="in" filter="dissolve">
                                      <p:cBhvr>
                                        <p:cTn id="7" dur="500"/>
                                        <p:tgtEl>
                                          <p:spTgt spid="562179">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79">
                                            <p:txEl>
                                              <p:pRg st="7" end="7"/>
                                            </p:txEl>
                                          </p:spTgt>
                                        </p:tgtEl>
                                        <p:attrNameLst>
                                          <p:attrName>style.visibility</p:attrName>
                                        </p:attrNameLst>
                                      </p:cBhvr>
                                      <p:to>
                                        <p:strVal val="visible"/>
                                      </p:to>
                                    </p:set>
                                    <p:animEffect transition="in" filter="dissolve">
                                      <p:cBhvr>
                                        <p:cTn id="12" dur="500"/>
                                        <p:tgtEl>
                                          <p:spTgt spid="562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Landscape 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blurRad="63500" dist="35921" dir="2700000" algn="ctr" rotWithShape="0">
              <a:schemeClr val="tx2">
                <a:alpha val="74997"/>
              </a:schemeClr>
            </a:outerShdw>
          </a:effectLst>
        </p:spPr>
        <p:txBody>
          <a:bodyPr/>
          <a:lstStyle/>
          <a:p>
            <a:pPr eaLnBrk="1" hangingPunct="1"/>
            <a:r>
              <a:rPr lang="zh-CN" altLang="en-US" sz="15000">
                <a:solidFill>
                  <a:schemeClr val="bg1"/>
                </a:solidFill>
                <a:latin typeface="Monotype Corsiva" charset="0"/>
                <a:cs typeface="宋体" charset="0"/>
              </a:rPr>
              <a:t>箴言内的主题</a:t>
            </a:r>
            <a:endParaRPr lang="en-US">
              <a:latin typeface="Arial" charset="0"/>
            </a:endParaRPr>
          </a:p>
        </p:txBody>
      </p:sp>
    </p:spTree>
    <p:extLst>
      <p:ext uri="{BB962C8B-B14F-4D97-AF65-F5344CB8AC3E}">
        <p14:creationId xmlns:p14="http://schemas.microsoft.com/office/powerpoint/2010/main" val="2954783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goss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14313" y="1919288"/>
            <a:ext cx="8786812" cy="1938337"/>
          </a:xfrm>
          <a:prstGeom prst="rect">
            <a:avLst/>
          </a:prstGeom>
          <a:solidFill>
            <a:srgbClr val="CCFFCC"/>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a:t>
            </a: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往来传舌的，漏秘事；</a:t>
            </a:r>
            <a:endPar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心中诚实的，遮隐事情。</a:t>
            </a:r>
            <a:r>
              <a:rPr kumimoji="0" lang="en-US" altLang="zh-CN"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a:t>
            </a:r>
            <a:endParaRPr kumimoji="0" lang="en-US" altLang="ja-JP" sz="4000" b="1" i="0" u="none" strike="noStrike" kern="1200" cap="none" spc="0" normalizeH="0" baseline="0" noProof="0" dirty="0">
              <a:ln>
                <a:noFill/>
              </a:ln>
              <a:solidFill>
                <a:srgbClr val="333399"/>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333399"/>
                </a:solidFill>
                <a:effectLst/>
                <a:uLnTx/>
                <a:uFillTx/>
                <a:latin typeface="Arial" charset="0"/>
                <a:ea typeface="ＭＳ Ｐゴシック" charset="0"/>
              </a:rPr>
              <a:t>(</a:t>
            </a:r>
            <a:r>
              <a:rPr kumimoji="0" lang="zh-CN" altLang="en-US" sz="4000" b="1" i="0" u="none" strike="noStrike" kern="1200" cap="none" spc="0" normalizeH="0" baseline="0" noProof="0" dirty="0">
                <a:ln>
                  <a:noFill/>
                </a:ln>
                <a:solidFill>
                  <a:srgbClr val="333399"/>
                </a:solidFill>
                <a:effectLst/>
                <a:uLnTx/>
                <a:uFillTx/>
                <a:latin typeface="Arial" charset="0"/>
                <a:ea typeface="ＭＳ Ｐゴシック" charset="0"/>
                <a:cs typeface="宋体" charset="0"/>
              </a:rPr>
              <a:t>箴</a:t>
            </a:r>
            <a:r>
              <a:rPr kumimoji="0" lang="en-US" altLang="ja-JP" sz="4000" b="1" i="0" u="none" strike="noStrike" kern="1200" cap="none" spc="0" normalizeH="0" baseline="0" noProof="0" dirty="0">
                <a:ln>
                  <a:noFill/>
                </a:ln>
                <a:solidFill>
                  <a:srgbClr val="333399"/>
                </a:solidFill>
                <a:effectLst/>
                <a:uLnTx/>
                <a:uFillTx/>
                <a:latin typeface="Arial" charset="0"/>
                <a:ea typeface="ＭＳ Ｐゴシック" charset="0"/>
              </a:rPr>
              <a:t> 11:13)</a:t>
            </a:r>
            <a:endParaRPr kumimoji="0" lang="en-US" sz="4000" b="1" i="0" u="none" strike="noStrike" kern="1200" cap="none" spc="0" normalizeH="0" baseline="0" noProof="0" dirty="0">
              <a:ln>
                <a:noFill/>
              </a:ln>
              <a:solidFill>
                <a:srgbClr val="333399"/>
              </a:solidFill>
              <a:effectLst/>
              <a:uLnTx/>
              <a:uFillTx/>
              <a:latin typeface="Arial" charset="0"/>
              <a:ea typeface="ＭＳ Ｐゴシック" charset="0"/>
            </a:endParaRPr>
          </a:p>
        </p:txBody>
      </p:sp>
      <p:sp>
        <p:nvSpPr>
          <p:cNvPr id="173059"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401</a:t>
            </a:r>
          </a:p>
        </p:txBody>
      </p:sp>
      <p:sp>
        <p:nvSpPr>
          <p:cNvPr id="173060" name="Rectangle 8"/>
          <p:cNvSpPr>
            <a:spLocks noGrp="1" noChangeArrowheads="1"/>
          </p:cNvSpPr>
          <p:nvPr>
            <p:ph type="title" idx="4294967295"/>
          </p:nvPr>
        </p:nvSpPr>
        <p:spPr>
          <a:xfrm>
            <a:off x="3656013" y="5749925"/>
            <a:ext cx="1878012" cy="1108075"/>
          </a:xfrm>
          <a:solidFill>
            <a:srgbClr val="FFFF00"/>
          </a:solidFill>
          <a:ln cap="flat">
            <a:solidFill>
              <a:schemeClr val="tx1"/>
            </a:solidFill>
            <a:miter lim="800000"/>
            <a:headEnd/>
            <a:tailEnd/>
          </a:ln>
        </p:spPr>
        <p:txBody>
          <a:bodyPr wrap="none" anchor="t">
            <a:spAutoFit/>
          </a:bodyPr>
          <a:lstStyle/>
          <a:p>
            <a:pPr eaLnBrk="1" hangingPunct="1"/>
            <a:r>
              <a:rPr lang="zh-CN" altLang="en-US" sz="6600">
                <a:solidFill>
                  <a:schemeClr val="accent2"/>
                </a:solidFill>
                <a:latin typeface="Haettenschweiler" charset="0"/>
                <a:cs typeface="宋体" charset="0"/>
              </a:rPr>
              <a:t>言语</a:t>
            </a:r>
            <a:endParaRPr lang="en-US" sz="6600">
              <a:solidFill>
                <a:schemeClr val="accent2"/>
              </a:solidFill>
              <a:latin typeface="Haettenschweiler" charset="0"/>
            </a:endParaRPr>
          </a:p>
        </p:txBody>
      </p:sp>
      <p:sp>
        <p:nvSpPr>
          <p:cNvPr id="173061" name="Text Box 4"/>
          <p:cNvSpPr txBox="1">
            <a:spLocks noChangeArrowheads="1"/>
          </p:cNvSpPr>
          <p:nvPr/>
        </p:nvSpPr>
        <p:spPr bwMode="auto">
          <a:xfrm>
            <a:off x="5638800" y="685800"/>
            <a:ext cx="31242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译：我所听到的是</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151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to="" calcmode="lin" valueType="num">
                                      <p:cBhvr>
                                        <p:cTn id="7"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2646363" cy="1570038"/>
          </a:xfrm>
          <a:solidFill>
            <a:schemeClr val="bg1"/>
          </a:solidFill>
        </p:spPr>
        <p:txBody>
          <a:bodyPr wrap="none" anchor="t">
            <a:spAutoFit/>
          </a:bodyPr>
          <a:lstStyle/>
          <a:p>
            <a:pPr algn="l" eaLnBrk="1" hangingPunct="1"/>
            <a:r>
              <a:rPr lang="zh-CN" altLang="en-US" sz="9600">
                <a:solidFill>
                  <a:srgbClr val="006600"/>
                </a:solidFill>
                <a:effectLst>
                  <a:outerShdw blurRad="38100" dist="38100" dir="2700000" algn="tl">
                    <a:srgbClr val="DDDDDD"/>
                  </a:outerShdw>
                </a:effectLst>
                <a:latin typeface="Arial" charset="0"/>
                <a:cs typeface="宋体" charset="0"/>
              </a:rPr>
              <a:t>钱财</a:t>
            </a:r>
            <a:endParaRPr lang="en-US" sz="9600">
              <a:solidFill>
                <a:srgbClr val="0066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731650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4" name="Picture 4" descr="penguin_prov15_6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620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zh-CN" altLang="en-US">
                <a:solidFill>
                  <a:schemeClr val="bg1"/>
                </a:solidFill>
                <a:latin typeface="Arial" charset="0"/>
                <a:cs typeface="宋体" charset="0"/>
              </a:rPr>
              <a:t>虔敬过于金子</a:t>
            </a:r>
            <a:endParaRPr lang="en-US">
              <a:solidFill>
                <a:schemeClr val="bg1"/>
              </a:solidFill>
              <a:latin typeface="Arial" charset="0"/>
            </a:endParaRPr>
          </a:p>
        </p:txBody>
      </p:sp>
      <p:sp>
        <p:nvSpPr>
          <p:cNvPr id="177156" name="Text Box 6"/>
          <p:cNvSpPr txBox="1">
            <a:spLocks noChangeArrowheads="1"/>
          </p:cNvSpPr>
          <p:nvPr/>
        </p:nvSpPr>
        <p:spPr bwMode="auto">
          <a:xfrm>
            <a:off x="3657600" y="2057400"/>
            <a:ext cx="4495800"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Geneva" charset="0"/>
                <a:ea typeface="ＭＳ Ｐゴシック" charset="0"/>
                <a:cs typeface="宋体" charset="0"/>
              </a:rPr>
              <a:t>少有财宝，敬畏耶和华，强如多有财宝，烦乱不安。</a:t>
            </a:r>
            <a:endParaRPr kumimoji="0" lang="en-US" altLang="ja-JP" sz="3200" b="0" i="0" u="none" strike="noStrike" kern="1200" cap="none" spc="0" normalizeH="0" baseline="0" noProof="0">
              <a:ln>
                <a:noFill/>
              </a:ln>
              <a:solidFill>
                <a:srgbClr val="000000"/>
              </a:solidFill>
              <a:effectLst/>
              <a:uLnTx/>
              <a:uFillTx/>
              <a:latin typeface="Genev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Geneva" charset="0"/>
                <a:ea typeface="ＭＳ Ｐゴシック" charset="0"/>
                <a:cs typeface="宋体" charset="0"/>
              </a:rPr>
              <a:t>箴</a:t>
            </a:r>
            <a:r>
              <a:rPr kumimoji="0" lang="en-US" altLang="ja-JP" sz="3200" b="0" i="0" u="none" strike="noStrike" kern="1200" cap="none" spc="0" normalizeH="0" baseline="0" noProof="0">
                <a:ln>
                  <a:noFill/>
                </a:ln>
                <a:solidFill>
                  <a:srgbClr val="000000"/>
                </a:solidFill>
                <a:effectLst/>
                <a:uLnTx/>
                <a:uFillTx/>
                <a:latin typeface="Geneva" charset="0"/>
                <a:ea typeface="ＭＳ Ｐゴシック" charset="0"/>
              </a:rPr>
              <a:t> 15:16</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Genev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Geneva" charset="0"/>
              <a:ea typeface="ＭＳ Ｐゴシック" charset="0"/>
            </a:endParaRPr>
          </a:p>
        </p:txBody>
      </p:sp>
    </p:spTree>
    <p:extLst>
      <p:ext uri="{BB962C8B-B14F-4D97-AF65-F5344CB8AC3E}">
        <p14:creationId xmlns:p14="http://schemas.microsoft.com/office/powerpoint/2010/main" val="3573726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plan-for-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2" name="Picture 3" descr="book-formula-for-success-LToo-233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28600"/>
            <a:ext cx="43402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3429000" y="3214688"/>
            <a:ext cx="1730375" cy="1016000"/>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宋体" charset="0"/>
              </a:rPr>
              <a:t>成功</a:t>
            </a:r>
            <a:endParaRPr kumimoji="0" lang="en-US" sz="6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endParaRPr>
          </a:p>
        </p:txBody>
      </p:sp>
      <p:sp>
        <p:nvSpPr>
          <p:cNvPr id="138246" name="Text Box 6"/>
          <p:cNvSpPr txBox="1">
            <a:spLocks noChangeArrowheads="1"/>
          </p:cNvSpPr>
          <p:nvPr/>
        </p:nvSpPr>
        <p:spPr bwMode="auto">
          <a:xfrm>
            <a:off x="4465638" y="4286250"/>
            <a:ext cx="4821237" cy="1016000"/>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宋体" charset="0"/>
              </a:rPr>
              <a:t>在神的眼里？</a:t>
            </a:r>
            <a:endParaRPr kumimoji="0" lang="en-US" sz="6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endParaRPr>
          </a:p>
        </p:txBody>
      </p:sp>
      <p:sp>
        <p:nvSpPr>
          <p:cNvPr id="179205" name="Rectangle 8"/>
          <p:cNvSpPr>
            <a:spLocks noGrp="1" noChangeArrowheads="1"/>
          </p:cNvSpPr>
          <p:nvPr>
            <p:ph type="title" idx="4294967295"/>
          </p:nvPr>
        </p:nvSpPr>
        <p:spPr>
          <a:xfrm>
            <a:off x="0" y="228600"/>
            <a:ext cx="6553200" cy="381000"/>
          </a:xfrm>
        </p:spPr>
        <p:txBody>
          <a:bodyPr/>
          <a:lstStyle/>
          <a:p>
            <a:pPr eaLnBrk="1" hangingPunct="1"/>
            <a:r>
              <a:rPr lang="zh-CN" altLang="en-US">
                <a:latin typeface="Times New Roman" charset="0"/>
                <a:cs typeface="宋体" charset="0"/>
              </a:rPr>
              <a:t>真正的成功</a:t>
            </a:r>
            <a:endParaRPr lang="en-US">
              <a:latin typeface="Times New Roman" charset="0"/>
            </a:endParaRPr>
          </a:p>
        </p:txBody>
      </p:sp>
      <p:sp>
        <p:nvSpPr>
          <p:cNvPr id="179206" name="Text Box 4"/>
          <p:cNvSpPr txBox="1">
            <a:spLocks noChangeArrowheads="1"/>
          </p:cNvSpPr>
          <p:nvPr/>
        </p:nvSpPr>
        <p:spPr bwMode="auto">
          <a:xfrm>
            <a:off x="4572000" y="1862138"/>
            <a:ext cx="17526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译：实用风水 </a:t>
            </a: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 成功的方程式</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9207" name="Text Box 4"/>
          <p:cNvSpPr txBox="1">
            <a:spLocks noChangeArrowheads="1"/>
          </p:cNvSpPr>
          <p:nvPr/>
        </p:nvSpPr>
        <p:spPr bwMode="auto">
          <a:xfrm>
            <a:off x="71438" y="3086100"/>
            <a:ext cx="142875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译：就做吧！成功系列之为成功做安排</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30709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58477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Arial" pitchFamily="-112" charset="0"/>
                <a:cs typeface="Arial"/>
              </a:rPr>
              <a:t>宁可住在野地，也不跟吵闹易怒的妇人同住。</a:t>
            </a: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Arial"/>
                <a:cs typeface="Arial"/>
              </a:rPr>
              <a:t>箴言　</a:t>
            </a:r>
            <a:r>
              <a:rPr lang="en-US" dirty="0">
                <a:solidFill>
                  <a:schemeClr val="bg1"/>
                </a:solidFill>
                <a:latin typeface="Arial"/>
                <a:cs typeface="Arial"/>
              </a:rPr>
              <a:t>21:19</a:t>
            </a:r>
            <a:endParaRPr lang="en-US" sz="4800" b="1" dirty="0">
              <a:latin typeface="Arial"/>
              <a:cs typeface="Arial"/>
            </a:endParaRPr>
          </a:p>
        </p:txBody>
      </p:sp>
    </p:spTree>
    <p:extLst>
      <p:ext uri="{BB962C8B-B14F-4D97-AF65-F5344CB8AC3E}">
        <p14:creationId xmlns:p14="http://schemas.microsoft.com/office/powerpoint/2010/main" val="1489596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077218"/>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Arial" pitchFamily="-112" charset="0"/>
                <a:cs typeface="Arial"/>
              </a:rPr>
              <a:t>愚昧人一再重复他的愚妄，正像狗转过来，吃自己所吐的。</a:t>
            </a:r>
            <a:r>
              <a:rPr kumimoji="0" lang="ru-RU" sz="3200" b="1" i="0" u="none" strike="noStrike" kern="1200" cap="none" spc="0" normalizeH="0" baseline="0" noProof="0" dirty="0">
                <a:ln>
                  <a:noFill/>
                </a:ln>
                <a:solidFill>
                  <a:srgbClr val="FFFFFF"/>
                </a:solidFill>
                <a:effectLst/>
                <a:uLnTx/>
                <a:uFillTx/>
                <a:latin typeface="Arial"/>
                <a:ea typeface="Arial" pitchFamily="-112" charset="0"/>
                <a:cs typeface="Arial"/>
              </a:rPr>
              <a:t>"</a:t>
            </a:r>
            <a:endParaRPr kumimoji="0" lang="en-US" sz="3200" b="1" i="0" u="none" strike="noStrike" kern="1200" cap="none" spc="0" normalizeH="0" baseline="0" noProof="0" dirty="0">
              <a:ln>
                <a:noFill/>
              </a:ln>
              <a:solidFill>
                <a:srgbClr val="FFFFFF"/>
              </a:solidFill>
              <a:effectLst/>
              <a:uLnTx/>
              <a:uFillTx/>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Arial"/>
                <a:cs typeface="Arial"/>
              </a:rPr>
              <a:t>箴言　</a:t>
            </a:r>
            <a:r>
              <a:rPr lang="en-US" dirty="0">
                <a:solidFill>
                  <a:schemeClr val="bg1"/>
                </a:solidFill>
                <a:latin typeface="Arial"/>
                <a:cs typeface="Arial"/>
              </a:rPr>
              <a:t>26:11</a:t>
            </a:r>
            <a:endParaRPr lang="en-US" sz="4800" b="1" dirty="0">
              <a:latin typeface="Arial"/>
              <a:cs typeface="Arial"/>
            </a:endParaRPr>
          </a:p>
        </p:txBody>
      </p:sp>
    </p:spTree>
    <p:extLst>
      <p:ext uri="{BB962C8B-B14F-4D97-AF65-F5344CB8AC3E}">
        <p14:creationId xmlns:p14="http://schemas.microsoft.com/office/powerpoint/2010/main" val="1669908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Rectangle 6"/>
          <p:cNvSpPr>
            <a:spLocks noGrp="1" noChangeArrowheads="1"/>
          </p:cNvSpPr>
          <p:nvPr>
            <p:ph type="title"/>
          </p:nvPr>
        </p:nvSpPr>
        <p:spPr>
          <a:xfrm>
            <a:off x="0" y="0"/>
            <a:ext cx="9144000" cy="1143000"/>
          </a:xfrm>
          <a:solidFill>
            <a:schemeClr val="tx2"/>
          </a:solidFill>
        </p:spPr>
        <p:txBody>
          <a:bodyPr/>
          <a:lstStyle/>
          <a:p>
            <a:pPr eaLnBrk="1" hangingPunct="1"/>
            <a:r>
              <a:rPr lang="zh-CN" altLang="en-US">
                <a:solidFill>
                  <a:schemeClr val="bg1"/>
                </a:solidFill>
                <a:latin typeface="Arial" charset="0"/>
                <a:cs typeface="宋体" charset="0"/>
              </a:rPr>
              <a:t>成功的方法</a:t>
            </a:r>
            <a:endParaRPr lang="en-US">
              <a:solidFill>
                <a:schemeClr val="bg1"/>
              </a:solidFill>
              <a:latin typeface="Arial" charset="0"/>
            </a:endParaRPr>
          </a:p>
        </p:txBody>
      </p:sp>
      <p:sp>
        <p:nvSpPr>
          <p:cNvPr id="135177" name="Rectangle 9"/>
          <p:cNvSpPr>
            <a:spLocks noChangeArrowheads="1"/>
          </p:cNvSpPr>
          <p:nvPr/>
        </p:nvSpPr>
        <p:spPr bwMode="auto">
          <a:xfrm>
            <a:off x="533400" y="1676400"/>
            <a:ext cx="8229600" cy="452596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宋体" charset="0"/>
              </a:rPr>
              <a:t>义</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a:rPr>
              <a:t> (10:7; 12:3)</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宋体" charset="0"/>
              </a:rPr>
              <a:t>恨恶虚假的</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a:rPr>
              <a:t> (13:5)</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宋体" charset="0"/>
              </a:rPr>
              <a:t>将所有的工作交托于神</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a:rPr>
              <a:t> (16:3)</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宋体" charset="0"/>
              </a:rPr>
              <a:t>克制用词</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a:rPr>
              <a:t> (17:27,28)</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宋体" charset="0"/>
              </a:rPr>
              <a:t>喜爱智慧</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a:rPr>
              <a:t> (19:8)</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宋体" charset="0"/>
              </a:rPr>
              <a:t>谦卑及对主的敬畏</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a:rPr>
              <a:t> (22:4)</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282313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5177">
                                            <p:txEl>
                                              <p:pRg st="0" end="0"/>
                                            </p:txEl>
                                          </p:spTgt>
                                        </p:tgtEl>
                                        <p:attrNameLst>
                                          <p:attrName>style.visibility</p:attrName>
                                        </p:attrNameLst>
                                      </p:cBhvr>
                                      <p:to>
                                        <p:strVal val="visible"/>
                                      </p:to>
                                    </p:set>
                                    <p:anim to="" calcmode="lin" valueType="num">
                                      <p:cBhvr>
                                        <p:cTn id="7" dur="1" fill="hold"/>
                                        <p:tgtEl>
                                          <p:spTgt spid="13517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5177">
                                            <p:txEl>
                                              <p:pRg st="1" end="1"/>
                                            </p:txEl>
                                          </p:spTgt>
                                        </p:tgtEl>
                                        <p:attrNameLst>
                                          <p:attrName>style.visibility</p:attrName>
                                        </p:attrNameLst>
                                      </p:cBhvr>
                                      <p:to>
                                        <p:strVal val="visible"/>
                                      </p:to>
                                    </p:set>
                                    <p:anim to="" calcmode="lin" valueType="num">
                                      <p:cBhvr>
                                        <p:cTn id="12" dur="1" fill="hold"/>
                                        <p:tgtEl>
                                          <p:spTgt spid="13517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5177">
                                            <p:txEl>
                                              <p:pRg st="2" end="2"/>
                                            </p:txEl>
                                          </p:spTgt>
                                        </p:tgtEl>
                                        <p:attrNameLst>
                                          <p:attrName>style.visibility</p:attrName>
                                        </p:attrNameLst>
                                      </p:cBhvr>
                                      <p:to>
                                        <p:strVal val="visible"/>
                                      </p:to>
                                    </p:set>
                                    <p:anim to="" calcmode="lin" valueType="num">
                                      <p:cBhvr>
                                        <p:cTn id="17" dur="1" fill="hold"/>
                                        <p:tgtEl>
                                          <p:spTgt spid="13517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5177">
                                            <p:txEl>
                                              <p:pRg st="3" end="3"/>
                                            </p:txEl>
                                          </p:spTgt>
                                        </p:tgtEl>
                                        <p:attrNameLst>
                                          <p:attrName>style.visibility</p:attrName>
                                        </p:attrNameLst>
                                      </p:cBhvr>
                                      <p:to>
                                        <p:strVal val="visible"/>
                                      </p:to>
                                    </p:set>
                                    <p:anim to="" calcmode="lin" valueType="num">
                                      <p:cBhvr>
                                        <p:cTn id="22" dur="1" fill="hold"/>
                                        <p:tgtEl>
                                          <p:spTgt spid="13517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5177">
                                            <p:txEl>
                                              <p:pRg st="4" end="4"/>
                                            </p:txEl>
                                          </p:spTgt>
                                        </p:tgtEl>
                                        <p:attrNameLst>
                                          <p:attrName>style.visibility</p:attrName>
                                        </p:attrNameLst>
                                      </p:cBhvr>
                                      <p:to>
                                        <p:strVal val="visible"/>
                                      </p:to>
                                    </p:set>
                                    <p:anim to="" calcmode="lin" valueType="num">
                                      <p:cBhvr>
                                        <p:cTn id="27" dur="1" fill="hold"/>
                                        <p:tgtEl>
                                          <p:spTgt spid="135177">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5177">
                                            <p:txEl>
                                              <p:pRg st="5" end="5"/>
                                            </p:txEl>
                                          </p:spTgt>
                                        </p:tgtEl>
                                        <p:attrNameLst>
                                          <p:attrName>style.visibility</p:attrName>
                                        </p:attrNameLst>
                                      </p:cBhvr>
                                      <p:to>
                                        <p:strVal val="visible"/>
                                      </p:to>
                                    </p:set>
                                    <p:anim to="" calcmode="lin" valueType="num">
                                      <p:cBhvr>
                                        <p:cTn id="32" dur="1" fill="hold"/>
                                        <p:tgtEl>
                                          <p:spTgt spid="13517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智慧</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救人脱离邪恶之人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与淫妇</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(2:16) —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a:t>
            </a:r>
            <a:r>
              <a:rPr kumimoji="0" lang="ko-KR"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智慧</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建基于对神的敬畏</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箴言</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309081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7" descr="notmyj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4572000" y="3643313"/>
            <a:ext cx="3524250" cy="2246312"/>
          </a:xfrm>
          <a:prstGeom prst="rect">
            <a:avLst/>
          </a:prstGeom>
          <a:solidFill>
            <a:schemeClr val="bg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600" b="1" i="1"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3600" b="1" i="1" u="none" strike="noStrike" kern="1200" cap="none" spc="0" normalizeH="0" baseline="0" noProof="0" dirty="0">
                <a:ln>
                  <a:noFill/>
                </a:ln>
                <a:solidFill>
                  <a:srgbClr val="000000"/>
                </a:solidFill>
                <a:effectLst/>
                <a:uLnTx/>
                <a:uFillTx/>
                <a:latin typeface="Times New Roman" charset="0"/>
                <a:ea typeface="ＭＳ Ｐゴシック" charset="0"/>
                <a:cs typeface="宋体" charset="0"/>
              </a:rPr>
              <a:t>懒惰人羡慕，却无所得；殷勤人必得丰裕。</a:t>
            </a:r>
            <a:r>
              <a:rPr kumimoji="0" lang="en-US" altLang="ja-JP" sz="3600" b="1" i="1" u="none" strike="noStrike" kern="1200" cap="none" spc="0" normalizeH="0" baseline="0" noProof="0" dirty="0">
                <a:ln>
                  <a:noFill/>
                </a:ln>
                <a:solidFill>
                  <a:srgbClr val="000000"/>
                </a:solidFill>
                <a:effectLst/>
                <a:uLnTx/>
                <a:uFillTx/>
                <a:latin typeface="Times New Roman" charset="0"/>
                <a:ea typeface="ＭＳ Ｐゴシック"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3200" b="1" i="1" u="none" strike="noStrike" kern="1200" cap="none" spc="0" normalizeH="0" baseline="0" noProof="0" dirty="0">
                <a:ln>
                  <a:noFill/>
                </a:ln>
                <a:solidFill>
                  <a:srgbClr val="000000"/>
                </a:solidFill>
                <a:effectLst/>
                <a:uLnTx/>
                <a:uFillTx/>
                <a:latin typeface="Times New Roman" charset="0"/>
                <a:ea typeface="ＭＳ Ｐゴシック" charset="0"/>
                <a:cs typeface="宋体" charset="0"/>
              </a:rPr>
              <a:t>箴</a:t>
            </a:r>
            <a:r>
              <a:rPr kumimoji="0" lang="en-US" altLang="ja-JP" sz="3200" b="1" i="1" u="none" strike="noStrike" kern="1200" cap="none" spc="0" normalizeH="0" baseline="0" noProof="0" dirty="0">
                <a:ln>
                  <a:noFill/>
                </a:ln>
                <a:solidFill>
                  <a:srgbClr val="000000"/>
                </a:solidFill>
                <a:effectLst/>
                <a:uLnTx/>
                <a:uFillTx/>
                <a:latin typeface="Times New Roman" charset="0"/>
                <a:ea typeface="ＭＳ Ｐゴシック" charset="0"/>
              </a:rPr>
              <a:t> 13:4)</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7"/>
              </a:schemeClr>
            </a:outerShdw>
          </a:effectLst>
        </p:spPr>
        <p:txBody>
          <a:bodyPr/>
          <a:lstStyle/>
          <a:p>
            <a:pPr eaLnBrk="1" hangingPunct="1"/>
            <a:r>
              <a:rPr lang="zh-CN" altLang="en-US" sz="6000" b="1">
                <a:solidFill>
                  <a:schemeClr val="bg1"/>
                </a:solidFill>
                <a:latin typeface="Arial" charset="0"/>
                <a:cs typeface="宋体" charset="0"/>
              </a:rPr>
              <a:t>殷勤</a:t>
            </a:r>
            <a:br>
              <a:rPr lang="en-US" altLang="zh-CN" sz="4800" b="1">
                <a:solidFill>
                  <a:schemeClr val="bg1"/>
                </a:solidFill>
                <a:latin typeface="Arial" charset="0"/>
                <a:cs typeface="宋体" charset="0"/>
              </a:rPr>
            </a:br>
            <a:r>
              <a:rPr lang="zh-CN" altLang="en-US" sz="4800" b="1">
                <a:solidFill>
                  <a:schemeClr val="bg1"/>
                </a:solidFill>
                <a:latin typeface="Arial" charset="0"/>
                <a:cs typeface="宋体" charset="0"/>
              </a:rPr>
              <a:t>与</a:t>
            </a:r>
            <a:br>
              <a:rPr lang="en-US" altLang="zh-CN" sz="4800" b="1">
                <a:solidFill>
                  <a:schemeClr val="bg1"/>
                </a:solidFill>
                <a:latin typeface="Arial" charset="0"/>
                <a:cs typeface="宋体" charset="0"/>
              </a:rPr>
            </a:br>
            <a:r>
              <a:rPr lang="zh-CN" altLang="en-US" sz="6000" b="1">
                <a:solidFill>
                  <a:schemeClr val="bg1"/>
                </a:solidFill>
                <a:latin typeface="Arial" charset="0"/>
                <a:cs typeface="宋体" charset="0"/>
              </a:rPr>
              <a:t>懒惰</a:t>
            </a:r>
            <a:endParaRPr lang="en-US" sz="6000" b="1">
              <a:solidFill>
                <a:schemeClr val="bg1"/>
              </a:solidFill>
              <a:latin typeface="Arial" charset="0"/>
            </a:endParaRPr>
          </a:p>
        </p:txBody>
      </p:sp>
    </p:spTree>
    <p:extLst>
      <p:ext uri="{BB962C8B-B14F-4D97-AF65-F5344CB8AC3E}">
        <p14:creationId xmlns:p14="http://schemas.microsoft.com/office/powerpoint/2010/main" val="3837979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rPr>
              <a:t>American, idle</a:t>
            </a:r>
          </a:p>
        </p:txBody>
      </p:sp>
      <p:pic>
        <p:nvPicPr>
          <p:cNvPr id="193538" name="Picture 1028" descr="marn48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001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4"/>
          <p:cNvSpPr txBox="1">
            <a:spLocks noChangeArrowheads="1"/>
          </p:cNvSpPr>
          <p:nvPr/>
        </p:nvSpPr>
        <p:spPr bwMode="auto">
          <a:xfrm>
            <a:off x="6162675" y="5791200"/>
            <a:ext cx="2981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宋体" charset="0"/>
              </a:rPr>
              <a:t>译：美国，懈怠。</a:t>
            </a: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a:t>
            </a:r>
            <a:r>
              <a:rPr kumimoji="0" lang="en-US" altLang="zh-CN"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idle </a:t>
            </a: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与</a:t>
            </a:r>
            <a:r>
              <a:rPr kumimoji="0" lang="en-US" altLang="zh-CN"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idol</a:t>
            </a:r>
            <a:r>
              <a:rPr kumimoji="0" lang="zh-CN" altLang="en-US" sz="1800" b="1" i="0" u="none" strike="noStrike" kern="1200" cap="none" spc="0" normalizeH="0" baseline="0" noProof="0">
                <a:ln>
                  <a:noFill/>
                </a:ln>
                <a:solidFill>
                  <a:srgbClr val="000000"/>
                </a:solidFill>
                <a:effectLst/>
                <a:uLnTx/>
                <a:uFillTx/>
                <a:latin typeface="Arial" charset="0"/>
                <a:ea typeface="ＭＳ Ｐゴシック" charset="0"/>
                <a:cs typeface="宋体" charset="0"/>
              </a:rPr>
              <a:t>同音；有嘲讽懈怠为美国偶像之意）</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8478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justed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975" y="0"/>
            <a:ext cx="6798982" cy="679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7"/>
              </a:schemeClr>
            </a:outerShdw>
          </a:effectLst>
        </p:spPr>
        <p:txBody>
          <a:bodyPr anchor="t" anchorCtr="0">
            <a:spAutoFit/>
          </a:bodyPr>
          <a:lstStyle/>
          <a:p>
            <a:pPr eaLnBrk="1" hangingPunct="1"/>
            <a:r>
              <a:rPr lang="zh-CN" altLang="en-US" sz="6600" b="1">
                <a:effectLst/>
                <a:latin typeface="Arial" charset="0"/>
                <a:cs typeface="宋体" charset="0"/>
              </a:rPr>
              <a:t>关系</a:t>
            </a:r>
            <a:endParaRPr lang="en-US" sz="6600" b="1">
              <a:effectLst/>
              <a:latin typeface="Arial" charset="0"/>
            </a:endParaRPr>
          </a:p>
        </p:txBody>
      </p:sp>
      <p:sp>
        <p:nvSpPr>
          <p:cNvPr id="195587" name="Text Box 4"/>
          <p:cNvSpPr txBox="1">
            <a:spLocks noChangeArrowheads="1"/>
          </p:cNvSpPr>
          <p:nvPr/>
        </p:nvSpPr>
        <p:spPr bwMode="auto">
          <a:xfrm>
            <a:off x="1995456" y="5085184"/>
            <a:ext cx="6464976" cy="19389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箴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25: 17</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“你的脚要少进邻舍的家，恐怕他厌烦你，恨恶你。”</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95588" name="Text Box 4"/>
          <p:cNvSpPr txBox="1">
            <a:spLocks noChangeArrowheads="1"/>
          </p:cNvSpPr>
          <p:nvPr/>
        </p:nvSpPr>
        <p:spPr bwMode="auto">
          <a:xfrm>
            <a:off x="2677414" y="1091631"/>
            <a:ext cx="4205287"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宋体" charset="0"/>
              </a:rPr>
              <a:t>译：谁以准备好要去运动？！</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88146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500"/>
                                  </p:stCondLst>
                                  <p:childTnLst>
                                    <p:set>
                                      <p:cBhvr>
                                        <p:cTn id="6" dur="1" fill="hold">
                                          <p:stCondLst>
                                            <p:cond delay="0"/>
                                          </p:stCondLst>
                                        </p:cTn>
                                        <p:tgtEl>
                                          <p:spTgt spid="158724"/>
                                        </p:tgtEl>
                                        <p:attrNameLst>
                                          <p:attrName>style.visibility</p:attrName>
                                        </p:attrNameLst>
                                      </p:cBhvr>
                                      <p:to>
                                        <p:strVal val="visible"/>
                                      </p:to>
                                    </p:set>
                                    <p:animEffect transition="in" filter="checkerboard(across)">
                                      <p:cBhvr>
                                        <p:cTn id="7" dur="10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386" name="Group 330"/>
          <p:cNvGraphicFramePr>
            <a:graphicFrameLocks noGrp="1"/>
          </p:cNvGraphicFramePr>
          <p:nvPr/>
        </p:nvGraphicFramePr>
        <p:xfrm>
          <a:off x="0" y="-34925"/>
          <a:ext cx="9144000" cy="6928804"/>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0088">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4000" b="1" i="1" u="none" strike="noStrike" cap="none" normalizeH="0" baseline="0">
                          <a:ln>
                            <a:noFill/>
                          </a:ln>
                          <a:solidFill>
                            <a:srgbClr val="0033CC"/>
                          </a:solidFill>
                          <a:effectLst/>
                          <a:latin typeface="Monotype Corsiva" charset="0"/>
                          <a:ea typeface="ＭＳ Ｐゴシック" charset="0"/>
                          <a:cs typeface="宋体" charset="0"/>
                        </a:rPr>
                        <a:t>箴言</a:t>
                      </a:r>
                      <a:r>
                        <a:rPr kumimoji="0" lang="en-US" altLang="ja-JP" sz="4000" b="0" i="0" u="none" strike="noStrike" cap="none" normalizeH="0" baseline="0">
                          <a:ln>
                            <a:noFill/>
                          </a:ln>
                          <a:solidFill>
                            <a:srgbClr val="0033CC"/>
                          </a:solidFill>
                          <a:effectLst/>
                          <a:latin typeface="Monotype Corsiva" charset="0"/>
                          <a:ea typeface="ＭＳ Ｐゴシック" charset="0"/>
                          <a:cs typeface="ＭＳ Ｐゴシック" charset="0"/>
                        </a:rPr>
                        <a:t> </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智慧的价值和途径</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0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所罗门</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智者</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亚古珥，利慕伊勒王，</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 </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身份不详</a:t>
                      </a:r>
                      <a:r>
                        <a:rPr kumimoji="0" lang="en-US" altLang="ja-JP" sz="2400" b="0" i="0" u="none" strike="noStrike" cap="none" normalizeH="0" baseline="0">
                          <a:ln>
                            <a:noFill/>
                          </a:ln>
                          <a:solidFill>
                            <a:srgbClr val="0033CC"/>
                          </a:solidFill>
                          <a:effectLst/>
                          <a:latin typeface="Arial" charset="0"/>
                          <a:ea typeface="ＭＳ Ｐゴシック" charset="0"/>
                          <a:cs typeface="ＭＳ Ｐゴシック" charset="0"/>
                        </a:rPr>
                        <a:t>)</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1:1-22:16</a:t>
                      </a: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22:17-24:34</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25-29</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30-31</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章</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2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13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375 </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36</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ＭＳ Ｐゴシック" charset="0"/>
                        </a:rPr>
                        <a:t>±100</a:t>
                      </a: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双行</a:t>
                      </a:r>
                      <a:endParaRPr kumimoji="0" lang="en-US" sz="27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ＭＳ Ｐゴシック" charset="0"/>
                        </a:rPr>
                        <a:t>3</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句格言</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33CC"/>
                          </a:solidFill>
                          <a:effectLst/>
                          <a:latin typeface="Arial" charset="0"/>
                          <a:ea typeface="ＭＳ Ｐゴシック" charset="0"/>
                          <a:cs typeface="宋体" charset="0"/>
                        </a:rPr>
                        <a:t>社会及其他的课题</a:t>
                      </a:r>
                      <a:endParaRPr kumimoji="0" lang="en-US" sz="24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a:ln>
                            <a:noFill/>
                          </a:ln>
                          <a:solidFill>
                            <a:srgbClr val="0033CC"/>
                          </a:solidFill>
                          <a:effectLst/>
                          <a:latin typeface="Arial" charset="0"/>
                          <a:ea typeface="ＭＳ Ｐゴシック" charset="0"/>
                          <a:cs typeface="宋体" charset="0"/>
                        </a:rPr>
                        <a:t>开场白</a:t>
                      </a:r>
                      <a:endParaRPr kumimoji="0" lang="en-US" sz="16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智慧的原则</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收场白</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86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约主前</a:t>
                      </a:r>
                      <a:r>
                        <a:rPr kumimoji="0" lang="en-US" altLang="ja-JP" sz="2800" b="0" i="0" u="none" strike="noStrike" cap="none" normalizeH="0" baseline="0">
                          <a:ln>
                            <a:noFill/>
                          </a:ln>
                          <a:solidFill>
                            <a:srgbClr val="0033CC"/>
                          </a:solidFill>
                          <a:effectLst/>
                          <a:latin typeface="Arial" charset="0"/>
                          <a:ea typeface="ＭＳ Ｐゴシック" charset="0"/>
                          <a:cs typeface="ＭＳ Ｐゴシック" charset="0"/>
                        </a:rPr>
                        <a:t>950-700</a:t>
                      </a:r>
                      <a:r>
                        <a:rPr kumimoji="0" lang="zh-CN" altLang="en-US" sz="2800" b="0" i="0" u="none" strike="noStrike" cap="none" normalizeH="0" baseline="0">
                          <a:ln>
                            <a:noFill/>
                          </a:ln>
                          <a:solidFill>
                            <a:srgbClr val="0033CC"/>
                          </a:solidFill>
                          <a:effectLst/>
                          <a:latin typeface="Arial" charset="0"/>
                          <a:ea typeface="ＭＳ Ｐゴシック" charset="0"/>
                          <a:cs typeface="宋体" charset="0"/>
                        </a:rPr>
                        <a:t>年</a:t>
                      </a:r>
                      <a:endParaRPr kumimoji="0" lang="en-US" sz="2800" b="0" i="0" u="none" strike="noStrike" cap="none" normalizeH="0" baseline="0">
                        <a:ln>
                          <a:noFill/>
                        </a:ln>
                        <a:solidFill>
                          <a:srgbClr val="0033CC"/>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66959" name="Text Box 32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394</a:t>
            </a:r>
          </a:p>
        </p:txBody>
      </p:sp>
      <p:sp>
        <p:nvSpPr>
          <p:cNvPr id="45383" name="Rectangle 327"/>
          <p:cNvSpPr>
            <a:spLocks noChangeArrowheads="1"/>
          </p:cNvSpPr>
          <p:nvPr/>
        </p:nvSpPr>
        <p:spPr bwMode="auto">
          <a:xfrm>
            <a:off x="0" y="3571875"/>
            <a:ext cx="9144000" cy="21336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6961" name="Rectangle 331"/>
          <p:cNvSpPr>
            <a:spLocks noGrp="1" noChangeArrowheads="1"/>
          </p:cNvSpPr>
          <p:nvPr>
            <p:ph type="title" idx="4294967295"/>
          </p:nvPr>
        </p:nvSpPr>
        <p:spPr>
          <a:xfrm>
            <a:off x="457200" y="4495800"/>
            <a:ext cx="8229600" cy="1143000"/>
          </a:xfrm>
        </p:spPr>
        <p:txBody>
          <a:bodyPr/>
          <a:lstStyle/>
          <a:p>
            <a:pPr eaLnBrk="1" hangingPunct="1"/>
            <a:r>
              <a:rPr lang="zh-CN" altLang="en-US">
                <a:latin typeface="Arial" charset="0"/>
                <a:cs typeface="宋体" charset="0"/>
              </a:rPr>
              <a:t>内容</a:t>
            </a:r>
            <a:endParaRPr lang="en-US">
              <a:latin typeface="Arial" charset="0"/>
            </a:endParaRPr>
          </a:p>
        </p:txBody>
      </p:sp>
      <p:sp>
        <p:nvSpPr>
          <p:cNvPr id="166962" name="Text Box 48"/>
          <p:cNvSpPr txBox="1">
            <a:spLocks noChangeArrowheads="1"/>
          </p:cNvSpPr>
          <p:nvPr/>
        </p:nvSpPr>
        <p:spPr bwMode="auto">
          <a:xfrm rot="-5400000">
            <a:off x="800894" y="4210844"/>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对比和虔敬</a:t>
            </a:r>
            <a:endParaRPr lang="en-US" altLang="ja-JP" sz="1800">
              <a:solidFill>
                <a:srgbClr val="0033CC"/>
              </a:solidFill>
            </a:endParaRPr>
          </a:p>
          <a:p>
            <a:pPr algn="ctr" eaLnBrk="1" hangingPunct="1"/>
            <a:r>
              <a:rPr lang="en-US" sz="1800">
                <a:solidFill>
                  <a:srgbClr val="0033CC"/>
                </a:solidFill>
              </a:rPr>
              <a:t>10:1-22:16</a:t>
            </a:r>
          </a:p>
        </p:txBody>
      </p:sp>
      <p:sp>
        <p:nvSpPr>
          <p:cNvPr id="166963"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目标</a:t>
            </a:r>
            <a:endParaRPr lang="en-US" altLang="zh-CN" sz="1800">
              <a:solidFill>
                <a:srgbClr val="0033CC"/>
              </a:solidFill>
              <a:cs typeface="宋体" charset="0"/>
            </a:endParaRPr>
          </a:p>
          <a:p>
            <a:pPr algn="ctr" eaLnBrk="1" hangingPunct="1"/>
            <a:r>
              <a:rPr lang="en-US" sz="1800">
                <a:solidFill>
                  <a:srgbClr val="0033CC"/>
                </a:solidFill>
              </a:rPr>
              <a:t>1:1-7</a:t>
            </a:r>
          </a:p>
        </p:txBody>
      </p:sp>
      <p:sp>
        <p:nvSpPr>
          <p:cNvPr id="166964"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0033CC"/>
                </a:solidFill>
                <a:cs typeface="宋体" charset="0"/>
              </a:rPr>
              <a:t>智慧的价值</a:t>
            </a:r>
            <a:endParaRPr lang="en-US" altLang="ja-JP" sz="1800">
              <a:solidFill>
                <a:srgbClr val="0033CC"/>
              </a:solidFill>
            </a:endParaRPr>
          </a:p>
          <a:p>
            <a:pPr algn="ctr" eaLnBrk="1" hangingPunct="1"/>
            <a:r>
              <a:rPr lang="en-US" sz="1800">
                <a:solidFill>
                  <a:srgbClr val="0033CC"/>
                </a:solidFill>
              </a:rPr>
              <a:t>1:8-9:18</a:t>
            </a:r>
          </a:p>
        </p:txBody>
      </p:sp>
      <p:sp>
        <p:nvSpPr>
          <p:cNvPr id="166965" name="Text Box 51"/>
          <p:cNvSpPr txBox="1">
            <a:spLocks noChangeArrowheads="1"/>
          </p:cNvSpPr>
          <p:nvPr/>
        </p:nvSpPr>
        <p:spPr bwMode="auto">
          <a:xfrm rot="-5400000">
            <a:off x="6264275" y="4248150"/>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社会及自然界 </a:t>
            </a:r>
            <a:r>
              <a:rPr lang="en-US" sz="1800">
                <a:solidFill>
                  <a:srgbClr val="0033CC"/>
                </a:solidFill>
              </a:rPr>
              <a:t> </a:t>
            </a:r>
            <a:r>
              <a:rPr lang="zh-CN" altLang="en-US" sz="1800">
                <a:solidFill>
                  <a:srgbClr val="0033CC"/>
                </a:solidFill>
                <a:cs typeface="宋体" charset="0"/>
              </a:rPr>
              <a:t> </a:t>
            </a:r>
            <a:r>
              <a:rPr lang="en-US" sz="1800">
                <a:solidFill>
                  <a:srgbClr val="0033CC"/>
                </a:solidFill>
              </a:rPr>
              <a:t>30</a:t>
            </a:r>
            <a:r>
              <a:rPr lang="zh-CN" altLang="en-US" sz="1800">
                <a:solidFill>
                  <a:srgbClr val="0033CC"/>
                </a:solidFill>
                <a:cs typeface="宋体" charset="0"/>
              </a:rPr>
              <a:t>章</a:t>
            </a:r>
            <a:endParaRPr lang="en-US" sz="1800">
              <a:solidFill>
                <a:srgbClr val="0033CC"/>
              </a:solidFill>
            </a:endParaRPr>
          </a:p>
        </p:txBody>
      </p:sp>
      <p:sp>
        <p:nvSpPr>
          <p:cNvPr id="166966"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执政  </a:t>
            </a:r>
            <a:r>
              <a:rPr lang="en-US" sz="1800">
                <a:solidFill>
                  <a:srgbClr val="0033CC"/>
                </a:solidFill>
              </a:rPr>
              <a:t>           31:1-9</a:t>
            </a:r>
          </a:p>
        </p:txBody>
      </p:sp>
      <p:sp>
        <p:nvSpPr>
          <p:cNvPr id="166967"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a:solidFill>
                  <a:srgbClr val="0033CC"/>
                </a:solidFill>
                <a:cs typeface="宋体" charset="0"/>
              </a:rPr>
              <a:t>虔敬的妻子</a:t>
            </a:r>
            <a:r>
              <a:rPr lang="en-US" altLang="ja-JP" sz="1800">
                <a:solidFill>
                  <a:srgbClr val="0033CC"/>
                </a:solidFill>
              </a:rPr>
              <a:t>  31:10-31</a:t>
            </a:r>
            <a:endParaRPr lang="en-US" sz="18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5383"/>
                                        </p:tgtEl>
                                        <p:attrNameLst>
                                          <p:attrName>style.visibility</p:attrName>
                                        </p:attrNameLst>
                                      </p:cBhvr>
                                      <p:to>
                                        <p:strVal val="visible"/>
                                      </p:to>
                                    </p:set>
                                    <p:anim to="" calcmode="lin" valueType="num">
                                      <p:cBhvr>
                                        <p:cTn id="7" dur="1" fill="hold"/>
                                        <p:tgtEl>
                                          <p:spTgt spid="4538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8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solidFill>
                  <a:srgbClr val="FFFF00"/>
                </a:solidFill>
                <a:effectLst>
                  <a:glow rad="127000">
                    <a:schemeClr val="tx1"/>
                  </a:glow>
                </a:effectLst>
                <a:latin typeface="Arial" charset="0"/>
                <a:ea typeface="ＭＳ Ｐゴシック" charset="0"/>
                <a:cs typeface="ＭＳ Ｐゴシック" charset="0"/>
              </a:rPr>
              <a:t>如何</a:t>
            </a:r>
            <a:r>
              <a:rPr lang="zh-CN" altLang="en-US" sz="5400" b="1" dirty="0">
                <a:effectLst>
                  <a:glow rad="127000">
                    <a:schemeClr val="tx1"/>
                  </a:glow>
                </a:effectLst>
                <a:latin typeface="Arial" charset="0"/>
                <a:ea typeface="ＭＳ Ｐゴシック" charset="0"/>
                <a:cs typeface="ＭＳ Ｐゴシック" charset="0"/>
              </a:rPr>
              <a:t>成为明智的人</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Tree>
    <p:extLst>
      <p:ext uri="{BB962C8B-B14F-4D97-AF65-F5344CB8AC3E}">
        <p14:creationId xmlns:p14="http://schemas.microsoft.com/office/powerpoint/2010/main" val="32923016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学习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管教</a:t>
            </a:r>
            <a:r>
              <a:rPr lang="zh-CN" altLang="en-US" sz="4800" b="1" dirty="0">
                <a:effectLst>
                  <a:glow rad="127000">
                    <a:schemeClr val="tx1"/>
                  </a:glow>
                </a:effectLst>
                <a:latin typeface="Arial" charset="0"/>
                <a:ea typeface="ＭＳ Ｐゴシック" charset="0"/>
                <a:cs typeface="ＭＳ Ｐゴシック" charset="0"/>
              </a:rPr>
              <a:t>与</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敬畏</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124071595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zh-CN" altLang="en-US" sz="5400" b="1" kern="1200" dirty="0">
                <a:solidFill>
                  <a:srgbClr val="0000FF"/>
                </a:solidFill>
                <a:latin typeface="Arial" charset="0"/>
                <a:ea typeface="ＭＳ Ｐゴシック" charset="0"/>
                <a:cs typeface="ＭＳ Ｐゴシック" charset="0"/>
              </a:rPr>
              <a:t>珍视</a:t>
            </a:r>
            <a:r>
              <a:rPr lang="zh-CN" altLang="en-US" sz="5400" b="1" kern="1200" dirty="0">
                <a:solidFill>
                  <a:srgbClr val="000000"/>
                </a:solidFill>
                <a:latin typeface="Arial" charset="0"/>
                <a:ea typeface="ＭＳ Ｐゴシック" charset="0"/>
                <a:cs typeface="ＭＳ Ｐゴシック" charset="0"/>
              </a:rPr>
              <a:t>智慧，它能带来丰盛生命</a:t>
            </a:r>
            <a:r>
              <a:rPr lang="en-US" sz="5400" b="1" kern="1200" dirty="0">
                <a:solidFill>
                  <a:srgbClr val="000000"/>
                </a:solidFill>
                <a:latin typeface="Arial" charset="0"/>
                <a:ea typeface="ＭＳ Ｐゴシック" charset="0"/>
                <a:cs typeface="ＭＳ Ｐゴシック" charset="0"/>
              </a:rPr>
              <a:t>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如何成为明智的人</a:t>
            </a: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 </a:t>
            </a:r>
          </a:p>
        </p:txBody>
      </p:sp>
    </p:spTree>
    <p:extLst>
      <p:ext uri="{BB962C8B-B14F-4D97-AF65-F5344CB8AC3E}">
        <p14:creationId xmlns:p14="http://schemas.microsoft.com/office/powerpoint/2010/main" val="18665858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gives honor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keep youth from the shame of foolishness (1:8-9). </a:t>
            </a:r>
          </a:p>
        </p:txBody>
      </p:sp>
    </p:spTree>
    <p:extLst>
      <p:ext uri="{BB962C8B-B14F-4D97-AF65-F5344CB8AC3E}">
        <p14:creationId xmlns:p14="http://schemas.microsoft.com/office/powerpoint/2010/main" val="3964881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youth from disaster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(1:10-33). </a:t>
            </a:r>
          </a:p>
        </p:txBody>
      </p:sp>
    </p:spTree>
    <p:extLst>
      <p:ext uri="{BB962C8B-B14F-4D97-AF65-F5344CB8AC3E}">
        <p14:creationId xmlns:p14="http://schemas.microsoft.com/office/powerpoint/2010/main" val="24879814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helps maintain moral behavior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 </a:t>
            </a:r>
          </a:p>
        </p:txBody>
      </p:sp>
    </p:spTree>
    <p:extLst>
      <p:ext uri="{BB962C8B-B14F-4D97-AF65-F5344CB8AC3E}">
        <p14:creationId xmlns:p14="http://schemas.microsoft.com/office/powerpoint/2010/main" val="422039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拟人化的</a:t>
            </a:r>
            <a:r>
              <a:rPr kumimoji="0" lang="ko-KR"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智慧</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指向作为真智慧的耶稣</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林前</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1:24, 30;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西</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箴言</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242736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helps us relate </a:t>
            </a:r>
            <a:b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with God and man (</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 </a:t>
            </a:r>
          </a:p>
        </p:txBody>
      </p:sp>
    </p:spTree>
    <p:extLst>
      <p:ext uri="{BB962C8B-B14F-4D97-AF65-F5344CB8AC3E}">
        <p14:creationId xmlns:p14="http://schemas.microsoft.com/office/powerpoint/2010/main" val="16498042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ides a gracious life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(4:1-9). </a:t>
            </a:r>
          </a:p>
        </p:txBody>
      </p:sp>
    </p:spTree>
    <p:extLst>
      <p:ext uri="{BB962C8B-B14F-4D97-AF65-F5344CB8AC3E}">
        <p14:creationId xmlns:p14="http://schemas.microsoft.com/office/powerpoint/2010/main" val="16026067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youth from trouble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(4:10-19). </a:t>
            </a:r>
          </a:p>
        </p:txBody>
      </p:sp>
    </p:spTree>
    <p:extLst>
      <p:ext uri="{BB962C8B-B14F-4D97-AF65-F5344CB8AC3E}">
        <p14:creationId xmlns:p14="http://schemas.microsoft.com/office/powerpoint/2010/main" val="25749994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produces healthy young people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(4:20-27). </a:t>
            </a:r>
          </a:p>
        </p:txBody>
      </p:sp>
    </p:spTree>
    <p:extLst>
      <p:ext uri="{BB962C8B-B14F-4D97-AF65-F5344CB8AC3E}">
        <p14:creationId xmlns:p14="http://schemas.microsoft.com/office/powerpoint/2010/main" val="31996747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helps avoid sexual sin</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 </a:t>
            </a:r>
          </a:p>
        </p:txBody>
      </p:sp>
    </p:spTree>
    <p:extLst>
      <p:ext uri="{BB962C8B-B14F-4D97-AF65-F5344CB8AC3E}">
        <p14:creationId xmlns:p14="http://schemas.microsoft.com/office/powerpoint/2010/main" val="3504081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from poverty</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(6:1-11). </a:t>
            </a:r>
          </a:p>
        </p:txBody>
      </p:sp>
    </p:spTree>
    <p:extLst>
      <p:ext uri="{BB962C8B-B14F-4D97-AF65-F5344CB8AC3E}">
        <p14:creationId xmlns:p14="http://schemas.microsoft.com/office/powerpoint/2010/main" val="871524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from dissension</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(6:12-19). </a:t>
            </a:r>
          </a:p>
        </p:txBody>
      </p:sp>
    </p:spTree>
    <p:extLst>
      <p:ext uri="{BB962C8B-B14F-4D97-AF65-F5344CB8AC3E}">
        <p14:creationId xmlns:p14="http://schemas.microsoft.com/office/powerpoint/2010/main" val="4860562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preserves youth from sexual immorality </a:t>
            </a:r>
            <a:b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(6:20–7:27). </a:t>
            </a:r>
          </a:p>
        </p:txBody>
      </p:sp>
    </p:spTree>
    <p:extLst>
      <p:ext uri="{BB962C8B-B14F-4D97-AF65-F5344CB8AC3E}">
        <p14:creationId xmlns:p14="http://schemas.microsoft.com/office/powerpoint/2010/main" val="11565662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has valuable virtues, rewards and was used in creation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 </a:t>
            </a:r>
          </a:p>
        </p:txBody>
      </p:sp>
    </p:spTree>
    <p:extLst>
      <p:ext uri="{BB962C8B-B14F-4D97-AF65-F5344CB8AC3E}">
        <p14:creationId xmlns:p14="http://schemas.microsoft.com/office/powerpoint/2010/main" val="3048756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智慧</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is valuable compared to the claims of foolishness </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ja-JP"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箴言</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 </a:t>
            </a:r>
          </a:p>
        </p:txBody>
      </p:sp>
    </p:spTree>
    <p:extLst>
      <p:ext uri="{BB962C8B-B14F-4D97-AF65-F5344CB8AC3E}">
        <p14:creationId xmlns:p14="http://schemas.microsoft.com/office/powerpoint/2010/main" val="2675132330"/>
      </p:ext>
    </p:extLst>
  </p:cSld>
  <p:clrMapOvr>
    <a:masterClrMapping/>
  </p:clrMapOvr>
</p:sld>
</file>

<file path=ppt/theme/_rels/theme27.xml.rels><?xml version="1.0" encoding="UTF-8" standalone="yes"?>
<Relationships xmlns="http://schemas.openxmlformats.org/package/2006/relationships"><Relationship Id="rId1" Type="http://schemas.openxmlformats.org/officeDocument/2006/relationships/image" Target="../media/image7.pn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irline customer design template">
  <a:themeElements>
    <a:clrScheme name="1_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1_Airline customer design template">
      <a:majorFont>
        <a:latin typeface="Arial Unicode MS"/>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Unicode MS"/>
        <a:ea typeface="Arial Unicode MS"/>
        <a:cs typeface="Arial Unicode MS"/>
      </a:majorFont>
      <a:minorFont>
        <a:latin typeface="Arial Unicode MS"/>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irline customer design template">
  <a:themeElements>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Airline customer design template">
      <a:majorFont>
        <a:latin typeface="Arial Unicode M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Level</Template>
  <TotalTime>5885</TotalTime>
  <Words>26363</Words>
  <Application>Microsoft Macintosh PowerPoint</Application>
  <PresentationFormat>On-screen Show (4:3)</PresentationFormat>
  <Paragraphs>3011</Paragraphs>
  <Slides>457</Slides>
  <Notes>357</Notes>
  <HiddenSlides>191</HiddenSlides>
  <MMClips>1</MMClips>
  <ScaleCrop>false</ScaleCrop>
  <HeadingPairs>
    <vt:vector size="6" baseType="variant">
      <vt:variant>
        <vt:lpstr>Fonts Used</vt:lpstr>
      </vt:variant>
      <vt:variant>
        <vt:i4>26</vt:i4>
      </vt:variant>
      <vt:variant>
        <vt:lpstr>Theme</vt:lpstr>
      </vt:variant>
      <vt:variant>
        <vt:i4>50</vt:i4>
      </vt:variant>
      <vt:variant>
        <vt:lpstr>Slide Titles</vt:lpstr>
      </vt:variant>
      <vt:variant>
        <vt:i4>457</vt:i4>
      </vt:variant>
    </vt:vector>
  </HeadingPairs>
  <TitlesOfParts>
    <vt:vector size="533" baseType="lpstr">
      <vt:lpstr>26</vt:lpstr>
      <vt:lpstr>Arial Unicode MS</vt:lpstr>
      <vt:lpstr>Gregory</vt:lpstr>
      <vt:lpstr>Arial</vt:lpstr>
      <vt:lpstr>Arial Black</vt:lpstr>
      <vt:lpstr>Arial Narrow</vt:lpstr>
      <vt:lpstr>Book Antiqua</vt:lpstr>
      <vt:lpstr>Bookman Old Style</vt:lpstr>
      <vt:lpstr>Calibri</vt:lpstr>
      <vt:lpstr>Calibri Light</vt:lpstr>
      <vt:lpstr>Comic Sans MS</vt:lpstr>
      <vt:lpstr>Geneva</vt:lpstr>
      <vt:lpstr>Gill Sans</vt:lpstr>
      <vt:lpstr>Haettenschweiler</vt:lpstr>
      <vt:lpstr>Helvetica</vt:lpstr>
      <vt:lpstr>Helvetica Neue Black Condensed</vt:lpstr>
      <vt:lpstr>Monotype Corsiva</vt:lpstr>
      <vt:lpstr>Monotype Sorts</vt:lpstr>
      <vt:lpstr>Symbol</vt:lpstr>
      <vt:lpstr>Tahoma</vt:lpstr>
      <vt:lpstr>Times</vt:lpstr>
      <vt:lpstr>Times New Roman</vt:lpstr>
      <vt:lpstr>Tw Cen MT</vt:lpstr>
      <vt:lpstr>Verdana</vt:lpstr>
      <vt:lpstr>Wingdings</vt:lpstr>
      <vt:lpstr>Wingdings 2</vt:lpstr>
      <vt:lpstr>Default Design</vt:lpstr>
      <vt:lpstr>9_Default Design</vt:lpstr>
      <vt:lpstr>49_Blank Presentation</vt:lpstr>
      <vt:lpstr>1_Office Theme</vt:lpstr>
      <vt:lpstr>1_untitled 1</vt:lpstr>
      <vt:lpstr>Median</vt:lpstr>
      <vt:lpstr>Digital Dots</vt:lpstr>
      <vt:lpstr>2_Default Design</vt:lpstr>
      <vt:lpstr>Airline customer design template</vt:lpstr>
      <vt:lpstr>1_Default Design</vt:lpstr>
      <vt:lpstr>1_Airline customer design template</vt:lpstr>
      <vt:lpstr>1_Blank Presentation</vt:lpstr>
      <vt:lpstr>16_Blank Presentation</vt:lpstr>
      <vt:lpstr>2_Blank Presentation</vt:lpstr>
      <vt:lpstr>3_Blank Presentation</vt:lpstr>
      <vt:lpstr>6_Default Design</vt:lpstr>
      <vt:lpstr>4_Blank Presentation</vt:lpstr>
      <vt:lpstr>5_Blank Presentation</vt:lpstr>
      <vt:lpstr>6_Blank Presentation</vt:lpstr>
      <vt:lpstr>22_Default Design</vt:lpstr>
      <vt:lpstr>5_Orbit</vt:lpstr>
      <vt:lpstr>2_Textured</vt:lpstr>
      <vt:lpstr>2_Office Theme</vt:lpstr>
      <vt:lpstr>3_Default Design</vt:lpstr>
      <vt:lpstr>1_Curtain Call</vt:lpstr>
      <vt:lpstr>Profile</vt:lpstr>
      <vt:lpstr>Title &amp; Subtitle</vt:lpstr>
      <vt:lpstr>Curtain Call</vt:lpstr>
      <vt:lpstr>Refined</vt:lpstr>
      <vt:lpstr>50_Blank Presentation</vt:lpstr>
      <vt:lpstr>1_Textured</vt:lpstr>
      <vt:lpstr>10_Default Design</vt:lpstr>
      <vt:lpstr>11_Default Design</vt:lpstr>
      <vt:lpstr>3_Office Theme</vt:lpstr>
      <vt:lpstr>5_Default Design</vt:lpstr>
      <vt:lpstr>7_Default Design</vt:lpstr>
      <vt:lpstr>Office Theme</vt:lpstr>
      <vt:lpstr>4_Office Theme</vt:lpstr>
      <vt:lpstr>Custom Design</vt:lpstr>
      <vt:lpstr>7_Blank Presentation</vt:lpstr>
      <vt:lpstr>Textured</vt:lpstr>
      <vt:lpstr>2_Custom Design</vt:lpstr>
      <vt:lpstr>1_Custom Design</vt:lpstr>
      <vt:lpstr>5_Office Theme</vt:lpstr>
      <vt:lpstr>15_Default Design</vt:lpstr>
      <vt:lpstr>Orbit</vt:lpstr>
      <vt:lpstr>8_Blank Presentation</vt:lpstr>
      <vt:lpstr>6_Office Theme</vt:lpstr>
      <vt:lpstr>1_Cascade</vt:lpstr>
      <vt:lpstr>10_Blank Presentation</vt:lpstr>
      <vt:lpstr>箴言</vt:lpstr>
      <vt:lpstr>关键字</vt:lpstr>
      <vt:lpstr>主题</vt:lpstr>
      <vt:lpstr>关键节</vt:lpstr>
      <vt:lpstr>箴言 国度命题</vt:lpstr>
      <vt:lpstr>箴言 信息声明</vt:lpstr>
      <vt:lpstr>圣约</vt:lpstr>
      <vt:lpstr>救赎</vt:lpstr>
      <vt:lpstr>弥赛亚</vt:lpstr>
      <vt:lpstr>书表</vt:lpstr>
      <vt:lpstr>Barry Huddleston, The Acrostic Summarized Bible (Grand Rapids: Baker, 1992)</vt:lpstr>
      <vt:lpstr>作个明智的人</vt:lpstr>
      <vt:lpstr>关键字</vt:lpstr>
      <vt:lpstr>如何成为明智的人?</vt:lpstr>
      <vt:lpstr>I. 学习管教与敬畏神 (1:1-7). </vt:lpstr>
      <vt:lpstr>II. 珍视智慧，它能带来丰盛生命 (1:8–9:18).  </vt:lpstr>
      <vt:lpstr>III. 谨守智慧人关于人生中各样关系的教导 (箴 10–31). </vt:lpstr>
      <vt:lpstr>箴言 中心思想</vt:lpstr>
      <vt:lpstr>运用</vt:lpstr>
      <vt:lpstr>Black</vt:lpstr>
      <vt:lpstr>箴言</vt:lpstr>
      <vt:lpstr>PowerPoint Presentation</vt:lpstr>
      <vt:lpstr>PowerPoint Presentation</vt:lpstr>
      <vt:lpstr>箴言 are a universal literary form</vt:lpstr>
      <vt:lpstr>PowerPoint Presentation</vt:lpstr>
      <vt:lpstr>Walk Thru the Poetical Books</vt:lpstr>
      <vt:lpstr>箴言 versus Ecclesiastes </vt:lpstr>
      <vt:lpstr>你的话 1 之 5</vt:lpstr>
      <vt:lpstr>你的话 2 之 5</vt:lpstr>
      <vt:lpstr>你的话 3 之 5</vt:lpstr>
      <vt:lpstr>你的话 4 之 5</vt:lpstr>
      <vt:lpstr>你的话 5 之 5</vt:lpstr>
      <vt:lpstr>关键节</vt:lpstr>
      <vt:lpstr>关键节</vt:lpstr>
      <vt:lpstr>关键节</vt:lpstr>
      <vt:lpstr>关键节</vt:lpstr>
      <vt:lpstr>著述</vt:lpstr>
      <vt:lpstr>著述</vt:lpstr>
      <vt:lpstr>对象</vt:lpstr>
      <vt:lpstr>时候</vt:lpstr>
      <vt:lpstr>Book Chart</vt:lpstr>
      <vt:lpstr>箴言的种类</vt:lpstr>
      <vt:lpstr>形容性的…</vt:lpstr>
      <vt:lpstr>箴言的种类</vt:lpstr>
      <vt:lpstr>规定性的或是形容性的？</vt:lpstr>
      <vt:lpstr>箴言的种类</vt:lpstr>
      <vt:lpstr>规定性的或是形容性的？</vt:lpstr>
      <vt:lpstr>特性</vt:lpstr>
      <vt:lpstr>非常俱形容性！ </vt:lpstr>
      <vt:lpstr>懒惰人</vt:lpstr>
      <vt:lpstr>懒惰人哪！你去看看蚂蚁， 察看牠们所行的，就可得着智慧。</vt:lpstr>
      <vt:lpstr>醉酒汉 </vt:lpstr>
      <vt:lpstr>懒惰人</vt:lpstr>
      <vt:lpstr>箴言的独特性</vt:lpstr>
      <vt:lpstr>哭泣的 “狼”</vt:lpstr>
      <vt:lpstr>箴言的独特性</vt:lpstr>
      <vt:lpstr>留心你的欲望！</vt:lpstr>
      <vt:lpstr>箴言的独特性</vt:lpstr>
      <vt:lpstr>诗般的形态</vt:lpstr>
      <vt:lpstr>箴言的独特性</vt:lpstr>
      <vt:lpstr>既具体又普及</vt:lpstr>
      <vt:lpstr>解释</vt:lpstr>
      <vt:lpstr>释经准则</vt:lpstr>
      <vt:lpstr>PowerPoint Presentation</vt:lpstr>
      <vt:lpstr>释经准则</vt:lpstr>
      <vt:lpstr>释经准则</vt:lpstr>
      <vt:lpstr>释经准则</vt:lpstr>
      <vt:lpstr>释经准则</vt:lpstr>
      <vt:lpstr>Literary/rhetorical Characteristics: </vt:lpstr>
      <vt:lpstr>Poetic Devices </vt:lpstr>
      <vt:lpstr>Literary/rhetorical Characteristics: </vt:lpstr>
      <vt:lpstr>箴言内的主题</vt:lpstr>
      <vt:lpstr>言语</vt:lpstr>
      <vt:lpstr>钱财</vt:lpstr>
      <vt:lpstr>虔敬过于金子</vt:lpstr>
      <vt:lpstr>真正的成功</vt:lpstr>
      <vt:lpstr>箴言　21:19</vt:lpstr>
      <vt:lpstr>箴言　26:11</vt:lpstr>
      <vt:lpstr>成功的方法</vt:lpstr>
      <vt:lpstr>殷勤 与 懒惰</vt:lpstr>
      <vt:lpstr>American, idle</vt:lpstr>
      <vt:lpstr>关系</vt:lpstr>
      <vt:lpstr>内容</vt:lpstr>
      <vt:lpstr>如何成为明智的人?</vt:lpstr>
      <vt:lpstr>I. 学习管教与敬畏神 (1:1-7). </vt:lpstr>
      <vt:lpstr>II. 珍视智慧，它能带来丰盛生命 (1:8–9:18).  </vt:lpstr>
      <vt:lpstr>智慧</vt:lpstr>
      <vt:lpstr>智慧</vt:lpstr>
      <vt:lpstr>智慧</vt:lpstr>
      <vt:lpstr>智慧</vt:lpstr>
      <vt:lpstr>智慧</vt:lpstr>
      <vt:lpstr>智慧</vt:lpstr>
      <vt:lpstr>智慧</vt:lpstr>
      <vt:lpstr>智慧</vt:lpstr>
      <vt:lpstr>智慧</vt:lpstr>
      <vt:lpstr>智慧</vt:lpstr>
      <vt:lpstr>智慧</vt:lpstr>
      <vt:lpstr>智慧</vt:lpstr>
      <vt:lpstr>智慧</vt:lpstr>
      <vt:lpstr>III. 谨守智慧人关于人生中各样关系的教导 (箴 10–31). </vt:lpstr>
      <vt:lpstr>About 375 two-line 箴言 of Solomon teach the practical benefits of 智慧 over wickedness in everyday life (10:1–22:16). </vt:lpstr>
      <vt:lpstr>智慧</vt:lpstr>
      <vt:lpstr>智慧</vt:lpstr>
      <vt:lpstr>智慧</vt:lpstr>
      <vt:lpstr>智慧</vt:lpstr>
      <vt:lpstr>智慧</vt:lpstr>
      <vt:lpstr>THE 10 HABITS OF  HIGHLY WISE PEOPLE</vt:lpstr>
      <vt:lpstr>作个明智的人</vt:lpstr>
      <vt:lpstr>What are people passionate about?</vt:lpstr>
      <vt:lpstr>你想拥有智慧吗?</vt:lpstr>
      <vt:lpstr>如何成为明智的人?</vt:lpstr>
      <vt:lpstr> 让我们一起考察经文 </vt:lpstr>
      <vt:lpstr>现代的箴言</vt:lpstr>
      <vt:lpstr>现代的箴言</vt:lpstr>
      <vt:lpstr>现代的箴言</vt:lpstr>
      <vt:lpstr>现代的箴言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智慧对你有益</vt:lpstr>
      <vt:lpstr>关键字</vt:lpstr>
      <vt:lpstr>书名及时期</vt:lpstr>
      <vt:lpstr>书名</vt:lpstr>
      <vt:lpstr>箴言内的主题</vt:lpstr>
      <vt:lpstr>言语</vt:lpstr>
      <vt:lpstr>钱财</vt:lpstr>
      <vt:lpstr>虔敬过于金子</vt:lpstr>
      <vt:lpstr>真正的成功</vt:lpstr>
      <vt:lpstr>箴言　21:19</vt:lpstr>
      <vt:lpstr>箴言　26:11</vt:lpstr>
      <vt:lpstr>殷勤 与 懒惰</vt:lpstr>
      <vt:lpstr>American, idle</vt:lpstr>
      <vt:lpstr>关系</vt:lpstr>
      <vt:lpstr>如何成为明智的人?</vt:lpstr>
      <vt:lpstr>Slides on  箴言 1</vt:lpstr>
      <vt:lpstr>I. 学习管教与敬畏神 (1:1-7). </vt:lpstr>
      <vt:lpstr>How to Be a Wise Guy</vt:lpstr>
      <vt:lpstr>Pursue…</vt:lpstr>
      <vt:lpstr>Pursue…</vt:lpstr>
      <vt:lpstr>got wisdom?</vt:lpstr>
      <vt:lpstr>如何成为明智的人?</vt:lpstr>
      <vt:lpstr>Background</vt:lpstr>
      <vt:lpstr>THE 10 HABITS OF  HIGHLY WISE PEOPLE</vt:lpstr>
      <vt:lpstr>如何成为明智的人?</vt:lpstr>
      <vt:lpstr>I. Study 箴言  to do what is right (1:1-4).</vt:lpstr>
      <vt:lpstr>PowerPoint Presentation</vt:lpstr>
      <vt:lpstr>PowerPoint Presentation</vt:lpstr>
      <vt:lpstr>PowerPoint Presentation</vt:lpstr>
      <vt:lpstr>Famous 箴言 </vt:lpstr>
      <vt:lpstr>如何成为明智的人?</vt:lpstr>
      <vt:lpstr>I. Study 箴言  to do what is right (1:1-4).</vt:lpstr>
      <vt:lpstr>II. Apply 箴言  to gain skill in living (5-6).</vt:lpstr>
      <vt:lpstr>PowerPoint Presentation</vt:lpstr>
      <vt:lpstr>PowerPoint Presentation</vt:lpstr>
      <vt:lpstr>如何成为明智的人?</vt:lpstr>
      <vt:lpstr>I. Study 箴言  to do what is right (1:1-4).</vt:lpstr>
      <vt:lpstr>II. Apply 箴言  to gain skill in living (5-6).</vt:lpstr>
      <vt:lpstr>III. Respect the LORD to gain skill in living (7).</vt:lpstr>
      <vt:lpstr>PowerPoint Presentation</vt:lpstr>
      <vt:lpstr>PowerPoint Presentation</vt:lpstr>
      <vt:lpstr>如何成为明智的人?</vt:lpstr>
      <vt:lpstr>Main Idea of 箴言  1:1-7</vt:lpstr>
      <vt:lpstr>运用</vt:lpstr>
      <vt:lpstr>为何要读箴言？</vt:lpstr>
      <vt:lpstr>PowerPoint Presentation</vt:lpstr>
      <vt:lpstr>PowerPoint Presentation</vt:lpstr>
      <vt:lpstr>PowerPoint Presentation</vt:lpstr>
      <vt:lpstr>PowerPoint Presentation</vt:lpstr>
      <vt:lpstr>II. 珍视智慧，它能带来丰盛生命 (1:8–9:18).  </vt:lpstr>
      <vt:lpstr>智慧</vt:lpstr>
      <vt:lpstr>智慧</vt:lpstr>
      <vt:lpstr>Slides on  箴言 2</vt:lpstr>
      <vt:lpstr>智慧</vt:lpstr>
      <vt:lpstr>1:8–9:18</vt:lpstr>
      <vt:lpstr>PowerPoint Presentation</vt:lpstr>
      <vt:lpstr>PowerPoint Presentation</vt:lpstr>
      <vt:lpstr>PowerPoint Presentation</vt:lpstr>
      <vt:lpstr>PowerPoint Presentation</vt:lpstr>
      <vt:lpstr>Slides on  箴言 3</vt:lpstr>
      <vt:lpstr>智慧</vt:lpstr>
      <vt:lpstr>关键节</vt:lpstr>
      <vt:lpstr>关键节</vt:lpstr>
      <vt:lpstr>关键节</vt:lpstr>
      <vt:lpstr>关键节</vt:lpstr>
      <vt:lpstr>PowerPoint Presentation</vt:lpstr>
      <vt:lpstr>PowerPoint Presentation</vt:lpstr>
      <vt:lpstr>Slides on  箴言 4</vt:lpstr>
      <vt:lpstr>智慧</vt:lpstr>
      <vt:lpstr>智慧</vt:lpstr>
      <vt:lpstr>智慧</vt:lpstr>
      <vt:lpstr>Slides on  箴言 5</vt:lpstr>
      <vt:lpstr>智慧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Straight Talk on Sex</vt:lpstr>
      <vt:lpstr>THE 10 HABITS OF  HIGHLY WISE PEOPLE</vt:lpstr>
      <vt:lpstr>"我儿，要留心听我的智慧， 侧耳听我的哲理， 2 好让你持守明辨的态度， 你的嘴唇谨守知识。" (5:1-2 CNV).</vt:lpstr>
      <vt:lpstr>How are you doing at moral purity?</vt:lpstr>
      <vt:lpstr>Hard Hitting &amp; Honest</vt:lpstr>
      <vt:lpstr>Relevant to You?</vt:lpstr>
      <vt:lpstr>Women too?</vt:lpstr>
      <vt:lpstr>Learn from Solomon?</vt:lpstr>
      <vt:lpstr>Why should we avoid sexual sin?</vt:lpstr>
      <vt:lpstr>I. 箴言 5 gives four good reasons to avoid sexual sin. </vt:lpstr>
      <vt:lpstr>A. Sexual sin is enjoyable in the short run but bitter in the end (3-6).</vt:lpstr>
      <vt:lpstr>"因为淫妇的嘴唇滴下蜂蜜，  她的口比油更滑"  (5:3 CNV).</vt:lpstr>
      <vt:lpstr>“至终却苦似苦菫， 快如两刃的剑。 5 她的脚走下死地， 她的脚步踏向阴间。" (5:4-5 CNV).</vt:lpstr>
      <vt:lpstr>“她不理会生命之路， 她的路径变迁无定，自己也不知道。”  (5:6 ＣＮＶ).</vt:lpstr>
      <vt:lpstr>B. Avoid sexual sin to escape its physical, financial, and emotional woes (7-14).</vt:lpstr>
      <vt:lpstr>“孩子们，现在要听从我， 不可离弃我口中的话。 8 你的道路要远离她， 不可走近她的家门!”  (5:7-8 ＣＮＶ). </vt:lpstr>
      <vt:lpstr>“免得你的精力给了别人， 你的年日交给了残忍的人” (5:9 ＣＮＶ).</vt:lpstr>
      <vt:lpstr>"免得外人饱享你的财物， 你劳碌得来的归入别人的家。" (5:10 CNV).</vt:lpstr>
      <vt:lpstr>"在你生命终结，你的肉体和身躯衰残的时 候，你就悲叹， 12 说：“我为甚么恨恶管教， 我的心为甚么轻视责备， 13 不听从我老师的话， 也不留心听那些教导我的人。 14 在众民的集会中， 我几乎落在万劫不复之地。"  (5:11-14 CNV).</vt:lpstr>
      <vt:lpstr>Harvey Weinstein indicted on many sexual assault charges</vt:lpstr>
      <vt:lpstr>C. Sex with one partner in marriage is the most enjoyable experience (15-20).</vt:lpstr>
      <vt:lpstr>"你要喝自己池中的水， 饮自己井里的活水。 16 你的泉源怎么可以外溢？ 你的河水怎么可以流在街上？ 17 它们要独归你一人所有， 不要让外人与你共享。” (5:15-17 CNV).</vt:lpstr>
      <vt:lpstr>"要使你的泉源蒙福， 要喜悦你年轻时所娶的妻子。 19 她像可爱的母鹿，人所喜悦的母山羊， 愿她的乳房时常使你满足， 愿她的爱情常常使你恋慕。 20 我儿，为甚么恋慕淫妇？ 为甚么拥抱妓女的胸怀呢？" (5:18-20 CNV).</vt:lpstr>
      <vt:lpstr>D. Avoid sexual sin because God calls it evil and will judge us for it  (21-23).</vt:lpstr>
      <vt:lpstr>"因为人的道路都在耶和华眼前，  他也审察人的一切路径。"  (5:21 CNV).</vt:lpstr>
      <vt:lpstr>"恶人必被自己的罪孽捉住， 他必被自己罪恶的绳索缠住。 23 他必因不受管教而死亡， 又因自己过分愚妄而走进歧途。"  (5:22-23 CNV).</vt:lpstr>
      <vt:lpstr>II. Here are ideas to avoid the trap of sex sin.</vt:lpstr>
      <vt:lpstr>Questions</vt:lpstr>
      <vt:lpstr>Realize that your eye is the gateway to your mind.</vt:lpstr>
      <vt:lpstr>WARNING! facebook may lead to adultery</vt:lpstr>
      <vt:lpstr>Safeguard your computer and mobile phone!</vt:lpstr>
      <vt:lpstr>“眼睛就是身体的灯。如果 你的眼睛健全，全身就都明亮”  (马太福音6:22).</vt:lpstr>
      <vt:lpstr>Guard your hands from lust (Matt 5:30)</vt:lpstr>
      <vt:lpstr>“如果你的右手使你犯罪，就把它砍下来丢掉；宁可失去身体的一部分，胜过全身进到地狱里去。”  (马太 5:30 ＣＮＶ).</vt:lpstr>
      <vt:lpstr>“少年人用甚么洁净自己的行为呢？ 就是要遵守你的话。 我一心寻求你， 求你不要容我偏离你的诫命。”  (诗篇　119:9-10).</vt:lpstr>
      <vt:lpstr>Hug right.</vt:lpstr>
      <vt:lpstr>Avoid the AWKWARD HUG</vt:lpstr>
      <vt:lpstr>"What's the big deal? All men look at porn. It is perfectly normal. Well, most men look at porn. This is normal."</vt:lpstr>
      <vt:lpstr>Bill Clinton still makes excuses.</vt:lpstr>
      <vt:lpstr>“你们要逃避淫乱的事。人所犯的，无论是甚么罪，都是在身体以外，唯有行淫乱的，是触犯自己的身体。” (林前　6:18 ).</vt:lpstr>
      <vt:lpstr>"我与自己的眼睛立了约，  决不注视处女。"</vt:lpstr>
      <vt:lpstr>SIGN UP FOR      COVENANT EYES    SOFTWARE</vt:lpstr>
      <vt:lpstr>Covenant Eyes</vt:lpstr>
      <vt:lpstr>Christian Accountability Christ-Centered Questions for Accountability Partners </vt:lpstr>
      <vt:lpstr>Covenant Eyes</vt:lpstr>
      <vt:lpstr>Title</vt:lpstr>
      <vt:lpstr>Resources</vt:lpstr>
      <vt:lpstr>"How could I sin against God?"  (Gen. 39:9)</vt:lpstr>
      <vt:lpstr>How to Quit Porn</vt:lpstr>
      <vt:lpstr>How can you guard yourself from sexual sin?</vt:lpstr>
      <vt:lpstr>智慧 gives us many reasons to avoid sexual sin.</vt:lpstr>
      <vt:lpstr>Main Points (箴言 5):  Preserving yourself will… </vt:lpstr>
      <vt:lpstr>Questions</vt:lpstr>
      <vt:lpstr>Slides on  箴言 6</vt:lpstr>
      <vt:lpstr>智慧</vt:lpstr>
      <vt:lpstr>The Ant (6:6)</vt:lpstr>
      <vt:lpstr>智慧</vt:lpstr>
      <vt:lpstr>智慧</vt:lpstr>
      <vt:lpstr>神所恨恶的　</vt:lpstr>
      <vt:lpstr>神所恨恶的</vt:lpstr>
      <vt:lpstr>神所恨恶的</vt:lpstr>
      <vt:lpstr>神所恨恶的</vt:lpstr>
      <vt:lpstr>“和妇人通奸的，实在无知； 行这事的，是自我毁灭。 他必遭受击打，被凌辱， 他的耻辱永不能涂抹。” (箴言 6:32-33).</vt:lpstr>
      <vt:lpstr>Slides on  箴言 7</vt:lpstr>
      <vt:lpstr>— Mark Twain — </vt:lpstr>
      <vt:lpstr>— Mark Twain — </vt:lpstr>
      <vt:lpstr>— Mark Twain — </vt:lpstr>
      <vt:lpstr>Slides on  箴言 8</vt:lpstr>
      <vt:lpstr>智慧</vt:lpstr>
      <vt:lpstr>Slides on  箴言 9</vt:lpstr>
      <vt:lpstr>智慧</vt:lpstr>
      <vt:lpstr>I. 学习管教与敬畏神 (1:1-7). </vt:lpstr>
      <vt:lpstr>II. 珍视智慧，它能带来丰盛生命 (1:8–9:18).  </vt:lpstr>
      <vt:lpstr>Slides on  箴言 10</vt:lpstr>
      <vt:lpstr>III. 谨守智慧人关于人生中各样关系的教导 (箴 10–31). </vt:lpstr>
      <vt:lpstr>About 375 two-line 箴言 of Solomon teach the practical benefits of 智慧 over wickedness in everyday life (10:1–22:16). </vt:lpstr>
      <vt:lpstr>PowerPoint Presentation</vt:lpstr>
      <vt:lpstr>Reputable</vt:lpstr>
      <vt:lpstr>Encouraging</vt:lpstr>
      <vt:lpstr>PowerPoint Presentation</vt:lpstr>
      <vt:lpstr>Hopeful</vt:lpstr>
      <vt:lpstr>Slides on  箴言 11</vt:lpstr>
      <vt:lpstr>Encouraging</vt:lpstr>
      <vt:lpstr>言语</vt:lpstr>
      <vt:lpstr>PowerPoint Presentation</vt:lpstr>
      <vt:lpstr>PowerPoint Presentation</vt:lpstr>
      <vt:lpstr>Stable</vt:lpstr>
      <vt:lpstr>Family-Oriented</vt:lpstr>
      <vt:lpstr>Hopeful</vt:lpstr>
      <vt:lpstr>A Measure of Godliness</vt:lpstr>
      <vt:lpstr>非常俱形容性！ </vt:lpstr>
      <vt:lpstr>赫夫纳的三个金环</vt:lpstr>
      <vt:lpstr>Hefner's One Ring of Gold</vt:lpstr>
      <vt:lpstr>Slides on  箴言 12</vt:lpstr>
      <vt:lpstr>Just</vt:lpstr>
      <vt:lpstr>PowerPoint Presentation</vt:lpstr>
      <vt:lpstr>Slides on  箴言 13</vt:lpstr>
      <vt:lpstr>殷勤 与 懒惰</vt:lpstr>
      <vt:lpstr>Slides on  箴言 14</vt:lpstr>
      <vt:lpstr>PowerPoint Presentation</vt:lpstr>
      <vt:lpstr>Slides on  箴言 15</vt:lpstr>
      <vt:lpstr>PowerPoint Presentation</vt:lpstr>
      <vt:lpstr>PowerPoint Presentation</vt:lpstr>
      <vt:lpstr>虔敬过于金子</vt:lpstr>
      <vt:lpstr>PowerPoint Presentation</vt:lpstr>
      <vt:lpstr>PowerPoint Presentation</vt:lpstr>
      <vt:lpstr>Slides on  箴言 16</vt:lpstr>
      <vt:lpstr>PowerPoint Presentation</vt:lpstr>
      <vt:lpstr>PowerPoint Presentation</vt:lpstr>
      <vt:lpstr>PowerPoint Presentation</vt:lpstr>
      <vt:lpstr>Slides on  箴言 17</vt:lpstr>
      <vt:lpstr>Slides on  箴言 18</vt:lpstr>
      <vt:lpstr>The power of words</vt:lpstr>
      <vt:lpstr>箴言 18:21 CCB</vt:lpstr>
      <vt:lpstr>Slides on  箴言 19</vt:lpstr>
      <vt:lpstr>PowerPoint Presentation</vt:lpstr>
      <vt:lpstr>PowerPoint Presentation</vt:lpstr>
      <vt:lpstr>懒惰人</vt:lpstr>
      <vt:lpstr>Slides on  箴言 20</vt:lpstr>
      <vt:lpstr>Slides on  箴言 21</vt:lpstr>
      <vt:lpstr>PowerPoint Presentation</vt:lpstr>
      <vt:lpstr>Just</vt:lpstr>
      <vt:lpstr>箴言　21:19</vt:lpstr>
      <vt:lpstr>PowerPoint Presentation</vt:lpstr>
      <vt:lpstr>Generous</vt:lpstr>
      <vt:lpstr>Slides on  箴言 22</vt:lpstr>
      <vt:lpstr>智慧</vt:lpstr>
      <vt:lpstr>智慧文学的相似之处</vt:lpstr>
      <vt:lpstr>智慧文学的相似之处</vt:lpstr>
      <vt:lpstr>Slides on  箴言 23</vt:lpstr>
      <vt:lpstr>规定性的或是形容性的？</vt:lpstr>
      <vt:lpstr>醉酒汉 </vt:lpstr>
      <vt:lpstr>Slides on  箴言 24</vt:lpstr>
      <vt:lpstr>智慧对你有益</vt:lpstr>
      <vt:lpstr>Stable</vt:lpstr>
      <vt:lpstr>懒惰人</vt:lpstr>
      <vt:lpstr>Slides on  箴言 25</vt:lpstr>
      <vt:lpstr>智慧</vt:lpstr>
      <vt:lpstr>形容性的…</vt:lpstr>
      <vt:lpstr>关系</vt:lpstr>
      <vt:lpstr>Slides on  箴言 26</vt:lpstr>
      <vt:lpstr>箴言 26:11</vt:lpstr>
      <vt:lpstr>PowerPoint Presentation</vt:lpstr>
      <vt:lpstr>PowerPoint Presentation</vt:lpstr>
      <vt:lpstr>PowerPoint Presentation</vt:lpstr>
      <vt:lpstr>Slides on  箴言 27</vt:lpstr>
      <vt:lpstr>Slides on  箴言 28</vt:lpstr>
      <vt:lpstr>Reputable</vt:lpstr>
      <vt:lpstr>Slides on  箴言 29</vt:lpstr>
      <vt:lpstr>收场白</vt:lpstr>
      <vt:lpstr>Generous</vt:lpstr>
      <vt:lpstr>Slides on  箴言 30</vt:lpstr>
      <vt:lpstr>智慧</vt:lpstr>
      <vt:lpstr>箴言 30:18-20 (CNV)</vt:lpstr>
      <vt:lpstr>Slides on  箴言 31</vt:lpstr>
      <vt:lpstr>智慧</vt:lpstr>
      <vt:lpstr>智慧</vt:lpstr>
      <vt:lpstr>Supermom</vt:lpstr>
      <vt:lpstr>Online Job Applications</vt:lpstr>
      <vt:lpstr>Online Job Applications</vt:lpstr>
      <vt:lpstr>A Fair Pay</vt:lpstr>
      <vt:lpstr>PowerPoint Presentation</vt:lpstr>
      <vt:lpstr>Supermom</vt:lpstr>
      <vt:lpstr>PowerPoint Presentation</vt:lpstr>
      <vt:lpstr>The word for noble character is translated “capable” in Exodus 18:21 </vt:lpstr>
      <vt:lpstr>The same word is used in 箴言 12:4 </vt:lpstr>
      <vt:lpstr>Capable</vt:lpstr>
      <vt:lpstr>PowerPoint Presentation</vt:lpstr>
      <vt:lpstr>How is a capable wife rare and priceless?</vt:lpstr>
      <vt:lpstr>The List</vt:lpstr>
      <vt:lpstr>Do ladies have to do everything in this chapter?</vt:lpstr>
      <vt:lpstr>She is deemed the best model</vt:lpstr>
      <vt:lpstr>Stop comparing yourself to the 箴言 31 woman.</vt:lpstr>
      <vt:lpstr>箴言 31</vt:lpstr>
      <vt:lpstr>两个女人：</vt:lpstr>
      <vt:lpstr>Where we’re going today…</vt:lpstr>
      <vt:lpstr>I. A capable wife has godly selfless deeds (11-27).</vt:lpstr>
      <vt:lpstr>PowerPoint Presentation</vt:lpstr>
      <vt:lpstr>How does a capable woman work hard for others (11-24)?</vt:lpstr>
      <vt:lpstr>PowerPoint Presentation</vt:lpstr>
      <vt:lpstr>PowerPoint Presentation</vt:lpstr>
      <vt:lpstr>How does a capable woman work hard for others (12-24)?</vt:lpstr>
      <vt:lpstr>PowerPoint Presentation</vt:lpstr>
      <vt:lpstr>箴言 31</vt:lpstr>
      <vt:lpstr>PowerPoint Presentation</vt:lpstr>
      <vt:lpstr>Sarah Sekho</vt:lpstr>
      <vt:lpstr>PowerPoint Presentation</vt:lpstr>
      <vt:lpstr>PowerPoint Presentation</vt:lpstr>
      <vt:lpstr>The Divorce</vt:lpstr>
      <vt:lpstr>Divorce for Mom was tough…</vt:lpstr>
      <vt:lpstr>…and the band concert</vt:lpstr>
      <vt:lpstr>Knitting again</vt:lpstr>
      <vt:lpstr>School Pictures</vt:lpstr>
      <vt:lpstr>我是谁? (我钟情的事)</vt:lpstr>
      <vt:lpstr>Romance, 1982</vt:lpstr>
      <vt:lpstr>1991: Move to Singapore</vt:lpstr>
      <vt:lpstr>The Griffiths  31 May 2019</vt:lpstr>
      <vt:lpstr>How does a capable woman work hard for others (12-24)?</vt:lpstr>
      <vt:lpstr>PowerPoint Presentation</vt:lpstr>
      <vt:lpstr>1997</vt:lpstr>
      <vt:lpstr>儿孙耶西</vt:lpstr>
      <vt:lpstr>How does a capable woman work hard for others (12-24)?</vt:lpstr>
      <vt:lpstr>PowerPoint Presentation</vt:lpstr>
      <vt:lpstr>Eunice Ng</vt:lpstr>
      <vt:lpstr>PowerPoint Presentation</vt:lpstr>
      <vt:lpstr>PowerPoint Presentation</vt:lpstr>
      <vt:lpstr>箴言 31</vt:lpstr>
      <vt:lpstr>PowerPoint Presentation</vt:lpstr>
      <vt:lpstr>PowerPoint Presentation</vt:lpstr>
      <vt:lpstr>箴言　31</vt:lpstr>
      <vt:lpstr>PowerPoint Presentation</vt:lpstr>
      <vt:lpstr>PowerPoint Presentation</vt:lpstr>
      <vt:lpstr>How is a capable wife rare and priceless?</vt:lpstr>
      <vt:lpstr>Where we’re going today…</vt:lpstr>
      <vt:lpstr>I. A capable wife has godly selfless deeds (11-27).</vt:lpstr>
      <vt:lpstr>II. We should publicly praise a capable wife (28-31).</vt:lpstr>
      <vt:lpstr>PowerPoint Presentation</vt:lpstr>
      <vt:lpstr>PowerPoint Presentation</vt:lpstr>
      <vt:lpstr>箴言 31:30</vt:lpstr>
      <vt:lpstr>PowerPoint Presentation</vt:lpstr>
      <vt:lpstr>Wisdom</vt:lpstr>
      <vt:lpstr>Main Idea of 箴言 31:10-31</vt:lpstr>
      <vt:lpstr>How can you better praise people?</vt:lpstr>
      <vt:lpstr>如何成为明智的人?</vt:lpstr>
      <vt:lpstr>I. 学习管教与敬畏神 (1:1-7). </vt:lpstr>
      <vt:lpstr>II. 珍视智慧，它能带来丰盛生命 (1:8–9:18).  </vt:lpstr>
      <vt:lpstr>III. 谨守智慧人关于人生中各样关系的教导 (箴 10–31). </vt:lpstr>
      <vt:lpstr>Summary Statement</vt:lpstr>
      <vt:lpstr>箴言 中心思想</vt:lpstr>
      <vt:lpstr>运用</vt:lpstr>
      <vt:lpstr>Black</vt:lpstr>
      <vt:lpstr>旧约全书讲章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成为我异象</vt:lpstr>
      <vt:lpstr>成为我异象</vt:lpstr>
      <vt:lpstr>成为我异象</vt:lpstr>
      <vt:lpstr>成为我异象</vt:lpstr>
      <vt:lpstr>二零零三年十月八日·小组报告</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Yee Chin Hong</dc:creator>
  <cp:lastModifiedBy>Rick Griffith</cp:lastModifiedBy>
  <cp:revision>247</cp:revision>
  <dcterms:created xsi:type="dcterms:W3CDTF">2003-10-02T15:42:24Z</dcterms:created>
  <dcterms:modified xsi:type="dcterms:W3CDTF">2020-08-23T22:48:30Z</dcterms:modified>
</cp:coreProperties>
</file>