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2.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7.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8.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9.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0.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1.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2.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3.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4.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5.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6.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7.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8.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9.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0.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1.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2.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3.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4.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5.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6.xml" ContentType="application/vnd.openxmlformats-officedocument.theme+xml"/>
  <Override PartName="/ppt/theme/themeOverride1.xml" ContentType="application/vnd.openxmlformats-officedocument.themeOverrid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7.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8.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9.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40.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41.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2.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3.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4.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5.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6.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7.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8.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49.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50.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51.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2.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3.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54.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5.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6.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57.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8.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59.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60.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61.xml" ContentType="application/vnd.openxmlformats-officedocument.theme+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theme/theme62.xml" ContentType="application/vnd.openxmlformats-officedocument.theme+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3.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4.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5.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66.xml" ContentType="application/vnd.openxmlformats-officedocument.theme+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theme/theme67.xml" ContentType="application/vnd.openxmlformats-officedocument.theme+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theme/theme68.xml" ContentType="application/vnd.openxmlformats-officedocument.theme+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theme/theme69.xml" ContentType="application/vnd.openxmlformats-officedocument.theme+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theme/theme70.xml" ContentType="application/vnd.openxmlformats-officedocument.theme+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theme/theme71.xml" ContentType="application/vnd.openxmlformats-officedocument.theme+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theme/theme72.xml" ContentType="application/vnd.openxmlformats-officedocument.theme+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theme/theme73.xml" ContentType="application/vnd.openxmlformats-officedocument.theme+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theme/theme74.xml" ContentType="application/vnd.openxmlformats-officedocument.theme+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theme/theme75.xml" ContentType="application/vnd.openxmlformats-officedocument.theme+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theme/theme76.xml" ContentType="application/vnd.openxmlformats-officedocument.theme+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theme/theme77.xml" ContentType="application/vnd.openxmlformats-officedocument.theme+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theme/theme78.xml" ContentType="application/vnd.openxmlformats-officedocument.theme+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theme/theme79.xml" ContentType="application/vnd.openxmlformats-officedocument.theme+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theme/theme80.xml" ContentType="application/vnd.openxmlformats-officedocument.theme+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theme/theme81.xml" ContentType="application/vnd.openxmlformats-officedocument.theme+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theme/theme82.xml" ContentType="application/vnd.openxmlformats-officedocument.theme+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theme/theme83.xml" ContentType="application/vnd.openxmlformats-officedocument.theme+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theme/theme84.xml" ContentType="application/vnd.openxmlformats-officedocument.theme+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theme/theme85.xml" ContentType="application/vnd.openxmlformats-officedocument.theme+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theme/theme86.xml" ContentType="application/vnd.openxmlformats-officedocument.theme+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theme/theme87.xml" ContentType="application/vnd.openxmlformats-officedocument.theme+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theme/theme88.xml" ContentType="application/vnd.openxmlformats-officedocument.theme+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theme/theme89.xml" ContentType="application/vnd.openxmlformats-officedocument.theme+xml"/>
  <Override PartName="/ppt/theme/theme90.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1.bin" ContentType="audio/unknown"/>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3.xml" ContentType="application/vnd.openxmlformats-officedocument.themeOverride+xml"/>
  <Override PartName="/ppt/notesSlides/notesSlide27.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6.xml" ContentType="application/vnd.openxmlformats-officedocument.themeOverride+xml"/>
  <Override PartName="/ppt/notesSlides/notesSlide38.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10.xml" ContentType="application/vnd.openxmlformats-officedocument.themeOverride+xml"/>
  <Override PartName="/ppt/notesSlides/notesSlide41.xml" ContentType="application/vnd.openxmlformats-officedocument.presentationml.notesSlide+xml"/>
  <Override PartName="/ppt/theme/themeOverride11.xml" ContentType="application/vnd.openxmlformats-officedocument.themeOverride+xml"/>
  <Override PartName="/ppt/notesSlides/notesSlide42.xml" ContentType="application/vnd.openxmlformats-officedocument.presentationml.notesSlide+xml"/>
  <Override PartName="/ppt/theme/themeOverride12.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13.xml" ContentType="application/vnd.openxmlformats-officedocument.themeOverride+xml"/>
  <Override PartName="/ppt/notesSlides/notesSlide69.xml" ContentType="application/vnd.openxmlformats-officedocument.presentationml.notesSlide+xml"/>
  <Override PartName="/ppt/theme/themeOverride14.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816" r:id="rId2"/>
    <p:sldMasterId id="2147483819" r:id="rId3"/>
    <p:sldMasterId id="2147483821" r:id="rId4"/>
    <p:sldMasterId id="2147483833" r:id="rId5"/>
    <p:sldMasterId id="2147483985" r:id="rId6"/>
    <p:sldMasterId id="2147483997" r:id="rId7"/>
    <p:sldMasterId id="2147484000" r:id="rId8"/>
    <p:sldMasterId id="2147484012" r:id="rId9"/>
    <p:sldMasterId id="2147484024" r:id="rId10"/>
    <p:sldMasterId id="2147484036" r:id="rId11"/>
    <p:sldMasterId id="2147484048" r:id="rId12"/>
    <p:sldMasterId id="2147484072" r:id="rId13"/>
    <p:sldMasterId id="2147484084" r:id="rId14"/>
    <p:sldMasterId id="2147484096" r:id="rId15"/>
    <p:sldMasterId id="2147484108" r:id="rId16"/>
    <p:sldMasterId id="2147484120" r:id="rId17"/>
    <p:sldMasterId id="2147484132" r:id="rId18"/>
    <p:sldMasterId id="2147484144" r:id="rId19"/>
    <p:sldMasterId id="2147484156" r:id="rId20"/>
    <p:sldMasterId id="2147484168" r:id="rId21"/>
    <p:sldMasterId id="2147484180" r:id="rId22"/>
    <p:sldMasterId id="2147484204" r:id="rId23"/>
    <p:sldMasterId id="2147484216" r:id="rId24"/>
    <p:sldMasterId id="2147484750" r:id="rId25"/>
    <p:sldMasterId id="2147484762" r:id="rId26"/>
    <p:sldMasterId id="2147484846" r:id="rId27"/>
    <p:sldMasterId id="2147484858" r:id="rId28"/>
    <p:sldMasterId id="2147484872" r:id="rId29"/>
    <p:sldMasterId id="2147484884" r:id="rId30"/>
    <p:sldMasterId id="2147484897" r:id="rId31"/>
    <p:sldMasterId id="2147484957" r:id="rId32"/>
    <p:sldMasterId id="2147484969" r:id="rId33"/>
    <p:sldMasterId id="2147484993" r:id="rId34"/>
    <p:sldMasterId id="2147485007" r:id="rId35"/>
    <p:sldMasterId id="2147485019" r:id="rId36"/>
    <p:sldMasterId id="2147485031" r:id="rId37"/>
    <p:sldMasterId id="2147485043" r:id="rId38"/>
    <p:sldMasterId id="2147485047" r:id="rId39"/>
    <p:sldMasterId id="2147485059" r:id="rId40"/>
    <p:sldMasterId id="2147485071" r:id="rId41"/>
    <p:sldMasterId id="2147485083" r:id="rId42"/>
    <p:sldMasterId id="2147485095" r:id="rId43"/>
    <p:sldMasterId id="2147485107" r:id="rId44"/>
    <p:sldMasterId id="2147485119" r:id="rId45"/>
    <p:sldMasterId id="2147485131" r:id="rId46"/>
    <p:sldMasterId id="2147485143" r:id="rId47"/>
    <p:sldMasterId id="2147485155" r:id="rId48"/>
    <p:sldMasterId id="2147485167" r:id="rId49"/>
    <p:sldMasterId id="2147485179" r:id="rId50"/>
    <p:sldMasterId id="2147485191" r:id="rId51"/>
    <p:sldMasterId id="2147485203" r:id="rId52"/>
    <p:sldMasterId id="2147485215" r:id="rId53"/>
    <p:sldMasterId id="2147485227" r:id="rId54"/>
    <p:sldMasterId id="2147485239" r:id="rId55"/>
    <p:sldMasterId id="2147485251" r:id="rId56"/>
    <p:sldMasterId id="2147485275" r:id="rId57"/>
    <p:sldMasterId id="2147485287" r:id="rId58"/>
    <p:sldMasterId id="2147485311" r:id="rId59"/>
    <p:sldMasterId id="2147485323" r:id="rId60"/>
    <p:sldMasterId id="2147485335" r:id="rId61"/>
    <p:sldMasterId id="2147485347" r:id="rId62"/>
    <p:sldMasterId id="2147485359" r:id="rId63"/>
    <p:sldMasterId id="2147485371" r:id="rId64"/>
    <p:sldMasterId id="2147485383" r:id="rId65"/>
    <p:sldMasterId id="2147485395" r:id="rId66"/>
    <p:sldMasterId id="2147485407" r:id="rId67"/>
    <p:sldMasterId id="2147485419" r:id="rId68"/>
    <p:sldMasterId id="2147485455" r:id="rId69"/>
    <p:sldMasterId id="2147485479" r:id="rId70"/>
    <p:sldMasterId id="2147485491" r:id="rId71"/>
    <p:sldMasterId id="2147485515" r:id="rId72"/>
    <p:sldMasterId id="2147485527" r:id="rId73"/>
    <p:sldMasterId id="2147485539" r:id="rId74"/>
    <p:sldMasterId id="2147485587" r:id="rId75"/>
    <p:sldMasterId id="2147485599" r:id="rId76"/>
    <p:sldMasterId id="2147485613" r:id="rId77"/>
    <p:sldMasterId id="2147485625" r:id="rId78"/>
    <p:sldMasterId id="2147485637" r:id="rId79"/>
    <p:sldMasterId id="2147485649" r:id="rId80"/>
    <p:sldMasterId id="2147485661" r:id="rId81"/>
    <p:sldMasterId id="2147485685" r:id="rId82"/>
    <p:sldMasterId id="2147485697" r:id="rId83"/>
    <p:sldMasterId id="2147485709" r:id="rId84"/>
    <p:sldMasterId id="2147485721" r:id="rId85"/>
    <p:sldMasterId id="2147485735" r:id="rId86"/>
    <p:sldMasterId id="2147485747" r:id="rId87"/>
    <p:sldMasterId id="2147485759" r:id="rId88"/>
    <p:sldMasterId id="2147485771" r:id="rId89"/>
  </p:sldMasterIdLst>
  <p:notesMasterIdLst>
    <p:notesMasterId r:id="rId329"/>
  </p:notesMasterIdLst>
  <p:sldIdLst>
    <p:sldId id="322" r:id="rId90"/>
    <p:sldId id="406" r:id="rId91"/>
    <p:sldId id="614" r:id="rId92"/>
    <p:sldId id="407" r:id="rId93"/>
    <p:sldId id="460" r:id="rId94"/>
    <p:sldId id="409" r:id="rId95"/>
    <p:sldId id="615" r:id="rId96"/>
    <p:sldId id="616" r:id="rId97"/>
    <p:sldId id="617" r:id="rId98"/>
    <p:sldId id="474" r:id="rId99"/>
    <p:sldId id="475" r:id="rId100"/>
    <p:sldId id="619" r:id="rId101"/>
    <p:sldId id="628" r:id="rId102"/>
    <p:sldId id="621" r:id="rId103"/>
    <p:sldId id="622" r:id="rId104"/>
    <p:sldId id="623" r:id="rId105"/>
    <p:sldId id="624" r:id="rId106"/>
    <p:sldId id="625" r:id="rId107"/>
    <p:sldId id="629" r:id="rId108"/>
    <p:sldId id="627" r:id="rId109"/>
    <p:sldId id="323" r:id="rId110"/>
    <p:sldId id="317" r:id="rId111"/>
    <p:sldId id="318" r:id="rId112"/>
    <p:sldId id="473" r:id="rId113"/>
    <p:sldId id="321" r:id="rId114"/>
    <p:sldId id="324" r:id="rId115"/>
    <p:sldId id="325" r:id="rId116"/>
    <p:sldId id="326" r:id="rId117"/>
    <p:sldId id="327" r:id="rId118"/>
    <p:sldId id="3202" r:id="rId119"/>
    <p:sldId id="661" r:id="rId120"/>
    <p:sldId id="319" r:id="rId121"/>
    <p:sldId id="412" r:id="rId122"/>
    <p:sldId id="3203" r:id="rId123"/>
    <p:sldId id="3198" r:id="rId124"/>
    <p:sldId id="3204" r:id="rId125"/>
    <p:sldId id="634" r:id="rId126"/>
    <p:sldId id="3205" r:id="rId127"/>
    <p:sldId id="3199" r:id="rId128"/>
    <p:sldId id="476" r:id="rId129"/>
    <p:sldId id="410" r:id="rId130"/>
    <p:sldId id="338" r:id="rId131"/>
    <p:sldId id="461" r:id="rId132"/>
    <p:sldId id="3206" r:id="rId133"/>
    <p:sldId id="636" r:id="rId134"/>
    <p:sldId id="333" r:id="rId135"/>
    <p:sldId id="334" r:id="rId136"/>
    <p:sldId id="335" r:id="rId137"/>
    <p:sldId id="613" r:id="rId138"/>
    <p:sldId id="337" r:id="rId139"/>
    <p:sldId id="478" r:id="rId140"/>
    <p:sldId id="340" r:id="rId141"/>
    <p:sldId id="342" r:id="rId142"/>
    <p:sldId id="607" r:id="rId143"/>
    <p:sldId id="637" r:id="rId144"/>
    <p:sldId id="3207" r:id="rId145"/>
    <p:sldId id="3195" r:id="rId146"/>
    <p:sldId id="3196" r:id="rId147"/>
    <p:sldId id="3208" r:id="rId148"/>
    <p:sldId id="3197" r:id="rId149"/>
    <p:sldId id="480" r:id="rId150"/>
    <p:sldId id="643" r:id="rId151"/>
    <p:sldId id="644" r:id="rId152"/>
    <p:sldId id="343" r:id="rId153"/>
    <p:sldId id="481" r:id="rId154"/>
    <p:sldId id="377" r:id="rId155"/>
    <p:sldId id="608" r:id="rId156"/>
    <p:sldId id="483" r:id="rId157"/>
    <p:sldId id="341" r:id="rId158"/>
    <p:sldId id="484" r:id="rId159"/>
    <p:sldId id="344" r:id="rId160"/>
    <p:sldId id="485" r:id="rId161"/>
    <p:sldId id="328" r:id="rId162"/>
    <p:sldId id="486" r:id="rId163"/>
    <p:sldId id="378" r:id="rId164"/>
    <p:sldId id="487" r:id="rId165"/>
    <p:sldId id="488" r:id="rId166"/>
    <p:sldId id="489" r:id="rId167"/>
    <p:sldId id="490" r:id="rId168"/>
    <p:sldId id="491" r:id="rId169"/>
    <p:sldId id="379" r:id="rId170"/>
    <p:sldId id="492" r:id="rId171"/>
    <p:sldId id="493" r:id="rId172"/>
    <p:sldId id="612" r:id="rId173"/>
    <p:sldId id="494" r:id="rId174"/>
    <p:sldId id="495" r:id="rId175"/>
    <p:sldId id="496" r:id="rId176"/>
    <p:sldId id="356" r:id="rId177"/>
    <p:sldId id="357" r:id="rId178"/>
    <p:sldId id="710" r:id="rId179"/>
    <p:sldId id="1728" r:id="rId180"/>
    <p:sldId id="2746" r:id="rId181"/>
    <p:sldId id="3008" r:id="rId182"/>
    <p:sldId id="3009" r:id="rId183"/>
    <p:sldId id="3180" r:id="rId184"/>
    <p:sldId id="3181" r:id="rId185"/>
    <p:sldId id="3182" r:id="rId186"/>
    <p:sldId id="497" r:id="rId187"/>
    <p:sldId id="348" r:id="rId188"/>
    <p:sldId id="498" r:id="rId189"/>
    <p:sldId id="499" r:id="rId190"/>
    <p:sldId id="500" r:id="rId191"/>
    <p:sldId id="257" r:id="rId192"/>
    <p:sldId id="502" r:id="rId193"/>
    <p:sldId id="503" r:id="rId194"/>
    <p:sldId id="504" r:id="rId195"/>
    <p:sldId id="609" r:id="rId196"/>
    <p:sldId id="506" r:id="rId197"/>
    <p:sldId id="511" r:id="rId198"/>
    <p:sldId id="507" r:id="rId199"/>
    <p:sldId id="355" r:id="rId200"/>
    <p:sldId id="508" r:id="rId201"/>
    <p:sldId id="512" r:id="rId202"/>
    <p:sldId id="509" r:id="rId203"/>
    <p:sldId id="510" r:id="rId204"/>
    <p:sldId id="513" r:id="rId205"/>
    <p:sldId id="359" r:id="rId206"/>
    <p:sldId id="514" r:id="rId207"/>
    <p:sldId id="515" r:id="rId208"/>
    <p:sldId id="516" r:id="rId209"/>
    <p:sldId id="517" r:id="rId210"/>
    <p:sldId id="353" r:id="rId211"/>
    <p:sldId id="518" r:id="rId212"/>
    <p:sldId id="618" r:id="rId213"/>
    <p:sldId id="519" r:id="rId214"/>
    <p:sldId id="520" r:id="rId215"/>
    <p:sldId id="521" r:id="rId216"/>
    <p:sldId id="522" r:id="rId217"/>
    <p:sldId id="523" r:id="rId218"/>
    <p:sldId id="524" r:id="rId219"/>
    <p:sldId id="525" r:id="rId220"/>
    <p:sldId id="605" r:id="rId221"/>
    <p:sldId id="610" r:id="rId222"/>
    <p:sldId id="364" r:id="rId223"/>
    <p:sldId id="528" r:id="rId224"/>
    <p:sldId id="604" r:id="rId225"/>
    <p:sldId id="529" r:id="rId226"/>
    <p:sldId id="532" r:id="rId227"/>
    <p:sldId id="530" r:id="rId228"/>
    <p:sldId id="358" r:id="rId229"/>
    <p:sldId id="534" r:id="rId230"/>
    <p:sldId id="363" r:id="rId231"/>
    <p:sldId id="645" r:id="rId232"/>
    <p:sldId id="646" r:id="rId233"/>
    <p:sldId id="535" r:id="rId234"/>
    <p:sldId id="536" r:id="rId235"/>
    <p:sldId id="611" r:id="rId236"/>
    <p:sldId id="3183" r:id="rId237"/>
    <p:sldId id="538" r:id="rId238"/>
    <p:sldId id="540" r:id="rId239"/>
    <p:sldId id="539" r:id="rId240"/>
    <p:sldId id="541" r:id="rId241"/>
    <p:sldId id="542" r:id="rId242"/>
    <p:sldId id="543" r:id="rId243"/>
    <p:sldId id="544" r:id="rId244"/>
    <p:sldId id="545" r:id="rId245"/>
    <p:sldId id="546" r:id="rId246"/>
    <p:sldId id="547" r:id="rId247"/>
    <p:sldId id="548" r:id="rId248"/>
    <p:sldId id="549" r:id="rId249"/>
    <p:sldId id="550" r:id="rId250"/>
    <p:sldId id="551" r:id="rId251"/>
    <p:sldId id="552" r:id="rId252"/>
    <p:sldId id="553" r:id="rId253"/>
    <p:sldId id="554" r:id="rId254"/>
    <p:sldId id="555" r:id="rId255"/>
    <p:sldId id="556" r:id="rId256"/>
    <p:sldId id="557" r:id="rId257"/>
    <p:sldId id="558" r:id="rId258"/>
    <p:sldId id="559" r:id="rId259"/>
    <p:sldId id="560" r:id="rId260"/>
    <p:sldId id="561" r:id="rId261"/>
    <p:sldId id="562" r:id="rId262"/>
    <p:sldId id="563" r:id="rId263"/>
    <p:sldId id="564" r:id="rId264"/>
    <p:sldId id="565" r:id="rId265"/>
    <p:sldId id="566" r:id="rId266"/>
    <p:sldId id="567" r:id="rId267"/>
    <p:sldId id="568" r:id="rId268"/>
    <p:sldId id="569" r:id="rId269"/>
    <p:sldId id="570" r:id="rId270"/>
    <p:sldId id="571" r:id="rId271"/>
    <p:sldId id="572" r:id="rId272"/>
    <p:sldId id="573" r:id="rId273"/>
    <p:sldId id="574" r:id="rId274"/>
    <p:sldId id="575" r:id="rId275"/>
    <p:sldId id="576" r:id="rId276"/>
    <p:sldId id="577" r:id="rId277"/>
    <p:sldId id="578" r:id="rId278"/>
    <p:sldId id="579" r:id="rId279"/>
    <p:sldId id="580" r:id="rId280"/>
    <p:sldId id="581" r:id="rId281"/>
    <p:sldId id="582" r:id="rId282"/>
    <p:sldId id="583" r:id="rId283"/>
    <p:sldId id="584" r:id="rId284"/>
    <p:sldId id="585" r:id="rId285"/>
    <p:sldId id="586" r:id="rId286"/>
    <p:sldId id="587" r:id="rId287"/>
    <p:sldId id="588" r:id="rId288"/>
    <p:sldId id="589" r:id="rId289"/>
    <p:sldId id="590" r:id="rId290"/>
    <p:sldId id="591" r:id="rId291"/>
    <p:sldId id="592" r:id="rId292"/>
    <p:sldId id="593" r:id="rId293"/>
    <p:sldId id="3185" r:id="rId294"/>
    <p:sldId id="3191" r:id="rId295"/>
    <p:sldId id="3192" r:id="rId296"/>
    <p:sldId id="3193" r:id="rId297"/>
    <p:sldId id="3194" r:id="rId298"/>
    <p:sldId id="594" r:id="rId299"/>
    <p:sldId id="597" r:id="rId300"/>
    <p:sldId id="598" r:id="rId301"/>
    <p:sldId id="308" r:id="rId302"/>
    <p:sldId id="309" r:id="rId303"/>
    <p:sldId id="310" r:id="rId304"/>
    <p:sldId id="314" r:id="rId305"/>
    <p:sldId id="312" r:id="rId306"/>
    <p:sldId id="313" r:id="rId307"/>
    <p:sldId id="3209" r:id="rId308"/>
    <p:sldId id="3210" r:id="rId309"/>
    <p:sldId id="3186" r:id="rId310"/>
    <p:sldId id="3187" r:id="rId311"/>
    <p:sldId id="3188" r:id="rId312"/>
    <p:sldId id="3189" r:id="rId313"/>
    <p:sldId id="3190" r:id="rId314"/>
    <p:sldId id="362" r:id="rId315"/>
    <p:sldId id="367" r:id="rId316"/>
    <p:sldId id="372" r:id="rId317"/>
    <p:sldId id="5040" r:id="rId318"/>
    <p:sldId id="961" r:id="rId319"/>
    <p:sldId id="660" r:id="rId320"/>
    <p:sldId id="5041" r:id="rId321"/>
    <p:sldId id="365" r:id="rId322"/>
    <p:sldId id="366" r:id="rId323"/>
    <p:sldId id="373" r:id="rId324"/>
    <p:sldId id="375" r:id="rId325"/>
    <p:sldId id="376" r:id="rId326"/>
    <p:sldId id="603" r:id="rId327"/>
    <p:sldId id="5042" r:id="rId328"/>
  </p:sldIdLst>
  <p:sldSz cx="9144000" cy="6858000" type="screen4x3"/>
  <p:notesSz cx="6858000" cy="9144000"/>
  <p:defaultTextStyle>
    <a:defPPr>
      <a:defRPr lang="en-US"/>
    </a:defPPr>
    <a:lvl1pPr algn="l" rtl="0" fontAlgn="base">
      <a:lnSpc>
        <a:spcPct val="80000"/>
      </a:lnSpc>
      <a:spcBef>
        <a:spcPct val="0"/>
      </a:spcBef>
      <a:spcAft>
        <a:spcPct val="0"/>
      </a:spcAft>
      <a:defRPr sz="2000" b="1" kern="1200">
        <a:solidFill>
          <a:srgbClr val="000000"/>
        </a:solidFill>
        <a:latin typeface="Arial Narrow" charset="0"/>
        <a:ea typeface="ＭＳ Ｐゴシック" charset="0"/>
        <a:cs typeface="ＭＳ Ｐゴシック" charset="0"/>
      </a:defRPr>
    </a:lvl1pPr>
    <a:lvl2pPr marL="457200" algn="l" rtl="0" fontAlgn="base">
      <a:lnSpc>
        <a:spcPct val="80000"/>
      </a:lnSpc>
      <a:spcBef>
        <a:spcPct val="0"/>
      </a:spcBef>
      <a:spcAft>
        <a:spcPct val="0"/>
      </a:spcAft>
      <a:defRPr sz="2000" b="1" kern="1200">
        <a:solidFill>
          <a:srgbClr val="000000"/>
        </a:solidFill>
        <a:latin typeface="Arial Narrow" charset="0"/>
        <a:ea typeface="ＭＳ Ｐゴシック" charset="0"/>
        <a:cs typeface="ＭＳ Ｐゴシック" charset="0"/>
      </a:defRPr>
    </a:lvl2pPr>
    <a:lvl3pPr marL="914400" algn="l" rtl="0" fontAlgn="base">
      <a:lnSpc>
        <a:spcPct val="80000"/>
      </a:lnSpc>
      <a:spcBef>
        <a:spcPct val="0"/>
      </a:spcBef>
      <a:spcAft>
        <a:spcPct val="0"/>
      </a:spcAft>
      <a:defRPr sz="2000" b="1" kern="1200">
        <a:solidFill>
          <a:srgbClr val="000000"/>
        </a:solidFill>
        <a:latin typeface="Arial Narrow" charset="0"/>
        <a:ea typeface="ＭＳ Ｐゴシック" charset="0"/>
        <a:cs typeface="ＭＳ Ｐゴシック" charset="0"/>
      </a:defRPr>
    </a:lvl3pPr>
    <a:lvl4pPr marL="1371600" algn="l" rtl="0" fontAlgn="base">
      <a:lnSpc>
        <a:spcPct val="80000"/>
      </a:lnSpc>
      <a:spcBef>
        <a:spcPct val="0"/>
      </a:spcBef>
      <a:spcAft>
        <a:spcPct val="0"/>
      </a:spcAft>
      <a:defRPr sz="2000" b="1" kern="1200">
        <a:solidFill>
          <a:srgbClr val="000000"/>
        </a:solidFill>
        <a:latin typeface="Arial Narrow" charset="0"/>
        <a:ea typeface="ＭＳ Ｐゴシック" charset="0"/>
        <a:cs typeface="ＭＳ Ｐゴシック" charset="0"/>
      </a:defRPr>
    </a:lvl4pPr>
    <a:lvl5pPr marL="1828800" algn="l" rtl="0" fontAlgn="base">
      <a:lnSpc>
        <a:spcPct val="80000"/>
      </a:lnSpc>
      <a:spcBef>
        <a:spcPct val="0"/>
      </a:spcBef>
      <a:spcAft>
        <a:spcPct val="0"/>
      </a:spcAft>
      <a:defRPr sz="2000" b="1" kern="1200">
        <a:solidFill>
          <a:srgbClr val="000000"/>
        </a:solidFill>
        <a:latin typeface="Arial Narrow" charset="0"/>
        <a:ea typeface="ＭＳ Ｐゴシック" charset="0"/>
        <a:cs typeface="ＭＳ Ｐゴシック" charset="0"/>
      </a:defRPr>
    </a:lvl5pPr>
    <a:lvl6pPr marL="2286000" algn="l" defTabSz="457200" rtl="0" eaLnBrk="1" latinLnBrk="0" hangingPunct="1">
      <a:defRPr sz="2000" b="1" kern="1200">
        <a:solidFill>
          <a:srgbClr val="000000"/>
        </a:solidFill>
        <a:latin typeface="Arial Narrow" charset="0"/>
        <a:ea typeface="ＭＳ Ｐゴシック" charset="0"/>
        <a:cs typeface="ＭＳ Ｐゴシック" charset="0"/>
      </a:defRPr>
    </a:lvl6pPr>
    <a:lvl7pPr marL="2743200" algn="l" defTabSz="457200" rtl="0" eaLnBrk="1" latinLnBrk="0" hangingPunct="1">
      <a:defRPr sz="2000" b="1" kern="1200">
        <a:solidFill>
          <a:srgbClr val="000000"/>
        </a:solidFill>
        <a:latin typeface="Arial Narrow" charset="0"/>
        <a:ea typeface="ＭＳ Ｐゴシック" charset="0"/>
        <a:cs typeface="ＭＳ Ｐゴシック" charset="0"/>
      </a:defRPr>
    </a:lvl7pPr>
    <a:lvl8pPr marL="3200400" algn="l" defTabSz="457200" rtl="0" eaLnBrk="1" latinLnBrk="0" hangingPunct="1">
      <a:defRPr sz="2000" b="1" kern="1200">
        <a:solidFill>
          <a:srgbClr val="000000"/>
        </a:solidFill>
        <a:latin typeface="Arial Narrow" charset="0"/>
        <a:ea typeface="ＭＳ Ｐゴシック" charset="0"/>
        <a:cs typeface="ＭＳ Ｐゴシック" charset="0"/>
      </a:defRPr>
    </a:lvl8pPr>
    <a:lvl9pPr marL="3657600" algn="l" defTabSz="457200" rtl="0" eaLnBrk="1" latinLnBrk="0" hangingPunct="1">
      <a:defRPr sz="2000" b="1" kern="1200">
        <a:solidFill>
          <a:srgbClr val="000000"/>
        </a:solidFill>
        <a:latin typeface="Arial Narrow" charset="0"/>
        <a:ea typeface="ＭＳ Ｐゴシック" charset="0"/>
        <a:cs typeface="ＭＳ Ｐゴシック" charset="0"/>
      </a:defRPr>
    </a:lvl9pPr>
  </p:defaultTextStyle>
  <p:extLst>
    <p:ext uri="{521415D9-36F7-43E2-AB2F-B90AF26B5E84}">
      <p14:sectionLst xmlns:p14="http://schemas.microsoft.com/office/powerpoint/2010/main">
        <p14:section name="Overview" id="{2A0458B4-0263-1F46-B919-C05E7D2F4588}">
          <p14:sldIdLst>
            <p14:sldId id="322"/>
            <p14:sldId id="406"/>
            <p14:sldId id="614"/>
            <p14:sldId id="407"/>
            <p14:sldId id="460"/>
            <p14:sldId id="409"/>
            <p14:sldId id="615"/>
            <p14:sldId id="616"/>
            <p14:sldId id="617"/>
            <p14:sldId id="474"/>
            <p14:sldId id="475"/>
            <p14:sldId id="619"/>
            <p14:sldId id="628"/>
            <p14:sldId id="621"/>
            <p14:sldId id="622"/>
            <p14:sldId id="623"/>
            <p14:sldId id="624"/>
            <p14:sldId id="625"/>
            <p14:sldId id="629"/>
            <p14:sldId id="627"/>
          </p14:sldIdLst>
        </p14:section>
        <p14:section name="Introduction" id="{CF0ECE07-A6EA-0B4A-9059-1419425EE1CF}">
          <p14:sldIdLst>
            <p14:sldId id="323"/>
            <p14:sldId id="317"/>
            <p14:sldId id="318"/>
            <p14:sldId id="473"/>
            <p14:sldId id="321"/>
            <p14:sldId id="324"/>
            <p14:sldId id="325"/>
            <p14:sldId id="326"/>
            <p14:sldId id="327"/>
            <p14:sldId id="3202"/>
          </p14:sldIdLst>
        </p14:section>
        <p14:section name="Sermon" id="{43E32248-F56B-834D-9610-C186101BCAAE}">
          <p14:sldIdLst>
            <p14:sldId id="661"/>
            <p14:sldId id="319"/>
            <p14:sldId id="412"/>
            <p14:sldId id="3203"/>
            <p14:sldId id="3198"/>
            <p14:sldId id="3204"/>
            <p14:sldId id="634"/>
            <p14:sldId id="3205"/>
            <p14:sldId id="3199"/>
          </p14:sldIdLst>
        </p14:section>
        <p14:section name="Chapters" id="{BDE77B4A-3A78-DF44-B680-52F38D196300}">
          <p14:sldIdLst>
            <p14:sldId id="476"/>
            <p14:sldId id="410"/>
            <p14:sldId id="338"/>
            <p14:sldId id="461"/>
            <p14:sldId id="3206"/>
            <p14:sldId id="636"/>
            <p14:sldId id="333"/>
            <p14:sldId id="334"/>
            <p14:sldId id="335"/>
            <p14:sldId id="613"/>
            <p14:sldId id="337"/>
            <p14:sldId id="478"/>
            <p14:sldId id="340"/>
            <p14:sldId id="342"/>
            <p14:sldId id="607"/>
            <p14:sldId id="637"/>
            <p14:sldId id="3207"/>
            <p14:sldId id="3195"/>
            <p14:sldId id="3196"/>
            <p14:sldId id="3208"/>
            <p14:sldId id="3197"/>
            <p14:sldId id="480"/>
            <p14:sldId id="643"/>
            <p14:sldId id="644"/>
            <p14:sldId id="343"/>
            <p14:sldId id="481"/>
            <p14:sldId id="377"/>
            <p14:sldId id="608"/>
            <p14:sldId id="483"/>
            <p14:sldId id="341"/>
            <p14:sldId id="484"/>
            <p14:sldId id="344"/>
            <p14:sldId id="485"/>
            <p14:sldId id="328"/>
            <p14:sldId id="486"/>
            <p14:sldId id="378"/>
            <p14:sldId id="487"/>
            <p14:sldId id="488"/>
            <p14:sldId id="489"/>
            <p14:sldId id="490"/>
            <p14:sldId id="491"/>
            <p14:sldId id="379"/>
            <p14:sldId id="492"/>
            <p14:sldId id="493"/>
            <p14:sldId id="612"/>
            <p14:sldId id="494"/>
            <p14:sldId id="495"/>
            <p14:sldId id="496"/>
            <p14:sldId id="356"/>
            <p14:sldId id="357"/>
            <p14:sldId id="710"/>
            <p14:sldId id="1728"/>
            <p14:sldId id="2746"/>
            <p14:sldId id="3008"/>
            <p14:sldId id="3009"/>
            <p14:sldId id="3180"/>
            <p14:sldId id="3181"/>
            <p14:sldId id="3182"/>
            <p14:sldId id="497"/>
            <p14:sldId id="348"/>
            <p14:sldId id="498"/>
            <p14:sldId id="499"/>
            <p14:sldId id="500"/>
            <p14:sldId id="257"/>
            <p14:sldId id="502"/>
            <p14:sldId id="503"/>
            <p14:sldId id="504"/>
            <p14:sldId id="609"/>
            <p14:sldId id="506"/>
            <p14:sldId id="511"/>
            <p14:sldId id="507"/>
            <p14:sldId id="355"/>
            <p14:sldId id="508"/>
            <p14:sldId id="512"/>
            <p14:sldId id="509"/>
            <p14:sldId id="510"/>
            <p14:sldId id="513"/>
            <p14:sldId id="359"/>
            <p14:sldId id="514"/>
            <p14:sldId id="515"/>
            <p14:sldId id="516"/>
            <p14:sldId id="517"/>
            <p14:sldId id="353"/>
            <p14:sldId id="518"/>
            <p14:sldId id="618"/>
            <p14:sldId id="519"/>
            <p14:sldId id="520"/>
            <p14:sldId id="521"/>
            <p14:sldId id="522"/>
            <p14:sldId id="523"/>
            <p14:sldId id="524"/>
            <p14:sldId id="525"/>
            <p14:sldId id="605"/>
            <p14:sldId id="610"/>
            <p14:sldId id="364"/>
            <p14:sldId id="528"/>
            <p14:sldId id="604"/>
            <p14:sldId id="529"/>
            <p14:sldId id="532"/>
            <p14:sldId id="530"/>
            <p14:sldId id="358"/>
            <p14:sldId id="534"/>
            <p14:sldId id="363"/>
            <p14:sldId id="645"/>
            <p14:sldId id="646"/>
            <p14:sldId id="535"/>
            <p14:sldId id="536"/>
            <p14:sldId id="611"/>
            <p14:sldId id="3183"/>
            <p14:sldId id="538"/>
            <p14:sldId id="540"/>
            <p14:sldId id="539"/>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3185"/>
            <p14:sldId id="3191"/>
            <p14:sldId id="3192"/>
            <p14:sldId id="3193"/>
            <p14:sldId id="3194"/>
            <p14:sldId id="594"/>
            <p14:sldId id="597"/>
            <p14:sldId id="598"/>
            <p14:sldId id="308"/>
            <p14:sldId id="309"/>
            <p14:sldId id="310"/>
            <p14:sldId id="314"/>
            <p14:sldId id="312"/>
            <p14:sldId id="313"/>
            <p14:sldId id="3209"/>
          </p14:sldIdLst>
        </p14:section>
        <p14:section name="Conclusion" id="{7F0F70E1-7C3E-CC45-AA4C-DADEDF398EE5}">
          <p14:sldIdLst>
            <p14:sldId id="3210"/>
            <p14:sldId id="3186"/>
            <p14:sldId id="3187"/>
            <p14:sldId id="3188"/>
            <p14:sldId id="3189"/>
            <p14:sldId id="3190"/>
            <p14:sldId id="362"/>
            <p14:sldId id="367"/>
            <p14:sldId id="372"/>
            <p14:sldId id="5040"/>
            <p14:sldId id="961"/>
            <p14:sldId id="660"/>
            <p14:sldId id="5041"/>
            <p14:sldId id="365"/>
            <p14:sldId id="366"/>
            <p14:sldId id="373"/>
            <p14:sldId id="375"/>
            <p14:sldId id="376"/>
            <p14:sldId id="603"/>
            <p14:sldId id="504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0033"/>
    <a:srgbClr val="FF0000"/>
    <a:srgbClr val="EAEAEA"/>
    <a:srgbClr val="DDDDDD"/>
    <a:srgbClr val="B2B2B2"/>
    <a:srgbClr val="FF0066"/>
    <a:srgbClr val="6633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145"/>
    <p:restoredTop sz="73789"/>
  </p:normalViewPr>
  <p:slideViewPr>
    <p:cSldViewPr>
      <p:cViewPr>
        <p:scale>
          <a:sx n="98" d="100"/>
          <a:sy n="98" d="100"/>
        </p:scale>
        <p:origin x="800" y="2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69798"/>
    </p:cViewPr>
  </p:sorterViewPr>
  <p:notesViewPr>
    <p:cSldViewPr>
      <p:cViewPr varScale="1">
        <p:scale>
          <a:sx n="55" d="100"/>
          <a:sy n="55" d="100"/>
        </p:scale>
        <p:origin x="-81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28.xml"/><Relationship Id="rId299" Type="http://schemas.openxmlformats.org/officeDocument/2006/relationships/slide" Target="slides/slide210.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0.xml"/><Relationship Id="rId324" Type="http://schemas.openxmlformats.org/officeDocument/2006/relationships/slide" Target="slides/slide235.xml"/><Relationship Id="rId170" Type="http://schemas.openxmlformats.org/officeDocument/2006/relationships/slide" Target="slides/slide81.xml"/><Relationship Id="rId226" Type="http://schemas.openxmlformats.org/officeDocument/2006/relationships/slide" Target="slides/slide137.xml"/><Relationship Id="rId268" Type="http://schemas.openxmlformats.org/officeDocument/2006/relationships/slide" Target="slides/slide179.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39.xml"/><Relationship Id="rId5" Type="http://schemas.openxmlformats.org/officeDocument/2006/relationships/slideMaster" Target="slideMasters/slideMaster5.xml"/><Relationship Id="rId181" Type="http://schemas.openxmlformats.org/officeDocument/2006/relationships/slide" Target="slides/slide92.xml"/><Relationship Id="rId237" Type="http://schemas.openxmlformats.org/officeDocument/2006/relationships/slide" Target="slides/slide148.xml"/><Relationship Id="rId279" Type="http://schemas.openxmlformats.org/officeDocument/2006/relationships/slide" Target="slides/slide190.xml"/><Relationship Id="rId43" Type="http://schemas.openxmlformats.org/officeDocument/2006/relationships/slideMaster" Target="slideMasters/slideMaster43.xml"/><Relationship Id="rId139" Type="http://schemas.openxmlformats.org/officeDocument/2006/relationships/slide" Target="slides/slide50.xml"/><Relationship Id="rId290" Type="http://schemas.openxmlformats.org/officeDocument/2006/relationships/slide" Target="slides/slide201.xml"/><Relationship Id="rId304" Type="http://schemas.openxmlformats.org/officeDocument/2006/relationships/slide" Target="slides/slide215.xml"/><Relationship Id="rId85" Type="http://schemas.openxmlformats.org/officeDocument/2006/relationships/slideMaster" Target="slideMasters/slideMaster85.xml"/><Relationship Id="rId150" Type="http://schemas.openxmlformats.org/officeDocument/2006/relationships/slide" Target="slides/slide61.xml"/><Relationship Id="rId192" Type="http://schemas.openxmlformats.org/officeDocument/2006/relationships/slide" Target="slides/slide103.xml"/><Relationship Id="rId206" Type="http://schemas.openxmlformats.org/officeDocument/2006/relationships/slide" Target="slides/slide117.xml"/><Relationship Id="rId248" Type="http://schemas.openxmlformats.org/officeDocument/2006/relationships/slide" Target="slides/slide159.xml"/><Relationship Id="rId12" Type="http://schemas.openxmlformats.org/officeDocument/2006/relationships/slideMaster" Target="slideMasters/slideMaster12.xml"/><Relationship Id="rId108" Type="http://schemas.openxmlformats.org/officeDocument/2006/relationships/slide" Target="slides/slide19.xml"/><Relationship Id="rId315" Type="http://schemas.openxmlformats.org/officeDocument/2006/relationships/slide" Target="slides/slide226.xml"/><Relationship Id="rId54" Type="http://schemas.openxmlformats.org/officeDocument/2006/relationships/slideMaster" Target="slideMasters/slideMaster54.xml"/><Relationship Id="rId96" Type="http://schemas.openxmlformats.org/officeDocument/2006/relationships/slide" Target="slides/slide7.xml"/><Relationship Id="rId161" Type="http://schemas.openxmlformats.org/officeDocument/2006/relationships/slide" Target="slides/slide72.xml"/><Relationship Id="rId217" Type="http://schemas.openxmlformats.org/officeDocument/2006/relationships/slide" Target="slides/slide128.xml"/><Relationship Id="rId259" Type="http://schemas.openxmlformats.org/officeDocument/2006/relationships/slide" Target="slides/slide170.xml"/><Relationship Id="rId23" Type="http://schemas.openxmlformats.org/officeDocument/2006/relationships/slideMaster" Target="slideMasters/slideMaster23.xml"/><Relationship Id="rId119" Type="http://schemas.openxmlformats.org/officeDocument/2006/relationships/slide" Target="slides/slide30.xml"/><Relationship Id="rId270" Type="http://schemas.openxmlformats.org/officeDocument/2006/relationships/slide" Target="slides/slide181.xml"/><Relationship Id="rId326" Type="http://schemas.openxmlformats.org/officeDocument/2006/relationships/slide" Target="slides/slide237.xml"/><Relationship Id="rId65" Type="http://schemas.openxmlformats.org/officeDocument/2006/relationships/slideMaster" Target="slideMasters/slideMaster65.xml"/><Relationship Id="rId130" Type="http://schemas.openxmlformats.org/officeDocument/2006/relationships/slide" Target="slides/slide41.xml"/><Relationship Id="rId172" Type="http://schemas.openxmlformats.org/officeDocument/2006/relationships/slide" Target="slides/slide83.xml"/><Relationship Id="rId228" Type="http://schemas.openxmlformats.org/officeDocument/2006/relationships/slide" Target="slides/slide139.xml"/><Relationship Id="rId281" Type="http://schemas.openxmlformats.org/officeDocument/2006/relationships/slide" Target="slides/slide192.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52.xml"/><Relationship Id="rId7" Type="http://schemas.openxmlformats.org/officeDocument/2006/relationships/slideMaster" Target="slideMasters/slideMaster7.xml"/><Relationship Id="rId183" Type="http://schemas.openxmlformats.org/officeDocument/2006/relationships/slide" Target="slides/slide94.xml"/><Relationship Id="rId239" Type="http://schemas.openxmlformats.org/officeDocument/2006/relationships/slide" Target="slides/slide150.xml"/><Relationship Id="rId250" Type="http://schemas.openxmlformats.org/officeDocument/2006/relationships/slide" Target="slides/slide161.xml"/><Relationship Id="rId292" Type="http://schemas.openxmlformats.org/officeDocument/2006/relationships/slide" Target="slides/slide203.xml"/><Relationship Id="rId306" Type="http://schemas.openxmlformats.org/officeDocument/2006/relationships/slide" Target="slides/slide217.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 Target="slides/slide21.xml"/><Relationship Id="rId131" Type="http://schemas.openxmlformats.org/officeDocument/2006/relationships/slide" Target="slides/slide42.xml"/><Relationship Id="rId327" Type="http://schemas.openxmlformats.org/officeDocument/2006/relationships/slide" Target="slides/slide238.xml"/><Relationship Id="rId152" Type="http://schemas.openxmlformats.org/officeDocument/2006/relationships/slide" Target="slides/slide63.xml"/><Relationship Id="rId173" Type="http://schemas.openxmlformats.org/officeDocument/2006/relationships/slide" Target="slides/slide84.xml"/><Relationship Id="rId194" Type="http://schemas.openxmlformats.org/officeDocument/2006/relationships/slide" Target="slides/slide105.xml"/><Relationship Id="rId208" Type="http://schemas.openxmlformats.org/officeDocument/2006/relationships/slide" Target="slides/slide119.xml"/><Relationship Id="rId229" Type="http://schemas.openxmlformats.org/officeDocument/2006/relationships/slide" Target="slides/slide140.xml"/><Relationship Id="rId240" Type="http://schemas.openxmlformats.org/officeDocument/2006/relationships/slide" Target="slides/slide151.xml"/><Relationship Id="rId261" Type="http://schemas.openxmlformats.org/officeDocument/2006/relationships/slide" Target="slides/slide17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11.xml"/><Relationship Id="rId282" Type="http://schemas.openxmlformats.org/officeDocument/2006/relationships/slide" Target="slides/slide193.xml"/><Relationship Id="rId317" Type="http://schemas.openxmlformats.org/officeDocument/2006/relationships/slide" Target="slides/slide228.xml"/><Relationship Id="rId8" Type="http://schemas.openxmlformats.org/officeDocument/2006/relationships/slideMaster" Target="slideMasters/slideMaster8.xml"/><Relationship Id="rId98" Type="http://schemas.openxmlformats.org/officeDocument/2006/relationships/slide" Target="slides/slide9.xml"/><Relationship Id="rId121" Type="http://schemas.openxmlformats.org/officeDocument/2006/relationships/slide" Target="slides/slide32.xml"/><Relationship Id="rId142" Type="http://schemas.openxmlformats.org/officeDocument/2006/relationships/slide" Target="slides/slide53.xml"/><Relationship Id="rId163" Type="http://schemas.openxmlformats.org/officeDocument/2006/relationships/slide" Target="slides/slide74.xml"/><Relationship Id="rId184" Type="http://schemas.openxmlformats.org/officeDocument/2006/relationships/slide" Target="slides/slide95.xml"/><Relationship Id="rId219" Type="http://schemas.openxmlformats.org/officeDocument/2006/relationships/slide" Target="slides/slide130.xml"/><Relationship Id="rId230" Type="http://schemas.openxmlformats.org/officeDocument/2006/relationships/slide" Target="slides/slide141.xml"/><Relationship Id="rId251" Type="http://schemas.openxmlformats.org/officeDocument/2006/relationships/slide" Target="slides/slide16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183.xml"/><Relationship Id="rId293" Type="http://schemas.openxmlformats.org/officeDocument/2006/relationships/slide" Target="slides/slide204.xml"/><Relationship Id="rId307" Type="http://schemas.openxmlformats.org/officeDocument/2006/relationships/slide" Target="slides/slide218.xml"/><Relationship Id="rId328" Type="http://schemas.openxmlformats.org/officeDocument/2006/relationships/slide" Target="slides/slide239.xml"/><Relationship Id="rId88" Type="http://schemas.openxmlformats.org/officeDocument/2006/relationships/slideMaster" Target="slideMasters/slideMaster88.xml"/><Relationship Id="rId111" Type="http://schemas.openxmlformats.org/officeDocument/2006/relationships/slide" Target="slides/slide22.xml"/><Relationship Id="rId132" Type="http://schemas.openxmlformats.org/officeDocument/2006/relationships/slide" Target="slides/slide43.xml"/><Relationship Id="rId153" Type="http://schemas.openxmlformats.org/officeDocument/2006/relationships/slide" Target="slides/slide64.xml"/><Relationship Id="rId174" Type="http://schemas.openxmlformats.org/officeDocument/2006/relationships/slide" Target="slides/slide85.xml"/><Relationship Id="rId195" Type="http://schemas.openxmlformats.org/officeDocument/2006/relationships/slide" Target="slides/slide106.xml"/><Relationship Id="rId209" Type="http://schemas.openxmlformats.org/officeDocument/2006/relationships/slide" Target="slides/slide120.xml"/><Relationship Id="rId220" Type="http://schemas.openxmlformats.org/officeDocument/2006/relationships/slide" Target="slides/slide131.xml"/><Relationship Id="rId241" Type="http://schemas.openxmlformats.org/officeDocument/2006/relationships/slide" Target="slides/slide15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73.xml"/><Relationship Id="rId283" Type="http://schemas.openxmlformats.org/officeDocument/2006/relationships/slide" Target="slides/slide194.xml"/><Relationship Id="rId318" Type="http://schemas.openxmlformats.org/officeDocument/2006/relationships/slide" Target="slides/slide229.xml"/><Relationship Id="rId78" Type="http://schemas.openxmlformats.org/officeDocument/2006/relationships/slideMaster" Target="slideMasters/slideMaster78.xml"/><Relationship Id="rId99" Type="http://schemas.openxmlformats.org/officeDocument/2006/relationships/slide" Target="slides/slide10.xml"/><Relationship Id="rId101" Type="http://schemas.openxmlformats.org/officeDocument/2006/relationships/slide" Target="slides/slide12.xml"/><Relationship Id="rId122" Type="http://schemas.openxmlformats.org/officeDocument/2006/relationships/slide" Target="slides/slide33.xml"/><Relationship Id="rId143" Type="http://schemas.openxmlformats.org/officeDocument/2006/relationships/slide" Target="slides/slide54.xml"/><Relationship Id="rId164" Type="http://schemas.openxmlformats.org/officeDocument/2006/relationships/slide" Target="slides/slide75.xml"/><Relationship Id="rId185" Type="http://schemas.openxmlformats.org/officeDocument/2006/relationships/slide" Target="slides/slide96.xml"/><Relationship Id="rId9" Type="http://schemas.openxmlformats.org/officeDocument/2006/relationships/slideMaster" Target="slideMasters/slideMaster9.xml"/><Relationship Id="rId210" Type="http://schemas.openxmlformats.org/officeDocument/2006/relationships/slide" Target="slides/slide121.xml"/><Relationship Id="rId26" Type="http://schemas.openxmlformats.org/officeDocument/2006/relationships/slideMaster" Target="slideMasters/slideMaster26.xml"/><Relationship Id="rId231" Type="http://schemas.openxmlformats.org/officeDocument/2006/relationships/slide" Target="slides/slide142.xml"/><Relationship Id="rId252" Type="http://schemas.openxmlformats.org/officeDocument/2006/relationships/slide" Target="slides/slide163.xml"/><Relationship Id="rId273" Type="http://schemas.openxmlformats.org/officeDocument/2006/relationships/slide" Target="slides/slide184.xml"/><Relationship Id="rId294" Type="http://schemas.openxmlformats.org/officeDocument/2006/relationships/slide" Target="slides/slide205.xml"/><Relationship Id="rId308" Type="http://schemas.openxmlformats.org/officeDocument/2006/relationships/slide" Target="slides/slide219.xml"/><Relationship Id="rId329" Type="http://schemas.openxmlformats.org/officeDocument/2006/relationships/notesMaster" Target="notesMasters/notesMaster1.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Master" Target="slideMasters/slideMaster89.xml"/><Relationship Id="rId112" Type="http://schemas.openxmlformats.org/officeDocument/2006/relationships/slide" Target="slides/slide23.xml"/><Relationship Id="rId133" Type="http://schemas.openxmlformats.org/officeDocument/2006/relationships/slide" Target="slides/slide44.xml"/><Relationship Id="rId154" Type="http://schemas.openxmlformats.org/officeDocument/2006/relationships/slide" Target="slides/slide65.xml"/><Relationship Id="rId175" Type="http://schemas.openxmlformats.org/officeDocument/2006/relationships/slide" Target="slides/slide86.xml"/><Relationship Id="rId196" Type="http://schemas.openxmlformats.org/officeDocument/2006/relationships/slide" Target="slides/slide107.xml"/><Relationship Id="rId200" Type="http://schemas.openxmlformats.org/officeDocument/2006/relationships/slide" Target="slides/slide111.xml"/><Relationship Id="rId16" Type="http://schemas.openxmlformats.org/officeDocument/2006/relationships/slideMaster" Target="slideMasters/slideMaster16.xml"/><Relationship Id="rId221" Type="http://schemas.openxmlformats.org/officeDocument/2006/relationships/slide" Target="slides/slide132.xml"/><Relationship Id="rId242" Type="http://schemas.openxmlformats.org/officeDocument/2006/relationships/slide" Target="slides/slide153.xml"/><Relationship Id="rId263" Type="http://schemas.openxmlformats.org/officeDocument/2006/relationships/slide" Target="slides/slide174.xml"/><Relationship Id="rId284" Type="http://schemas.openxmlformats.org/officeDocument/2006/relationships/slide" Target="slides/slide195.xml"/><Relationship Id="rId319" Type="http://schemas.openxmlformats.org/officeDocument/2006/relationships/slide" Target="slides/slide230.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 Target="slides/slide13.xml"/><Relationship Id="rId123" Type="http://schemas.openxmlformats.org/officeDocument/2006/relationships/slide" Target="slides/slide34.xml"/><Relationship Id="rId144" Type="http://schemas.openxmlformats.org/officeDocument/2006/relationships/slide" Target="slides/slide55.xml"/><Relationship Id="rId330" Type="http://schemas.openxmlformats.org/officeDocument/2006/relationships/presProps" Target="presProps.xml"/><Relationship Id="rId90" Type="http://schemas.openxmlformats.org/officeDocument/2006/relationships/slide" Target="slides/slide1.xml"/><Relationship Id="rId165" Type="http://schemas.openxmlformats.org/officeDocument/2006/relationships/slide" Target="slides/slide76.xml"/><Relationship Id="rId186" Type="http://schemas.openxmlformats.org/officeDocument/2006/relationships/slide" Target="slides/slide97.xml"/><Relationship Id="rId211" Type="http://schemas.openxmlformats.org/officeDocument/2006/relationships/slide" Target="slides/slide122.xml"/><Relationship Id="rId232" Type="http://schemas.openxmlformats.org/officeDocument/2006/relationships/slide" Target="slides/slide143.xml"/><Relationship Id="rId253" Type="http://schemas.openxmlformats.org/officeDocument/2006/relationships/slide" Target="slides/slide164.xml"/><Relationship Id="rId274" Type="http://schemas.openxmlformats.org/officeDocument/2006/relationships/slide" Target="slides/slide185.xml"/><Relationship Id="rId295" Type="http://schemas.openxmlformats.org/officeDocument/2006/relationships/slide" Target="slides/slide206.xml"/><Relationship Id="rId309" Type="http://schemas.openxmlformats.org/officeDocument/2006/relationships/slide" Target="slides/slide22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24.xml"/><Relationship Id="rId134" Type="http://schemas.openxmlformats.org/officeDocument/2006/relationships/slide" Target="slides/slide45.xml"/><Relationship Id="rId320" Type="http://schemas.openxmlformats.org/officeDocument/2006/relationships/slide" Target="slides/slide231.xml"/><Relationship Id="rId80" Type="http://schemas.openxmlformats.org/officeDocument/2006/relationships/slideMaster" Target="slideMasters/slideMaster80.xml"/><Relationship Id="rId155" Type="http://schemas.openxmlformats.org/officeDocument/2006/relationships/slide" Target="slides/slide66.xml"/><Relationship Id="rId176" Type="http://schemas.openxmlformats.org/officeDocument/2006/relationships/slide" Target="slides/slide87.xml"/><Relationship Id="rId197" Type="http://schemas.openxmlformats.org/officeDocument/2006/relationships/slide" Target="slides/slide108.xml"/><Relationship Id="rId201" Type="http://schemas.openxmlformats.org/officeDocument/2006/relationships/slide" Target="slides/slide112.xml"/><Relationship Id="rId222" Type="http://schemas.openxmlformats.org/officeDocument/2006/relationships/slide" Target="slides/slide133.xml"/><Relationship Id="rId243" Type="http://schemas.openxmlformats.org/officeDocument/2006/relationships/slide" Target="slides/slide154.xml"/><Relationship Id="rId264" Type="http://schemas.openxmlformats.org/officeDocument/2006/relationships/slide" Target="slides/slide175.xml"/><Relationship Id="rId285" Type="http://schemas.openxmlformats.org/officeDocument/2006/relationships/slide" Target="slides/slide19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14.xml"/><Relationship Id="rId124" Type="http://schemas.openxmlformats.org/officeDocument/2006/relationships/slide" Target="slides/slide35.xml"/><Relationship Id="rId310" Type="http://schemas.openxmlformats.org/officeDocument/2006/relationships/slide" Target="slides/slide221.xml"/><Relationship Id="rId70" Type="http://schemas.openxmlformats.org/officeDocument/2006/relationships/slideMaster" Target="slideMasters/slideMaster70.xml"/><Relationship Id="rId91" Type="http://schemas.openxmlformats.org/officeDocument/2006/relationships/slide" Target="slides/slide2.xml"/><Relationship Id="rId145" Type="http://schemas.openxmlformats.org/officeDocument/2006/relationships/slide" Target="slides/slide56.xml"/><Relationship Id="rId166" Type="http://schemas.openxmlformats.org/officeDocument/2006/relationships/slide" Target="slides/slide77.xml"/><Relationship Id="rId187" Type="http://schemas.openxmlformats.org/officeDocument/2006/relationships/slide" Target="slides/slide98.xml"/><Relationship Id="rId331" Type="http://schemas.openxmlformats.org/officeDocument/2006/relationships/viewProps" Target="viewProps.xml"/><Relationship Id="rId1" Type="http://schemas.openxmlformats.org/officeDocument/2006/relationships/slideMaster" Target="slideMasters/slideMaster1.xml"/><Relationship Id="rId212" Type="http://schemas.openxmlformats.org/officeDocument/2006/relationships/slide" Target="slides/slide123.xml"/><Relationship Id="rId233" Type="http://schemas.openxmlformats.org/officeDocument/2006/relationships/slide" Target="slides/slide144.xml"/><Relationship Id="rId254" Type="http://schemas.openxmlformats.org/officeDocument/2006/relationships/slide" Target="slides/slide16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25.xml"/><Relationship Id="rId275" Type="http://schemas.openxmlformats.org/officeDocument/2006/relationships/slide" Target="slides/slide186.xml"/><Relationship Id="rId296" Type="http://schemas.openxmlformats.org/officeDocument/2006/relationships/slide" Target="slides/slide207.xml"/><Relationship Id="rId300" Type="http://schemas.openxmlformats.org/officeDocument/2006/relationships/slide" Target="slides/slide211.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46.xml"/><Relationship Id="rId156" Type="http://schemas.openxmlformats.org/officeDocument/2006/relationships/slide" Target="slides/slide67.xml"/><Relationship Id="rId177" Type="http://schemas.openxmlformats.org/officeDocument/2006/relationships/slide" Target="slides/slide88.xml"/><Relationship Id="rId198" Type="http://schemas.openxmlformats.org/officeDocument/2006/relationships/slide" Target="slides/slide109.xml"/><Relationship Id="rId321" Type="http://schemas.openxmlformats.org/officeDocument/2006/relationships/slide" Target="slides/slide232.xml"/><Relationship Id="rId202" Type="http://schemas.openxmlformats.org/officeDocument/2006/relationships/slide" Target="slides/slide113.xml"/><Relationship Id="rId223" Type="http://schemas.openxmlformats.org/officeDocument/2006/relationships/slide" Target="slides/slide134.xml"/><Relationship Id="rId244" Type="http://schemas.openxmlformats.org/officeDocument/2006/relationships/slide" Target="slides/slide15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76.xml"/><Relationship Id="rId286" Type="http://schemas.openxmlformats.org/officeDocument/2006/relationships/slide" Target="slides/slide197.xml"/><Relationship Id="rId50" Type="http://schemas.openxmlformats.org/officeDocument/2006/relationships/slideMaster" Target="slideMasters/slideMaster50.xml"/><Relationship Id="rId104" Type="http://schemas.openxmlformats.org/officeDocument/2006/relationships/slide" Target="slides/slide15.xml"/><Relationship Id="rId125" Type="http://schemas.openxmlformats.org/officeDocument/2006/relationships/slide" Target="slides/slide36.xml"/><Relationship Id="rId146" Type="http://schemas.openxmlformats.org/officeDocument/2006/relationships/slide" Target="slides/slide57.xml"/><Relationship Id="rId167" Type="http://schemas.openxmlformats.org/officeDocument/2006/relationships/slide" Target="slides/slide78.xml"/><Relationship Id="rId188" Type="http://schemas.openxmlformats.org/officeDocument/2006/relationships/slide" Target="slides/slide99.xml"/><Relationship Id="rId311" Type="http://schemas.openxmlformats.org/officeDocument/2006/relationships/slide" Target="slides/slide222.xml"/><Relationship Id="rId332" Type="http://schemas.openxmlformats.org/officeDocument/2006/relationships/theme" Target="theme/theme1.xml"/><Relationship Id="rId71" Type="http://schemas.openxmlformats.org/officeDocument/2006/relationships/slideMaster" Target="slideMasters/slideMaster71.xml"/><Relationship Id="rId92" Type="http://schemas.openxmlformats.org/officeDocument/2006/relationships/slide" Target="slides/slide3.xml"/><Relationship Id="rId213" Type="http://schemas.openxmlformats.org/officeDocument/2006/relationships/slide" Target="slides/slide124.xml"/><Relationship Id="rId234" Type="http://schemas.openxmlformats.org/officeDocument/2006/relationships/slide" Target="slides/slide14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66.xml"/><Relationship Id="rId276" Type="http://schemas.openxmlformats.org/officeDocument/2006/relationships/slide" Target="slides/slide187.xml"/><Relationship Id="rId297" Type="http://schemas.openxmlformats.org/officeDocument/2006/relationships/slide" Target="slides/slide208.xml"/><Relationship Id="rId40" Type="http://schemas.openxmlformats.org/officeDocument/2006/relationships/slideMaster" Target="slideMasters/slideMaster40.xml"/><Relationship Id="rId115" Type="http://schemas.openxmlformats.org/officeDocument/2006/relationships/slide" Target="slides/slide26.xml"/><Relationship Id="rId136" Type="http://schemas.openxmlformats.org/officeDocument/2006/relationships/slide" Target="slides/slide47.xml"/><Relationship Id="rId157" Type="http://schemas.openxmlformats.org/officeDocument/2006/relationships/slide" Target="slides/slide68.xml"/><Relationship Id="rId178" Type="http://schemas.openxmlformats.org/officeDocument/2006/relationships/slide" Target="slides/slide89.xml"/><Relationship Id="rId301" Type="http://schemas.openxmlformats.org/officeDocument/2006/relationships/slide" Target="slides/slide212.xml"/><Relationship Id="rId322" Type="http://schemas.openxmlformats.org/officeDocument/2006/relationships/slide" Target="slides/slide233.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110.xml"/><Relationship Id="rId203" Type="http://schemas.openxmlformats.org/officeDocument/2006/relationships/slide" Target="slides/slide114.xml"/><Relationship Id="rId19" Type="http://schemas.openxmlformats.org/officeDocument/2006/relationships/slideMaster" Target="slideMasters/slideMaster19.xml"/><Relationship Id="rId224" Type="http://schemas.openxmlformats.org/officeDocument/2006/relationships/slide" Target="slides/slide135.xml"/><Relationship Id="rId245" Type="http://schemas.openxmlformats.org/officeDocument/2006/relationships/slide" Target="slides/slide156.xml"/><Relationship Id="rId266" Type="http://schemas.openxmlformats.org/officeDocument/2006/relationships/slide" Target="slides/slide177.xml"/><Relationship Id="rId287" Type="http://schemas.openxmlformats.org/officeDocument/2006/relationships/slide" Target="slides/slide198.xml"/><Relationship Id="rId30" Type="http://schemas.openxmlformats.org/officeDocument/2006/relationships/slideMaster" Target="slideMasters/slideMaster30.xml"/><Relationship Id="rId105" Type="http://schemas.openxmlformats.org/officeDocument/2006/relationships/slide" Target="slides/slide16.xml"/><Relationship Id="rId126" Type="http://schemas.openxmlformats.org/officeDocument/2006/relationships/slide" Target="slides/slide37.xml"/><Relationship Id="rId147" Type="http://schemas.openxmlformats.org/officeDocument/2006/relationships/slide" Target="slides/slide58.xml"/><Relationship Id="rId168" Type="http://schemas.openxmlformats.org/officeDocument/2006/relationships/slide" Target="slides/slide79.xml"/><Relationship Id="rId312" Type="http://schemas.openxmlformats.org/officeDocument/2006/relationships/slide" Target="slides/slide223.xml"/><Relationship Id="rId333" Type="http://schemas.openxmlformats.org/officeDocument/2006/relationships/tableStyles" Target="tableStyles.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4.xml"/><Relationship Id="rId189" Type="http://schemas.openxmlformats.org/officeDocument/2006/relationships/slide" Target="slides/slide100.xml"/><Relationship Id="rId3" Type="http://schemas.openxmlformats.org/officeDocument/2006/relationships/slideMaster" Target="slideMasters/slideMaster3.xml"/><Relationship Id="rId214" Type="http://schemas.openxmlformats.org/officeDocument/2006/relationships/slide" Target="slides/slide125.xml"/><Relationship Id="rId235" Type="http://schemas.openxmlformats.org/officeDocument/2006/relationships/slide" Target="slides/slide146.xml"/><Relationship Id="rId256" Type="http://schemas.openxmlformats.org/officeDocument/2006/relationships/slide" Target="slides/slide167.xml"/><Relationship Id="rId277" Type="http://schemas.openxmlformats.org/officeDocument/2006/relationships/slide" Target="slides/slide188.xml"/><Relationship Id="rId298" Type="http://schemas.openxmlformats.org/officeDocument/2006/relationships/slide" Target="slides/slide209.xml"/><Relationship Id="rId116" Type="http://schemas.openxmlformats.org/officeDocument/2006/relationships/slide" Target="slides/slide27.xml"/><Relationship Id="rId137" Type="http://schemas.openxmlformats.org/officeDocument/2006/relationships/slide" Target="slides/slide48.xml"/><Relationship Id="rId158" Type="http://schemas.openxmlformats.org/officeDocument/2006/relationships/slide" Target="slides/slide69.xml"/><Relationship Id="rId302" Type="http://schemas.openxmlformats.org/officeDocument/2006/relationships/slide" Target="slides/slide213.xml"/><Relationship Id="rId323" Type="http://schemas.openxmlformats.org/officeDocument/2006/relationships/slide" Target="slides/slide23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90.xml"/><Relationship Id="rId190" Type="http://schemas.openxmlformats.org/officeDocument/2006/relationships/slide" Target="slides/slide101.xml"/><Relationship Id="rId204" Type="http://schemas.openxmlformats.org/officeDocument/2006/relationships/slide" Target="slides/slide115.xml"/><Relationship Id="rId225" Type="http://schemas.openxmlformats.org/officeDocument/2006/relationships/slide" Target="slides/slide136.xml"/><Relationship Id="rId246" Type="http://schemas.openxmlformats.org/officeDocument/2006/relationships/slide" Target="slides/slide157.xml"/><Relationship Id="rId267" Type="http://schemas.openxmlformats.org/officeDocument/2006/relationships/slide" Target="slides/slide178.xml"/><Relationship Id="rId288" Type="http://schemas.openxmlformats.org/officeDocument/2006/relationships/slide" Target="slides/slide199.xml"/><Relationship Id="rId106" Type="http://schemas.openxmlformats.org/officeDocument/2006/relationships/slide" Target="slides/slide17.xml"/><Relationship Id="rId127" Type="http://schemas.openxmlformats.org/officeDocument/2006/relationships/slide" Target="slides/slide38.xml"/><Relationship Id="rId313" Type="http://schemas.openxmlformats.org/officeDocument/2006/relationships/slide" Target="slides/slide22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5.xml"/><Relationship Id="rId148" Type="http://schemas.openxmlformats.org/officeDocument/2006/relationships/slide" Target="slides/slide59.xml"/><Relationship Id="rId169" Type="http://schemas.openxmlformats.org/officeDocument/2006/relationships/slide" Target="slides/slide80.xml"/><Relationship Id="rId4" Type="http://schemas.openxmlformats.org/officeDocument/2006/relationships/slideMaster" Target="slideMasters/slideMaster4.xml"/><Relationship Id="rId180" Type="http://schemas.openxmlformats.org/officeDocument/2006/relationships/slide" Target="slides/slide91.xml"/><Relationship Id="rId215" Type="http://schemas.openxmlformats.org/officeDocument/2006/relationships/slide" Target="slides/slide126.xml"/><Relationship Id="rId236" Type="http://schemas.openxmlformats.org/officeDocument/2006/relationships/slide" Target="slides/slide147.xml"/><Relationship Id="rId257" Type="http://schemas.openxmlformats.org/officeDocument/2006/relationships/slide" Target="slides/slide168.xml"/><Relationship Id="rId278" Type="http://schemas.openxmlformats.org/officeDocument/2006/relationships/slide" Target="slides/slide189.xml"/><Relationship Id="rId303" Type="http://schemas.openxmlformats.org/officeDocument/2006/relationships/slide" Target="slides/slide214.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49.xml"/><Relationship Id="rId191" Type="http://schemas.openxmlformats.org/officeDocument/2006/relationships/slide" Target="slides/slide102.xml"/><Relationship Id="rId205" Type="http://schemas.openxmlformats.org/officeDocument/2006/relationships/slide" Target="slides/slide116.xml"/><Relationship Id="rId247" Type="http://schemas.openxmlformats.org/officeDocument/2006/relationships/slide" Target="slides/slide158.xml"/><Relationship Id="rId107" Type="http://schemas.openxmlformats.org/officeDocument/2006/relationships/slide" Target="slides/slide18.xml"/><Relationship Id="rId289" Type="http://schemas.openxmlformats.org/officeDocument/2006/relationships/slide" Target="slides/slide200.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0.xml"/><Relationship Id="rId314" Type="http://schemas.openxmlformats.org/officeDocument/2006/relationships/slide" Target="slides/slide225.xml"/><Relationship Id="rId95" Type="http://schemas.openxmlformats.org/officeDocument/2006/relationships/slide" Target="slides/slide6.xml"/><Relationship Id="rId160" Type="http://schemas.openxmlformats.org/officeDocument/2006/relationships/slide" Target="slides/slide71.xml"/><Relationship Id="rId216" Type="http://schemas.openxmlformats.org/officeDocument/2006/relationships/slide" Target="slides/slide127.xml"/><Relationship Id="rId258" Type="http://schemas.openxmlformats.org/officeDocument/2006/relationships/slide" Target="slides/slide169.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29.xml"/><Relationship Id="rId325" Type="http://schemas.openxmlformats.org/officeDocument/2006/relationships/slide" Target="slides/slide236.xml"/><Relationship Id="rId171" Type="http://schemas.openxmlformats.org/officeDocument/2006/relationships/slide" Target="slides/slide82.xml"/><Relationship Id="rId227" Type="http://schemas.openxmlformats.org/officeDocument/2006/relationships/slide" Target="slides/slide138.xml"/><Relationship Id="rId269" Type="http://schemas.openxmlformats.org/officeDocument/2006/relationships/slide" Target="slides/slide180.xml"/><Relationship Id="rId33" Type="http://schemas.openxmlformats.org/officeDocument/2006/relationships/slideMaster" Target="slideMasters/slideMaster33.xml"/><Relationship Id="rId129" Type="http://schemas.openxmlformats.org/officeDocument/2006/relationships/slide" Target="slides/slide40.xml"/><Relationship Id="rId280" Type="http://schemas.openxmlformats.org/officeDocument/2006/relationships/slide" Target="slides/slide191.xml"/><Relationship Id="rId75" Type="http://schemas.openxmlformats.org/officeDocument/2006/relationships/slideMaster" Target="slideMasters/slideMaster75.xml"/><Relationship Id="rId140" Type="http://schemas.openxmlformats.org/officeDocument/2006/relationships/slide" Target="slides/slide51.xml"/><Relationship Id="rId182" Type="http://schemas.openxmlformats.org/officeDocument/2006/relationships/slide" Target="slides/slide93.xml"/><Relationship Id="rId6" Type="http://schemas.openxmlformats.org/officeDocument/2006/relationships/slideMaster" Target="slideMasters/slideMaster6.xml"/><Relationship Id="rId238" Type="http://schemas.openxmlformats.org/officeDocument/2006/relationships/slide" Target="slides/slide149.xml"/><Relationship Id="rId291" Type="http://schemas.openxmlformats.org/officeDocument/2006/relationships/slide" Target="slides/slide202.xml"/><Relationship Id="rId305" Type="http://schemas.openxmlformats.org/officeDocument/2006/relationships/slide" Target="slides/slide216.xml"/><Relationship Id="rId44" Type="http://schemas.openxmlformats.org/officeDocument/2006/relationships/slideMaster" Target="slideMasters/slideMaster44.xml"/><Relationship Id="rId86" Type="http://schemas.openxmlformats.org/officeDocument/2006/relationships/slideMaster" Target="slideMasters/slideMaster86.xml"/><Relationship Id="rId151" Type="http://schemas.openxmlformats.org/officeDocument/2006/relationships/slide" Target="slides/slide62.xml"/><Relationship Id="rId193" Type="http://schemas.openxmlformats.org/officeDocument/2006/relationships/slide" Target="slides/slide104.xml"/><Relationship Id="rId207" Type="http://schemas.openxmlformats.org/officeDocument/2006/relationships/slide" Target="slides/slide118.xml"/><Relationship Id="rId249" Type="http://schemas.openxmlformats.org/officeDocument/2006/relationships/slide" Target="slides/slide160.xml"/><Relationship Id="rId13" Type="http://schemas.openxmlformats.org/officeDocument/2006/relationships/slideMaster" Target="slideMasters/slideMaster13.xml"/><Relationship Id="rId109" Type="http://schemas.openxmlformats.org/officeDocument/2006/relationships/slide" Target="slides/slide20.xml"/><Relationship Id="rId260" Type="http://schemas.openxmlformats.org/officeDocument/2006/relationships/slide" Target="slides/slide171.xml"/><Relationship Id="rId316" Type="http://schemas.openxmlformats.org/officeDocument/2006/relationships/slide" Target="slides/slide227.xml"/><Relationship Id="rId55" Type="http://schemas.openxmlformats.org/officeDocument/2006/relationships/slideMaster" Target="slideMasters/slideMaster55.xml"/><Relationship Id="rId97" Type="http://schemas.openxmlformats.org/officeDocument/2006/relationships/slide" Target="slides/slide8.xml"/><Relationship Id="rId120" Type="http://schemas.openxmlformats.org/officeDocument/2006/relationships/slide" Target="slides/slide31.xml"/><Relationship Id="rId162" Type="http://schemas.openxmlformats.org/officeDocument/2006/relationships/slide" Target="slides/slide73.xml"/><Relationship Id="rId218" Type="http://schemas.openxmlformats.org/officeDocument/2006/relationships/slide" Target="slides/slide129.xml"/><Relationship Id="rId271" Type="http://schemas.openxmlformats.org/officeDocument/2006/relationships/slide" Target="slides/slide18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kumimoji="1"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kumimoji="1" sz="1200"/>
            </a:lvl1pPr>
          </a:lstStyle>
          <a:p>
            <a:pPr>
              <a:defRPr/>
            </a:pPr>
            <a:fld id="{E543588A-0FE4-F04C-87D2-A115AE024A7D}" type="datetimeFigureOut">
              <a:rPr lang="zh-CN" altLang="en-US"/>
              <a:pPr>
                <a:defRPr/>
              </a:pPr>
              <a:t>2024/9/28</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二级</a:t>
            </a:r>
          </a:p>
          <a:p>
            <a:pPr lvl="2"/>
            <a:r>
              <a:rPr lang="zh-CN" altLang="en-US" noProof="0"/>
              <a:t>三级</a:t>
            </a:r>
          </a:p>
          <a:p>
            <a:pPr lvl="3"/>
            <a:r>
              <a:rPr lang="zh-CN" altLang="en-US" noProof="0"/>
              <a:t>四级</a:t>
            </a:r>
          </a:p>
          <a:p>
            <a:pPr lvl="4"/>
            <a:r>
              <a:rPr lang="zh-CN" altLang="en-US" noProof="0"/>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kumimoji="1" sz="1200"/>
            </a:lvl1pPr>
          </a:lstStyle>
          <a:p>
            <a:pPr>
              <a:defRPr/>
            </a:pPr>
            <a:endParaRPr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kumimoji="1" sz="1200"/>
            </a:lvl1pPr>
          </a:lstStyle>
          <a:p>
            <a:pPr>
              <a:defRPr/>
            </a:pPr>
            <a:fld id="{5B4A8F06-7E36-7140-B990-AE1D38BE7961}" type="slidenum">
              <a:rPr lang="zh-CN" altLang="en-US"/>
              <a:pPr>
                <a:defRPr/>
              </a:pPr>
              <a:t>‹#›</a:t>
            </a:fld>
            <a:endParaRPr lang="zh-CN" altLang="en-US"/>
          </a:p>
        </p:txBody>
      </p:sp>
    </p:spTree>
    <p:extLst>
      <p:ext uri="{BB962C8B-B14F-4D97-AF65-F5344CB8AC3E}">
        <p14:creationId xmlns:p14="http://schemas.microsoft.com/office/powerpoint/2010/main" val="3669375263"/>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kumimoji="1" sz="1200" kern="1200">
        <a:solidFill>
          <a:schemeClr val="tx1"/>
        </a:solidFill>
        <a:latin typeface="+mn-lt"/>
        <a:ea typeface="宋体" charset="0"/>
        <a:cs typeface="宋体" charset="0"/>
      </a:defRPr>
    </a:lvl1pPr>
    <a:lvl2pPr marL="457200" algn="l" defTabSz="457200" rtl="0" fontAlgn="base">
      <a:spcBef>
        <a:spcPct val="30000"/>
      </a:spcBef>
      <a:spcAft>
        <a:spcPct val="0"/>
      </a:spcAft>
      <a:defRPr kumimoji="1" sz="1200" kern="1200">
        <a:solidFill>
          <a:schemeClr val="tx1"/>
        </a:solidFill>
        <a:latin typeface="+mn-lt"/>
        <a:ea typeface="宋体" charset="0"/>
        <a:cs typeface="+mn-cs"/>
      </a:defRPr>
    </a:lvl2pPr>
    <a:lvl3pPr marL="914400" algn="l" defTabSz="457200" rtl="0" fontAlgn="base">
      <a:spcBef>
        <a:spcPct val="30000"/>
      </a:spcBef>
      <a:spcAft>
        <a:spcPct val="0"/>
      </a:spcAft>
      <a:defRPr kumimoji="1" sz="1200" kern="1200">
        <a:solidFill>
          <a:schemeClr val="tx1"/>
        </a:solidFill>
        <a:latin typeface="+mn-lt"/>
        <a:ea typeface="宋体" charset="0"/>
        <a:cs typeface="+mn-cs"/>
      </a:defRPr>
    </a:lvl3pPr>
    <a:lvl4pPr marL="1371600" algn="l" defTabSz="457200" rtl="0" fontAlgn="base">
      <a:spcBef>
        <a:spcPct val="30000"/>
      </a:spcBef>
      <a:spcAft>
        <a:spcPct val="0"/>
      </a:spcAft>
      <a:defRPr kumimoji="1" sz="1200" kern="1200">
        <a:solidFill>
          <a:schemeClr val="tx1"/>
        </a:solidFill>
        <a:latin typeface="+mn-lt"/>
        <a:ea typeface="宋体" charset="0"/>
        <a:cs typeface="+mn-cs"/>
      </a:defRPr>
    </a:lvl4pPr>
    <a:lvl5pPr marL="1828800" algn="l" defTabSz="457200" rtl="0" fontAlgn="base">
      <a:spcBef>
        <a:spcPct val="30000"/>
      </a:spcBef>
      <a:spcAft>
        <a:spcPct val="0"/>
      </a:spcAft>
      <a:defRPr kumimoji="1" sz="1200" kern="1200">
        <a:solidFill>
          <a:schemeClr val="tx1"/>
        </a:solidFill>
        <a:latin typeface="+mn-lt"/>
        <a:ea typeface="宋体"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1031"/>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numCol="1" anchorCtr="0" compatLnSpc="1">
            <a:prstTxWarp prst="textNoShape">
              <a:avLst/>
            </a:prstTxWarp>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fld id="{16B65D28-E350-5A4F-93D4-D796E4D71378}" type="slidenum">
              <a:rPr kumimoji="0" lang="en-US" altLang="zh-CN" sz="1200"/>
              <a:pPr/>
              <a:t>22</a:t>
            </a:fld>
            <a:endParaRPr kumimoji="0" lang="en-US" altLang="zh-CN" sz="1200"/>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kumimoji="0" lang="en-US" altLang="zh-CN" dirty="0">
                <a:latin typeface="Times New Roman" charset="0"/>
                <a:ea typeface="ＭＳ Ｐゴシック" charset="0"/>
                <a:cs typeface="ＭＳ Ｐゴシック" charset="0"/>
              </a:rPr>
              <a:t>The 5 poetic books show where the people of the historical books obey or disobey the exhortations of the prophetical books.</a:t>
            </a:r>
          </a:p>
          <a:p>
            <a:pPr>
              <a:spcBef>
                <a:spcPct val="0"/>
              </a:spcBef>
            </a:pPr>
            <a:r>
              <a:rPr kumimoji="0" lang="en-US" altLang="zh-CN" dirty="0">
                <a:latin typeface="Times New Roman" charset="0"/>
                <a:ea typeface="ＭＳ Ｐゴシック" charset="0"/>
                <a:cs typeface="ＭＳ Ｐゴシック" charset="0"/>
              </a:rPr>
              <a:t>In English, the 5 books progressively have longer names.</a:t>
            </a:r>
          </a:p>
          <a:p>
            <a:pPr>
              <a:spcBef>
                <a:spcPct val="0"/>
              </a:spcBef>
            </a:pPr>
            <a:r>
              <a:rPr kumimoji="0" lang="zh-CN" altLang="en-US" dirty="0">
                <a:latin typeface="Times New Roman" charset="0"/>
                <a:ea typeface="ＭＳ Ｐゴシック" charset="0"/>
                <a:cs typeface="ＭＳ Ｐゴシック" charset="0"/>
              </a:rPr>
              <a:t>五本诗歌书展示了历史书籍中的人民是如何遵从或不遵从先知书籍的劝诫的。</a:t>
            </a:r>
          </a:p>
          <a:p>
            <a:pPr>
              <a:spcBef>
                <a:spcPct val="0"/>
              </a:spcBef>
            </a:pPr>
            <a:r>
              <a:rPr kumimoji="0" lang="zh-CN" altLang="en-US" dirty="0">
                <a:latin typeface="Times New Roman" charset="0"/>
                <a:ea typeface="ＭＳ Ｐゴシック" charset="0"/>
                <a:cs typeface="ＭＳ Ｐゴシック" charset="0"/>
              </a:rPr>
              <a:t>在英文中，这五本书的名称逐渐变长。</a:t>
            </a:r>
            <a:endParaRPr kumimoji="0" lang="en-US" altLang="zh-CN"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031"/>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numCol="1" anchorCtr="0" compatLnSpc="1">
            <a:prstTxWarp prst="textNoShape">
              <a:avLst/>
            </a:prstTxWarp>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fld id="{90A30C67-3D46-B941-99E1-31A70AE516BD}" type="slidenum">
              <a:rPr kumimoji="0" lang="en-US" altLang="zh-CN" sz="1200"/>
              <a:pPr/>
              <a:t>23</a:t>
            </a:fld>
            <a:endParaRPr kumimoji="0" lang="en-US" altLang="zh-CN" sz="1200"/>
          </a:p>
        </p:txBody>
      </p:sp>
      <p:sp>
        <p:nvSpPr>
          <p:cNvPr id="1566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66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kumimoji="0"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1031"/>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06CF55-3294-BF4A-AF47-F29EDE62A294}" type="slidenum">
              <a:rPr lang="en-US" sz="1200">
                <a:solidFill>
                  <a:srgbClr val="99CCFF"/>
                </a:solidFill>
              </a:rPr>
              <a:pPr eaLnBrk="1" hangingPunct="1"/>
              <a:t>24</a:t>
            </a:fld>
            <a:endParaRPr lang="en-US" sz="1200">
              <a:solidFill>
                <a:srgbClr val="99CCFF"/>
              </a:solidFill>
            </a:endParaRPr>
          </a:p>
        </p:txBody>
      </p:sp>
      <p:sp>
        <p:nvSpPr>
          <p:cNvPr id="798722" name="Rectangle 2"/>
          <p:cNvSpPr>
            <a:spLocks noGrp="1" noRot="1" noChangeAspect="1" noChangeArrowheads="1" noTextEdit="1"/>
          </p:cNvSpPr>
          <p:nvPr>
            <p:ph type="sldImg"/>
          </p:nvPr>
        </p:nvSpPr>
        <p:spPr>
          <a:xfrm>
            <a:off x="1150938" y="692150"/>
            <a:ext cx="4556125" cy="3416300"/>
          </a:xfrm>
          <a:ln/>
        </p:spPr>
      </p:sp>
      <p:sp>
        <p:nvSpPr>
          <p:cNvPr id="79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5B4A8F06-7E36-7140-B990-AE1D38BE7961}" type="slidenum">
              <a:rPr lang="zh-CN" altLang="en-US" smtClean="0"/>
              <a:pPr>
                <a:defRPr/>
              </a:pPr>
              <a:t>25</a:t>
            </a:fld>
            <a:endParaRPr lang="zh-CN" altLang="en-US"/>
          </a:p>
        </p:txBody>
      </p:sp>
    </p:spTree>
    <p:extLst>
      <p:ext uri="{BB962C8B-B14F-4D97-AF65-F5344CB8AC3E}">
        <p14:creationId xmlns:p14="http://schemas.microsoft.com/office/powerpoint/2010/main" val="2932951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numCol="1" anchorCtr="0" compatLnSpc="1">
            <a:prstTxWarp prst="textNoShape">
              <a:avLst/>
            </a:prstTxWarp>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fld id="{6E0108CB-3B38-6244-8D5D-6805127C6A89}" type="slidenum">
              <a:rPr lang="en-US" altLang="zh-CN" sz="1200"/>
              <a:pPr/>
              <a:t>26</a:t>
            </a:fld>
            <a:endParaRPr lang="en-US" altLang="zh-CN" sz="1200"/>
          </a:p>
        </p:txBody>
      </p:sp>
      <p:sp>
        <p:nvSpPr>
          <p:cNvPr id="4608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0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Longman arguments given </a:t>
            </a:r>
            <a:r>
              <a:rPr lang="en-US" sz="1200" kern="1200" dirty="0">
                <a:solidFill>
                  <a:schemeClr val="tx1"/>
                </a:solidFill>
                <a:effectLst/>
                <a:latin typeface="Times New Roman" pitchFamily="-105" charset="0"/>
                <a:ea typeface="ＭＳ Ｐゴシック" pitchFamily="-105" charset="-128"/>
                <a:cs typeface="ＭＳ Ｐゴシック" pitchFamily="-105" charset="-128"/>
              </a:rPr>
              <a:t>19 Aug 2019 seminar, Singapore Bible College</a:t>
            </a:r>
            <a:r>
              <a:rPr lang="en-SG" dirty="0">
                <a:effectLst/>
              </a:rPr>
              <a:t> </a:t>
            </a:r>
          </a:p>
          <a:p>
            <a:r>
              <a:rPr lang="en-US" dirty="0"/>
              <a:t>Tremper Longman </a:t>
            </a:r>
            <a:r>
              <a:rPr lang="zh-CN" altLang="en-US" dirty="0"/>
              <a:t>在 </a:t>
            </a:r>
            <a:r>
              <a:rPr lang="en-US" altLang="zh-CN" dirty="0"/>
              <a:t>2019 </a:t>
            </a:r>
            <a:r>
              <a:rPr lang="zh-CN" altLang="en-US" dirty="0"/>
              <a:t>年 </a:t>
            </a:r>
            <a:r>
              <a:rPr lang="en-US" altLang="zh-CN" dirty="0"/>
              <a:t>8 </a:t>
            </a:r>
            <a:r>
              <a:rPr lang="zh-CN" altLang="en-US" dirty="0"/>
              <a:t>月 </a:t>
            </a:r>
            <a:r>
              <a:rPr lang="en-US" altLang="zh-CN" dirty="0"/>
              <a:t>19 </a:t>
            </a:r>
            <a:r>
              <a:rPr lang="zh-CN" altLang="en-US" dirty="0"/>
              <a:t>日新加坡神学院研讨会上发表的辩论</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80000"/>
              </a:lnSpc>
              <a:spcBef>
                <a:spcPct val="0"/>
              </a:spcBef>
              <a:spcAft>
                <a:spcPct val="0"/>
              </a:spcAft>
              <a:buClrTx/>
              <a:buSzTx/>
              <a:buFontTx/>
              <a:buNone/>
              <a:tabLst/>
              <a:defRPr/>
            </a:pPr>
            <a:fld id="{A650FD30-C446-FA4F-9B38-783EC8AA97A2}" type="slidenum">
              <a:rPr kumimoji="0" lang="en-US" sz="1200" b="0"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8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765721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71384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87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kumimoji="0" lang="en-US" altLang="zh-CN" dirty="0">
                <a:latin typeface="Times New Roman" charset="0"/>
                <a:ea typeface="ＭＳ Ｐゴシック" charset="0"/>
                <a:cs typeface="ＭＳ Ｐゴシック" charset="0"/>
              </a:rPr>
              <a:t>Rabbi Kushner was a Jewish rabbi who cared for his congregation. His people had the same kinds of issues we all face––</a:t>
            </a:r>
          </a:p>
          <a:p>
            <a:pPr>
              <a:spcBef>
                <a:spcPct val="0"/>
              </a:spcBef>
            </a:pPr>
            <a:r>
              <a:rPr kumimoji="0" lang="en-US" altLang="zh-CN" dirty="0">
                <a:latin typeface="Times New Roman" charset="0"/>
                <a:ea typeface="ＭＳ Ｐゴシック" charset="0"/>
                <a:cs typeface="ＭＳ Ｐゴシック" charset="0"/>
              </a:rPr>
              <a:t>"</a:t>
            </a:r>
            <a:r>
              <a:rPr kumimoji="0" lang="zh-CN" altLang="en-US" dirty="0">
                <a:latin typeface="Times New Roman" charset="0"/>
                <a:ea typeface="ＭＳ Ｐゴシック" charset="0"/>
                <a:cs typeface="ＭＳ Ｐゴシック" charset="0"/>
              </a:rPr>
              <a:t>库什纳拉比是一位犹太拉比，他关心自己的会众。他的人民面临着我们所有人都会遇到的同样问题</a:t>
            </a:r>
            <a:r>
              <a:rPr kumimoji="0" lang="en-US" altLang="zh-CN" dirty="0">
                <a:latin typeface="Times New Roman" charset="0"/>
                <a:ea typeface="ＭＳ Ｐゴシック" charset="0"/>
                <a:cs typeface="ＭＳ Ｐゴシック" charset="0"/>
              </a:rPr>
              <a:t>——"</a:t>
            </a:r>
          </a:p>
        </p:txBody>
      </p:sp>
      <p:sp>
        <p:nvSpPr>
          <p:cNvPr id="1587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numCol="1" anchorCtr="0" compatLnSpc="1">
            <a:prstTxWarp prst="textNoShape">
              <a:avLst/>
            </a:prstTxWarp>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fld id="{337022ED-F2F9-5D4D-A95E-E1082BE06D7D}" type="slidenum">
              <a:rPr kumimoji="0" lang="en-US" altLang="zh-CN" sz="1200">
                <a:cs typeface="Times New Roman" charset="0"/>
              </a:rPr>
              <a:pPr/>
              <a:t>32</a:t>
            </a:fld>
            <a:endParaRPr kumimoji="0" lang="en-US" altLang="zh-CN" sz="1200">
              <a:cs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xfrm>
            <a:off x="914400" y="4343400"/>
            <a:ext cx="5029200" cy="284321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—natural disasters, sickness, divorce, death, problems with children, etc.  In 1981 this led him to write the book </a:t>
            </a:r>
            <a:r>
              <a:rPr lang="en-US" i="1" dirty="0">
                <a:latin typeface="Times New Roman" charset="0"/>
                <a:ea typeface="ＭＳ Ｐゴシック" charset="0"/>
                <a:cs typeface="ＭＳ Ｐゴシック" charset="0"/>
              </a:rPr>
              <a:t>When Bad Things Happen to Good People</a:t>
            </a:r>
            <a:r>
              <a:rPr lang="en-US" dirty="0">
                <a:latin typeface="Times New Roman" charset="0"/>
                <a:ea typeface="ＭＳ Ｐゴシック" charset="0"/>
                <a:cs typeface="ＭＳ Ｐゴシック" charset="0"/>
              </a:rPr>
              <a:t>.  </a:t>
            </a:r>
          </a:p>
          <a:p>
            <a:r>
              <a:rPr lang="en-US" dirty="0">
                <a:latin typeface="Times New Roman" charset="0"/>
                <a:ea typeface="ＭＳ Ｐゴシック" charset="0"/>
                <a:cs typeface="ＭＳ Ｐゴシック" charset="0"/>
              </a:rPr>
              <a:t>Random House says of this book, "When Harold Kushner</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three-year-old son was diagnosed with a degenerative disease and that he would only live until his early teens, he was faced with one of life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most difficult questions: Why, God? Years later, Rabbi Kushner wrote this straightforward, elegant contemplation of the doubts and fears that arise when tragedy strikes. Kushner shares his wisdom as a rabbi, a parent, a reader, and a human being. Often imitated but never superseded, </a:t>
            </a:r>
            <a:r>
              <a:rPr lang="en-US" b="1" dirty="0">
                <a:latin typeface="Times New Roman" charset="0"/>
                <a:ea typeface="ＭＳ Ｐゴシック" charset="0"/>
                <a:cs typeface="ＭＳ Ｐゴシック" charset="0"/>
              </a:rPr>
              <a:t>When Bad Things Happen to Good People</a:t>
            </a:r>
            <a:r>
              <a:rPr lang="en-US" dirty="0">
                <a:latin typeface="Times New Roman" charset="0"/>
                <a:ea typeface="ＭＳ Ｐゴシック" charset="0"/>
                <a:cs typeface="ＭＳ Ｐゴシック" charset="0"/>
              </a:rPr>
              <a:t> is a classic that offers clear thinking and consolation in times of sorrow." </a:t>
            </a:r>
          </a:p>
          <a:p>
            <a:r>
              <a:rPr lang="en-US" dirty="0">
                <a:latin typeface="Times New Roman" charset="0"/>
                <a:ea typeface="ＭＳ Ｐゴシック" charset="0"/>
                <a:cs typeface="ＭＳ Ｐゴシック" charset="0"/>
              </a:rPr>
              <a:t>So what is his "clear thinking"?  His thesis is that God is doing all He can to help people, but he can only do so much!  Try to understand that God </a:t>
            </a:r>
            <a:r>
              <a:rPr lang="en-US" i="1" dirty="0">
                <a:latin typeface="Times New Roman" charset="0"/>
                <a:ea typeface="ＭＳ Ｐゴシック" charset="0"/>
                <a:cs typeface="ＭＳ Ｐゴシック" charset="0"/>
              </a:rPr>
              <a:t>could</a:t>
            </a:r>
            <a:r>
              <a:rPr lang="en-US" dirty="0">
                <a:latin typeface="Times New Roman" charset="0"/>
                <a:ea typeface="ＭＳ Ｐゴシック" charset="0"/>
                <a:cs typeface="ＭＳ Ｐゴシック" charset="0"/>
              </a:rPr>
              <a:t> solve your problem if he was only </a:t>
            </a:r>
            <a:r>
              <a:rPr lang="en-US" i="1" dirty="0">
                <a:latin typeface="Times New Roman" charset="0"/>
                <a:ea typeface="ＭＳ Ｐゴシック" charset="0"/>
                <a:cs typeface="ＭＳ Ｐゴシック" charset="0"/>
              </a:rPr>
              <a:t>able</a:t>
            </a:r>
            <a:r>
              <a:rPr lang="en-US" dirty="0">
                <a:latin typeface="Times New Roman" charset="0"/>
                <a:ea typeface="ＭＳ Ｐゴシック" charset="0"/>
                <a:cs typeface="ＭＳ Ｐゴシック" charset="0"/>
              </a:rPr>
              <a:t> to do it.</a:t>
            </a:r>
          </a:p>
          <a:p>
            <a:r>
              <a:rPr lang="en-US" dirty="0">
                <a:latin typeface="Times New Roman" charset="0"/>
                <a:ea typeface="ＭＳ Ｐゴシック" charset="0"/>
                <a:cs typeface="ＭＳ Ｐゴシック" charset="0"/>
              </a:rPr>
              <a:t>Let</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not get duped into thinking that He is just not able to help you!</a:t>
            </a:r>
          </a:p>
          <a:p>
            <a:r>
              <a:rPr lang="zh-CN" altLang="en-US" dirty="0"/>
              <a:t>库什纳拉比关心他的会众，他们面临着自然灾害、疾病、离婚、死亡、子女问题等同样的困难。</a:t>
            </a:r>
            <a:r>
              <a:rPr lang="en-US" altLang="zh-CN" dirty="0"/>
              <a:t>1981</a:t>
            </a:r>
            <a:r>
              <a:rPr lang="zh-CN" altLang="en-US" dirty="0"/>
              <a:t>年，这些经历促使他撰写了</a:t>
            </a:r>
            <a:r>
              <a:rPr lang="en-US" altLang="zh-CN" dirty="0"/>
              <a:t>《</a:t>
            </a:r>
            <a:r>
              <a:rPr lang="zh-CN" altLang="en-US" dirty="0"/>
              <a:t>当坏事发生在好人身上</a:t>
            </a:r>
            <a:r>
              <a:rPr lang="en-US" altLang="zh-CN" dirty="0"/>
              <a:t>》</a:t>
            </a:r>
            <a:r>
              <a:rPr lang="zh-CN" altLang="en-US" dirty="0"/>
              <a:t>一书。 兰登书屋对这本书的评价是：“当哈罗德</a:t>
            </a:r>
            <a:r>
              <a:rPr lang="en-US" altLang="zh-CN" dirty="0"/>
              <a:t>·</a:t>
            </a:r>
            <a:r>
              <a:rPr lang="zh-CN" altLang="en-US" dirty="0"/>
              <a:t>库什纳三岁的儿子被诊断出患有退行性疾病，只能活到青少年早期时，他面临着生活中最困难的问题之一：为什么，上帝？多年后，库什纳拉比写下了这本简洁优雅的书，反思当悲剧来临时产生的疑问和恐惧。库什纳以一位拉比、一位父亲、一位读者和一个人的身份分享了他的智慧。</a:t>
            </a:r>
            <a:r>
              <a:rPr lang="en-US" altLang="zh-CN" dirty="0"/>
              <a:t>《</a:t>
            </a:r>
            <a:r>
              <a:rPr lang="zh-CN" altLang="en-US" dirty="0"/>
              <a:t>当坏事发生在好人身上</a:t>
            </a:r>
            <a:r>
              <a:rPr lang="en-US" altLang="zh-CN" dirty="0"/>
              <a:t>》</a:t>
            </a:r>
            <a:r>
              <a:rPr lang="zh-CN" altLang="en-US" dirty="0"/>
              <a:t>是一本经典之作，提供了在悲伤时期的清晰思考和安慰。” 那么他的“清晰思考”是什么呢？他的论点是，上帝正在尽其所能帮助人们，但他的能力是有限的！试着理解上帝如果有能力的话，是可以解决你的问题的。 我们不应该被误导，认为他就是没有能力帮助你！</a:t>
            </a:r>
            <a:endParaRPr lang="en-US" dirty="0">
              <a:latin typeface="Times New Roman" charset="0"/>
              <a:ea typeface="ＭＳ Ｐゴシック" charset="0"/>
              <a:cs typeface="ＭＳ Ｐゴシック" charset="0"/>
            </a:endParaRPr>
          </a:p>
        </p:txBody>
      </p:sp>
      <p:sp>
        <p:nvSpPr>
          <p:cNvPr id="1146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2CE1924-E984-5B44-9985-2B856C2BF77F}" type="slidenum">
              <a:rPr lang="en-US" sz="1200">
                <a:cs typeface="Times New Roman" charset="0"/>
              </a:rPr>
              <a:pPr eaLnBrk="1" hangingPunct="1"/>
              <a:t>33</a:t>
            </a:fld>
            <a:endParaRPr lang="en-US" sz="1200">
              <a:cs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Think about how pain may hit you despite your innocence.</a:t>
            </a:r>
          </a:p>
          <a:p>
            <a:r>
              <a:rPr lang="en-US" dirty="0">
                <a:latin typeface="Arial"/>
                <a:cs typeface="Arial"/>
              </a:rPr>
              <a:t>What righteous suffering have you experienced in the past?</a:t>
            </a:r>
          </a:p>
          <a:p>
            <a:r>
              <a:rPr lang="en-US" dirty="0">
                <a:latin typeface="Arial"/>
                <a:cs typeface="Arial"/>
              </a:rPr>
              <a:t>What issue are you going through now though it is undeserved? </a:t>
            </a:r>
          </a:p>
          <a:p>
            <a:r>
              <a:rPr lang="zh-CN" altLang="en-US" dirty="0">
                <a:latin typeface="Arial"/>
                <a:cs typeface="Arial"/>
              </a:rPr>
              <a:t>想想看，尽管你是无辜的，但痛苦可能会袭击你。</a:t>
            </a:r>
          </a:p>
          <a:p>
            <a:r>
              <a:rPr lang="zh-CN" altLang="en-US" dirty="0">
                <a:latin typeface="Arial"/>
                <a:cs typeface="Arial"/>
              </a:rPr>
              <a:t>你过去经历过什么正义的苦难？</a:t>
            </a:r>
          </a:p>
          <a:p>
            <a:r>
              <a:rPr lang="zh-CN" altLang="en-US" dirty="0">
                <a:latin typeface="Arial"/>
                <a:cs typeface="Arial"/>
              </a:rPr>
              <a:t>你现在正在经历什么问题，尽管这是不应有的？</a:t>
            </a:r>
            <a:endParaRPr lang="en-US" dirty="0">
              <a:latin typeface="Arial"/>
              <a:cs typeface="Arial"/>
            </a:endParaRPr>
          </a:p>
        </p:txBody>
      </p:sp>
    </p:spTree>
    <p:extLst>
      <p:ext uri="{BB962C8B-B14F-4D97-AF65-F5344CB8AC3E}">
        <p14:creationId xmlns:p14="http://schemas.microsoft.com/office/powerpoint/2010/main" val="2786265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r>
              <a:rPr lang="zh-CN" altLang="en-US" dirty="0">
                <a:cs typeface="ＭＳ Ｐゴシック" charset="0"/>
              </a:rPr>
              <a:t>当我们无法解决看似不应有的困难时，我们该怎么做？</a:t>
            </a:r>
            <a:endParaRPr lang="en-US" dirty="0">
              <a:cs typeface="ＭＳ Ｐゴシック" charset="0"/>
            </a:endParaRPr>
          </a:p>
        </p:txBody>
      </p:sp>
    </p:spTree>
    <p:extLst>
      <p:ext uri="{BB962C8B-B14F-4D97-AF65-F5344CB8AC3E}">
        <p14:creationId xmlns:p14="http://schemas.microsoft.com/office/powerpoint/2010/main" val="2697884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Times New Roman"/>
                <a:cs typeface="Arial"/>
              </a:rPr>
              <a:t>In </a:t>
            </a:r>
            <a:r>
              <a:rPr lang="ko-KR" altLang="en-US" sz="1200" dirty="0" err="1">
                <a:effectLst/>
                <a:latin typeface="Arial"/>
                <a:ea typeface="Times New Roman"/>
                <a:cs typeface="Arial"/>
              </a:rPr>
              <a:t>约伯记</a:t>
            </a:r>
            <a:r>
              <a:rPr lang="en-US" sz="1200" dirty="0">
                <a:effectLst/>
                <a:latin typeface="Arial"/>
                <a:ea typeface="Times New Roman"/>
                <a:cs typeface="Arial"/>
              </a:rPr>
              <a:t>’s day the common belief was that suffering was always caused by sin but godliness that led to blessing. Therefore, the right response to suffering was simply to repent from sin. But is that the proper response to righteous suffering?</a:t>
            </a:r>
            <a:r>
              <a:rPr lang="en-SG" dirty="0">
                <a:effectLst/>
                <a:latin typeface="Arial"/>
                <a:cs typeface="Aria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translation of the given text into Chinese is: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a:t>
            </a:r>
            <a:r>
              <a:rPr lang="zh-CN" altLang="en-US" dirty="0">
                <a:latin typeface="Arial"/>
                <a:cs typeface="Arial"/>
              </a:rPr>
              <a:t>在约伯的时代，普遍的信念是苦难总是由罪恶引起的，但是虔诚却能带来祝福。因此，面对苦难的正确反应只是悔改罪行。但这对于正义苦难来说，这是正确的反应吗？**</a:t>
            </a:r>
            <a:endParaRPr lang="en-US" dirty="0">
              <a:latin typeface="Arial"/>
              <a:cs typeface="Arial"/>
            </a:endParaRPr>
          </a:p>
        </p:txBody>
      </p:sp>
    </p:spTree>
    <p:extLst>
      <p:ext uri="{BB962C8B-B14F-4D97-AF65-F5344CB8AC3E}">
        <p14:creationId xmlns:p14="http://schemas.microsoft.com/office/powerpoint/2010/main" val="2654812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dirty="0">
                <a:solidFill>
                  <a:schemeClr val="tx1"/>
                </a:solidFill>
                <a:effectLst/>
                <a:latin typeface="Arial"/>
                <a:ea typeface="+mn-ea"/>
                <a:cs typeface="Arial"/>
              </a:rPr>
              <a:t>Today we’ll see three steps to answer this question: the setting, the debate and the resolution to this problem of righteous suffering</a:t>
            </a:r>
            <a:r>
              <a:rPr lang="en-SG" sz="1200" kern="1200" dirty="0">
                <a:solidFill>
                  <a:schemeClr val="tx1"/>
                </a:solidFill>
                <a:effectLst/>
                <a:latin typeface="Arial"/>
                <a:ea typeface="+mn-ea"/>
                <a:cs typeface="Arial"/>
              </a:rPr>
              <a:t>.</a:t>
            </a:r>
          </a:p>
          <a:p>
            <a:r>
              <a:rPr lang="zh-CN" altLang="en-US" dirty="0"/>
              <a:t>今天我们将看到这三个步骤来回答这个问题：关于正义之苦的背景、辩论以及解决方案。</a:t>
            </a:r>
            <a:endParaRPr lang="en-US" dirty="0">
              <a:latin typeface="Arial"/>
              <a:cs typeface="Arial"/>
            </a:endParaRPr>
          </a:p>
        </p:txBody>
      </p:sp>
    </p:spTree>
    <p:extLst>
      <p:ext uri="{BB962C8B-B14F-4D97-AF65-F5344CB8AC3E}">
        <p14:creationId xmlns:p14="http://schemas.microsoft.com/office/powerpoint/2010/main" val="2152657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我们本不该遭受这样的痛苦，但有时痛苦还是会发生。</a:t>
            </a:r>
            <a:endParaRPr lang="en-US" dirty="0">
              <a:latin typeface="Arial"/>
              <a:cs typeface="Arial"/>
            </a:endParaRPr>
          </a:p>
        </p:txBody>
      </p:sp>
    </p:spTree>
    <p:extLst>
      <p:ext uri="{BB962C8B-B14F-4D97-AF65-F5344CB8AC3E}">
        <p14:creationId xmlns:p14="http://schemas.microsoft.com/office/powerpoint/2010/main" val="3933660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r>
              <a:rPr lang="ko-KR" altLang="en-US" dirty="0" err="1">
                <a:latin typeface="Times New Roman" charset="0"/>
                <a:ea typeface="ＭＳ Ｐゴシック" charset="0"/>
                <a:cs typeface="ＭＳ Ｐゴシック" charset="0"/>
              </a:rPr>
              <a:t>约伯记</a:t>
            </a:r>
            <a:r>
              <a:rPr lang="en-US" dirty="0">
                <a:latin typeface="Times New Roman" charset="0"/>
                <a:ea typeface="ＭＳ Ｐゴシック" charset="0"/>
                <a:cs typeface="ＭＳ Ｐゴシック" charset="0"/>
              </a:rPr>
              <a:t> by </a:t>
            </a:r>
            <a:r>
              <a:rPr lang="en-US" dirty="0" err="1">
                <a:latin typeface="Times New Roman" charset="0"/>
                <a:ea typeface="ＭＳ Ｐゴシック" charset="0"/>
                <a:cs typeface="ＭＳ Ｐゴシック" charset="0"/>
              </a:rPr>
              <a:t>Bonnat</a:t>
            </a:r>
            <a:r>
              <a:rPr lang="en-US" dirty="0">
                <a:latin typeface="Times New Roman" charset="0"/>
                <a:ea typeface="ＭＳ Ｐゴシック" charset="0"/>
                <a:cs typeface="ＭＳ Ｐゴシック" charset="0"/>
              </a:rPr>
              <a:t> from Wikipedia</a:t>
            </a:r>
          </a:p>
        </p:txBody>
      </p:sp>
      <p:sp>
        <p:nvSpPr>
          <p:cNvPr id="129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41</a:t>
            </a:fld>
            <a:endParaRPr lang="en-US" sz="1200">
              <a:cs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r>
              <a:rPr lang="ko-KR" altLang="en-US" dirty="0" err="1">
                <a:latin typeface="Times New Roman" charset="0"/>
                <a:ea typeface="ＭＳ Ｐゴシック" charset="0"/>
                <a:cs typeface="ＭＳ Ｐゴシック" charset="0"/>
              </a:rPr>
              <a:t>约伯记</a:t>
            </a:r>
            <a:r>
              <a:rPr lang="en-US" dirty="0">
                <a:latin typeface="Times New Roman" charset="0"/>
                <a:ea typeface="ＭＳ Ｐゴシック" charset="0"/>
                <a:cs typeface="ＭＳ Ｐゴシック" charset="0"/>
              </a:rPr>
              <a:t> by </a:t>
            </a:r>
            <a:r>
              <a:rPr lang="en-US" dirty="0" err="1">
                <a:latin typeface="Times New Roman" charset="0"/>
                <a:ea typeface="ＭＳ Ｐゴシック" charset="0"/>
                <a:cs typeface="ＭＳ Ｐゴシック" charset="0"/>
              </a:rPr>
              <a:t>Bonnat</a:t>
            </a:r>
            <a:r>
              <a:rPr lang="en-US" dirty="0">
                <a:latin typeface="Times New Roman" charset="0"/>
                <a:ea typeface="ＭＳ Ｐゴシック" charset="0"/>
                <a:cs typeface="ＭＳ Ｐゴシック" charset="0"/>
              </a:rPr>
              <a:t> from Wikipedia</a:t>
            </a:r>
          </a:p>
        </p:txBody>
      </p:sp>
      <p:sp>
        <p:nvSpPr>
          <p:cNvPr id="129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43</a:t>
            </a:fld>
            <a:endParaRPr lang="en-US" sz="1200">
              <a:cs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80000"/>
              </a:lnSpc>
              <a:spcBef>
                <a:spcPct val="0"/>
              </a:spcBef>
              <a:spcAft>
                <a:spcPct val="0"/>
              </a:spcAft>
              <a:buClrTx/>
              <a:buSzTx/>
              <a:buFontTx/>
              <a:buNone/>
              <a:tabLst/>
              <a:defRPr/>
            </a:pPr>
            <a:fld id="{5B4A8F06-7E36-7140-B990-AE1D38BE7961}" type="slidenum">
              <a:rPr kumimoji="1" lang="zh-CN" altLang="en-US" sz="1200" b="1" i="0" u="none" strike="noStrike" kern="1200" cap="none" spc="0" normalizeH="0" baseline="0" noProof="0" smtClean="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44</a:t>
            </a:fld>
            <a:endParaRPr kumimoji="1" lang="zh-CN" alt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Tree>
    <p:extLst>
      <p:ext uri="{BB962C8B-B14F-4D97-AF65-F5344CB8AC3E}">
        <p14:creationId xmlns:p14="http://schemas.microsoft.com/office/powerpoint/2010/main" val="2389029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18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numCol="1" anchor="t" anchorCtr="0" compatLnSpc="1">
            <a:prstTxWarp prst="textNoShape">
              <a:avLst/>
            </a:prstTxWarp>
          </a:bodyPr>
          <a:lstStyle/>
          <a:p>
            <a:r>
              <a:rPr lang="ko-KR" altLang="en-US" dirty="0" err="1">
                <a:latin typeface="Times New Roman" charset="0"/>
                <a:ea typeface="ＭＳ Ｐゴシック" charset="0"/>
                <a:cs typeface="ＭＳ Ｐゴシック" charset="0"/>
              </a:rPr>
              <a:t>约伯记</a:t>
            </a:r>
            <a:r>
              <a:rPr lang="en-US" altLang="zh-CN" dirty="0">
                <a:latin typeface="Times New Roman" charset="0"/>
                <a:ea typeface="ＭＳ Ｐゴシック" charset="0"/>
                <a:cs typeface="ＭＳ Ｐゴシック" charset="0"/>
              </a:rPr>
              <a:t> by </a:t>
            </a:r>
            <a:r>
              <a:rPr lang="en-US" altLang="zh-CN" dirty="0" err="1">
                <a:latin typeface="Times New Roman" charset="0"/>
                <a:ea typeface="ＭＳ Ｐゴシック" charset="0"/>
                <a:cs typeface="ＭＳ Ｐゴシック" charset="0"/>
              </a:rPr>
              <a:t>Bonnat</a:t>
            </a:r>
            <a:r>
              <a:rPr lang="en-US" altLang="zh-CN" dirty="0">
                <a:latin typeface="Times New Roman" charset="0"/>
                <a:ea typeface="ＭＳ Ｐゴシック" charset="0"/>
                <a:cs typeface="ＭＳ Ｐゴシック" charset="0"/>
              </a:rPr>
              <a:t> from Wikipedia</a:t>
            </a:r>
          </a:p>
        </p:txBody>
      </p:sp>
      <p:sp>
        <p:nvSpPr>
          <p:cNvPr id="4618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numCol="1" anchorCtr="0" compatLnSpc="1">
            <a:prstTxWarp prst="textNoShape">
              <a:avLst/>
            </a:prstTxWarp>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fld id="{B3E2669D-D999-5B40-B977-954DFFCE36E0}" type="slidenum">
              <a:rPr lang="en-US" altLang="zh-CN" sz="1200">
                <a:cs typeface="Times New Roman" charset="0"/>
              </a:rPr>
              <a:pPr/>
              <a:t>48</a:t>
            </a:fld>
            <a:endParaRPr lang="en-US" altLang="zh-CN" sz="1200">
              <a:cs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sz="1200" kern="1200" dirty="0">
                <a:solidFill>
                  <a:schemeClr val="tx1"/>
                </a:solidFill>
                <a:effectLst/>
                <a:latin typeface="Arial"/>
                <a:ea typeface="+mn-ea"/>
                <a:cs typeface="Arial"/>
              </a:rPr>
              <a:t>Eliphaz the </a:t>
            </a:r>
            <a:r>
              <a:rPr lang="en-US" sz="1200" kern="1200" dirty="0" err="1">
                <a:solidFill>
                  <a:schemeClr val="tx1"/>
                </a:solidFill>
                <a:effectLst/>
                <a:latin typeface="Arial"/>
                <a:ea typeface="+mn-ea"/>
                <a:cs typeface="Arial"/>
              </a:rPr>
              <a:t>Temanite</a:t>
            </a:r>
            <a:r>
              <a:rPr lang="en-US" sz="1200" kern="1200" dirty="0">
                <a:solidFill>
                  <a:schemeClr val="tx1"/>
                </a:solidFill>
                <a:effectLst/>
                <a:latin typeface="Arial"/>
                <a:ea typeface="+mn-ea"/>
                <a:cs typeface="Arial"/>
              </a:rPr>
              <a:t>, Bildad the </a:t>
            </a:r>
            <a:r>
              <a:rPr lang="en-US" sz="1200" kern="1200" dirty="0" err="1">
                <a:solidFill>
                  <a:schemeClr val="tx1"/>
                </a:solidFill>
                <a:effectLst/>
                <a:latin typeface="Arial"/>
                <a:ea typeface="+mn-ea"/>
                <a:cs typeface="Arial"/>
              </a:rPr>
              <a:t>Shuhite</a:t>
            </a:r>
            <a:r>
              <a:rPr lang="en-US" sz="1200" kern="1200" dirty="0">
                <a:solidFill>
                  <a:schemeClr val="tx1"/>
                </a:solidFill>
                <a:effectLst/>
                <a:latin typeface="Arial"/>
                <a:ea typeface="+mn-ea"/>
                <a:cs typeface="Arial"/>
              </a:rPr>
              <a:t>, and Zophar the </a:t>
            </a:r>
            <a:r>
              <a:rPr lang="en-US" sz="1200" kern="1200" dirty="0" err="1">
                <a:solidFill>
                  <a:schemeClr val="tx1"/>
                </a:solidFill>
                <a:effectLst/>
                <a:latin typeface="Arial"/>
                <a:ea typeface="+mn-ea"/>
                <a:cs typeface="Arial"/>
              </a:rPr>
              <a:t>Naamathite</a:t>
            </a:r>
            <a:r>
              <a:rPr lang="en-US" sz="1200" kern="1200" dirty="0">
                <a:solidFill>
                  <a:schemeClr val="tx1"/>
                </a:solidFill>
                <a:effectLst/>
                <a:latin typeface="Arial"/>
                <a:ea typeface="+mn-ea"/>
                <a:cs typeface="Arial"/>
              </a:rPr>
              <a:t>, sat in silence with </a:t>
            </a:r>
            <a:r>
              <a:rPr lang="en-US" altLang="zh-CN" sz="1200" kern="1200" dirty="0">
                <a:solidFill>
                  <a:schemeClr val="tx1"/>
                </a:solidFill>
                <a:effectLst/>
                <a:latin typeface="Arial"/>
                <a:ea typeface="+mn-ea"/>
                <a:cs typeface="Arial"/>
              </a:rPr>
              <a:t>Job</a:t>
            </a:r>
            <a:r>
              <a:rPr lang="en-US" sz="1200" kern="1200" dirty="0">
                <a:solidFill>
                  <a:schemeClr val="tx1"/>
                </a:solidFill>
                <a:effectLst/>
                <a:latin typeface="Arial"/>
                <a:ea typeface="+mn-ea"/>
                <a:cs typeface="Arial"/>
              </a:rPr>
              <a:t> for a week in the custom of the day so </a:t>
            </a:r>
            <a:r>
              <a:rPr lang="en-US" altLang="zh-CN" sz="1200" kern="1200" dirty="0">
                <a:solidFill>
                  <a:schemeClr val="tx1"/>
                </a:solidFill>
                <a:effectLst/>
                <a:latin typeface="Arial"/>
                <a:ea typeface="+mn-ea"/>
                <a:cs typeface="Arial"/>
              </a:rPr>
              <a:t>Job</a:t>
            </a:r>
            <a:r>
              <a:rPr lang="en-US" sz="1200" kern="1200" dirty="0">
                <a:solidFill>
                  <a:schemeClr val="tx1"/>
                </a:solidFill>
                <a:effectLst/>
                <a:latin typeface="Arial"/>
                <a:ea typeface="+mn-ea"/>
                <a:cs typeface="Arial"/>
              </a:rPr>
              <a:t> could first express his grief (2:11-13).</a:t>
            </a:r>
            <a:r>
              <a:rPr lang="en-SG" dirty="0">
                <a:effectLst/>
                <a:latin typeface="Arial"/>
                <a:cs typeface="Arial"/>
              </a:rPr>
              <a:t> </a:t>
            </a:r>
          </a:p>
          <a:p>
            <a:r>
              <a:rPr lang="zh-CN" altLang="en-US" dirty="0">
                <a:latin typeface="Arial"/>
                <a:cs typeface="Arial"/>
              </a:rPr>
              <a:t>以利法、比勒达和琐法，分别来自提幔、书亚和拿玛，他们遵循当时的习俗，与约伯一起坐了一周的静默，让约伯首先表达他的悲痛（约伯记</a:t>
            </a:r>
            <a:r>
              <a:rPr lang="en-US" altLang="zh-CN" dirty="0">
                <a:latin typeface="Arial"/>
                <a:cs typeface="Arial"/>
              </a:rPr>
              <a:t>2:11-13</a:t>
            </a:r>
            <a:r>
              <a:rPr lang="zh-CN" altLang="en-US" dirty="0">
                <a:latin typeface="Arial"/>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8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Times New Roman" charset="0"/>
              </a:rPr>
              <a:pPr marL="0" marR="0" lvl="0" indent="0" algn="r" defTabSz="914400" rtl="0" eaLnBrk="1" fontAlgn="base" latinLnBrk="0" hangingPunct="1">
                <a:lnSpc>
                  <a:spcPct val="8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Times New Roman" charset="0"/>
            </a:endParaRPr>
          </a:p>
        </p:txBody>
      </p:sp>
    </p:spTree>
    <p:extLst>
      <p:ext uri="{BB962C8B-B14F-4D97-AF65-F5344CB8AC3E}">
        <p14:creationId xmlns:p14="http://schemas.microsoft.com/office/powerpoint/2010/main" val="1348995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Maybe you also are living right but experiencing pain.</a:t>
            </a:r>
          </a:p>
          <a:p>
            <a:r>
              <a:rPr lang="en-US" dirty="0">
                <a:latin typeface="Arial"/>
                <a:cs typeface="Arial"/>
              </a:rPr>
              <a:t>Many times suffering comes from sin (break the law, hurt people you love).</a:t>
            </a:r>
          </a:p>
          <a:p>
            <a:r>
              <a:rPr lang="en-US" dirty="0">
                <a:latin typeface="Arial"/>
                <a:cs typeface="Arial"/>
              </a:rPr>
              <a:t>But perhaps you have done nothing to deserve your suffering (living</a:t>
            </a:r>
            <a:r>
              <a:rPr lang="en-US" baseline="0" dirty="0">
                <a:latin typeface="Arial"/>
                <a:cs typeface="Arial"/>
              </a:rPr>
              <a:t> for others, loving God and people</a:t>
            </a:r>
            <a:r>
              <a:rPr lang="en-US" dirty="0">
                <a:latin typeface="Arial"/>
                <a:cs typeface="Arial"/>
              </a:rPr>
              <a:t>). </a:t>
            </a:r>
          </a:p>
          <a:p>
            <a:r>
              <a:rPr lang="zh-CN" altLang="en-US" dirty="0">
                <a:cs typeface="ＭＳ Ｐゴシック" charset="0"/>
              </a:rPr>
              <a:t>这段文字表达了即使生活得当，仍可能会经历痛苦的观念。许多时候，苦难来自于罪恶（违反法律，伤害所爱之人）。但也可能你并没有做任何应受苦难的事（为他人而活，爱神和人）。</a:t>
            </a:r>
            <a:endParaRPr lang="en-US" dirty="0">
              <a:cs typeface="ＭＳ Ｐゴシック" charset="0"/>
            </a:endParaRPr>
          </a:p>
        </p:txBody>
      </p:sp>
    </p:spTree>
    <p:extLst>
      <p:ext uri="{BB962C8B-B14F-4D97-AF65-F5344CB8AC3E}">
        <p14:creationId xmlns:p14="http://schemas.microsoft.com/office/powerpoint/2010/main" val="458243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a:defRPr/>
            </a:pPr>
            <a:fld id="{5B4A8F06-7E36-7140-B990-AE1D38BE7961}" type="slidenum">
              <a:rPr lang="zh-CN" altLang="en-US" smtClean="0"/>
              <a:pPr>
                <a:defRPr/>
              </a:pPr>
              <a:t>11</a:t>
            </a:fld>
            <a:endParaRPr lang="zh-CN" altLang="en-US"/>
          </a:p>
        </p:txBody>
      </p:sp>
    </p:spTree>
    <p:extLst>
      <p:ext uri="{BB962C8B-B14F-4D97-AF65-F5344CB8AC3E}">
        <p14:creationId xmlns:p14="http://schemas.microsoft.com/office/powerpoint/2010/main" val="734112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r>
              <a:rPr lang="zh-CN" altLang="en-US" dirty="0">
                <a:cs typeface="ＭＳ Ｐゴシック" charset="0"/>
              </a:rPr>
              <a:t>当我们无法解决看似不应有的困难时，我们该怎么做？</a:t>
            </a:r>
            <a:endParaRPr lang="en-US" dirty="0">
              <a:cs typeface="ＭＳ Ｐゴシック" charset="0"/>
            </a:endParaRPr>
          </a:p>
        </p:txBody>
      </p:sp>
    </p:spTree>
    <p:extLst>
      <p:ext uri="{BB962C8B-B14F-4D97-AF65-F5344CB8AC3E}">
        <p14:creationId xmlns:p14="http://schemas.microsoft.com/office/powerpoint/2010/main" val="348745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我们本不该遭受这样的痛苦，但有时痛苦还是会发生。</a:t>
            </a:r>
            <a:endParaRPr lang="en-US" dirty="0">
              <a:latin typeface="Arial"/>
              <a:cs typeface="Arial"/>
            </a:endParaRPr>
          </a:p>
        </p:txBody>
      </p:sp>
    </p:spTree>
    <p:extLst>
      <p:ext uri="{BB962C8B-B14F-4D97-AF65-F5344CB8AC3E}">
        <p14:creationId xmlns:p14="http://schemas.microsoft.com/office/powerpoint/2010/main" val="3940122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Wrestling with the reason for pain is natural until God says he won't tell.</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对于痛苦的原因进行思考是自然的，直到上帝表示他不会透露原因。</a:t>
            </a:r>
            <a:endParaRPr lang="en-US" dirty="0">
              <a:latin typeface="Arial"/>
              <a:cs typeface="Arial"/>
            </a:endParaRPr>
          </a:p>
        </p:txBody>
      </p:sp>
    </p:spTree>
    <p:extLst>
      <p:ext uri="{BB962C8B-B14F-4D97-AF65-F5344CB8AC3E}">
        <p14:creationId xmlns:p14="http://schemas.microsoft.com/office/powerpoint/2010/main" val="39578203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altLang="ko-KR" sz="1200" kern="1200" dirty="0">
                <a:solidFill>
                  <a:schemeClr val="tx1"/>
                </a:solidFill>
                <a:effectLst/>
                <a:latin typeface="Arial"/>
                <a:ea typeface="+mn-ea"/>
                <a:cs typeface="Arial"/>
              </a:rPr>
              <a:t>Job</a:t>
            </a:r>
            <a:r>
              <a:rPr lang="en-US" sz="1200" kern="1200" dirty="0">
                <a:solidFill>
                  <a:schemeClr val="tx1"/>
                </a:solidFill>
                <a:effectLst/>
                <a:latin typeface="Arial"/>
                <a:ea typeface="+mn-ea"/>
                <a:cs typeface="Arial"/>
              </a:rPr>
              <a:t> and his three friends debated in three cycles the reason for his suffering, each time getting more heated and specific, but not knowing why he suffered (</a:t>
            </a:r>
            <a:r>
              <a:rPr lang="en-US" altLang="zh-CN" sz="1200" kern="1200" dirty="0">
                <a:solidFill>
                  <a:schemeClr val="tx1"/>
                </a:solidFill>
                <a:effectLst/>
                <a:latin typeface="Arial"/>
                <a:ea typeface="+mn-ea"/>
                <a:cs typeface="Arial"/>
              </a:rPr>
              <a:t>Job</a:t>
            </a:r>
            <a:r>
              <a:rPr lang="en-US" sz="1200" kern="1200" dirty="0">
                <a:solidFill>
                  <a:schemeClr val="tx1"/>
                </a:solidFill>
                <a:effectLst/>
                <a:latin typeface="Arial"/>
                <a:ea typeface="+mn-ea"/>
                <a:cs typeface="Arial"/>
              </a:rPr>
              <a:t> 3–26). </a:t>
            </a:r>
          </a:p>
          <a:p>
            <a:r>
              <a:rPr lang="zh-CN" altLang="en-US" dirty="0"/>
              <a:t>约伯和他的三个朋友进行了三轮辩论，讨论他受苦的原因。每一次辩论都变得更加激烈和具体，但他们都不知道他为什么会受苦（约伯记第</a:t>
            </a:r>
            <a:r>
              <a:rPr lang="en-US" altLang="zh-CN" dirty="0"/>
              <a:t>3-26</a:t>
            </a:r>
            <a:r>
              <a:rPr lang="zh-CN" altLang="en-US" dirty="0"/>
              <a:t>章）。</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62</a:t>
            </a:fld>
            <a:endParaRPr lang="en-US">
              <a:solidFill>
                <a:prstClr val="black"/>
              </a:solidFill>
              <a:latin typeface="Calibri"/>
            </a:endParaRPr>
          </a:p>
        </p:txBody>
      </p:sp>
    </p:spTree>
    <p:extLst>
      <p:ext uri="{BB962C8B-B14F-4D97-AF65-F5344CB8AC3E}">
        <p14:creationId xmlns:p14="http://schemas.microsoft.com/office/powerpoint/2010/main" val="391667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11405E8C-6757-6C48-938F-AD1612C1F2C6}" type="slidenum">
              <a:rPr lang="en-US" sz="1200"/>
              <a:pPr eaLnBrk="1" hangingPunct="1"/>
              <a:t>66</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B96C7111-93C2-444C-B03F-61BEC0AC1AE3}" type="slidenum">
              <a:rPr lang="en-US" sz="1200"/>
              <a:pPr eaLnBrk="1" hangingPunct="1"/>
              <a:t>75</a:t>
            </a:fld>
            <a:endParaRPr lang="en-US" sz="120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B4A8F06-7E36-7140-B990-AE1D38BE7961}" type="slidenum">
              <a:rPr lang="zh-CN" altLang="en-US" smtClean="0"/>
              <a:pPr>
                <a:defRPr/>
              </a:pPr>
              <a:t>79</a:t>
            </a:fld>
            <a:endParaRPr lang="zh-CN" altLang="en-US"/>
          </a:p>
        </p:txBody>
      </p:sp>
    </p:spTree>
    <p:extLst>
      <p:ext uri="{BB962C8B-B14F-4D97-AF65-F5344CB8AC3E}">
        <p14:creationId xmlns:p14="http://schemas.microsoft.com/office/powerpoint/2010/main" val="39951512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9801F874-C41A-5D40-9B98-1336C76E7AC9}" type="slidenum">
              <a:rPr lang="en-US" sz="1200"/>
              <a:pPr eaLnBrk="1" hangingPunct="1"/>
              <a:t>81</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numCol="1" anchorCtr="0" compatLnSpc="1">
            <a:prstTxWarp prst="textNoShape">
              <a:avLst/>
            </a:prstTxWarp>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fld id="{915AA759-7C3A-4C43-B901-0B8458EF2E55}" type="slidenum">
              <a:rPr lang="en-US" altLang="zh-CN" sz="1200"/>
              <a:pPr/>
              <a:t>117</a:t>
            </a:fld>
            <a:endParaRPr lang="en-US" altLang="zh-CN" sz="1200"/>
          </a:p>
        </p:txBody>
      </p:sp>
      <p:sp>
        <p:nvSpPr>
          <p:cNvPr id="463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38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891059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numCol="1" anchorCtr="0" compatLnSpc="1">
            <a:prstTxWarp prst="textNoShape">
              <a:avLst/>
            </a:prstTxWarp>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fld id="{77D57163-AFDB-A44E-B1AC-F52E2DDB8D07}" type="slidenum">
              <a:rPr lang="en-US" altLang="zh-CN" sz="1200"/>
              <a:pPr/>
              <a:t>122</a:t>
            </a:fld>
            <a:endParaRPr lang="en-US" altLang="zh-CN" sz="1200"/>
          </a:p>
        </p:txBody>
      </p:sp>
      <p:sp>
        <p:nvSpPr>
          <p:cNvPr id="4628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285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EDBF59B-EE2B-DD44-BAB2-C3A06A84DDD2}" type="slidenum">
              <a:rPr lang="en-US" sz="1200"/>
              <a:pPr eaLnBrk="1" hangingPunct="1"/>
              <a:t>129</a:t>
            </a:fld>
            <a:endParaRPr lang="en-US" sz="120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D04B428-94DC-FA4F-BEA6-268A74C946D6}" type="slidenum">
              <a:rPr lang="en-US" sz="1200"/>
              <a:pPr eaLnBrk="1" hangingPunct="1"/>
              <a:t>146</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64611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r>
              <a:rPr lang="ko-KR" altLang="en-US" dirty="0" err="1">
                <a:latin typeface="Times New Roman" charset="0"/>
                <a:ea typeface="ＭＳ Ｐゴシック" charset="0"/>
                <a:cs typeface="ＭＳ Ｐゴシック" charset="0"/>
              </a:rPr>
              <a:t>约伯记</a:t>
            </a:r>
            <a:r>
              <a:rPr lang="en-US" dirty="0">
                <a:latin typeface="Times New Roman" charset="0"/>
                <a:ea typeface="ＭＳ Ｐゴシック" charset="0"/>
                <a:cs typeface="ＭＳ Ｐゴシック" charset="0"/>
              </a:rPr>
              <a:t> probably thought God was giving him a FINAL EXAM—but he </a:t>
            </a:r>
            <a:r>
              <a:rPr lang="en-US" dirty="0" err="1">
                <a:latin typeface="Times New Roman" charset="0"/>
                <a:ea typeface="ＭＳ Ｐゴシック" charset="0"/>
                <a:cs typeface="ＭＳ Ｐゴシック" charset="0"/>
              </a:rPr>
              <a:t>didn</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 know that, even though he miserably failed this exam, he would live 140 years after it (42:16).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a:ln/>
        </p:spPr>
      </p:sp>
      <p:sp>
        <p:nvSpPr>
          <p:cNvPr id="18432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843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D0B046D4-A922-044E-ABD6-E86003052222}" type="slidenum">
              <a:rPr lang="en-US" sz="1200">
                <a:cs typeface="Times New Roman" charset="0"/>
              </a:rPr>
              <a:pPr eaLnBrk="1" hangingPunct="1"/>
              <a:t>150</a:t>
            </a:fld>
            <a:endParaRPr lang="en-US" sz="1200">
              <a:cs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D04B428-94DC-FA4F-BEA6-268A74C946D6}" type="slidenum">
              <a:rPr lang="en-US" sz="1200"/>
              <a:pPr eaLnBrk="1" hangingPunct="1"/>
              <a:t>152</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64611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r>
              <a:rPr lang="ko-KR" altLang="en-US" dirty="0" err="1">
                <a:latin typeface="Times New Roman" charset="0"/>
                <a:ea typeface="ＭＳ Ｐゴシック" charset="0"/>
                <a:cs typeface="ＭＳ Ｐゴシック" charset="0"/>
              </a:rPr>
              <a:t>约伯记</a:t>
            </a:r>
            <a:r>
              <a:rPr lang="en-US" dirty="0">
                <a:latin typeface="Times New Roman" charset="0"/>
                <a:ea typeface="ＭＳ Ｐゴシック" charset="0"/>
                <a:cs typeface="ＭＳ Ｐゴシック" charset="0"/>
              </a:rPr>
              <a:t> probably thought God was giving him a FINAL EXAM—but he </a:t>
            </a:r>
            <a:r>
              <a:rPr lang="en-US" dirty="0" err="1">
                <a:latin typeface="Times New Roman" charset="0"/>
                <a:ea typeface="ＭＳ Ｐゴシック" charset="0"/>
                <a:cs typeface="ＭＳ Ｐゴシック" charset="0"/>
              </a:rPr>
              <a:t>didn</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 know that, even though he miserably failed this exam, he would live 140 years after it (42:16).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162</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163</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latin typeface="Arial"/>
                <a:cs typeface="Arial"/>
              </a:rPr>
              <a:t>How should we act when we can't figure out</a:t>
            </a:r>
            <a:r>
              <a:rPr lang="en-US" baseline="0" dirty="0">
                <a:latin typeface="Arial"/>
                <a:cs typeface="Arial"/>
              </a:rPr>
              <a:t> seemingly undeserved difficulty?</a:t>
            </a:r>
          </a:p>
          <a:p>
            <a:r>
              <a:rPr lang="zh-CN" altLang="en-US" dirty="0"/>
              <a:t>当我们无法理解看似不应有的困难时，我们应该如何行动？</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197231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164</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166</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167</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168</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171</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172</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173</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我们本不该遭受这样的痛苦，但有时痛苦还是会发生。</a:t>
            </a:r>
            <a:endParaRPr lang="en-US" dirty="0">
              <a:latin typeface="Arial"/>
              <a:cs typeface="Arial"/>
            </a:endParaRPr>
          </a:p>
        </p:txBody>
      </p:sp>
    </p:spTree>
    <p:extLst>
      <p:ext uri="{BB962C8B-B14F-4D97-AF65-F5344CB8AC3E}">
        <p14:creationId xmlns:p14="http://schemas.microsoft.com/office/powerpoint/2010/main" val="6620367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94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0A5ED66-F1BD-8C4D-9429-C7A4FABCB85E}" type="slidenum">
              <a:rPr lang="en-US" sz="1200"/>
              <a:pPr eaLnBrk="1" hangingPunct="1"/>
              <a:t>191</a:t>
            </a:fld>
            <a:endParaRPr lang="en-US"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94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0A5ED66-F1BD-8C4D-9429-C7A4FABCB85E}" type="slidenum">
              <a:rPr lang="en-US" sz="1200"/>
              <a:pPr eaLnBrk="1" hangingPunct="1"/>
              <a:t>192</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Wrestling with the reason for pain is natural until God says he won't tell.</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对于痛苦的原因进行思考是自然的，直到上帝表示他不会透露原因。</a:t>
            </a:r>
            <a:endParaRPr lang="en-US" dirty="0">
              <a:latin typeface="Arial"/>
              <a:cs typeface="Arial"/>
            </a:endParaRPr>
          </a:p>
        </p:txBody>
      </p:sp>
    </p:spTree>
    <p:extLst>
      <p:ext uri="{BB962C8B-B14F-4D97-AF65-F5344CB8AC3E}">
        <p14:creationId xmlns:p14="http://schemas.microsoft.com/office/powerpoint/2010/main" val="4037570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94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0A5ED66-F1BD-8C4D-9429-C7A4FABCB85E}" type="slidenum">
              <a:rPr lang="en-US" sz="1200"/>
              <a:pPr eaLnBrk="1" hangingPunct="1"/>
              <a:t>193</a:t>
            </a:fld>
            <a:endParaRPr lang="en-US"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194</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197</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chemeClr val="tx1"/>
                </a:solidFill>
              </a:rPr>
              <a:t>Tyrannosaurus Rex may have been the fiercest animal which ever lived.  His head was nearly 4 feet long with sharp and serrated teeth.  He stood from 18 to 20 feet at 50 feet long; his weight may have been 8 tons.  His massive hind feet were able to carry this tremendous weight, &amp; the long tail served to balance him.  No predator of today, including the lion &amp; tiger, is so large, so powerful, so fierce.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200</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Bill Cooper, After the Flood (Chicester, England: New Wine, 1995), 131.</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201</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Bill Cooper, After the Flood (Chicester, England: New Wine, 1995), 131.</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AE799674-B293-EA4E-9E4F-E8D8F9E56F31}" type="slidenum">
              <a:rPr lang="en-US" sz="1200"/>
              <a:pPr eaLnBrk="1" hangingPunct="1"/>
              <a:t>202</a:t>
            </a:fld>
            <a:endParaRPr lang="en-US" sz="1200"/>
          </a:p>
        </p:txBody>
      </p:sp>
      <p:sp>
        <p:nvSpPr>
          <p:cNvPr id="200706" name="Rectangle 2"/>
          <p:cNvSpPr>
            <a:spLocks noGrp="1" noRot="1" noChangeAspect="1" noChangeArrowheads="1"/>
          </p:cNvSpPr>
          <p:nvPr>
            <p:ph type="sldImg"/>
          </p:nvPr>
        </p:nvSpPr>
        <p:spPr>
          <a:xfrm>
            <a:off x="1130300" y="674688"/>
            <a:ext cx="4597400" cy="3448050"/>
          </a:xfrm>
          <a:solidFill>
            <a:srgbClr val="FFFFFF"/>
          </a:solidFill>
          <a:ln/>
        </p:spPr>
      </p:sp>
      <p:sp>
        <p:nvSpPr>
          <p:cNvPr id="2007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268A49D6-A4B6-634F-8CE0-E177E21CEF8E}" type="slidenum">
              <a:rPr lang="en-US" sz="1200"/>
              <a:pPr eaLnBrk="1" hangingPunct="1"/>
              <a:t>203</a:t>
            </a:fld>
            <a:endParaRPr lang="en-US" sz="1200"/>
          </a:p>
        </p:txBody>
      </p:sp>
      <p:sp>
        <p:nvSpPr>
          <p:cNvPr id="202754" name="Rectangle 2"/>
          <p:cNvSpPr>
            <a:spLocks noGrp="1" noRot="1" noChangeAspect="1" noChangeArrowheads="1"/>
          </p:cNvSpPr>
          <p:nvPr>
            <p:ph type="sldImg"/>
          </p:nvPr>
        </p:nvSpPr>
        <p:spPr>
          <a:xfrm>
            <a:off x="1130300" y="674688"/>
            <a:ext cx="4597400" cy="3448050"/>
          </a:xfrm>
          <a:solidFill>
            <a:srgbClr val="FFFFFF"/>
          </a:solidFill>
          <a:ln/>
        </p:spPr>
      </p:sp>
      <p:sp>
        <p:nvSpPr>
          <p:cNvPr id="20275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Duane T. Gish, Dinosaurs by Design, 4730 Barnes Road, Colorado Springs, CO: Master Books and Creation-Life Publishers, 1992, 86</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26BBCD75-D1C2-164C-A58B-1F18ECDB0427}" type="slidenum">
              <a:rPr lang="en-US" sz="1200"/>
              <a:pPr eaLnBrk="1" hangingPunct="1"/>
              <a:t>204</a:t>
            </a:fld>
            <a:endParaRPr lang="en-US" sz="1200"/>
          </a:p>
        </p:txBody>
      </p:sp>
      <p:sp>
        <p:nvSpPr>
          <p:cNvPr id="204802" name="Rectangle 2"/>
          <p:cNvSpPr>
            <a:spLocks noGrp="1" noRot="1" noChangeAspect="1" noChangeArrowheads="1"/>
          </p:cNvSpPr>
          <p:nvPr>
            <p:ph type="sldImg"/>
          </p:nvPr>
        </p:nvSpPr>
        <p:spPr>
          <a:xfrm>
            <a:off x="1130300" y="674688"/>
            <a:ext cx="4597400" cy="3448050"/>
          </a:xfrm>
          <a:solidFill>
            <a:srgbClr val="FFFFFF"/>
          </a:solidFill>
          <a:ln/>
        </p:spPr>
      </p:sp>
      <p:sp>
        <p:nvSpPr>
          <p:cNvPr id="2048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numCol="1" anchorCtr="0" compatLnSpc="1">
            <a:prstTxWarp prst="textNoShape">
              <a:avLst/>
            </a:prstTxWarp>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fld id="{77D57163-AFDB-A44E-B1AC-F52E2DDB8D07}" type="slidenum">
              <a:rPr lang="en-US" altLang="zh-CN" sz="1200"/>
              <a:pPr/>
              <a:t>205</a:t>
            </a:fld>
            <a:endParaRPr lang="en-US" altLang="zh-CN" sz="1200"/>
          </a:p>
        </p:txBody>
      </p:sp>
      <p:sp>
        <p:nvSpPr>
          <p:cNvPr id="4628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285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204816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latin typeface="Arial"/>
                <a:cs typeface="Arial"/>
              </a:rPr>
              <a:t>How should we act when we can't figure out</a:t>
            </a:r>
            <a:r>
              <a:rPr lang="en-US" baseline="0" dirty="0">
                <a:latin typeface="Arial"/>
                <a:cs typeface="Arial"/>
              </a:rPr>
              <a:t> seemingly undeserved difficulty?</a:t>
            </a:r>
          </a:p>
          <a:p>
            <a:r>
              <a:rPr lang="zh-CN" altLang="en-US" dirty="0"/>
              <a:t>当我们无法理解看似不应有的困难时，我们应该如何行动？</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4014921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should surrender to the Lord rather than fight him.</a:t>
            </a:r>
          </a:p>
          <a:p>
            <a:r>
              <a:rPr lang="zh-CN" altLang="en-US" dirty="0">
                <a:latin typeface="Arial"/>
                <a:cs typeface="Arial"/>
              </a:rPr>
              <a:t>我们应该顺服主，而不是与他对抗。</a:t>
            </a:r>
            <a:endParaRPr lang="en-US" dirty="0">
              <a:latin typeface="Arial"/>
              <a:cs typeface="Arial"/>
            </a:endParaRPr>
          </a:p>
        </p:txBody>
      </p:sp>
    </p:spTree>
    <p:extLst>
      <p:ext uri="{BB962C8B-B14F-4D97-AF65-F5344CB8AC3E}">
        <p14:creationId xmlns:p14="http://schemas.microsoft.com/office/powerpoint/2010/main" val="32047607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我们本不该遭受这样的痛苦，但有时痛苦还是会发生。</a:t>
            </a:r>
            <a:endParaRPr lang="en-US" dirty="0">
              <a:latin typeface="Arial"/>
              <a:cs typeface="Arial"/>
            </a:endParaRPr>
          </a:p>
        </p:txBody>
      </p:sp>
    </p:spTree>
    <p:extLst>
      <p:ext uri="{BB962C8B-B14F-4D97-AF65-F5344CB8AC3E}">
        <p14:creationId xmlns:p14="http://schemas.microsoft.com/office/powerpoint/2010/main" val="1730735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Wrestling with the reason for pain is natural until God says he won't tell.</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对于痛苦的原因进行思考是自然的，直到上帝表示他不会透露原因。</a:t>
            </a:r>
            <a:endParaRPr lang="en-US" dirty="0">
              <a:latin typeface="Arial"/>
              <a:cs typeface="Arial"/>
            </a:endParaRPr>
          </a:p>
        </p:txBody>
      </p:sp>
    </p:spTree>
    <p:extLst>
      <p:ext uri="{BB962C8B-B14F-4D97-AF65-F5344CB8AC3E}">
        <p14:creationId xmlns:p14="http://schemas.microsoft.com/office/powerpoint/2010/main" val="32803752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should surrender to the Lord rather than fight him.</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我们应该顺服主，而不是与他对抗。</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29055645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God probably will not reveal why you are suffering—so rest in your ignorance.</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Too often we think that God owes us a reason. He doesn’t owe us anything!</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Even if he did tell the reason, we would still struggle with his justice due to our sin. </a:t>
            </a:r>
          </a:p>
          <a:p>
            <a:r>
              <a:rPr lang="en-US" dirty="0">
                <a:latin typeface="Times New Roman" charset="0"/>
                <a:ea typeface="ＭＳ Ｐゴシック" charset="0"/>
                <a:cs typeface="ＭＳ Ｐゴシック" charset="0"/>
              </a:rPr>
              <a:t>_____________</a:t>
            </a:r>
          </a:p>
          <a:p>
            <a:endParaRPr lang="en-US" dirty="0">
              <a:latin typeface="Times New Roman" charset="0"/>
              <a:ea typeface="ＭＳ Ｐゴシック" charset="0"/>
              <a:cs typeface="ＭＳ Ｐゴシック" charset="0"/>
            </a:endParaRPr>
          </a:p>
          <a:p>
            <a:r>
              <a:rPr lang="en-US" altLang="zh-CN" dirty="0">
                <a:latin typeface="Times New Roman" charset="0"/>
                <a:ea typeface="ＭＳ Ｐゴシック" charset="0"/>
                <a:cs typeface="ＭＳ Ｐゴシック" charset="0"/>
              </a:rPr>
              <a:t>Job</a:t>
            </a:r>
            <a:r>
              <a:rPr lang="en-US" dirty="0">
                <a:latin typeface="Times New Roman" charset="0"/>
                <a:ea typeface="ＭＳ Ｐゴシック" charset="0"/>
                <a:cs typeface="ＭＳ Ｐゴシック" charset="0"/>
              </a:rPr>
              <a:t> by Bonnat from Wikipedia</a:t>
            </a:r>
          </a:p>
          <a:p>
            <a:endParaRPr lang="en-US" dirty="0">
              <a:latin typeface="Times New Roman" charset="0"/>
              <a:ea typeface="ＭＳ Ｐゴシック" charset="0"/>
              <a:cs typeface="ＭＳ Ｐゴシック" charset="0"/>
            </a:endParaRPr>
          </a:p>
          <a:p>
            <a:r>
              <a:rPr lang="zh-CN" altLang="en-US" dirty="0"/>
              <a:t>上帝可能不会透露你为什么受苦</a:t>
            </a:r>
            <a:r>
              <a:rPr lang="en-US" altLang="zh-CN" dirty="0"/>
              <a:t>——</a:t>
            </a:r>
            <a:r>
              <a:rPr lang="zh-CN" altLang="en-US" dirty="0"/>
              <a:t>所以安心于你的无知。我们常常以为上帝欠我们一个理由。他根本不欠我们任何东西！即使他告诉了理由，我们还是会因为我们的罪恶而难以理解他的正义。</a:t>
            </a:r>
            <a:endParaRPr lang="en-US" dirty="0">
              <a:latin typeface="Times New Roman" charset="0"/>
              <a:ea typeface="ＭＳ Ｐゴシック" charset="0"/>
              <a:cs typeface="ＭＳ Ｐゴシック" charset="0"/>
            </a:endParaRPr>
          </a:p>
        </p:txBody>
      </p:sp>
      <p:sp>
        <p:nvSpPr>
          <p:cNvPr id="1290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0FFD1D3E-D1BB-4945-9E11-4E3F82BB63D9}"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8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4304315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5787436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我们本不该遭受这样的痛苦，但有时痛苦还是会发生。</a:t>
            </a:r>
            <a:endParaRPr lang="en-US" dirty="0">
              <a:latin typeface="Arial"/>
              <a:cs typeface="Arial"/>
            </a:endParaRPr>
          </a:p>
        </p:txBody>
      </p:sp>
    </p:spTree>
    <p:extLst>
      <p:ext uri="{BB962C8B-B14F-4D97-AF65-F5344CB8AC3E}">
        <p14:creationId xmlns:p14="http://schemas.microsoft.com/office/powerpoint/2010/main" val="17995776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Wrestling with the reason for pain is natural until God says he won't tell.</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对于痛苦的原因进行思考是自然的，直到上帝表示他不会透露原因。</a:t>
            </a:r>
            <a:endParaRPr lang="en-US" dirty="0">
              <a:latin typeface="Arial"/>
              <a:cs typeface="Arial"/>
            </a:endParaRPr>
          </a:p>
        </p:txBody>
      </p:sp>
    </p:spTree>
    <p:extLst>
      <p:ext uri="{BB962C8B-B14F-4D97-AF65-F5344CB8AC3E}">
        <p14:creationId xmlns:p14="http://schemas.microsoft.com/office/powerpoint/2010/main" val="27598195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should surrender to the Lord rather than fight him.</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我们应该顺服主，而不是与他对抗。</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33779110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Yield to the L</a:t>
            </a:r>
            <a:r>
              <a:rPr lang="en-US" sz="1100" dirty="0">
                <a:latin typeface="Arial"/>
                <a:cs typeface="Arial"/>
              </a:rPr>
              <a:t>ORD</a:t>
            </a:r>
            <a:r>
              <a:rPr lang="en-US" baseline="0" dirty="0">
                <a:latin typeface="Arial"/>
                <a:cs typeface="Arial"/>
              </a:rPr>
              <a:t> by recognizing that he is under no obligation to tell you his purposes in difficulty.</a:t>
            </a:r>
          </a:p>
          <a:p>
            <a:r>
              <a:rPr lang="zh-CN" altLang="en-US" dirty="0">
                <a:latin typeface="Arial"/>
                <a:cs typeface="Arial"/>
              </a:rPr>
              <a:t>屈服于主，认识到他没有义务在困难时告诉你他的目的。</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32553965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cs typeface="ＭＳ Ｐゴシック" charset="0"/>
            </a:endParaRPr>
          </a:p>
        </p:txBody>
      </p:sp>
    </p:spTree>
    <p:extLst>
      <p:ext uri="{BB962C8B-B14F-4D97-AF65-F5344CB8AC3E}">
        <p14:creationId xmlns:p14="http://schemas.microsoft.com/office/powerpoint/2010/main" val="3624778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Yield to the L</a:t>
            </a:r>
            <a:r>
              <a:rPr lang="en-US" sz="1100" dirty="0">
                <a:latin typeface="Arial"/>
                <a:cs typeface="Arial"/>
              </a:rPr>
              <a:t>ORD</a:t>
            </a:r>
            <a:r>
              <a:rPr lang="en-US" baseline="0" dirty="0">
                <a:latin typeface="Arial"/>
                <a:cs typeface="Arial"/>
              </a:rPr>
              <a:t> by recognizing that he is under no obligation to tell you his purposes in difficulty.</a:t>
            </a:r>
          </a:p>
          <a:p>
            <a:r>
              <a:rPr lang="zh-CN" altLang="en-US" dirty="0">
                <a:latin typeface="Arial"/>
                <a:cs typeface="Arial"/>
              </a:rPr>
              <a:t>屈服于主，认识到他没有义务在困难时告诉你他的目的。</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364475718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E96D03E7-B778-E240-9311-46576B088DB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67970" name="Rectangle 1026"/>
          <p:cNvSpPr>
            <a:spLocks noGrp="1" noRot="1" noChangeAspect="1" noChangeArrowheads="1"/>
          </p:cNvSpPr>
          <p:nvPr>
            <p:ph type="sldImg"/>
          </p:nvPr>
        </p:nvSpPr>
        <p:spPr>
          <a:xfrm>
            <a:off x="1143000" y="685800"/>
            <a:ext cx="4572000" cy="3429000"/>
          </a:xfrm>
          <a:solidFill>
            <a:srgbClr val="FFFFFF"/>
          </a:solidFill>
          <a:ln/>
        </p:spPr>
      </p:sp>
      <p:sp>
        <p:nvSpPr>
          <p:cNvPr id="467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cs typeface="ＭＳ Ｐゴシック" charset="0"/>
            </a:endParaRPr>
          </a:p>
          <a:p>
            <a:r>
              <a:rPr lang="en-US">
                <a:latin typeface="Arial" charset="0"/>
                <a:cs typeface="ＭＳ Ｐゴシック" charset="0"/>
              </a:rPr>
              <a:t>Other translations say, "Cease striving</a:t>
            </a:r>
            <a:r>
              <a:rPr lang="mr-IN">
                <a:latin typeface="Arial" charset="0"/>
                <a:cs typeface="ＭＳ Ｐゴシック" charset="0"/>
              </a:rPr>
              <a:t>…</a:t>
            </a:r>
            <a:r>
              <a:rPr lang="en-US">
                <a:latin typeface="Arial" charset="0"/>
                <a:cs typeface="ＭＳ Ｐゴシック" charset="0"/>
              </a:rPr>
              <a:t>"</a:t>
            </a:r>
          </a:p>
          <a:p>
            <a:r>
              <a:rPr lang="en-US">
                <a:latin typeface="Arial" charset="0"/>
                <a:cs typeface="ＭＳ Ｐゴシック" charset="0"/>
              </a:rPr>
              <a:t>Only when we stop to listen will we hear from God.</a:t>
            </a:r>
          </a:p>
          <a:p>
            <a:r>
              <a:rPr lang="en-US">
                <a:latin typeface="Arial" charset="0"/>
                <a:cs typeface="ＭＳ Ｐゴシック" charset="0"/>
              </a:rPr>
              <a:t>Only when we hear from God—even hear God's silence—that we will know him as he truly is.</a:t>
            </a:r>
          </a:p>
          <a:p>
            <a:r>
              <a:rPr lang="en-US">
                <a:latin typeface="Arial" charset="0"/>
                <a:cs typeface="ＭＳ Ｐゴシック" charset="0"/>
              </a:rPr>
              <a:t>He is God. We are not. This is one of the basic rules of living in his universe.</a:t>
            </a:r>
          </a:p>
        </p:txBody>
      </p:sp>
    </p:spTree>
    <p:extLst>
      <p:ext uri="{BB962C8B-B14F-4D97-AF65-F5344CB8AC3E}">
        <p14:creationId xmlns:p14="http://schemas.microsoft.com/office/powerpoint/2010/main" val="2582679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2" Type="http://schemas.openxmlformats.org/officeDocument/2006/relationships/slideMaster" Target="../slideMasters/slideMaster36.xml"/><Relationship Id="rId1" Type="http://schemas.openxmlformats.org/officeDocument/2006/relationships/themeOverride" Target="../theme/themeOverride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7.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0.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2.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lnSpc>
                  <a:spcPct val="100000"/>
                </a:lnSpc>
                <a:defRPr/>
              </a:pPr>
              <a:endParaRPr lang="zh-CN" altLang="en-US" sz="2400" b="0">
                <a:solidFill>
                  <a:schemeClr val="tx1"/>
                </a:solidFill>
                <a:latin typeface="Times New Roman" charset="0"/>
                <a:ea typeface="宋体" charset="0"/>
                <a:cs typeface="宋体"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
        <p:nvSpPr>
          <p:cNvPr id="686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altLang="zh-CN" noProof="0"/>
              <a:t>Click to edit Master title style</a:t>
            </a:r>
          </a:p>
        </p:txBody>
      </p:sp>
      <p:sp>
        <p:nvSpPr>
          <p:cNvPr id="686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altLang="zh-CN"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ltLang="zh-CN"/>
          </a:p>
        </p:txBody>
      </p:sp>
      <p:sp>
        <p:nvSpPr>
          <p:cNvPr id="17" name="Rectangle 17"/>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Lst>
        </p:spPr>
        <p:txBody>
          <a:bodyPr/>
          <a:lstStyle>
            <a:lvl1pPr>
              <a:defRPr/>
            </a:lvl1pPr>
          </a:lstStyle>
          <a:p>
            <a:pPr>
              <a:defRPr/>
            </a:pPr>
            <a:endParaRPr lang="en-US" altLang="zh-CN"/>
          </a:p>
        </p:txBody>
      </p:sp>
      <p:sp>
        <p:nvSpPr>
          <p:cNvPr id="18" name="Rectangle 18"/>
          <p:cNvSpPr>
            <a:spLocks noGrp="1" noChangeArrowheads="1"/>
          </p:cNvSpPr>
          <p:nvPr>
            <p:ph type="sldNum" sz="quarter" idx="12"/>
          </p:nvPr>
        </p:nvSpPr>
        <p:spPr/>
        <p:txBody>
          <a:bodyPr/>
          <a:lstStyle>
            <a:lvl1pPr>
              <a:defRPr/>
            </a:lvl1pPr>
          </a:lstStyle>
          <a:p>
            <a:pPr>
              <a:defRPr/>
            </a:pPr>
            <a:fld id="{863B9577-1562-5040-8FAF-EF7E2FA10272}" type="slidenum">
              <a:rPr lang="zh-CN" altLang="en-US"/>
              <a:pPr>
                <a:defRPr/>
              </a:pPr>
              <a:t>‹#›</a:t>
            </a:fld>
            <a:endParaRPr lang="en-US" altLang="zh-CN"/>
          </a:p>
        </p:txBody>
      </p:sp>
    </p:spTree>
    <p:extLst>
      <p:ext uri="{BB962C8B-B14F-4D97-AF65-F5344CB8AC3E}">
        <p14:creationId xmlns:p14="http://schemas.microsoft.com/office/powerpoint/2010/main" val="334981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4BA7A60-D700-4149-BA63-584F88AB33B0}" type="slidenum">
              <a:rPr lang="zh-CN" altLang="en-US"/>
              <a:pPr>
                <a:defRPr/>
              </a:pPr>
              <a:t>‹#›</a:t>
            </a:fld>
            <a:endParaRPr lang="en-US" altLang="zh-CN"/>
          </a:p>
        </p:txBody>
      </p:sp>
    </p:spTree>
    <p:extLst>
      <p:ext uri="{BB962C8B-B14F-4D97-AF65-F5344CB8AC3E}">
        <p14:creationId xmlns:p14="http://schemas.microsoft.com/office/powerpoint/2010/main" val="8745343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b="1"/>
            </a:lvl1pPr>
          </a:lstStyle>
          <a:p>
            <a:pPr>
              <a:defRPr/>
            </a:pPr>
            <a:fld id="{A6DC2230-39F2-2645-8FC7-75BA7F655706}" type="slidenum">
              <a:rPr lang="en-GB"/>
              <a:pPr>
                <a:defRPr/>
              </a:pPr>
              <a:t>‹#›</a:t>
            </a:fld>
            <a:endParaRPr lang="en-GB"/>
          </a:p>
        </p:txBody>
      </p:sp>
    </p:spTree>
    <p:extLst>
      <p:ext uri="{BB962C8B-B14F-4D97-AF65-F5344CB8AC3E}">
        <p14:creationId xmlns:p14="http://schemas.microsoft.com/office/powerpoint/2010/main" val="12327400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b="1"/>
            </a:lvl1pPr>
          </a:lstStyle>
          <a:p>
            <a:pPr>
              <a:defRPr/>
            </a:pPr>
            <a:fld id="{698C341D-8DB4-6343-A7C7-B328C9637EB5}" type="slidenum">
              <a:rPr lang="en-GB"/>
              <a:pPr>
                <a:defRPr/>
              </a:pPr>
              <a:t>‹#›</a:t>
            </a:fld>
            <a:endParaRPr lang="en-GB"/>
          </a:p>
        </p:txBody>
      </p:sp>
    </p:spTree>
    <p:extLst>
      <p:ext uri="{BB962C8B-B14F-4D97-AF65-F5344CB8AC3E}">
        <p14:creationId xmlns:p14="http://schemas.microsoft.com/office/powerpoint/2010/main" val="35014948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9584C1A7-CC17-5047-ADE1-BBE295B24122}" type="slidenum">
              <a:rPr lang="en-GB"/>
              <a:pPr>
                <a:defRPr/>
              </a:pPr>
              <a:t>‹#›</a:t>
            </a:fld>
            <a:endParaRPr lang="en-GB"/>
          </a:p>
        </p:txBody>
      </p:sp>
    </p:spTree>
    <p:extLst>
      <p:ext uri="{BB962C8B-B14F-4D97-AF65-F5344CB8AC3E}">
        <p14:creationId xmlns:p14="http://schemas.microsoft.com/office/powerpoint/2010/main" val="9976263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2D5BA1E3-3B9F-C94E-BCD5-1DEAC0BBD273}" type="slidenum">
              <a:rPr lang="en-GB"/>
              <a:pPr>
                <a:defRPr/>
              </a:pPr>
              <a:t>‹#›</a:t>
            </a:fld>
            <a:endParaRPr lang="en-GB"/>
          </a:p>
        </p:txBody>
      </p:sp>
    </p:spTree>
    <p:extLst>
      <p:ext uri="{BB962C8B-B14F-4D97-AF65-F5344CB8AC3E}">
        <p14:creationId xmlns:p14="http://schemas.microsoft.com/office/powerpoint/2010/main" val="6360844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a:solidFill>
                  <a:srgbClr val="EAEAEA"/>
                </a:solidFill>
              </a:defRPr>
            </a:lvl1pPr>
          </a:lstStyle>
          <a:p>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b="1">
                <a:solidFill>
                  <a:srgbClr val="EAEAEA"/>
                </a:solidFill>
              </a:defRPr>
            </a:lvl1pPr>
          </a:lstStyle>
          <a:p>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b="1">
                <a:solidFill>
                  <a:srgbClr val="EAEAEA"/>
                </a:solidFill>
              </a:defRPr>
            </a:lvl1pPr>
          </a:lstStyle>
          <a:p>
            <a:pPr>
              <a:defRPr/>
            </a:pPr>
            <a:fld id="{030440DF-5C50-4148-9BC6-2B5C5DA419E1}" type="slidenum">
              <a:rPr lang="en-US"/>
              <a:pPr>
                <a:defRPr/>
              </a:pPr>
              <a:t>‹#›</a:t>
            </a:fld>
            <a:endParaRPr lang="en-US"/>
          </a:p>
        </p:txBody>
      </p:sp>
    </p:spTree>
    <p:extLst>
      <p:ext uri="{BB962C8B-B14F-4D97-AF65-F5344CB8AC3E}">
        <p14:creationId xmlns:p14="http://schemas.microsoft.com/office/powerpoint/2010/main" val="23127712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0CE8E87B-D77F-414B-949C-07D11C39E5D6}" type="slidenum">
              <a:rPr lang="en-US"/>
              <a:pPr>
                <a:defRPr/>
              </a:pPr>
              <a:t>‹#›</a:t>
            </a:fld>
            <a:endParaRPr lang="en-US"/>
          </a:p>
        </p:txBody>
      </p:sp>
    </p:spTree>
    <p:extLst>
      <p:ext uri="{BB962C8B-B14F-4D97-AF65-F5344CB8AC3E}">
        <p14:creationId xmlns:p14="http://schemas.microsoft.com/office/powerpoint/2010/main" val="29756425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902FD90E-DAD7-9E4F-B668-A89CAEB079B6}" type="slidenum">
              <a:rPr lang="en-US"/>
              <a:pPr>
                <a:defRPr/>
              </a:pPr>
              <a:t>‹#›</a:t>
            </a:fld>
            <a:endParaRPr lang="en-US"/>
          </a:p>
        </p:txBody>
      </p:sp>
    </p:spTree>
    <p:extLst>
      <p:ext uri="{BB962C8B-B14F-4D97-AF65-F5344CB8AC3E}">
        <p14:creationId xmlns:p14="http://schemas.microsoft.com/office/powerpoint/2010/main" val="3733729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2C676D15-EFE2-3F4F-A56D-B44B075F3B6C}" type="slidenum">
              <a:rPr lang="en-US"/>
              <a:pPr>
                <a:defRPr/>
              </a:pPr>
              <a:t>‹#›</a:t>
            </a:fld>
            <a:endParaRPr lang="en-US"/>
          </a:p>
        </p:txBody>
      </p:sp>
    </p:spTree>
    <p:extLst>
      <p:ext uri="{BB962C8B-B14F-4D97-AF65-F5344CB8AC3E}">
        <p14:creationId xmlns:p14="http://schemas.microsoft.com/office/powerpoint/2010/main" val="41220187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b="1"/>
            </a:lvl1pPr>
          </a:lstStyle>
          <a:p>
            <a:endParaRPr lang="en-US"/>
          </a:p>
        </p:txBody>
      </p:sp>
      <p:sp>
        <p:nvSpPr>
          <p:cNvPr id="8" name="Rectangle 4"/>
          <p:cNvSpPr>
            <a:spLocks noGrp="1" noChangeArrowheads="1"/>
          </p:cNvSpPr>
          <p:nvPr>
            <p:ph type="ftr" sz="quarter" idx="11"/>
          </p:nvPr>
        </p:nvSpPr>
        <p:spPr/>
        <p:txBody>
          <a:bodyPr/>
          <a:lstStyle>
            <a:lvl1pPr>
              <a:defRPr b="1"/>
            </a:lvl1pPr>
          </a:lstStyle>
          <a:p>
            <a:endParaRPr lang="en-US"/>
          </a:p>
        </p:txBody>
      </p:sp>
      <p:sp>
        <p:nvSpPr>
          <p:cNvPr id="9" name="Rectangle 5"/>
          <p:cNvSpPr>
            <a:spLocks noGrp="1" noChangeArrowheads="1"/>
          </p:cNvSpPr>
          <p:nvPr>
            <p:ph type="sldNum" sz="quarter" idx="12"/>
          </p:nvPr>
        </p:nvSpPr>
        <p:spPr/>
        <p:txBody>
          <a:bodyPr/>
          <a:lstStyle>
            <a:lvl1pPr>
              <a:defRPr b="1"/>
            </a:lvl1pPr>
          </a:lstStyle>
          <a:p>
            <a:pPr>
              <a:defRPr/>
            </a:pPr>
            <a:fld id="{C1B4DA7F-1549-6A47-AE71-213E292C74D5}" type="slidenum">
              <a:rPr lang="en-US"/>
              <a:pPr>
                <a:defRPr/>
              </a:pPr>
              <a:t>‹#›</a:t>
            </a:fld>
            <a:endParaRPr lang="en-US"/>
          </a:p>
        </p:txBody>
      </p:sp>
    </p:spTree>
    <p:extLst>
      <p:ext uri="{BB962C8B-B14F-4D97-AF65-F5344CB8AC3E}">
        <p14:creationId xmlns:p14="http://schemas.microsoft.com/office/powerpoint/2010/main" val="20577035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b="1"/>
            </a:lvl1pPr>
          </a:lstStyle>
          <a:p>
            <a:endParaRPr lang="en-US"/>
          </a:p>
        </p:txBody>
      </p:sp>
      <p:sp>
        <p:nvSpPr>
          <p:cNvPr id="4" name="Rectangle 4"/>
          <p:cNvSpPr>
            <a:spLocks noGrp="1" noChangeArrowheads="1"/>
          </p:cNvSpPr>
          <p:nvPr>
            <p:ph type="ftr" sz="quarter" idx="11"/>
          </p:nvPr>
        </p:nvSpPr>
        <p:spPr/>
        <p:txBody>
          <a:bodyPr/>
          <a:lstStyle>
            <a:lvl1pPr>
              <a:defRPr b="1"/>
            </a:lvl1pPr>
          </a:lstStyle>
          <a:p>
            <a:endParaRPr lang="en-US"/>
          </a:p>
        </p:txBody>
      </p:sp>
      <p:sp>
        <p:nvSpPr>
          <p:cNvPr id="5" name="Rectangle 5"/>
          <p:cNvSpPr>
            <a:spLocks noGrp="1" noChangeArrowheads="1"/>
          </p:cNvSpPr>
          <p:nvPr>
            <p:ph type="sldNum" sz="quarter" idx="12"/>
          </p:nvPr>
        </p:nvSpPr>
        <p:spPr/>
        <p:txBody>
          <a:bodyPr/>
          <a:lstStyle>
            <a:lvl1pPr>
              <a:defRPr b="1"/>
            </a:lvl1pPr>
          </a:lstStyle>
          <a:p>
            <a:pPr>
              <a:defRPr/>
            </a:pPr>
            <a:fld id="{389817E7-C08D-E643-B404-A3927CD9D98A}" type="slidenum">
              <a:rPr lang="en-US"/>
              <a:pPr>
                <a:defRPr/>
              </a:pPr>
              <a:t>‹#›</a:t>
            </a:fld>
            <a:endParaRPr lang="en-US"/>
          </a:p>
        </p:txBody>
      </p:sp>
    </p:spTree>
    <p:extLst>
      <p:ext uri="{BB962C8B-B14F-4D97-AF65-F5344CB8AC3E}">
        <p14:creationId xmlns:p14="http://schemas.microsoft.com/office/powerpoint/2010/main" val="3965324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721615A5-11D3-EA4C-B8D0-0A51BE8EEC96}" type="slidenum">
              <a:rPr lang="zh-CN" altLang="en-US"/>
              <a:pPr>
                <a:defRPr/>
              </a:pPr>
              <a:t>‹#›</a:t>
            </a:fld>
            <a:endParaRPr lang="en-US" altLang="zh-CN"/>
          </a:p>
        </p:txBody>
      </p:sp>
    </p:spTree>
    <p:extLst>
      <p:ext uri="{BB962C8B-B14F-4D97-AF65-F5344CB8AC3E}">
        <p14:creationId xmlns:p14="http://schemas.microsoft.com/office/powerpoint/2010/main" val="26003318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b="1"/>
            </a:lvl1pPr>
          </a:lstStyle>
          <a:p>
            <a:endParaRPr lang="en-US"/>
          </a:p>
        </p:txBody>
      </p:sp>
      <p:sp>
        <p:nvSpPr>
          <p:cNvPr id="3" name="Rectangle 4"/>
          <p:cNvSpPr>
            <a:spLocks noGrp="1" noChangeArrowheads="1"/>
          </p:cNvSpPr>
          <p:nvPr>
            <p:ph type="ftr" sz="quarter" idx="11"/>
          </p:nvPr>
        </p:nvSpPr>
        <p:spPr/>
        <p:txBody>
          <a:bodyPr/>
          <a:lstStyle>
            <a:lvl1pPr>
              <a:defRPr b="1"/>
            </a:lvl1pPr>
          </a:lstStyle>
          <a:p>
            <a:endParaRPr lang="en-US"/>
          </a:p>
        </p:txBody>
      </p:sp>
      <p:sp>
        <p:nvSpPr>
          <p:cNvPr id="4" name="Rectangle 5"/>
          <p:cNvSpPr>
            <a:spLocks noGrp="1" noChangeArrowheads="1"/>
          </p:cNvSpPr>
          <p:nvPr>
            <p:ph type="sldNum" sz="quarter" idx="12"/>
          </p:nvPr>
        </p:nvSpPr>
        <p:spPr/>
        <p:txBody>
          <a:bodyPr/>
          <a:lstStyle>
            <a:lvl1pPr>
              <a:defRPr b="1"/>
            </a:lvl1pPr>
          </a:lstStyle>
          <a:p>
            <a:pPr>
              <a:defRPr/>
            </a:pPr>
            <a:fld id="{62EF4231-9362-714E-A553-75106294ED6B}" type="slidenum">
              <a:rPr lang="en-US"/>
              <a:pPr>
                <a:defRPr/>
              </a:pPr>
              <a:t>‹#›</a:t>
            </a:fld>
            <a:endParaRPr lang="en-US"/>
          </a:p>
        </p:txBody>
      </p:sp>
    </p:spTree>
    <p:extLst>
      <p:ext uri="{BB962C8B-B14F-4D97-AF65-F5344CB8AC3E}">
        <p14:creationId xmlns:p14="http://schemas.microsoft.com/office/powerpoint/2010/main" val="7691208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D4D219D5-D951-2847-A62D-64DC4FD93E3A}" type="slidenum">
              <a:rPr lang="en-US"/>
              <a:pPr>
                <a:defRPr/>
              </a:pPr>
              <a:t>‹#›</a:t>
            </a:fld>
            <a:endParaRPr lang="en-US"/>
          </a:p>
        </p:txBody>
      </p:sp>
    </p:spTree>
    <p:extLst>
      <p:ext uri="{BB962C8B-B14F-4D97-AF65-F5344CB8AC3E}">
        <p14:creationId xmlns:p14="http://schemas.microsoft.com/office/powerpoint/2010/main" val="35264767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949DE892-A253-7A4B-ADE3-6481F24392D1}" type="slidenum">
              <a:rPr lang="en-US"/>
              <a:pPr>
                <a:defRPr/>
              </a:pPr>
              <a:t>‹#›</a:t>
            </a:fld>
            <a:endParaRPr lang="en-US"/>
          </a:p>
        </p:txBody>
      </p:sp>
    </p:spTree>
    <p:extLst>
      <p:ext uri="{BB962C8B-B14F-4D97-AF65-F5344CB8AC3E}">
        <p14:creationId xmlns:p14="http://schemas.microsoft.com/office/powerpoint/2010/main" val="5602565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706C7F36-B07C-A842-8C6E-03B26C5DF7EF}" type="slidenum">
              <a:rPr lang="en-US"/>
              <a:pPr>
                <a:defRPr/>
              </a:pPr>
              <a:t>‹#›</a:t>
            </a:fld>
            <a:endParaRPr lang="en-US"/>
          </a:p>
        </p:txBody>
      </p:sp>
    </p:spTree>
    <p:extLst>
      <p:ext uri="{BB962C8B-B14F-4D97-AF65-F5344CB8AC3E}">
        <p14:creationId xmlns:p14="http://schemas.microsoft.com/office/powerpoint/2010/main" val="30476798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C6F7FF70-FF33-304C-9DB6-3C6AFCF054E7}" type="slidenum">
              <a:rPr lang="en-US"/>
              <a:pPr>
                <a:defRPr/>
              </a:pPr>
              <a:t>‹#›</a:t>
            </a:fld>
            <a:endParaRPr lang="en-US"/>
          </a:p>
        </p:txBody>
      </p:sp>
    </p:spTree>
    <p:extLst>
      <p:ext uri="{BB962C8B-B14F-4D97-AF65-F5344CB8AC3E}">
        <p14:creationId xmlns:p14="http://schemas.microsoft.com/office/powerpoint/2010/main" val="16910036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3A170C0C-4CA1-984E-9776-4490193AA13C}" type="slidenum">
              <a:rPr lang="zh-CN" altLang="en-US"/>
              <a:pPr>
                <a:defRPr/>
              </a:pPr>
              <a:t>‹#›</a:t>
            </a:fld>
            <a:endParaRPr lang="en-US" altLang="zh-CN"/>
          </a:p>
        </p:txBody>
      </p:sp>
    </p:spTree>
    <p:extLst>
      <p:ext uri="{BB962C8B-B14F-4D97-AF65-F5344CB8AC3E}">
        <p14:creationId xmlns:p14="http://schemas.microsoft.com/office/powerpoint/2010/main" val="555625191"/>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7AB3FD7F-E4DF-1A4C-91B4-5F86C8B3D255}" type="slidenum">
              <a:rPr lang="zh-CN" altLang="en-US"/>
              <a:pPr>
                <a:defRPr/>
              </a:pPr>
              <a:t>‹#›</a:t>
            </a:fld>
            <a:endParaRPr lang="en-US" altLang="zh-CN"/>
          </a:p>
        </p:txBody>
      </p:sp>
    </p:spTree>
    <p:extLst>
      <p:ext uri="{BB962C8B-B14F-4D97-AF65-F5344CB8AC3E}">
        <p14:creationId xmlns:p14="http://schemas.microsoft.com/office/powerpoint/2010/main" val="413565614"/>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F1B778CE-6876-2C40-96A6-C38245DF4DDD}" type="slidenum">
              <a:rPr lang="zh-CN" altLang="en-US"/>
              <a:pPr>
                <a:defRPr/>
              </a:pPr>
              <a:t>‹#›</a:t>
            </a:fld>
            <a:endParaRPr lang="en-US" altLang="zh-CN"/>
          </a:p>
        </p:txBody>
      </p:sp>
    </p:spTree>
    <p:extLst>
      <p:ext uri="{BB962C8B-B14F-4D97-AF65-F5344CB8AC3E}">
        <p14:creationId xmlns:p14="http://schemas.microsoft.com/office/powerpoint/2010/main" val="2637840146"/>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D3BAF5C4-7A85-6741-9688-1457DD5848B8}" type="slidenum">
              <a:rPr lang="zh-CN" altLang="en-US"/>
              <a:pPr>
                <a:defRPr/>
              </a:pPr>
              <a:t>‹#›</a:t>
            </a:fld>
            <a:endParaRPr lang="en-US" altLang="zh-CN"/>
          </a:p>
        </p:txBody>
      </p:sp>
    </p:spTree>
    <p:extLst>
      <p:ext uri="{BB962C8B-B14F-4D97-AF65-F5344CB8AC3E}">
        <p14:creationId xmlns:p14="http://schemas.microsoft.com/office/powerpoint/2010/main" val="1470140447"/>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E171578F-0CD2-B248-BCEB-FBC6AC9DB43A}" type="slidenum">
              <a:rPr lang="zh-CN" altLang="en-US"/>
              <a:pPr>
                <a:defRPr/>
              </a:pPr>
              <a:t>‹#›</a:t>
            </a:fld>
            <a:endParaRPr lang="en-US" altLang="zh-CN"/>
          </a:p>
        </p:txBody>
      </p:sp>
    </p:spTree>
    <p:extLst>
      <p:ext uri="{BB962C8B-B14F-4D97-AF65-F5344CB8AC3E}">
        <p14:creationId xmlns:p14="http://schemas.microsoft.com/office/powerpoint/2010/main" val="3078760098"/>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lnSpc>
                <a:spcPct val="80000"/>
              </a:lnSpc>
              <a:defRPr smtClean="0">
                <a:cs typeface="Times New Roman"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lnSpc>
                <a:spcPct val="80000"/>
              </a:lnSpc>
              <a:defRPr smtClean="0">
                <a:cs typeface="Times New Roman" charset="0"/>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lnSpc>
                <a:spcPct val="80000"/>
              </a:lnSpc>
              <a:defRPr b="1">
                <a:cs typeface="Times New Roman" charset="0"/>
              </a:defRPr>
            </a:lvl1pPr>
          </a:lstStyle>
          <a:p>
            <a:pPr>
              <a:defRPr/>
            </a:pPr>
            <a:fld id="{71A604C0-24CC-E74B-A802-014007743F30}" type="slidenum">
              <a:rPr lang="en-US"/>
              <a:pPr>
                <a:defRPr/>
              </a:pPr>
              <a:t>‹#›</a:t>
            </a:fld>
            <a:endParaRPr lang="en-US"/>
          </a:p>
        </p:txBody>
      </p:sp>
    </p:spTree>
    <p:extLst>
      <p:ext uri="{BB962C8B-B14F-4D97-AF65-F5344CB8AC3E}">
        <p14:creationId xmlns:p14="http://schemas.microsoft.com/office/powerpoint/2010/main" val="25772168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C82F6C8D-E9F4-F546-AE2A-08721C23C723}" type="slidenum">
              <a:rPr lang="zh-CN" altLang="en-US"/>
              <a:pPr>
                <a:defRPr/>
              </a:pPr>
              <a:t>‹#›</a:t>
            </a:fld>
            <a:endParaRPr lang="en-US" altLang="zh-CN"/>
          </a:p>
        </p:txBody>
      </p:sp>
    </p:spTree>
    <p:extLst>
      <p:ext uri="{BB962C8B-B14F-4D97-AF65-F5344CB8AC3E}">
        <p14:creationId xmlns:p14="http://schemas.microsoft.com/office/powerpoint/2010/main" val="2746553969"/>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A20C3074-D1A2-FB47-9DB6-89555C06B74D}" type="slidenum">
              <a:rPr lang="zh-CN" altLang="en-US"/>
              <a:pPr>
                <a:defRPr/>
              </a:pPr>
              <a:t>‹#›</a:t>
            </a:fld>
            <a:endParaRPr lang="en-US" altLang="zh-CN"/>
          </a:p>
        </p:txBody>
      </p:sp>
    </p:spTree>
    <p:extLst>
      <p:ext uri="{BB962C8B-B14F-4D97-AF65-F5344CB8AC3E}">
        <p14:creationId xmlns:p14="http://schemas.microsoft.com/office/powerpoint/2010/main" val="3971136544"/>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F7CB2A2B-5C5E-2E41-961A-39EC94E11062}" type="slidenum">
              <a:rPr lang="zh-CN" altLang="en-US"/>
              <a:pPr>
                <a:defRPr/>
              </a:pPr>
              <a:t>‹#›</a:t>
            </a:fld>
            <a:endParaRPr lang="en-US" altLang="zh-CN"/>
          </a:p>
        </p:txBody>
      </p:sp>
    </p:spTree>
    <p:extLst>
      <p:ext uri="{BB962C8B-B14F-4D97-AF65-F5344CB8AC3E}">
        <p14:creationId xmlns:p14="http://schemas.microsoft.com/office/powerpoint/2010/main" val="246470064"/>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5EDF050A-7717-CE4B-9880-F75A0FE756D1}" type="slidenum">
              <a:rPr lang="zh-CN" altLang="en-US"/>
              <a:pPr>
                <a:defRPr/>
              </a:pPr>
              <a:t>‹#›</a:t>
            </a:fld>
            <a:endParaRPr lang="en-US" altLang="zh-CN"/>
          </a:p>
        </p:txBody>
      </p:sp>
    </p:spTree>
    <p:extLst>
      <p:ext uri="{BB962C8B-B14F-4D97-AF65-F5344CB8AC3E}">
        <p14:creationId xmlns:p14="http://schemas.microsoft.com/office/powerpoint/2010/main" val="2101434134"/>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628DCE19-7EDF-EC46-8B43-0340B14F109B}" type="slidenum">
              <a:rPr lang="zh-CN" altLang="en-US"/>
              <a:pPr>
                <a:defRPr/>
              </a:pPr>
              <a:t>‹#›</a:t>
            </a:fld>
            <a:endParaRPr lang="en-US" altLang="zh-CN"/>
          </a:p>
        </p:txBody>
      </p:sp>
    </p:spTree>
    <p:extLst>
      <p:ext uri="{BB962C8B-B14F-4D97-AF65-F5344CB8AC3E}">
        <p14:creationId xmlns:p14="http://schemas.microsoft.com/office/powerpoint/2010/main" val="4143387237"/>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B20210A2-CF42-C141-A08D-6C6856B3CAE5}" type="slidenum">
              <a:rPr lang="zh-CN" altLang="en-US"/>
              <a:pPr>
                <a:defRPr/>
              </a:pPr>
              <a:t>‹#›</a:t>
            </a:fld>
            <a:endParaRPr lang="en-US" altLang="zh-CN"/>
          </a:p>
        </p:txBody>
      </p:sp>
    </p:spTree>
    <p:extLst>
      <p:ext uri="{BB962C8B-B14F-4D97-AF65-F5344CB8AC3E}">
        <p14:creationId xmlns:p14="http://schemas.microsoft.com/office/powerpoint/2010/main" val="70042506"/>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vl1pPr>
          </a:lstStyle>
          <a:p>
            <a:endParaRPr lang="en-US"/>
          </a:p>
        </p:txBody>
      </p:sp>
      <p:sp>
        <p:nvSpPr>
          <p:cNvPr id="5" name="Rectangle 5"/>
          <p:cNvSpPr>
            <a:spLocks noGrp="1" noChangeArrowheads="1"/>
          </p:cNvSpPr>
          <p:nvPr>
            <p:ph type="ftr" sz="quarter" idx="11"/>
          </p:nvPr>
        </p:nvSpPr>
        <p:spPr/>
        <p:txBody>
          <a:bodyPr/>
          <a:lstStyle>
            <a:lvl1pPr>
              <a:defRPr b="1"/>
            </a:lvl1pPr>
          </a:lstStyle>
          <a:p>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472A5AC-CA46-B64F-A877-4081F1442726}" type="slidenum">
              <a:rPr lang="en-US"/>
              <a:pPr>
                <a:defRPr/>
              </a:pPr>
              <a:t>‹#›</a:t>
            </a:fld>
            <a:endParaRPr lang="en-US"/>
          </a:p>
        </p:txBody>
      </p:sp>
    </p:spTree>
    <p:extLst>
      <p:ext uri="{BB962C8B-B14F-4D97-AF65-F5344CB8AC3E}">
        <p14:creationId xmlns:p14="http://schemas.microsoft.com/office/powerpoint/2010/main" val="2078252182"/>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p>
        </p:txBody>
      </p:sp>
      <p:sp>
        <p:nvSpPr>
          <p:cNvPr id="5" name="Rectangle 5"/>
          <p:cNvSpPr>
            <a:spLocks noGrp="1" noChangeArrowheads="1"/>
          </p:cNvSpPr>
          <p:nvPr>
            <p:ph type="ftr" sz="quarter" idx="11"/>
          </p:nvPr>
        </p:nvSpPr>
        <p:spPr/>
        <p:txBody>
          <a:bodyPr/>
          <a:lstStyle>
            <a:lvl1pPr>
              <a:defRPr b="1"/>
            </a:lvl1pPr>
          </a:lstStyle>
          <a:p>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A8C885E-B9E7-6A48-84B2-2513D7442C58}" type="slidenum">
              <a:rPr lang="en-US"/>
              <a:pPr>
                <a:defRPr/>
              </a:pPr>
              <a:t>‹#›</a:t>
            </a:fld>
            <a:endParaRPr lang="en-US"/>
          </a:p>
        </p:txBody>
      </p:sp>
    </p:spTree>
    <p:extLst>
      <p:ext uri="{BB962C8B-B14F-4D97-AF65-F5344CB8AC3E}">
        <p14:creationId xmlns:p14="http://schemas.microsoft.com/office/powerpoint/2010/main" val="771760681"/>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US"/>
          </a:p>
        </p:txBody>
      </p:sp>
      <p:sp>
        <p:nvSpPr>
          <p:cNvPr id="5" name="Rectangle 5"/>
          <p:cNvSpPr>
            <a:spLocks noGrp="1" noChangeArrowheads="1"/>
          </p:cNvSpPr>
          <p:nvPr>
            <p:ph type="ftr" sz="quarter" idx="11"/>
          </p:nvPr>
        </p:nvSpPr>
        <p:spPr/>
        <p:txBody>
          <a:bodyPr/>
          <a:lstStyle>
            <a:lvl1pPr>
              <a:defRPr b="1"/>
            </a:lvl1pPr>
          </a:lstStyle>
          <a:p>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8E7F26A-0003-9948-850D-EBBCBEE8FCBF}" type="slidenum">
              <a:rPr lang="en-US"/>
              <a:pPr>
                <a:defRPr/>
              </a:pPr>
              <a:t>‹#›</a:t>
            </a:fld>
            <a:endParaRPr lang="en-US"/>
          </a:p>
        </p:txBody>
      </p:sp>
    </p:spTree>
    <p:extLst>
      <p:ext uri="{BB962C8B-B14F-4D97-AF65-F5344CB8AC3E}">
        <p14:creationId xmlns:p14="http://schemas.microsoft.com/office/powerpoint/2010/main" val="2264258544"/>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endParaRPr lang="en-US"/>
          </a:p>
        </p:txBody>
      </p:sp>
      <p:sp>
        <p:nvSpPr>
          <p:cNvPr id="6" name="Rectangle 5"/>
          <p:cNvSpPr>
            <a:spLocks noGrp="1" noChangeArrowheads="1"/>
          </p:cNvSpPr>
          <p:nvPr>
            <p:ph type="ftr" sz="quarter" idx="11"/>
          </p:nvPr>
        </p:nvSpPr>
        <p:spPr/>
        <p:txBody>
          <a:bodyPr/>
          <a:lstStyle>
            <a:lvl1pPr>
              <a:defRPr b="1"/>
            </a:lvl1pPr>
          </a:lstStyle>
          <a:p>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9DF1500B-F9F3-D949-9994-8CA5E5947210}" type="slidenum">
              <a:rPr lang="en-US"/>
              <a:pPr>
                <a:defRPr/>
              </a:pPr>
              <a:t>‹#›</a:t>
            </a:fld>
            <a:endParaRPr lang="en-US"/>
          </a:p>
        </p:txBody>
      </p:sp>
    </p:spTree>
    <p:extLst>
      <p:ext uri="{BB962C8B-B14F-4D97-AF65-F5344CB8AC3E}">
        <p14:creationId xmlns:p14="http://schemas.microsoft.com/office/powerpoint/2010/main" val="2862569029"/>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lnSpc>
                <a:spcPct val="80000"/>
              </a:lnSpc>
              <a:defRPr smtClean="0">
                <a:latin typeface="Arial Narrow" charset="0"/>
                <a:cs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nSpc>
                <a:spcPct val="80000"/>
              </a:lnSpc>
              <a:defRPr smtClean="0">
                <a:latin typeface="Arial Narrow" charset="0"/>
                <a:cs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lnSpc>
                <a:spcPct val="80000"/>
              </a:lnSpc>
              <a:defRPr b="1">
                <a:latin typeface="Arial Narrow" charset="0"/>
                <a:cs typeface="Times New Roman" charset="0"/>
              </a:defRPr>
            </a:lvl1pPr>
          </a:lstStyle>
          <a:p>
            <a:pPr>
              <a:defRPr/>
            </a:pPr>
            <a:fld id="{E9C42F4D-CD29-2442-806B-81929AC053E4}" type="slidenum">
              <a:rPr lang="en-US"/>
              <a:pPr>
                <a:defRPr/>
              </a:pPr>
              <a:t>‹#›</a:t>
            </a:fld>
            <a:endParaRPr lang="en-US"/>
          </a:p>
        </p:txBody>
      </p:sp>
    </p:spTree>
    <p:extLst>
      <p:ext uri="{BB962C8B-B14F-4D97-AF65-F5344CB8AC3E}">
        <p14:creationId xmlns:p14="http://schemas.microsoft.com/office/powerpoint/2010/main" val="28576573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endParaRPr lang="en-US"/>
          </a:p>
        </p:txBody>
      </p:sp>
      <p:sp>
        <p:nvSpPr>
          <p:cNvPr id="8" name="Rectangle 5"/>
          <p:cNvSpPr>
            <a:spLocks noGrp="1" noChangeArrowheads="1"/>
          </p:cNvSpPr>
          <p:nvPr>
            <p:ph type="ftr" sz="quarter" idx="11"/>
          </p:nvPr>
        </p:nvSpPr>
        <p:spPr/>
        <p:txBody>
          <a:bodyPr/>
          <a:lstStyle>
            <a:lvl1pPr>
              <a:defRPr b="1"/>
            </a:lvl1pPr>
          </a:lstStyle>
          <a:p>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33164E23-B79C-9D43-BCB6-35D034E09110}" type="slidenum">
              <a:rPr lang="en-US"/>
              <a:pPr>
                <a:defRPr/>
              </a:pPr>
              <a:t>‹#›</a:t>
            </a:fld>
            <a:endParaRPr lang="en-US"/>
          </a:p>
        </p:txBody>
      </p:sp>
    </p:spTree>
    <p:extLst>
      <p:ext uri="{BB962C8B-B14F-4D97-AF65-F5344CB8AC3E}">
        <p14:creationId xmlns:p14="http://schemas.microsoft.com/office/powerpoint/2010/main" val="2606966005"/>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endParaRPr lang="en-US"/>
          </a:p>
        </p:txBody>
      </p:sp>
      <p:sp>
        <p:nvSpPr>
          <p:cNvPr id="4" name="Rectangle 5"/>
          <p:cNvSpPr>
            <a:spLocks noGrp="1" noChangeArrowheads="1"/>
          </p:cNvSpPr>
          <p:nvPr>
            <p:ph type="ftr" sz="quarter" idx="11"/>
          </p:nvPr>
        </p:nvSpPr>
        <p:spPr/>
        <p:txBody>
          <a:bodyPr/>
          <a:lstStyle>
            <a:lvl1pPr>
              <a:defRPr b="1"/>
            </a:lvl1pPr>
          </a:lstStyle>
          <a:p>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DEDE8626-904F-4C4E-9FC7-1D34D19D96DE}" type="slidenum">
              <a:rPr lang="en-US"/>
              <a:pPr>
                <a:defRPr/>
              </a:pPr>
              <a:t>‹#›</a:t>
            </a:fld>
            <a:endParaRPr lang="en-US"/>
          </a:p>
        </p:txBody>
      </p:sp>
    </p:spTree>
    <p:extLst>
      <p:ext uri="{BB962C8B-B14F-4D97-AF65-F5344CB8AC3E}">
        <p14:creationId xmlns:p14="http://schemas.microsoft.com/office/powerpoint/2010/main" val="3605982581"/>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US"/>
          </a:p>
        </p:txBody>
      </p:sp>
      <p:sp>
        <p:nvSpPr>
          <p:cNvPr id="3" name="Rectangle 5"/>
          <p:cNvSpPr>
            <a:spLocks noGrp="1" noChangeArrowheads="1"/>
          </p:cNvSpPr>
          <p:nvPr>
            <p:ph type="ftr" sz="quarter" idx="11"/>
          </p:nvPr>
        </p:nvSpPr>
        <p:spPr/>
        <p:txBody>
          <a:bodyPr/>
          <a:lstStyle>
            <a:lvl1pPr>
              <a:defRPr b="1"/>
            </a:lvl1pPr>
          </a:lstStyle>
          <a:p>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495305A6-9CD0-DE47-9451-DA56DCF73261}" type="slidenum">
              <a:rPr lang="en-US"/>
              <a:pPr>
                <a:defRPr/>
              </a:pPr>
              <a:t>‹#›</a:t>
            </a:fld>
            <a:endParaRPr lang="en-US"/>
          </a:p>
        </p:txBody>
      </p:sp>
    </p:spTree>
    <p:extLst>
      <p:ext uri="{BB962C8B-B14F-4D97-AF65-F5344CB8AC3E}">
        <p14:creationId xmlns:p14="http://schemas.microsoft.com/office/powerpoint/2010/main" val="3958540414"/>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p>
        </p:txBody>
      </p:sp>
      <p:sp>
        <p:nvSpPr>
          <p:cNvPr id="6" name="Rectangle 5"/>
          <p:cNvSpPr>
            <a:spLocks noGrp="1" noChangeArrowheads="1"/>
          </p:cNvSpPr>
          <p:nvPr>
            <p:ph type="ftr" sz="quarter" idx="11"/>
          </p:nvPr>
        </p:nvSpPr>
        <p:spPr/>
        <p:txBody>
          <a:bodyPr/>
          <a:lstStyle>
            <a:lvl1pPr>
              <a:defRPr b="1"/>
            </a:lvl1pPr>
          </a:lstStyle>
          <a:p>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2A96EA81-F55F-D448-9048-97C088A51001}" type="slidenum">
              <a:rPr lang="en-US"/>
              <a:pPr>
                <a:defRPr/>
              </a:pPr>
              <a:t>‹#›</a:t>
            </a:fld>
            <a:endParaRPr lang="en-US"/>
          </a:p>
        </p:txBody>
      </p:sp>
    </p:spTree>
    <p:extLst>
      <p:ext uri="{BB962C8B-B14F-4D97-AF65-F5344CB8AC3E}">
        <p14:creationId xmlns:p14="http://schemas.microsoft.com/office/powerpoint/2010/main" val="2642357041"/>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p>
        </p:txBody>
      </p:sp>
      <p:sp>
        <p:nvSpPr>
          <p:cNvPr id="6" name="Rectangle 5"/>
          <p:cNvSpPr>
            <a:spLocks noGrp="1" noChangeArrowheads="1"/>
          </p:cNvSpPr>
          <p:nvPr>
            <p:ph type="ftr" sz="quarter" idx="11"/>
          </p:nvPr>
        </p:nvSpPr>
        <p:spPr/>
        <p:txBody>
          <a:bodyPr/>
          <a:lstStyle>
            <a:lvl1pPr>
              <a:defRPr b="1"/>
            </a:lvl1pPr>
          </a:lstStyle>
          <a:p>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56670D47-3DF9-1D4E-88E3-8ACCA7E790B1}" type="slidenum">
              <a:rPr lang="en-US"/>
              <a:pPr>
                <a:defRPr/>
              </a:pPr>
              <a:t>‹#›</a:t>
            </a:fld>
            <a:endParaRPr lang="en-US"/>
          </a:p>
        </p:txBody>
      </p:sp>
    </p:spTree>
    <p:extLst>
      <p:ext uri="{BB962C8B-B14F-4D97-AF65-F5344CB8AC3E}">
        <p14:creationId xmlns:p14="http://schemas.microsoft.com/office/powerpoint/2010/main" val="684905385"/>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p>
        </p:txBody>
      </p:sp>
      <p:sp>
        <p:nvSpPr>
          <p:cNvPr id="5" name="Rectangle 5"/>
          <p:cNvSpPr>
            <a:spLocks noGrp="1" noChangeArrowheads="1"/>
          </p:cNvSpPr>
          <p:nvPr>
            <p:ph type="ftr" sz="quarter" idx="11"/>
          </p:nvPr>
        </p:nvSpPr>
        <p:spPr/>
        <p:txBody>
          <a:bodyPr/>
          <a:lstStyle>
            <a:lvl1pPr>
              <a:defRPr b="1"/>
            </a:lvl1pPr>
          </a:lstStyle>
          <a:p>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EF00632C-912E-6A45-BD16-89CD5F675CE9}" type="slidenum">
              <a:rPr lang="en-US"/>
              <a:pPr>
                <a:defRPr/>
              </a:pPr>
              <a:t>‹#›</a:t>
            </a:fld>
            <a:endParaRPr lang="en-US"/>
          </a:p>
        </p:txBody>
      </p:sp>
    </p:spTree>
    <p:extLst>
      <p:ext uri="{BB962C8B-B14F-4D97-AF65-F5344CB8AC3E}">
        <p14:creationId xmlns:p14="http://schemas.microsoft.com/office/powerpoint/2010/main" val="4238033864"/>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p>
        </p:txBody>
      </p:sp>
      <p:sp>
        <p:nvSpPr>
          <p:cNvPr id="5" name="Rectangle 5"/>
          <p:cNvSpPr>
            <a:spLocks noGrp="1" noChangeArrowheads="1"/>
          </p:cNvSpPr>
          <p:nvPr>
            <p:ph type="ftr" sz="quarter" idx="11"/>
          </p:nvPr>
        </p:nvSpPr>
        <p:spPr/>
        <p:txBody>
          <a:bodyPr/>
          <a:lstStyle>
            <a:lvl1pPr>
              <a:defRPr b="1"/>
            </a:lvl1pPr>
          </a:lstStyle>
          <a:p>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0089E1A-82A9-A54C-AF90-498E25A50C7E}" type="slidenum">
              <a:rPr lang="en-US"/>
              <a:pPr>
                <a:defRPr/>
              </a:pPr>
              <a:t>‹#›</a:t>
            </a:fld>
            <a:endParaRPr lang="en-US"/>
          </a:p>
        </p:txBody>
      </p:sp>
    </p:spTree>
    <p:extLst>
      <p:ext uri="{BB962C8B-B14F-4D97-AF65-F5344CB8AC3E}">
        <p14:creationId xmlns:p14="http://schemas.microsoft.com/office/powerpoint/2010/main" val="3807418166"/>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a:solidFill>
                  <a:srgbClr val="EAEAEA"/>
                </a:solidFill>
              </a:defRPr>
            </a:lvl1pPr>
          </a:lstStyle>
          <a:p>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b="1">
                <a:solidFill>
                  <a:srgbClr val="EAEAEA"/>
                </a:solidFill>
              </a:defRPr>
            </a:lvl1pPr>
          </a:lstStyle>
          <a:p>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b="1">
                <a:solidFill>
                  <a:srgbClr val="EAEAEA"/>
                </a:solidFill>
              </a:defRPr>
            </a:lvl1pPr>
          </a:lstStyle>
          <a:p>
            <a:pPr>
              <a:defRPr/>
            </a:pPr>
            <a:fld id="{57C32C00-4D9C-964F-AF9C-45AE3ED6D92B}" type="slidenum">
              <a:rPr lang="en-US"/>
              <a:pPr>
                <a:defRPr/>
              </a:pPr>
              <a:t>‹#›</a:t>
            </a:fld>
            <a:endParaRPr lang="en-US"/>
          </a:p>
        </p:txBody>
      </p:sp>
    </p:spTree>
    <p:extLst>
      <p:ext uri="{BB962C8B-B14F-4D97-AF65-F5344CB8AC3E}">
        <p14:creationId xmlns:p14="http://schemas.microsoft.com/office/powerpoint/2010/main" val="38030322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1BE515DB-5F7C-2845-AAFA-6D24EEA47116}" type="slidenum">
              <a:rPr lang="en-US"/>
              <a:pPr>
                <a:defRPr/>
              </a:pPr>
              <a:t>‹#›</a:t>
            </a:fld>
            <a:endParaRPr lang="en-US"/>
          </a:p>
        </p:txBody>
      </p:sp>
    </p:spTree>
    <p:extLst>
      <p:ext uri="{BB962C8B-B14F-4D97-AF65-F5344CB8AC3E}">
        <p14:creationId xmlns:p14="http://schemas.microsoft.com/office/powerpoint/2010/main" val="25587139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CD088B35-E903-324B-A521-10A59DDEF26F}" type="slidenum">
              <a:rPr lang="en-US"/>
              <a:pPr>
                <a:defRPr/>
              </a:pPr>
              <a:t>‹#›</a:t>
            </a:fld>
            <a:endParaRPr lang="en-US"/>
          </a:p>
        </p:txBody>
      </p:sp>
    </p:spTree>
    <p:extLst>
      <p:ext uri="{BB962C8B-B14F-4D97-AF65-F5344CB8AC3E}">
        <p14:creationId xmlns:p14="http://schemas.microsoft.com/office/powerpoint/2010/main" val="36158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ADD22C13-5563-3442-B718-BC314DA7190A}" type="slidenum">
              <a:rPr lang="en-GB"/>
              <a:pPr>
                <a:defRPr/>
              </a:pPr>
              <a:t>‹#›</a:t>
            </a:fld>
            <a:endParaRPr lang="en-GB"/>
          </a:p>
        </p:txBody>
      </p:sp>
    </p:spTree>
    <p:extLst>
      <p:ext uri="{BB962C8B-B14F-4D97-AF65-F5344CB8AC3E}">
        <p14:creationId xmlns:p14="http://schemas.microsoft.com/office/powerpoint/2010/main" val="10945851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2247F5D2-E723-3D42-AD2E-B089A1FA1EAF}" type="slidenum">
              <a:rPr lang="en-US"/>
              <a:pPr>
                <a:defRPr/>
              </a:pPr>
              <a:t>‹#›</a:t>
            </a:fld>
            <a:endParaRPr lang="en-US"/>
          </a:p>
        </p:txBody>
      </p:sp>
    </p:spTree>
    <p:extLst>
      <p:ext uri="{BB962C8B-B14F-4D97-AF65-F5344CB8AC3E}">
        <p14:creationId xmlns:p14="http://schemas.microsoft.com/office/powerpoint/2010/main" val="6646827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b="1"/>
            </a:lvl1pPr>
          </a:lstStyle>
          <a:p>
            <a:endParaRPr lang="en-US"/>
          </a:p>
        </p:txBody>
      </p:sp>
      <p:sp>
        <p:nvSpPr>
          <p:cNvPr id="8" name="Rectangle 4"/>
          <p:cNvSpPr>
            <a:spLocks noGrp="1" noChangeArrowheads="1"/>
          </p:cNvSpPr>
          <p:nvPr>
            <p:ph type="ftr" sz="quarter" idx="11"/>
          </p:nvPr>
        </p:nvSpPr>
        <p:spPr/>
        <p:txBody>
          <a:bodyPr/>
          <a:lstStyle>
            <a:lvl1pPr>
              <a:defRPr b="1"/>
            </a:lvl1pPr>
          </a:lstStyle>
          <a:p>
            <a:endParaRPr lang="en-US"/>
          </a:p>
        </p:txBody>
      </p:sp>
      <p:sp>
        <p:nvSpPr>
          <p:cNvPr id="9" name="Rectangle 5"/>
          <p:cNvSpPr>
            <a:spLocks noGrp="1" noChangeArrowheads="1"/>
          </p:cNvSpPr>
          <p:nvPr>
            <p:ph type="sldNum" sz="quarter" idx="12"/>
          </p:nvPr>
        </p:nvSpPr>
        <p:spPr/>
        <p:txBody>
          <a:bodyPr/>
          <a:lstStyle>
            <a:lvl1pPr>
              <a:defRPr b="1"/>
            </a:lvl1pPr>
          </a:lstStyle>
          <a:p>
            <a:pPr>
              <a:defRPr/>
            </a:pPr>
            <a:fld id="{451AE772-6665-054B-A40A-58C0F78B23CB}" type="slidenum">
              <a:rPr lang="en-US"/>
              <a:pPr>
                <a:defRPr/>
              </a:pPr>
              <a:t>‹#›</a:t>
            </a:fld>
            <a:endParaRPr lang="en-US"/>
          </a:p>
        </p:txBody>
      </p:sp>
    </p:spTree>
    <p:extLst>
      <p:ext uri="{BB962C8B-B14F-4D97-AF65-F5344CB8AC3E}">
        <p14:creationId xmlns:p14="http://schemas.microsoft.com/office/powerpoint/2010/main" val="21239455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b="1"/>
            </a:lvl1pPr>
          </a:lstStyle>
          <a:p>
            <a:endParaRPr lang="en-US"/>
          </a:p>
        </p:txBody>
      </p:sp>
      <p:sp>
        <p:nvSpPr>
          <p:cNvPr id="4" name="Rectangle 4"/>
          <p:cNvSpPr>
            <a:spLocks noGrp="1" noChangeArrowheads="1"/>
          </p:cNvSpPr>
          <p:nvPr>
            <p:ph type="ftr" sz="quarter" idx="11"/>
          </p:nvPr>
        </p:nvSpPr>
        <p:spPr/>
        <p:txBody>
          <a:bodyPr/>
          <a:lstStyle>
            <a:lvl1pPr>
              <a:defRPr b="1"/>
            </a:lvl1pPr>
          </a:lstStyle>
          <a:p>
            <a:endParaRPr lang="en-US"/>
          </a:p>
        </p:txBody>
      </p:sp>
      <p:sp>
        <p:nvSpPr>
          <p:cNvPr id="5" name="Rectangle 5"/>
          <p:cNvSpPr>
            <a:spLocks noGrp="1" noChangeArrowheads="1"/>
          </p:cNvSpPr>
          <p:nvPr>
            <p:ph type="sldNum" sz="quarter" idx="12"/>
          </p:nvPr>
        </p:nvSpPr>
        <p:spPr/>
        <p:txBody>
          <a:bodyPr/>
          <a:lstStyle>
            <a:lvl1pPr>
              <a:defRPr b="1"/>
            </a:lvl1pPr>
          </a:lstStyle>
          <a:p>
            <a:pPr>
              <a:defRPr/>
            </a:pPr>
            <a:fld id="{549730F4-E346-2747-946D-33222B7BFE21}" type="slidenum">
              <a:rPr lang="en-US"/>
              <a:pPr>
                <a:defRPr/>
              </a:pPr>
              <a:t>‹#›</a:t>
            </a:fld>
            <a:endParaRPr lang="en-US"/>
          </a:p>
        </p:txBody>
      </p:sp>
    </p:spTree>
    <p:extLst>
      <p:ext uri="{BB962C8B-B14F-4D97-AF65-F5344CB8AC3E}">
        <p14:creationId xmlns:p14="http://schemas.microsoft.com/office/powerpoint/2010/main" val="27548630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b="1"/>
            </a:lvl1pPr>
          </a:lstStyle>
          <a:p>
            <a:endParaRPr lang="en-US"/>
          </a:p>
        </p:txBody>
      </p:sp>
      <p:sp>
        <p:nvSpPr>
          <p:cNvPr id="3" name="Rectangle 4"/>
          <p:cNvSpPr>
            <a:spLocks noGrp="1" noChangeArrowheads="1"/>
          </p:cNvSpPr>
          <p:nvPr>
            <p:ph type="ftr" sz="quarter" idx="11"/>
          </p:nvPr>
        </p:nvSpPr>
        <p:spPr/>
        <p:txBody>
          <a:bodyPr/>
          <a:lstStyle>
            <a:lvl1pPr>
              <a:defRPr b="1"/>
            </a:lvl1pPr>
          </a:lstStyle>
          <a:p>
            <a:endParaRPr lang="en-US"/>
          </a:p>
        </p:txBody>
      </p:sp>
      <p:sp>
        <p:nvSpPr>
          <p:cNvPr id="4" name="Rectangle 5"/>
          <p:cNvSpPr>
            <a:spLocks noGrp="1" noChangeArrowheads="1"/>
          </p:cNvSpPr>
          <p:nvPr>
            <p:ph type="sldNum" sz="quarter" idx="12"/>
          </p:nvPr>
        </p:nvSpPr>
        <p:spPr/>
        <p:txBody>
          <a:bodyPr/>
          <a:lstStyle>
            <a:lvl1pPr>
              <a:defRPr b="1"/>
            </a:lvl1pPr>
          </a:lstStyle>
          <a:p>
            <a:pPr>
              <a:defRPr/>
            </a:pPr>
            <a:fld id="{E770F26E-371D-CF43-B6EE-7F13A62C36CD}" type="slidenum">
              <a:rPr lang="en-US"/>
              <a:pPr>
                <a:defRPr/>
              </a:pPr>
              <a:t>‹#›</a:t>
            </a:fld>
            <a:endParaRPr lang="en-US"/>
          </a:p>
        </p:txBody>
      </p:sp>
    </p:spTree>
    <p:extLst>
      <p:ext uri="{BB962C8B-B14F-4D97-AF65-F5344CB8AC3E}">
        <p14:creationId xmlns:p14="http://schemas.microsoft.com/office/powerpoint/2010/main" val="7171562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32E856CA-41BF-DE48-8155-6B4A197D6F37}" type="slidenum">
              <a:rPr lang="en-US"/>
              <a:pPr>
                <a:defRPr/>
              </a:pPr>
              <a:t>‹#›</a:t>
            </a:fld>
            <a:endParaRPr lang="en-US"/>
          </a:p>
        </p:txBody>
      </p:sp>
    </p:spTree>
    <p:extLst>
      <p:ext uri="{BB962C8B-B14F-4D97-AF65-F5344CB8AC3E}">
        <p14:creationId xmlns:p14="http://schemas.microsoft.com/office/powerpoint/2010/main" val="41309477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600C3785-2C55-E349-AE43-1DB00AC5B1AB}" type="slidenum">
              <a:rPr lang="en-US"/>
              <a:pPr>
                <a:defRPr/>
              </a:pPr>
              <a:t>‹#›</a:t>
            </a:fld>
            <a:endParaRPr lang="en-US"/>
          </a:p>
        </p:txBody>
      </p:sp>
    </p:spTree>
    <p:extLst>
      <p:ext uri="{BB962C8B-B14F-4D97-AF65-F5344CB8AC3E}">
        <p14:creationId xmlns:p14="http://schemas.microsoft.com/office/powerpoint/2010/main" val="906215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4C6439F4-D145-8846-9BF5-98887D033110}" type="slidenum">
              <a:rPr lang="en-US"/>
              <a:pPr>
                <a:defRPr/>
              </a:pPr>
              <a:t>‹#›</a:t>
            </a:fld>
            <a:endParaRPr lang="en-US"/>
          </a:p>
        </p:txBody>
      </p:sp>
    </p:spTree>
    <p:extLst>
      <p:ext uri="{BB962C8B-B14F-4D97-AF65-F5344CB8AC3E}">
        <p14:creationId xmlns:p14="http://schemas.microsoft.com/office/powerpoint/2010/main" val="17220045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7D8C42CB-19EE-AD45-8EB1-1AC5EA653A58}" type="slidenum">
              <a:rPr lang="en-US"/>
              <a:pPr>
                <a:defRPr/>
              </a:pPr>
              <a:t>‹#›</a:t>
            </a:fld>
            <a:endParaRPr lang="en-US"/>
          </a:p>
        </p:txBody>
      </p:sp>
    </p:spTree>
    <p:extLst>
      <p:ext uri="{BB962C8B-B14F-4D97-AF65-F5344CB8AC3E}">
        <p14:creationId xmlns:p14="http://schemas.microsoft.com/office/powerpoint/2010/main" val="23064050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32D50334-8574-F042-BFD9-25C2A0EE8B7E}" type="slidenum">
              <a:rPr lang="zh-CN" altLang="en-US"/>
              <a:pPr>
                <a:defRPr/>
              </a:pPr>
              <a:t>‹#›</a:t>
            </a:fld>
            <a:endParaRPr lang="en-US" altLang="zh-CN"/>
          </a:p>
        </p:txBody>
      </p:sp>
    </p:spTree>
    <p:extLst>
      <p:ext uri="{BB962C8B-B14F-4D97-AF65-F5344CB8AC3E}">
        <p14:creationId xmlns:p14="http://schemas.microsoft.com/office/powerpoint/2010/main" val="4221071666"/>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0E52B8F6-D95F-E044-9D14-81EA2DAA8DDE}" type="slidenum">
              <a:rPr lang="zh-CN" altLang="en-US"/>
              <a:pPr>
                <a:defRPr/>
              </a:pPr>
              <a:t>‹#›</a:t>
            </a:fld>
            <a:endParaRPr lang="en-US" altLang="zh-CN"/>
          </a:p>
        </p:txBody>
      </p:sp>
    </p:spTree>
    <p:extLst>
      <p:ext uri="{BB962C8B-B14F-4D97-AF65-F5344CB8AC3E}">
        <p14:creationId xmlns:p14="http://schemas.microsoft.com/office/powerpoint/2010/main" val="3409766929"/>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06BEB689-5C09-6044-A5BB-05F441909490}" type="slidenum">
              <a:rPr lang="en-GB"/>
              <a:pPr>
                <a:defRPr/>
              </a:pPr>
              <a:t>‹#›</a:t>
            </a:fld>
            <a:endParaRPr lang="en-GB"/>
          </a:p>
        </p:txBody>
      </p:sp>
    </p:spTree>
    <p:extLst>
      <p:ext uri="{BB962C8B-B14F-4D97-AF65-F5344CB8AC3E}">
        <p14:creationId xmlns:p14="http://schemas.microsoft.com/office/powerpoint/2010/main" val="232069266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40E8AB83-D672-5D46-804D-4CF122A688CD}" type="slidenum">
              <a:rPr lang="zh-CN" altLang="en-US"/>
              <a:pPr>
                <a:defRPr/>
              </a:pPr>
              <a:t>‹#›</a:t>
            </a:fld>
            <a:endParaRPr lang="en-US" altLang="zh-CN"/>
          </a:p>
        </p:txBody>
      </p:sp>
    </p:spTree>
    <p:extLst>
      <p:ext uri="{BB962C8B-B14F-4D97-AF65-F5344CB8AC3E}">
        <p14:creationId xmlns:p14="http://schemas.microsoft.com/office/powerpoint/2010/main" val="3530377222"/>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A906C431-9B98-B848-8F0A-71E886067470}" type="slidenum">
              <a:rPr lang="zh-CN" altLang="en-US"/>
              <a:pPr>
                <a:defRPr/>
              </a:pPr>
              <a:t>‹#›</a:t>
            </a:fld>
            <a:endParaRPr lang="en-US" altLang="zh-CN"/>
          </a:p>
        </p:txBody>
      </p:sp>
    </p:spTree>
    <p:extLst>
      <p:ext uri="{BB962C8B-B14F-4D97-AF65-F5344CB8AC3E}">
        <p14:creationId xmlns:p14="http://schemas.microsoft.com/office/powerpoint/2010/main" val="1574939538"/>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916B1E36-511B-DE4A-A780-317C7AB21438}" type="slidenum">
              <a:rPr lang="zh-CN" altLang="en-US"/>
              <a:pPr>
                <a:defRPr/>
              </a:pPr>
              <a:t>‹#›</a:t>
            </a:fld>
            <a:endParaRPr lang="en-US" altLang="zh-CN"/>
          </a:p>
        </p:txBody>
      </p:sp>
    </p:spTree>
    <p:extLst>
      <p:ext uri="{BB962C8B-B14F-4D97-AF65-F5344CB8AC3E}">
        <p14:creationId xmlns:p14="http://schemas.microsoft.com/office/powerpoint/2010/main" val="3573664711"/>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4762F331-249A-0340-892D-696A98AC2169}" type="slidenum">
              <a:rPr lang="zh-CN" altLang="en-US"/>
              <a:pPr>
                <a:defRPr/>
              </a:pPr>
              <a:t>‹#›</a:t>
            </a:fld>
            <a:endParaRPr lang="en-US" altLang="zh-CN"/>
          </a:p>
        </p:txBody>
      </p:sp>
    </p:spTree>
    <p:extLst>
      <p:ext uri="{BB962C8B-B14F-4D97-AF65-F5344CB8AC3E}">
        <p14:creationId xmlns:p14="http://schemas.microsoft.com/office/powerpoint/2010/main" val="3542490713"/>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7E5DBB32-8E50-034B-842C-08139DB16CC4}" type="slidenum">
              <a:rPr lang="zh-CN" altLang="en-US"/>
              <a:pPr>
                <a:defRPr/>
              </a:pPr>
              <a:t>‹#›</a:t>
            </a:fld>
            <a:endParaRPr lang="en-US" altLang="zh-CN"/>
          </a:p>
        </p:txBody>
      </p:sp>
    </p:spTree>
    <p:extLst>
      <p:ext uri="{BB962C8B-B14F-4D97-AF65-F5344CB8AC3E}">
        <p14:creationId xmlns:p14="http://schemas.microsoft.com/office/powerpoint/2010/main" val="685725995"/>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25E027F3-48D1-934B-BBDD-53AD1EB841C7}" type="slidenum">
              <a:rPr lang="zh-CN" altLang="en-US"/>
              <a:pPr>
                <a:defRPr/>
              </a:pPr>
              <a:t>‹#›</a:t>
            </a:fld>
            <a:endParaRPr lang="en-US" altLang="zh-CN"/>
          </a:p>
        </p:txBody>
      </p:sp>
    </p:spTree>
    <p:extLst>
      <p:ext uri="{BB962C8B-B14F-4D97-AF65-F5344CB8AC3E}">
        <p14:creationId xmlns:p14="http://schemas.microsoft.com/office/powerpoint/2010/main" val="425941041"/>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B65FB40E-988F-F047-9973-A447E276EC6B}" type="slidenum">
              <a:rPr lang="zh-CN" altLang="en-US"/>
              <a:pPr>
                <a:defRPr/>
              </a:pPr>
              <a:t>‹#›</a:t>
            </a:fld>
            <a:endParaRPr lang="en-US" altLang="zh-CN"/>
          </a:p>
        </p:txBody>
      </p:sp>
    </p:spTree>
    <p:extLst>
      <p:ext uri="{BB962C8B-B14F-4D97-AF65-F5344CB8AC3E}">
        <p14:creationId xmlns:p14="http://schemas.microsoft.com/office/powerpoint/2010/main" val="2977272617"/>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A1FEACA7-5B3C-CD4A-84F0-B52FA1583E32}" type="slidenum">
              <a:rPr lang="zh-CN" altLang="en-US"/>
              <a:pPr>
                <a:defRPr/>
              </a:pPr>
              <a:t>‹#›</a:t>
            </a:fld>
            <a:endParaRPr lang="en-US" altLang="zh-CN"/>
          </a:p>
        </p:txBody>
      </p:sp>
    </p:spTree>
    <p:extLst>
      <p:ext uri="{BB962C8B-B14F-4D97-AF65-F5344CB8AC3E}">
        <p14:creationId xmlns:p14="http://schemas.microsoft.com/office/powerpoint/2010/main" val="2019280296"/>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8FA8CD27-A7D5-4E45-BFB7-F2864A6F3354}" type="slidenum">
              <a:rPr lang="zh-CN" altLang="en-US"/>
              <a:pPr>
                <a:defRPr/>
              </a:pPr>
              <a:t>‹#›</a:t>
            </a:fld>
            <a:endParaRPr lang="en-US" altLang="zh-CN"/>
          </a:p>
        </p:txBody>
      </p:sp>
    </p:spTree>
    <p:extLst>
      <p:ext uri="{BB962C8B-B14F-4D97-AF65-F5344CB8AC3E}">
        <p14:creationId xmlns:p14="http://schemas.microsoft.com/office/powerpoint/2010/main" val="190829207"/>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pPr lvl="0"/>
            <a:r>
              <a:rPr lang="en-US" altLang="zh-CN" noProof="0"/>
              <a:t>Click to edit Master title style</a:t>
            </a:r>
          </a:p>
        </p:txBody>
      </p:sp>
      <p:sp>
        <p:nvSpPr>
          <p:cNvPr id="10243" name="Rectangle 3"/>
          <p:cNvSpPr>
            <a:spLocks noGrp="1" noChangeArrowheads="1"/>
          </p:cNvSpPr>
          <p:nvPr>
            <p:ph type="subTitle" sz="quarter" idx="1"/>
          </p:nvPr>
        </p:nvSpPr>
        <p:spPr>
          <a:xfrm>
            <a:off x="5181600" y="4038600"/>
            <a:ext cx="3960813" cy="17526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ctr">
              <a:buFont typeface="Wingdings" charset="0"/>
              <a:buNone/>
              <a:defRPr>
                <a:solidFill>
                  <a:schemeClr val="bg2"/>
                </a:solidFill>
              </a:defRPr>
            </a:lvl1pPr>
          </a:lstStyle>
          <a:p>
            <a:pPr lvl="0"/>
            <a:r>
              <a:rPr lang="en-US" altLang="zh-CN" noProof="0"/>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tLang="zh-CN"/>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tLang="zh-CN"/>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3F1AB72-8D80-E44E-8BB6-B57B006F775D}" type="slidenum">
              <a:rPr lang="zh-CN" altLang="en-US"/>
              <a:pPr>
                <a:defRPr/>
              </a:pPr>
              <a:t>‹#›</a:t>
            </a:fld>
            <a:endParaRPr lang="en-US" altLang="zh-CN"/>
          </a:p>
        </p:txBody>
      </p:sp>
    </p:spTree>
    <p:extLst>
      <p:ext uri="{BB962C8B-B14F-4D97-AF65-F5344CB8AC3E}">
        <p14:creationId xmlns:p14="http://schemas.microsoft.com/office/powerpoint/2010/main" val="790155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29E3F8FA-0B57-8B40-9724-347323C1012B}" type="slidenum">
              <a:rPr lang="en-GB"/>
              <a:pPr>
                <a:defRPr/>
              </a:pPr>
              <a:t>‹#›</a:t>
            </a:fld>
            <a:endParaRPr lang="en-GB"/>
          </a:p>
        </p:txBody>
      </p:sp>
    </p:spTree>
    <p:extLst>
      <p:ext uri="{BB962C8B-B14F-4D97-AF65-F5344CB8AC3E}">
        <p14:creationId xmlns:p14="http://schemas.microsoft.com/office/powerpoint/2010/main" val="14181193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3D08A44F-1AC3-7C4C-ABBE-45D8D5F4914B}" type="slidenum">
              <a:rPr lang="zh-CN" altLang="en-US"/>
              <a:pPr>
                <a:defRPr/>
              </a:pPr>
              <a:t>‹#›</a:t>
            </a:fld>
            <a:endParaRPr lang="en-US" altLang="zh-CN"/>
          </a:p>
        </p:txBody>
      </p:sp>
    </p:spTree>
    <p:extLst>
      <p:ext uri="{BB962C8B-B14F-4D97-AF65-F5344CB8AC3E}">
        <p14:creationId xmlns:p14="http://schemas.microsoft.com/office/powerpoint/2010/main" val="41578551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DC2BBFF0-A05E-4C43-B926-A50724A596B8}" type="slidenum">
              <a:rPr lang="zh-CN" altLang="en-US"/>
              <a:pPr>
                <a:defRPr/>
              </a:pPr>
              <a:t>‹#›</a:t>
            </a:fld>
            <a:endParaRPr lang="en-US" altLang="zh-CN"/>
          </a:p>
        </p:txBody>
      </p:sp>
    </p:spTree>
    <p:extLst>
      <p:ext uri="{BB962C8B-B14F-4D97-AF65-F5344CB8AC3E}">
        <p14:creationId xmlns:p14="http://schemas.microsoft.com/office/powerpoint/2010/main" val="18894563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6DEFE3A2-ACB0-4744-8068-D5F2395A9684}" type="slidenum">
              <a:rPr lang="zh-CN" altLang="en-US"/>
              <a:pPr>
                <a:defRPr/>
              </a:pPr>
              <a:t>‹#›</a:t>
            </a:fld>
            <a:endParaRPr lang="en-US" altLang="zh-CN"/>
          </a:p>
        </p:txBody>
      </p:sp>
    </p:spTree>
    <p:extLst>
      <p:ext uri="{BB962C8B-B14F-4D97-AF65-F5344CB8AC3E}">
        <p14:creationId xmlns:p14="http://schemas.microsoft.com/office/powerpoint/2010/main" val="142412483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5"/>
          <p:cNvSpPr>
            <a:spLocks noGrp="1" noChangeArrowheads="1"/>
          </p:cNvSpPr>
          <p:nvPr>
            <p:ph type="sldNum" sz="quarter" idx="12"/>
          </p:nvPr>
        </p:nvSpPr>
        <p:spPr>
          <a:ln/>
        </p:spPr>
        <p:txBody>
          <a:bodyPr/>
          <a:lstStyle>
            <a:lvl1pPr>
              <a:defRPr/>
            </a:lvl1pPr>
          </a:lstStyle>
          <a:p>
            <a:pPr>
              <a:defRPr/>
            </a:pPr>
            <a:fld id="{B92F54B6-0EAE-2C4A-9ABC-063CA6448AB8}" type="slidenum">
              <a:rPr lang="zh-CN" altLang="en-US"/>
              <a:pPr>
                <a:defRPr/>
              </a:pPr>
              <a:t>‹#›</a:t>
            </a:fld>
            <a:endParaRPr lang="en-US" altLang="zh-CN"/>
          </a:p>
        </p:txBody>
      </p:sp>
    </p:spTree>
    <p:extLst>
      <p:ext uri="{BB962C8B-B14F-4D97-AF65-F5344CB8AC3E}">
        <p14:creationId xmlns:p14="http://schemas.microsoft.com/office/powerpoint/2010/main" val="27473071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5"/>
          <p:cNvSpPr>
            <a:spLocks noGrp="1" noChangeArrowheads="1"/>
          </p:cNvSpPr>
          <p:nvPr>
            <p:ph type="sldNum" sz="quarter" idx="12"/>
          </p:nvPr>
        </p:nvSpPr>
        <p:spPr>
          <a:ln/>
        </p:spPr>
        <p:txBody>
          <a:bodyPr/>
          <a:lstStyle>
            <a:lvl1pPr>
              <a:defRPr/>
            </a:lvl1pPr>
          </a:lstStyle>
          <a:p>
            <a:pPr>
              <a:defRPr/>
            </a:pPr>
            <a:fld id="{377B5DD1-94D3-264C-90A5-3C8887EDB27D}" type="slidenum">
              <a:rPr lang="zh-CN" altLang="en-US"/>
              <a:pPr>
                <a:defRPr/>
              </a:pPr>
              <a:t>‹#›</a:t>
            </a:fld>
            <a:endParaRPr lang="en-US" altLang="zh-CN"/>
          </a:p>
        </p:txBody>
      </p:sp>
    </p:spTree>
    <p:extLst>
      <p:ext uri="{BB962C8B-B14F-4D97-AF65-F5344CB8AC3E}">
        <p14:creationId xmlns:p14="http://schemas.microsoft.com/office/powerpoint/2010/main" val="23573758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5"/>
          <p:cNvSpPr>
            <a:spLocks noGrp="1" noChangeArrowheads="1"/>
          </p:cNvSpPr>
          <p:nvPr>
            <p:ph type="sldNum" sz="quarter" idx="12"/>
          </p:nvPr>
        </p:nvSpPr>
        <p:spPr>
          <a:ln/>
        </p:spPr>
        <p:txBody>
          <a:bodyPr/>
          <a:lstStyle>
            <a:lvl1pPr>
              <a:defRPr/>
            </a:lvl1pPr>
          </a:lstStyle>
          <a:p>
            <a:pPr>
              <a:defRPr/>
            </a:pPr>
            <a:fld id="{A6DD4EBF-6892-754A-ABE3-54EFE6E2AB9B}" type="slidenum">
              <a:rPr lang="zh-CN" altLang="en-US"/>
              <a:pPr>
                <a:defRPr/>
              </a:pPr>
              <a:t>‹#›</a:t>
            </a:fld>
            <a:endParaRPr lang="en-US" altLang="zh-CN"/>
          </a:p>
        </p:txBody>
      </p:sp>
    </p:spTree>
    <p:extLst>
      <p:ext uri="{BB962C8B-B14F-4D97-AF65-F5344CB8AC3E}">
        <p14:creationId xmlns:p14="http://schemas.microsoft.com/office/powerpoint/2010/main" val="8551547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754AE941-4108-C74A-89CC-EB8E5EBA7F3E}" type="slidenum">
              <a:rPr lang="zh-CN" altLang="en-US"/>
              <a:pPr>
                <a:defRPr/>
              </a:pPr>
              <a:t>‹#›</a:t>
            </a:fld>
            <a:endParaRPr lang="en-US" altLang="zh-CN"/>
          </a:p>
        </p:txBody>
      </p:sp>
    </p:spTree>
    <p:extLst>
      <p:ext uri="{BB962C8B-B14F-4D97-AF65-F5344CB8AC3E}">
        <p14:creationId xmlns:p14="http://schemas.microsoft.com/office/powerpoint/2010/main" val="10015636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FF7C214F-4FC2-574F-A987-DF6F1371B4D9}" type="slidenum">
              <a:rPr lang="zh-CN" altLang="en-US"/>
              <a:pPr>
                <a:defRPr/>
              </a:pPr>
              <a:t>‹#›</a:t>
            </a:fld>
            <a:endParaRPr lang="en-US" altLang="zh-CN"/>
          </a:p>
        </p:txBody>
      </p:sp>
    </p:spTree>
    <p:extLst>
      <p:ext uri="{BB962C8B-B14F-4D97-AF65-F5344CB8AC3E}">
        <p14:creationId xmlns:p14="http://schemas.microsoft.com/office/powerpoint/2010/main" val="41664674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53E21E2E-859A-444B-94D7-2A34F2805579}" type="slidenum">
              <a:rPr lang="zh-CN" altLang="en-US"/>
              <a:pPr>
                <a:defRPr/>
              </a:pPr>
              <a:t>‹#›</a:t>
            </a:fld>
            <a:endParaRPr lang="en-US" altLang="zh-CN"/>
          </a:p>
        </p:txBody>
      </p:sp>
    </p:spTree>
    <p:extLst>
      <p:ext uri="{BB962C8B-B14F-4D97-AF65-F5344CB8AC3E}">
        <p14:creationId xmlns:p14="http://schemas.microsoft.com/office/powerpoint/2010/main" val="13767167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FE21694A-2D0F-8649-86A4-57B0D6E0169D}" type="slidenum">
              <a:rPr lang="zh-CN" altLang="en-US"/>
              <a:pPr>
                <a:defRPr/>
              </a:pPr>
              <a:t>‹#›</a:t>
            </a:fld>
            <a:endParaRPr lang="en-US" altLang="zh-CN"/>
          </a:p>
        </p:txBody>
      </p:sp>
    </p:spTree>
    <p:extLst>
      <p:ext uri="{BB962C8B-B14F-4D97-AF65-F5344CB8AC3E}">
        <p14:creationId xmlns:p14="http://schemas.microsoft.com/office/powerpoint/2010/main" val="1442683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b="1"/>
            </a:lvl1pPr>
          </a:lstStyle>
          <a:p>
            <a:pPr>
              <a:defRPr/>
            </a:pPr>
            <a:fld id="{5A127E26-6FB0-7444-8617-3E56A35770F6}" type="slidenum">
              <a:rPr lang="en-GB"/>
              <a:pPr>
                <a:defRPr/>
              </a:pPr>
              <a:t>‹#›</a:t>
            </a:fld>
            <a:endParaRPr lang="en-GB"/>
          </a:p>
        </p:txBody>
      </p:sp>
    </p:spTree>
    <p:extLst>
      <p:ext uri="{BB962C8B-B14F-4D97-AF65-F5344CB8AC3E}">
        <p14:creationId xmlns:p14="http://schemas.microsoft.com/office/powerpoint/2010/main" val="10627747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15571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55717"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5"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b="1">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b="1">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b="1"/>
            </a:lvl1pPr>
          </a:lstStyle>
          <a:p>
            <a:pPr>
              <a:defRPr/>
            </a:pPr>
            <a:fld id="{14182071-CF78-AE4A-89DF-C1464DEDA2CC}" type="slidenum">
              <a:rPr lang="en-US" altLang="ja-JP"/>
              <a:pPr>
                <a:defRPr/>
              </a:pPr>
              <a:t>‹#›</a:t>
            </a:fld>
            <a:endParaRPr lang="en-US" altLang="ja-JP"/>
          </a:p>
        </p:txBody>
      </p:sp>
    </p:spTree>
    <p:extLst>
      <p:ext uri="{BB962C8B-B14F-4D97-AF65-F5344CB8AC3E}">
        <p14:creationId xmlns:p14="http://schemas.microsoft.com/office/powerpoint/2010/main" val="376590719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defRPr b="1"/>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1"/>
            </a:lvl1pPr>
          </a:lstStyle>
          <a:p>
            <a:pPr>
              <a:defRPr/>
            </a:pPr>
            <a:fld id="{9EDF134B-838A-8C46-81A9-C5BB37D51A7D}" type="slidenum">
              <a:rPr lang="en-US" altLang="ja-JP"/>
              <a:pPr>
                <a:defRPr/>
              </a:pPr>
              <a:t>‹#›</a:t>
            </a:fld>
            <a:endParaRPr lang="en-US" altLang="ja-JP"/>
          </a:p>
        </p:txBody>
      </p:sp>
    </p:spTree>
    <p:extLst>
      <p:ext uri="{BB962C8B-B14F-4D97-AF65-F5344CB8AC3E}">
        <p14:creationId xmlns:p14="http://schemas.microsoft.com/office/powerpoint/2010/main" val="30919854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p:txBody>
          <a:bodyPr/>
          <a:lstStyle>
            <a:lvl1pPr>
              <a:defRPr b="1"/>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1"/>
            </a:lvl1pPr>
          </a:lstStyle>
          <a:p>
            <a:pPr>
              <a:defRPr/>
            </a:pPr>
            <a:fld id="{F7662B9F-910A-DC47-9B06-C7440211024F}" type="slidenum">
              <a:rPr lang="en-US" altLang="ja-JP"/>
              <a:pPr>
                <a:defRPr/>
              </a:pPr>
              <a:t>‹#›</a:t>
            </a:fld>
            <a:endParaRPr lang="en-US" altLang="ja-JP"/>
          </a:p>
        </p:txBody>
      </p:sp>
    </p:spTree>
    <p:extLst>
      <p:ext uri="{BB962C8B-B14F-4D97-AF65-F5344CB8AC3E}">
        <p14:creationId xmlns:p14="http://schemas.microsoft.com/office/powerpoint/2010/main" val="8607331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p:txBody>
          <a:bodyPr/>
          <a:lstStyle>
            <a:lvl1pPr>
              <a:defRPr b="1"/>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1"/>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1"/>
            </a:lvl1pPr>
          </a:lstStyle>
          <a:p>
            <a:pPr>
              <a:defRPr/>
            </a:pPr>
            <a:fld id="{552A4CF3-9566-2C4F-864D-C951555C6285}" type="slidenum">
              <a:rPr lang="en-US" altLang="ja-JP"/>
              <a:pPr>
                <a:defRPr/>
              </a:pPr>
              <a:t>‹#›</a:t>
            </a:fld>
            <a:endParaRPr lang="en-US" altLang="ja-JP"/>
          </a:p>
        </p:txBody>
      </p:sp>
    </p:spTree>
    <p:extLst>
      <p:ext uri="{BB962C8B-B14F-4D97-AF65-F5344CB8AC3E}">
        <p14:creationId xmlns:p14="http://schemas.microsoft.com/office/powerpoint/2010/main" val="115791507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p:txBody>
          <a:bodyPr/>
          <a:lstStyle>
            <a:lvl1pPr>
              <a:defRPr b="1"/>
            </a:lvl1pPr>
          </a:lstStyle>
          <a:p>
            <a:pPr>
              <a:defRPr/>
            </a:pPr>
            <a:endParaRPr lang="en-US" altLang="ja-JP"/>
          </a:p>
        </p:txBody>
      </p:sp>
      <p:sp>
        <p:nvSpPr>
          <p:cNvPr id="8" name="Rectangle 69"/>
          <p:cNvSpPr>
            <a:spLocks noGrp="1" noChangeArrowheads="1"/>
          </p:cNvSpPr>
          <p:nvPr>
            <p:ph type="ftr" sz="quarter" idx="11"/>
          </p:nvPr>
        </p:nvSpPr>
        <p:spPr/>
        <p:txBody>
          <a:bodyPr/>
          <a:lstStyle>
            <a:lvl1pPr>
              <a:defRPr b="1"/>
            </a:lvl1pPr>
          </a:lstStyle>
          <a:p>
            <a:pPr>
              <a:defRPr/>
            </a:pPr>
            <a:endParaRPr lang="en-US" altLang="ja-JP"/>
          </a:p>
        </p:txBody>
      </p:sp>
      <p:sp>
        <p:nvSpPr>
          <p:cNvPr id="9" name="Rectangle 70"/>
          <p:cNvSpPr>
            <a:spLocks noGrp="1" noChangeArrowheads="1"/>
          </p:cNvSpPr>
          <p:nvPr>
            <p:ph type="sldNum" sz="quarter" idx="12"/>
          </p:nvPr>
        </p:nvSpPr>
        <p:spPr/>
        <p:txBody>
          <a:bodyPr/>
          <a:lstStyle>
            <a:lvl1pPr>
              <a:defRPr b="1"/>
            </a:lvl1pPr>
          </a:lstStyle>
          <a:p>
            <a:pPr>
              <a:defRPr/>
            </a:pPr>
            <a:fld id="{0A19C614-B76A-E44E-A93E-A3C0F2D2B4D7}" type="slidenum">
              <a:rPr lang="en-US" altLang="ja-JP"/>
              <a:pPr>
                <a:defRPr/>
              </a:pPr>
              <a:t>‹#›</a:t>
            </a:fld>
            <a:endParaRPr lang="en-US" altLang="ja-JP"/>
          </a:p>
        </p:txBody>
      </p:sp>
    </p:spTree>
    <p:extLst>
      <p:ext uri="{BB962C8B-B14F-4D97-AF65-F5344CB8AC3E}">
        <p14:creationId xmlns:p14="http://schemas.microsoft.com/office/powerpoint/2010/main" val="13402892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p:txBody>
          <a:bodyPr/>
          <a:lstStyle>
            <a:lvl1pPr>
              <a:defRPr b="1"/>
            </a:lvl1pPr>
          </a:lstStyle>
          <a:p>
            <a:pPr>
              <a:defRPr/>
            </a:pPr>
            <a:endParaRPr lang="en-US" altLang="ja-JP"/>
          </a:p>
        </p:txBody>
      </p:sp>
      <p:sp>
        <p:nvSpPr>
          <p:cNvPr id="4" name="Rectangle 69"/>
          <p:cNvSpPr>
            <a:spLocks noGrp="1" noChangeArrowheads="1"/>
          </p:cNvSpPr>
          <p:nvPr>
            <p:ph type="ftr" sz="quarter" idx="11"/>
          </p:nvPr>
        </p:nvSpPr>
        <p:spPr/>
        <p:txBody>
          <a:bodyPr/>
          <a:lstStyle>
            <a:lvl1pPr>
              <a:defRPr b="1"/>
            </a:lvl1pPr>
          </a:lstStyle>
          <a:p>
            <a:pPr>
              <a:defRPr/>
            </a:pPr>
            <a:endParaRPr lang="en-US" altLang="ja-JP"/>
          </a:p>
        </p:txBody>
      </p:sp>
      <p:sp>
        <p:nvSpPr>
          <p:cNvPr id="5" name="Rectangle 70"/>
          <p:cNvSpPr>
            <a:spLocks noGrp="1" noChangeArrowheads="1"/>
          </p:cNvSpPr>
          <p:nvPr>
            <p:ph type="sldNum" sz="quarter" idx="12"/>
          </p:nvPr>
        </p:nvSpPr>
        <p:spPr/>
        <p:txBody>
          <a:bodyPr/>
          <a:lstStyle>
            <a:lvl1pPr>
              <a:defRPr b="1"/>
            </a:lvl1pPr>
          </a:lstStyle>
          <a:p>
            <a:pPr>
              <a:defRPr/>
            </a:pPr>
            <a:fld id="{177A1F6D-C262-9743-A641-9FBD14D35A89}" type="slidenum">
              <a:rPr lang="en-US" altLang="ja-JP"/>
              <a:pPr>
                <a:defRPr/>
              </a:pPr>
              <a:t>‹#›</a:t>
            </a:fld>
            <a:endParaRPr lang="en-US" altLang="ja-JP"/>
          </a:p>
        </p:txBody>
      </p:sp>
    </p:spTree>
    <p:extLst>
      <p:ext uri="{BB962C8B-B14F-4D97-AF65-F5344CB8AC3E}">
        <p14:creationId xmlns:p14="http://schemas.microsoft.com/office/powerpoint/2010/main" val="46033664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defRPr b="1"/>
            </a:lvl1pPr>
          </a:lstStyle>
          <a:p>
            <a:pPr>
              <a:defRPr/>
            </a:pPr>
            <a:endParaRPr lang="en-US" altLang="ja-JP"/>
          </a:p>
        </p:txBody>
      </p:sp>
      <p:sp>
        <p:nvSpPr>
          <p:cNvPr id="3" name="Rectangle 69"/>
          <p:cNvSpPr>
            <a:spLocks noGrp="1" noChangeArrowheads="1"/>
          </p:cNvSpPr>
          <p:nvPr>
            <p:ph type="ftr" sz="quarter" idx="11"/>
          </p:nvPr>
        </p:nvSpPr>
        <p:spPr/>
        <p:txBody>
          <a:bodyPr/>
          <a:lstStyle>
            <a:lvl1pPr>
              <a:defRPr b="1"/>
            </a:lvl1pPr>
          </a:lstStyle>
          <a:p>
            <a:pPr>
              <a:defRPr/>
            </a:pPr>
            <a:endParaRPr lang="en-US" altLang="ja-JP"/>
          </a:p>
        </p:txBody>
      </p:sp>
      <p:sp>
        <p:nvSpPr>
          <p:cNvPr id="4" name="Rectangle 70"/>
          <p:cNvSpPr>
            <a:spLocks noGrp="1" noChangeArrowheads="1"/>
          </p:cNvSpPr>
          <p:nvPr>
            <p:ph type="sldNum" sz="quarter" idx="12"/>
          </p:nvPr>
        </p:nvSpPr>
        <p:spPr/>
        <p:txBody>
          <a:bodyPr/>
          <a:lstStyle>
            <a:lvl1pPr>
              <a:defRPr b="1"/>
            </a:lvl1pPr>
          </a:lstStyle>
          <a:p>
            <a:pPr>
              <a:defRPr/>
            </a:pPr>
            <a:fld id="{AB760022-CA2E-8447-8C8A-B7C9DA7A5D97}" type="slidenum">
              <a:rPr lang="en-US" altLang="ja-JP"/>
              <a:pPr>
                <a:defRPr/>
              </a:pPr>
              <a:t>‹#›</a:t>
            </a:fld>
            <a:endParaRPr lang="en-US" altLang="ja-JP"/>
          </a:p>
        </p:txBody>
      </p:sp>
    </p:spTree>
    <p:extLst>
      <p:ext uri="{BB962C8B-B14F-4D97-AF65-F5344CB8AC3E}">
        <p14:creationId xmlns:p14="http://schemas.microsoft.com/office/powerpoint/2010/main" val="181555736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p:txBody>
          <a:bodyPr/>
          <a:lstStyle>
            <a:lvl1pPr>
              <a:defRPr b="1"/>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1"/>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1"/>
            </a:lvl1pPr>
          </a:lstStyle>
          <a:p>
            <a:pPr>
              <a:defRPr/>
            </a:pPr>
            <a:fld id="{EDC1B264-6D38-C44B-ABF6-C679A6CCF132}" type="slidenum">
              <a:rPr lang="en-US" altLang="ja-JP"/>
              <a:pPr>
                <a:defRPr/>
              </a:pPr>
              <a:t>‹#›</a:t>
            </a:fld>
            <a:endParaRPr lang="en-US" altLang="ja-JP"/>
          </a:p>
        </p:txBody>
      </p:sp>
    </p:spTree>
    <p:extLst>
      <p:ext uri="{BB962C8B-B14F-4D97-AF65-F5344CB8AC3E}">
        <p14:creationId xmlns:p14="http://schemas.microsoft.com/office/powerpoint/2010/main" val="15424190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p:txBody>
          <a:bodyPr/>
          <a:lstStyle>
            <a:lvl1pPr>
              <a:defRPr b="1"/>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1"/>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1"/>
            </a:lvl1pPr>
          </a:lstStyle>
          <a:p>
            <a:pPr>
              <a:defRPr/>
            </a:pPr>
            <a:fld id="{ADF64192-BFEF-F54B-8051-B045C4049776}" type="slidenum">
              <a:rPr lang="en-US" altLang="ja-JP"/>
              <a:pPr>
                <a:defRPr/>
              </a:pPr>
              <a:t>‹#›</a:t>
            </a:fld>
            <a:endParaRPr lang="en-US" altLang="ja-JP"/>
          </a:p>
        </p:txBody>
      </p:sp>
    </p:spTree>
    <p:extLst>
      <p:ext uri="{BB962C8B-B14F-4D97-AF65-F5344CB8AC3E}">
        <p14:creationId xmlns:p14="http://schemas.microsoft.com/office/powerpoint/2010/main" val="320621552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defRPr b="1"/>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1"/>
            </a:lvl1pPr>
          </a:lstStyle>
          <a:p>
            <a:pPr>
              <a:defRPr/>
            </a:pPr>
            <a:fld id="{B5092393-D255-1747-9749-57C604CDB3E5}" type="slidenum">
              <a:rPr lang="en-US" altLang="ja-JP"/>
              <a:pPr>
                <a:defRPr/>
              </a:pPr>
              <a:t>‹#›</a:t>
            </a:fld>
            <a:endParaRPr lang="en-US" altLang="ja-JP"/>
          </a:p>
        </p:txBody>
      </p:sp>
    </p:spTree>
    <p:extLst>
      <p:ext uri="{BB962C8B-B14F-4D97-AF65-F5344CB8AC3E}">
        <p14:creationId xmlns:p14="http://schemas.microsoft.com/office/powerpoint/2010/main" val="427556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b="1"/>
            </a:lvl1pPr>
          </a:lstStyle>
          <a:p>
            <a:pPr>
              <a:defRPr/>
            </a:pPr>
            <a:fld id="{D2A6EE54-9071-7B41-8D29-766CDAAD2929}" type="slidenum">
              <a:rPr lang="en-GB"/>
              <a:pPr>
                <a:defRPr/>
              </a:pPr>
              <a:t>‹#›</a:t>
            </a:fld>
            <a:endParaRPr lang="en-GB"/>
          </a:p>
        </p:txBody>
      </p:sp>
    </p:spTree>
    <p:extLst>
      <p:ext uri="{BB962C8B-B14F-4D97-AF65-F5344CB8AC3E}">
        <p14:creationId xmlns:p14="http://schemas.microsoft.com/office/powerpoint/2010/main" val="423236725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defRPr b="1"/>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1"/>
            </a:lvl1pPr>
          </a:lstStyle>
          <a:p>
            <a:pPr>
              <a:defRPr/>
            </a:pPr>
            <a:fld id="{4FC92288-A251-644D-B357-DDCE09772ADF}" type="slidenum">
              <a:rPr lang="en-US" altLang="ja-JP"/>
              <a:pPr>
                <a:defRPr/>
              </a:pPr>
              <a:t>‹#›</a:t>
            </a:fld>
            <a:endParaRPr lang="en-US" altLang="ja-JP"/>
          </a:p>
        </p:txBody>
      </p:sp>
    </p:spTree>
    <p:extLst>
      <p:ext uri="{BB962C8B-B14F-4D97-AF65-F5344CB8AC3E}">
        <p14:creationId xmlns:p14="http://schemas.microsoft.com/office/powerpoint/2010/main" val="332998751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a:solidFill>
                  <a:srgbClr val="EAEAEA"/>
                </a:solidFill>
              </a:defRPr>
            </a:lvl1pPr>
          </a:lstStyle>
          <a:p>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b="1">
                <a:solidFill>
                  <a:srgbClr val="EAEAEA"/>
                </a:solidFill>
              </a:defRPr>
            </a:lvl1pPr>
          </a:lstStyle>
          <a:p>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b="1">
                <a:solidFill>
                  <a:srgbClr val="EAEAEA"/>
                </a:solidFill>
              </a:defRPr>
            </a:lvl1pPr>
          </a:lstStyle>
          <a:p>
            <a:pPr>
              <a:defRPr/>
            </a:pPr>
            <a:fld id="{CD2FA8F2-06AE-2842-91D2-FA05053D20B9}" type="slidenum">
              <a:rPr lang="en-US"/>
              <a:pPr>
                <a:defRPr/>
              </a:pPr>
              <a:t>‹#›</a:t>
            </a:fld>
            <a:endParaRPr lang="en-US"/>
          </a:p>
        </p:txBody>
      </p:sp>
    </p:spTree>
    <p:extLst>
      <p:ext uri="{BB962C8B-B14F-4D97-AF65-F5344CB8AC3E}">
        <p14:creationId xmlns:p14="http://schemas.microsoft.com/office/powerpoint/2010/main" val="40491406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464000C4-8277-6D46-8341-6ECA19876FEE}" type="slidenum">
              <a:rPr lang="en-US"/>
              <a:pPr>
                <a:defRPr/>
              </a:pPr>
              <a:t>‹#›</a:t>
            </a:fld>
            <a:endParaRPr lang="en-US"/>
          </a:p>
        </p:txBody>
      </p:sp>
    </p:spTree>
    <p:extLst>
      <p:ext uri="{BB962C8B-B14F-4D97-AF65-F5344CB8AC3E}">
        <p14:creationId xmlns:p14="http://schemas.microsoft.com/office/powerpoint/2010/main" val="2022508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040A4C44-7F53-E94F-9E51-79C725A09E2F}" type="slidenum">
              <a:rPr lang="en-US"/>
              <a:pPr>
                <a:defRPr/>
              </a:pPr>
              <a:t>‹#›</a:t>
            </a:fld>
            <a:endParaRPr lang="en-US"/>
          </a:p>
        </p:txBody>
      </p:sp>
    </p:spTree>
    <p:extLst>
      <p:ext uri="{BB962C8B-B14F-4D97-AF65-F5344CB8AC3E}">
        <p14:creationId xmlns:p14="http://schemas.microsoft.com/office/powerpoint/2010/main" val="413728908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1A2F381F-AF47-3348-BBAB-40084F01738F}" type="slidenum">
              <a:rPr lang="en-US"/>
              <a:pPr>
                <a:defRPr/>
              </a:pPr>
              <a:t>‹#›</a:t>
            </a:fld>
            <a:endParaRPr lang="en-US"/>
          </a:p>
        </p:txBody>
      </p:sp>
    </p:spTree>
    <p:extLst>
      <p:ext uri="{BB962C8B-B14F-4D97-AF65-F5344CB8AC3E}">
        <p14:creationId xmlns:p14="http://schemas.microsoft.com/office/powerpoint/2010/main" val="20746770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b="1"/>
            </a:lvl1pPr>
          </a:lstStyle>
          <a:p>
            <a:endParaRPr lang="en-US"/>
          </a:p>
        </p:txBody>
      </p:sp>
      <p:sp>
        <p:nvSpPr>
          <p:cNvPr id="8" name="Rectangle 4"/>
          <p:cNvSpPr>
            <a:spLocks noGrp="1" noChangeArrowheads="1"/>
          </p:cNvSpPr>
          <p:nvPr>
            <p:ph type="ftr" sz="quarter" idx="11"/>
          </p:nvPr>
        </p:nvSpPr>
        <p:spPr/>
        <p:txBody>
          <a:bodyPr/>
          <a:lstStyle>
            <a:lvl1pPr>
              <a:defRPr b="1"/>
            </a:lvl1pPr>
          </a:lstStyle>
          <a:p>
            <a:endParaRPr lang="en-US"/>
          </a:p>
        </p:txBody>
      </p:sp>
      <p:sp>
        <p:nvSpPr>
          <p:cNvPr id="9" name="Rectangle 5"/>
          <p:cNvSpPr>
            <a:spLocks noGrp="1" noChangeArrowheads="1"/>
          </p:cNvSpPr>
          <p:nvPr>
            <p:ph type="sldNum" sz="quarter" idx="12"/>
          </p:nvPr>
        </p:nvSpPr>
        <p:spPr/>
        <p:txBody>
          <a:bodyPr/>
          <a:lstStyle>
            <a:lvl1pPr>
              <a:defRPr b="1"/>
            </a:lvl1pPr>
          </a:lstStyle>
          <a:p>
            <a:pPr>
              <a:defRPr/>
            </a:pPr>
            <a:fld id="{27C768D3-4E33-FE45-ACD9-894634EC16F0}" type="slidenum">
              <a:rPr lang="en-US"/>
              <a:pPr>
                <a:defRPr/>
              </a:pPr>
              <a:t>‹#›</a:t>
            </a:fld>
            <a:endParaRPr lang="en-US"/>
          </a:p>
        </p:txBody>
      </p:sp>
    </p:spTree>
    <p:extLst>
      <p:ext uri="{BB962C8B-B14F-4D97-AF65-F5344CB8AC3E}">
        <p14:creationId xmlns:p14="http://schemas.microsoft.com/office/powerpoint/2010/main" val="90175289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b="1"/>
            </a:lvl1pPr>
          </a:lstStyle>
          <a:p>
            <a:endParaRPr lang="en-US"/>
          </a:p>
        </p:txBody>
      </p:sp>
      <p:sp>
        <p:nvSpPr>
          <p:cNvPr id="4" name="Rectangle 4"/>
          <p:cNvSpPr>
            <a:spLocks noGrp="1" noChangeArrowheads="1"/>
          </p:cNvSpPr>
          <p:nvPr>
            <p:ph type="ftr" sz="quarter" idx="11"/>
          </p:nvPr>
        </p:nvSpPr>
        <p:spPr/>
        <p:txBody>
          <a:bodyPr/>
          <a:lstStyle>
            <a:lvl1pPr>
              <a:defRPr b="1"/>
            </a:lvl1pPr>
          </a:lstStyle>
          <a:p>
            <a:endParaRPr lang="en-US"/>
          </a:p>
        </p:txBody>
      </p:sp>
      <p:sp>
        <p:nvSpPr>
          <p:cNvPr id="5" name="Rectangle 5"/>
          <p:cNvSpPr>
            <a:spLocks noGrp="1" noChangeArrowheads="1"/>
          </p:cNvSpPr>
          <p:nvPr>
            <p:ph type="sldNum" sz="quarter" idx="12"/>
          </p:nvPr>
        </p:nvSpPr>
        <p:spPr/>
        <p:txBody>
          <a:bodyPr/>
          <a:lstStyle>
            <a:lvl1pPr>
              <a:defRPr b="1"/>
            </a:lvl1pPr>
          </a:lstStyle>
          <a:p>
            <a:pPr>
              <a:defRPr/>
            </a:pPr>
            <a:fld id="{E1A751EE-3309-E64E-96BB-2B2894B749B0}" type="slidenum">
              <a:rPr lang="en-US"/>
              <a:pPr>
                <a:defRPr/>
              </a:pPr>
              <a:t>‹#›</a:t>
            </a:fld>
            <a:endParaRPr lang="en-US"/>
          </a:p>
        </p:txBody>
      </p:sp>
    </p:spTree>
    <p:extLst>
      <p:ext uri="{BB962C8B-B14F-4D97-AF65-F5344CB8AC3E}">
        <p14:creationId xmlns:p14="http://schemas.microsoft.com/office/powerpoint/2010/main" val="40637801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b="1"/>
            </a:lvl1pPr>
          </a:lstStyle>
          <a:p>
            <a:endParaRPr lang="en-US"/>
          </a:p>
        </p:txBody>
      </p:sp>
      <p:sp>
        <p:nvSpPr>
          <p:cNvPr id="3" name="Rectangle 4"/>
          <p:cNvSpPr>
            <a:spLocks noGrp="1" noChangeArrowheads="1"/>
          </p:cNvSpPr>
          <p:nvPr>
            <p:ph type="ftr" sz="quarter" idx="11"/>
          </p:nvPr>
        </p:nvSpPr>
        <p:spPr/>
        <p:txBody>
          <a:bodyPr/>
          <a:lstStyle>
            <a:lvl1pPr>
              <a:defRPr b="1"/>
            </a:lvl1pPr>
          </a:lstStyle>
          <a:p>
            <a:endParaRPr lang="en-US"/>
          </a:p>
        </p:txBody>
      </p:sp>
      <p:sp>
        <p:nvSpPr>
          <p:cNvPr id="4" name="Rectangle 5"/>
          <p:cNvSpPr>
            <a:spLocks noGrp="1" noChangeArrowheads="1"/>
          </p:cNvSpPr>
          <p:nvPr>
            <p:ph type="sldNum" sz="quarter" idx="12"/>
          </p:nvPr>
        </p:nvSpPr>
        <p:spPr/>
        <p:txBody>
          <a:bodyPr/>
          <a:lstStyle>
            <a:lvl1pPr>
              <a:defRPr b="1"/>
            </a:lvl1pPr>
          </a:lstStyle>
          <a:p>
            <a:pPr>
              <a:defRPr/>
            </a:pPr>
            <a:fld id="{0238BD52-E852-4342-9686-596A257B6A5B}" type="slidenum">
              <a:rPr lang="en-US"/>
              <a:pPr>
                <a:defRPr/>
              </a:pPr>
              <a:t>‹#›</a:t>
            </a:fld>
            <a:endParaRPr lang="en-US"/>
          </a:p>
        </p:txBody>
      </p:sp>
    </p:spTree>
    <p:extLst>
      <p:ext uri="{BB962C8B-B14F-4D97-AF65-F5344CB8AC3E}">
        <p14:creationId xmlns:p14="http://schemas.microsoft.com/office/powerpoint/2010/main" val="5100646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1435861D-605D-834E-AA38-69294C85BEA7}" type="slidenum">
              <a:rPr lang="en-US"/>
              <a:pPr>
                <a:defRPr/>
              </a:pPr>
              <a:t>‹#›</a:t>
            </a:fld>
            <a:endParaRPr lang="en-US"/>
          </a:p>
        </p:txBody>
      </p:sp>
    </p:spTree>
    <p:extLst>
      <p:ext uri="{BB962C8B-B14F-4D97-AF65-F5344CB8AC3E}">
        <p14:creationId xmlns:p14="http://schemas.microsoft.com/office/powerpoint/2010/main" val="228779608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F3E141A0-FA9B-974D-85D4-2E214269C30C}" type="slidenum">
              <a:rPr lang="en-US"/>
              <a:pPr>
                <a:defRPr/>
              </a:pPr>
              <a:t>‹#›</a:t>
            </a:fld>
            <a:endParaRPr lang="en-US"/>
          </a:p>
        </p:txBody>
      </p:sp>
    </p:spTree>
    <p:extLst>
      <p:ext uri="{BB962C8B-B14F-4D97-AF65-F5344CB8AC3E}">
        <p14:creationId xmlns:p14="http://schemas.microsoft.com/office/powerpoint/2010/main" val="320824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b="1"/>
            </a:lvl1pPr>
          </a:lstStyle>
          <a:p>
            <a:pPr>
              <a:defRPr/>
            </a:pPr>
            <a:fld id="{1894F560-5FE6-824C-ABE1-E013DB94CD15}" type="slidenum">
              <a:rPr lang="en-GB"/>
              <a:pPr>
                <a:defRPr/>
              </a:pPr>
              <a:t>‹#›</a:t>
            </a:fld>
            <a:endParaRPr lang="en-GB"/>
          </a:p>
        </p:txBody>
      </p:sp>
    </p:spTree>
    <p:extLst>
      <p:ext uri="{BB962C8B-B14F-4D97-AF65-F5344CB8AC3E}">
        <p14:creationId xmlns:p14="http://schemas.microsoft.com/office/powerpoint/2010/main" val="126529001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2C950681-45CC-254C-BEF9-ECC386CCFD5B}" type="slidenum">
              <a:rPr lang="en-US"/>
              <a:pPr>
                <a:defRPr/>
              </a:pPr>
              <a:t>‹#›</a:t>
            </a:fld>
            <a:endParaRPr lang="en-US"/>
          </a:p>
        </p:txBody>
      </p:sp>
    </p:spTree>
    <p:extLst>
      <p:ext uri="{BB962C8B-B14F-4D97-AF65-F5344CB8AC3E}">
        <p14:creationId xmlns:p14="http://schemas.microsoft.com/office/powerpoint/2010/main" val="22581668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57ADFF25-0B3A-7A4C-B86E-F09983A106A0}" type="slidenum">
              <a:rPr lang="en-US"/>
              <a:pPr>
                <a:defRPr/>
              </a:pPr>
              <a:t>‹#›</a:t>
            </a:fld>
            <a:endParaRPr lang="en-US"/>
          </a:p>
        </p:txBody>
      </p:sp>
    </p:spTree>
    <p:extLst>
      <p:ext uri="{BB962C8B-B14F-4D97-AF65-F5344CB8AC3E}">
        <p14:creationId xmlns:p14="http://schemas.microsoft.com/office/powerpoint/2010/main" val="42326002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pPr lvl="0"/>
            <a:r>
              <a:rPr lang="en-US" altLang="zh-CN" noProof="0"/>
              <a:t>Click to edit Master title style</a:t>
            </a:r>
          </a:p>
        </p:txBody>
      </p:sp>
      <p:sp>
        <p:nvSpPr>
          <p:cNvPr id="10243" name="Rectangle 3"/>
          <p:cNvSpPr>
            <a:spLocks noGrp="1" noChangeArrowheads="1"/>
          </p:cNvSpPr>
          <p:nvPr>
            <p:ph type="subTitle" sz="quarter" idx="1"/>
          </p:nvPr>
        </p:nvSpPr>
        <p:spPr>
          <a:xfrm>
            <a:off x="5181600" y="4038600"/>
            <a:ext cx="3960813" cy="17526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ctr">
              <a:buFont typeface="Wingdings" charset="0"/>
              <a:buNone/>
              <a:defRPr>
                <a:solidFill>
                  <a:schemeClr val="bg2"/>
                </a:solidFill>
              </a:defRPr>
            </a:lvl1pPr>
          </a:lstStyle>
          <a:p>
            <a:pPr lvl="0"/>
            <a:r>
              <a:rPr lang="en-US" altLang="zh-CN" noProof="0"/>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tLang="zh-CN"/>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tLang="zh-CN"/>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3C511E96-69C6-8F4A-B104-063EA3EDE291}" type="slidenum">
              <a:rPr lang="zh-CN" altLang="en-US"/>
              <a:pPr>
                <a:defRPr/>
              </a:pPr>
              <a:t>‹#›</a:t>
            </a:fld>
            <a:endParaRPr lang="en-US" altLang="zh-CN"/>
          </a:p>
        </p:txBody>
      </p:sp>
    </p:spTree>
    <p:extLst>
      <p:ext uri="{BB962C8B-B14F-4D97-AF65-F5344CB8AC3E}">
        <p14:creationId xmlns:p14="http://schemas.microsoft.com/office/powerpoint/2010/main" val="155202931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63BE85A8-0480-D64A-9499-877631CDA68D}" type="slidenum">
              <a:rPr lang="zh-CN" altLang="en-US"/>
              <a:pPr>
                <a:defRPr/>
              </a:pPr>
              <a:t>‹#›</a:t>
            </a:fld>
            <a:endParaRPr lang="en-US" altLang="zh-CN"/>
          </a:p>
        </p:txBody>
      </p:sp>
    </p:spTree>
    <p:extLst>
      <p:ext uri="{BB962C8B-B14F-4D97-AF65-F5344CB8AC3E}">
        <p14:creationId xmlns:p14="http://schemas.microsoft.com/office/powerpoint/2010/main" val="23482655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A9513BE4-FDCA-7E44-B8A3-865DD678C0A0}" type="slidenum">
              <a:rPr lang="zh-CN" altLang="en-US"/>
              <a:pPr>
                <a:defRPr/>
              </a:pPr>
              <a:t>‹#›</a:t>
            </a:fld>
            <a:endParaRPr lang="en-US" altLang="zh-CN"/>
          </a:p>
        </p:txBody>
      </p:sp>
    </p:spTree>
    <p:extLst>
      <p:ext uri="{BB962C8B-B14F-4D97-AF65-F5344CB8AC3E}">
        <p14:creationId xmlns:p14="http://schemas.microsoft.com/office/powerpoint/2010/main" val="8465862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679F3D1D-67B0-0C4F-8912-7F61134D6638}" type="slidenum">
              <a:rPr lang="zh-CN" altLang="en-US"/>
              <a:pPr>
                <a:defRPr/>
              </a:pPr>
              <a:t>‹#›</a:t>
            </a:fld>
            <a:endParaRPr lang="en-US" altLang="zh-CN"/>
          </a:p>
        </p:txBody>
      </p:sp>
    </p:spTree>
    <p:extLst>
      <p:ext uri="{BB962C8B-B14F-4D97-AF65-F5344CB8AC3E}">
        <p14:creationId xmlns:p14="http://schemas.microsoft.com/office/powerpoint/2010/main" val="17129527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5"/>
          <p:cNvSpPr>
            <a:spLocks noGrp="1" noChangeArrowheads="1"/>
          </p:cNvSpPr>
          <p:nvPr>
            <p:ph type="sldNum" sz="quarter" idx="12"/>
          </p:nvPr>
        </p:nvSpPr>
        <p:spPr>
          <a:ln/>
        </p:spPr>
        <p:txBody>
          <a:bodyPr/>
          <a:lstStyle>
            <a:lvl1pPr>
              <a:defRPr/>
            </a:lvl1pPr>
          </a:lstStyle>
          <a:p>
            <a:pPr>
              <a:defRPr/>
            </a:pPr>
            <a:fld id="{BC45A17D-9DCF-4944-B1AE-7AA7A4A944AA}" type="slidenum">
              <a:rPr lang="zh-CN" altLang="en-US"/>
              <a:pPr>
                <a:defRPr/>
              </a:pPr>
              <a:t>‹#›</a:t>
            </a:fld>
            <a:endParaRPr lang="en-US" altLang="zh-CN"/>
          </a:p>
        </p:txBody>
      </p:sp>
    </p:spTree>
    <p:extLst>
      <p:ext uri="{BB962C8B-B14F-4D97-AF65-F5344CB8AC3E}">
        <p14:creationId xmlns:p14="http://schemas.microsoft.com/office/powerpoint/2010/main" val="4676106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5"/>
          <p:cNvSpPr>
            <a:spLocks noGrp="1" noChangeArrowheads="1"/>
          </p:cNvSpPr>
          <p:nvPr>
            <p:ph type="sldNum" sz="quarter" idx="12"/>
          </p:nvPr>
        </p:nvSpPr>
        <p:spPr>
          <a:ln/>
        </p:spPr>
        <p:txBody>
          <a:bodyPr/>
          <a:lstStyle>
            <a:lvl1pPr>
              <a:defRPr/>
            </a:lvl1pPr>
          </a:lstStyle>
          <a:p>
            <a:pPr>
              <a:defRPr/>
            </a:pPr>
            <a:fld id="{0BDE774D-776B-D842-B9AC-4DEA82CB4FB0}" type="slidenum">
              <a:rPr lang="zh-CN" altLang="en-US"/>
              <a:pPr>
                <a:defRPr/>
              </a:pPr>
              <a:t>‹#›</a:t>
            </a:fld>
            <a:endParaRPr lang="en-US" altLang="zh-CN"/>
          </a:p>
        </p:txBody>
      </p:sp>
    </p:spTree>
    <p:extLst>
      <p:ext uri="{BB962C8B-B14F-4D97-AF65-F5344CB8AC3E}">
        <p14:creationId xmlns:p14="http://schemas.microsoft.com/office/powerpoint/2010/main" val="36678574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5"/>
          <p:cNvSpPr>
            <a:spLocks noGrp="1" noChangeArrowheads="1"/>
          </p:cNvSpPr>
          <p:nvPr>
            <p:ph type="sldNum" sz="quarter" idx="12"/>
          </p:nvPr>
        </p:nvSpPr>
        <p:spPr>
          <a:ln/>
        </p:spPr>
        <p:txBody>
          <a:bodyPr/>
          <a:lstStyle>
            <a:lvl1pPr>
              <a:defRPr/>
            </a:lvl1pPr>
          </a:lstStyle>
          <a:p>
            <a:pPr>
              <a:defRPr/>
            </a:pPr>
            <a:fld id="{1FA3BA5F-BE3F-8D45-8CDE-0FCC73CA9618}" type="slidenum">
              <a:rPr lang="zh-CN" altLang="en-US"/>
              <a:pPr>
                <a:defRPr/>
              </a:pPr>
              <a:t>‹#›</a:t>
            </a:fld>
            <a:endParaRPr lang="en-US" altLang="zh-CN"/>
          </a:p>
        </p:txBody>
      </p:sp>
    </p:spTree>
    <p:extLst>
      <p:ext uri="{BB962C8B-B14F-4D97-AF65-F5344CB8AC3E}">
        <p14:creationId xmlns:p14="http://schemas.microsoft.com/office/powerpoint/2010/main" val="14439681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06A7C9A9-EB87-5143-96DC-3CB33001147C}" type="slidenum">
              <a:rPr lang="zh-CN" altLang="en-US"/>
              <a:pPr>
                <a:defRPr/>
              </a:pPr>
              <a:t>‹#›</a:t>
            </a:fld>
            <a:endParaRPr lang="en-US" altLang="zh-CN"/>
          </a:p>
        </p:txBody>
      </p:sp>
    </p:spTree>
    <p:extLst>
      <p:ext uri="{BB962C8B-B14F-4D97-AF65-F5344CB8AC3E}">
        <p14:creationId xmlns:p14="http://schemas.microsoft.com/office/powerpoint/2010/main" val="4069383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351D2E9-707D-DC43-B3CA-969F0BA1B3E0}" type="slidenum">
              <a:rPr lang="zh-CN" altLang="en-US"/>
              <a:pPr>
                <a:defRPr/>
              </a:pPr>
              <a:t>‹#›</a:t>
            </a:fld>
            <a:endParaRPr lang="en-US" altLang="zh-CN"/>
          </a:p>
        </p:txBody>
      </p:sp>
    </p:spTree>
    <p:extLst>
      <p:ext uri="{BB962C8B-B14F-4D97-AF65-F5344CB8AC3E}">
        <p14:creationId xmlns:p14="http://schemas.microsoft.com/office/powerpoint/2010/main" val="1405228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b="1"/>
            </a:lvl1pPr>
          </a:lstStyle>
          <a:p>
            <a:pPr>
              <a:defRPr/>
            </a:pPr>
            <a:fld id="{7163B344-F4B1-D941-93E6-CBDDB2F985D8}" type="slidenum">
              <a:rPr lang="en-GB"/>
              <a:pPr>
                <a:defRPr/>
              </a:pPr>
              <a:t>‹#›</a:t>
            </a:fld>
            <a:endParaRPr lang="en-GB"/>
          </a:p>
        </p:txBody>
      </p:sp>
    </p:spTree>
    <p:extLst>
      <p:ext uri="{BB962C8B-B14F-4D97-AF65-F5344CB8AC3E}">
        <p14:creationId xmlns:p14="http://schemas.microsoft.com/office/powerpoint/2010/main" val="145264874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805457F9-487A-5E45-8DAB-68BA5BA95915}" type="slidenum">
              <a:rPr lang="zh-CN" altLang="en-US"/>
              <a:pPr>
                <a:defRPr/>
              </a:pPr>
              <a:t>‹#›</a:t>
            </a:fld>
            <a:endParaRPr lang="en-US" altLang="zh-CN"/>
          </a:p>
        </p:txBody>
      </p:sp>
    </p:spTree>
    <p:extLst>
      <p:ext uri="{BB962C8B-B14F-4D97-AF65-F5344CB8AC3E}">
        <p14:creationId xmlns:p14="http://schemas.microsoft.com/office/powerpoint/2010/main" val="5489378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28D528E2-54E6-C748-BDF1-0179904486CA}" type="slidenum">
              <a:rPr lang="zh-CN" altLang="en-US"/>
              <a:pPr>
                <a:defRPr/>
              </a:pPr>
              <a:t>‹#›</a:t>
            </a:fld>
            <a:endParaRPr lang="en-US" altLang="zh-CN"/>
          </a:p>
        </p:txBody>
      </p:sp>
    </p:spTree>
    <p:extLst>
      <p:ext uri="{BB962C8B-B14F-4D97-AF65-F5344CB8AC3E}">
        <p14:creationId xmlns:p14="http://schemas.microsoft.com/office/powerpoint/2010/main" val="154497819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DE1013F0-082E-7543-A94E-D5B781506600}" type="slidenum">
              <a:rPr lang="zh-CN" altLang="en-US"/>
              <a:pPr>
                <a:defRPr/>
              </a:pPr>
              <a:t>‹#›</a:t>
            </a:fld>
            <a:endParaRPr lang="en-US" altLang="zh-CN"/>
          </a:p>
        </p:txBody>
      </p:sp>
    </p:spTree>
    <p:extLst>
      <p:ext uri="{BB962C8B-B14F-4D97-AF65-F5344CB8AC3E}">
        <p14:creationId xmlns:p14="http://schemas.microsoft.com/office/powerpoint/2010/main" val="340776437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a:solidFill>
                  <a:srgbClr val="EAEAEA"/>
                </a:solidFill>
              </a:defRPr>
            </a:lvl1pPr>
          </a:lstStyle>
          <a:p>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b="1">
                <a:solidFill>
                  <a:srgbClr val="EAEAEA"/>
                </a:solidFill>
              </a:defRPr>
            </a:lvl1pPr>
          </a:lstStyle>
          <a:p>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b="1">
                <a:solidFill>
                  <a:srgbClr val="EAEAEA"/>
                </a:solidFill>
              </a:defRPr>
            </a:lvl1pPr>
          </a:lstStyle>
          <a:p>
            <a:pPr>
              <a:defRPr/>
            </a:pPr>
            <a:fld id="{80D03F84-D14B-8546-B8CA-8DF5E6331715}" type="slidenum">
              <a:rPr lang="en-US"/>
              <a:pPr>
                <a:defRPr/>
              </a:pPr>
              <a:t>‹#›</a:t>
            </a:fld>
            <a:endParaRPr lang="en-US"/>
          </a:p>
        </p:txBody>
      </p:sp>
    </p:spTree>
    <p:extLst>
      <p:ext uri="{BB962C8B-B14F-4D97-AF65-F5344CB8AC3E}">
        <p14:creationId xmlns:p14="http://schemas.microsoft.com/office/powerpoint/2010/main" val="321914395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33B4BE75-C425-1A4E-B7FC-12D561388EC0}" type="slidenum">
              <a:rPr lang="en-US"/>
              <a:pPr>
                <a:defRPr/>
              </a:pPr>
              <a:t>‹#›</a:t>
            </a:fld>
            <a:endParaRPr lang="en-US"/>
          </a:p>
        </p:txBody>
      </p:sp>
    </p:spTree>
    <p:extLst>
      <p:ext uri="{BB962C8B-B14F-4D97-AF65-F5344CB8AC3E}">
        <p14:creationId xmlns:p14="http://schemas.microsoft.com/office/powerpoint/2010/main" val="81451791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C55445EC-351D-9B4A-983D-D675771ABA8B}" type="slidenum">
              <a:rPr lang="en-US"/>
              <a:pPr>
                <a:defRPr/>
              </a:pPr>
              <a:t>‹#›</a:t>
            </a:fld>
            <a:endParaRPr lang="en-US"/>
          </a:p>
        </p:txBody>
      </p:sp>
    </p:spTree>
    <p:extLst>
      <p:ext uri="{BB962C8B-B14F-4D97-AF65-F5344CB8AC3E}">
        <p14:creationId xmlns:p14="http://schemas.microsoft.com/office/powerpoint/2010/main" val="237864260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EB7BB00E-B5B0-8245-BDDC-0AEF74D7C324}" type="slidenum">
              <a:rPr lang="en-US"/>
              <a:pPr>
                <a:defRPr/>
              </a:pPr>
              <a:t>‹#›</a:t>
            </a:fld>
            <a:endParaRPr lang="en-US"/>
          </a:p>
        </p:txBody>
      </p:sp>
    </p:spTree>
    <p:extLst>
      <p:ext uri="{BB962C8B-B14F-4D97-AF65-F5344CB8AC3E}">
        <p14:creationId xmlns:p14="http://schemas.microsoft.com/office/powerpoint/2010/main" val="14867474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b="1"/>
            </a:lvl1pPr>
          </a:lstStyle>
          <a:p>
            <a:endParaRPr lang="en-US"/>
          </a:p>
        </p:txBody>
      </p:sp>
      <p:sp>
        <p:nvSpPr>
          <p:cNvPr id="8" name="Rectangle 4"/>
          <p:cNvSpPr>
            <a:spLocks noGrp="1" noChangeArrowheads="1"/>
          </p:cNvSpPr>
          <p:nvPr>
            <p:ph type="ftr" sz="quarter" idx="11"/>
          </p:nvPr>
        </p:nvSpPr>
        <p:spPr/>
        <p:txBody>
          <a:bodyPr/>
          <a:lstStyle>
            <a:lvl1pPr>
              <a:defRPr b="1"/>
            </a:lvl1pPr>
          </a:lstStyle>
          <a:p>
            <a:endParaRPr lang="en-US"/>
          </a:p>
        </p:txBody>
      </p:sp>
      <p:sp>
        <p:nvSpPr>
          <p:cNvPr id="9" name="Rectangle 5"/>
          <p:cNvSpPr>
            <a:spLocks noGrp="1" noChangeArrowheads="1"/>
          </p:cNvSpPr>
          <p:nvPr>
            <p:ph type="sldNum" sz="quarter" idx="12"/>
          </p:nvPr>
        </p:nvSpPr>
        <p:spPr/>
        <p:txBody>
          <a:bodyPr/>
          <a:lstStyle>
            <a:lvl1pPr>
              <a:defRPr b="1"/>
            </a:lvl1pPr>
          </a:lstStyle>
          <a:p>
            <a:pPr>
              <a:defRPr/>
            </a:pPr>
            <a:fld id="{88F7B163-0F03-3247-A051-B230B840C0C5}" type="slidenum">
              <a:rPr lang="en-US"/>
              <a:pPr>
                <a:defRPr/>
              </a:pPr>
              <a:t>‹#›</a:t>
            </a:fld>
            <a:endParaRPr lang="en-US"/>
          </a:p>
        </p:txBody>
      </p:sp>
    </p:spTree>
    <p:extLst>
      <p:ext uri="{BB962C8B-B14F-4D97-AF65-F5344CB8AC3E}">
        <p14:creationId xmlns:p14="http://schemas.microsoft.com/office/powerpoint/2010/main" val="42085643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b="1"/>
            </a:lvl1pPr>
          </a:lstStyle>
          <a:p>
            <a:endParaRPr lang="en-US"/>
          </a:p>
        </p:txBody>
      </p:sp>
      <p:sp>
        <p:nvSpPr>
          <p:cNvPr id="4" name="Rectangle 4"/>
          <p:cNvSpPr>
            <a:spLocks noGrp="1" noChangeArrowheads="1"/>
          </p:cNvSpPr>
          <p:nvPr>
            <p:ph type="ftr" sz="quarter" idx="11"/>
          </p:nvPr>
        </p:nvSpPr>
        <p:spPr/>
        <p:txBody>
          <a:bodyPr/>
          <a:lstStyle>
            <a:lvl1pPr>
              <a:defRPr b="1"/>
            </a:lvl1pPr>
          </a:lstStyle>
          <a:p>
            <a:endParaRPr lang="en-US"/>
          </a:p>
        </p:txBody>
      </p:sp>
      <p:sp>
        <p:nvSpPr>
          <p:cNvPr id="5" name="Rectangle 5"/>
          <p:cNvSpPr>
            <a:spLocks noGrp="1" noChangeArrowheads="1"/>
          </p:cNvSpPr>
          <p:nvPr>
            <p:ph type="sldNum" sz="quarter" idx="12"/>
          </p:nvPr>
        </p:nvSpPr>
        <p:spPr/>
        <p:txBody>
          <a:bodyPr/>
          <a:lstStyle>
            <a:lvl1pPr>
              <a:defRPr b="1"/>
            </a:lvl1pPr>
          </a:lstStyle>
          <a:p>
            <a:pPr>
              <a:defRPr/>
            </a:pPr>
            <a:fld id="{17DFD665-ECBA-4C42-8E06-4A44163605C8}" type="slidenum">
              <a:rPr lang="en-US"/>
              <a:pPr>
                <a:defRPr/>
              </a:pPr>
              <a:t>‹#›</a:t>
            </a:fld>
            <a:endParaRPr lang="en-US"/>
          </a:p>
        </p:txBody>
      </p:sp>
    </p:spTree>
    <p:extLst>
      <p:ext uri="{BB962C8B-B14F-4D97-AF65-F5344CB8AC3E}">
        <p14:creationId xmlns:p14="http://schemas.microsoft.com/office/powerpoint/2010/main" val="318257268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b="1"/>
            </a:lvl1pPr>
          </a:lstStyle>
          <a:p>
            <a:endParaRPr lang="en-US"/>
          </a:p>
        </p:txBody>
      </p:sp>
      <p:sp>
        <p:nvSpPr>
          <p:cNvPr id="3" name="Rectangle 4"/>
          <p:cNvSpPr>
            <a:spLocks noGrp="1" noChangeArrowheads="1"/>
          </p:cNvSpPr>
          <p:nvPr>
            <p:ph type="ftr" sz="quarter" idx="11"/>
          </p:nvPr>
        </p:nvSpPr>
        <p:spPr/>
        <p:txBody>
          <a:bodyPr/>
          <a:lstStyle>
            <a:lvl1pPr>
              <a:defRPr b="1"/>
            </a:lvl1pPr>
          </a:lstStyle>
          <a:p>
            <a:endParaRPr lang="en-US"/>
          </a:p>
        </p:txBody>
      </p:sp>
      <p:sp>
        <p:nvSpPr>
          <p:cNvPr id="4" name="Rectangle 5"/>
          <p:cNvSpPr>
            <a:spLocks noGrp="1" noChangeArrowheads="1"/>
          </p:cNvSpPr>
          <p:nvPr>
            <p:ph type="sldNum" sz="quarter" idx="12"/>
          </p:nvPr>
        </p:nvSpPr>
        <p:spPr/>
        <p:txBody>
          <a:bodyPr/>
          <a:lstStyle>
            <a:lvl1pPr>
              <a:defRPr b="1"/>
            </a:lvl1pPr>
          </a:lstStyle>
          <a:p>
            <a:pPr>
              <a:defRPr/>
            </a:pPr>
            <a:fld id="{D035DD0D-CD1B-0F45-AC07-C112B0A3C585}" type="slidenum">
              <a:rPr lang="en-US"/>
              <a:pPr>
                <a:defRPr/>
              </a:pPr>
              <a:t>‹#›</a:t>
            </a:fld>
            <a:endParaRPr lang="en-US"/>
          </a:p>
        </p:txBody>
      </p:sp>
    </p:spTree>
    <p:extLst>
      <p:ext uri="{BB962C8B-B14F-4D97-AF65-F5344CB8AC3E}">
        <p14:creationId xmlns:p14="http://schemas.microsoft.com/office/powerpoint/2010/main" val="3192467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b="1"/>
            </a:lvl1pPr>
          </a:lstStyle>
          <a:p>
            <a:pPr>
              <a:defRPr/>
            </a:pPr>
            <a:fld id="{88A8F6D6-599B-E442-B053-B6C1DE4D18E6}" type="slidenum">
              <a:rPr lang="en-GB"/>
              <a:pPr>
                <a:defRPr/>
              </a:pPr>
              <a:t>‹#›</a:t>
            </a:fld>
            <a:endParaRPr lang="en-GB"/>
          </a:p>
        </p:txBody>
      </p:sp>
    </p:spTree>
    <p:extLst>
      <p:ext uri="{BB962C8B-B14F-4D97-AF65-F5344CB8AC3E}">
        <p14:creationId xmlns:p14="http://schemas.microsoft.com/office/powerpoint/2010/main" val="127301776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CAC683FA-3363-784D-B1C2-9865FF28C613}" type="slidenum">
              <a:rPr lang="en-US"/>
              <a:pPr>
                <a:defRPr/>
              </a:pPr>
              <a:t>‹#›</a:t>
            </a:fld>
            <a:endParaRPr lang="en-US"/>
          </a:p>
        </p:txBody>
      </p:sp>
    </p:spTree>
    <p:extLst>
      <p:ext uri="{BB962C8B-B14F-4D97-AF65-F5344CB8AC3E}">
        <p14:creationId xmlns:p14="http://schemas.microsoft.com/office/powerpoint/2010/main" val="9680699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DC79292A-7D8B-5B46-B19A-07C627A304DC}" type="slidenum">
              <a:rPr lang="en-US"/>
              <a:pPr>
                <a:defRPr/>
              </a:pPr>
              <a:t>‹#›</a:t>
            </a:fld>
            <a:endParaRPr lang="en-US"/>
          </a:p>
        </p:txBody>
      </p:sp>
    </p:spTree>
    <p:extLst>
      <p:ext uri="{BB962C8B-B14F-4D97-AF65-F5344CB8AC3E}">
        <p14:creationId xmlns:p14="http://schemas.microsoft.com/office/powerpoint/2010/main" val="30183376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EF6316C4-A47E-7E4A-B767-ED4815B63AEC}" type="slidenum">
              <a:rPr lang="en-US"/>
              <a:pPr>
                <a:defRPr/>
              </a:pPr>
              <a:t>‹#›</a:t>
            </a:fld>
            <a:endParaRPr lang="en-US"/>
          </a:p>
        </p:txBody>
      </p:sp>
    </p:spTree>
    <p:extLst>
      <p:ext uri="{BB962C8B-B14F-4D97-AF65-F5344CB8AC3E}">
        <p14:creationId xmlns:p14="http://schemas.microsoft.com/office/powerpoint/2010/main" val="234125797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6C28BEC6-0C80-4E4E-A78D-3629F0FEFFF9}" type="slidenum">
              <a:rPr lang="en-US"/>
              <a:pPr>
                <a:defRPr/>
              </a:pPr>
              <a:t>‹#›</a:t>
            </a:fld>
            <a:endParaRPr lang="en-US"/>
          </a:p>
        </p:txBody>
      </p:sp>
    </p:spTree>
    <p:extLst>
      <p:ext uri="{BB962C8B-B14F-4D97-AF65-F5344CB8AC3E}">
        <p14:creationId xmlns:p14="http://schemas.microsoft.com/office/powerpoint/2010/main" val="38036485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lnSpc>
                  <a:spcPct val="100000"/>
                </a:lnSpc>
              </a:pPr>
              <a:endParaRPr lang="en-US" sz="2400" b="0">
                <a:solidFill>
                  <a:srgbClr val="F8F8F8"/>
                </a:solidFill>
                <a:latin typeface="Times New Roman" charset="0"/>
                <a:cs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grpSp>
      <p:sp>
        <p:nvSpPr>
          <p:cNvPr id="686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686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b="1"/>
            </a:lvl1pPr>
          </a:lstStyle>
          <a:p>
            <a:endParaRPr lang="en-US"/>
          </a:p>
        </p:txBody>
      </p:sp>
      <p:sp>
        <p:nvSpPr>
          <p:cNvPr id="17" name="Rectangle 17"/>
          <p:cNvSpPr>
            <a:spLocks noGrp="1" noChangeArrowheads="1"/>
          </p:cNvSpPr>
          <p:nvPr>
            <p:ph type="ftr" sz="quarter" idx="11"/>
          </p:nvPr>
        </p:nvSpPr>
        <p:spPr/>
        <p:txBody>
          <a:bodyPr/>
          <a:lstStyle>
            <a:lvl1pPr>
              <a:defRPr b="1"/>
            </a:lvl1pPr>
          </a:lstStyle>
          <a:p>
            <a:endParaRPr lang="en-US"/>
          </a:p>
        </p:txBody>
      </p:sp>
      <p:sp>
        <p:nvSpPr>
          <p:cNvPr id="18" name="Rectangle 18"/>
          <p:cNvSpPr>
            <a:spLocks noGrp="1" noChangeArrowheads="1"/>
          </p:cNvSpPr>
          <p:nvPr>
            <p:ph type="sldNum" sz="quarter" idx="12"/>
          </p:nvPr>
        </p:nvSpPr>
        <p:spPr/>
        <p:txBody>
          <a:bodyPr/>
          <a:lstStyle>
            <a:lvl1pPr>
              <a:defRPr b="1"/>
            </a:lvl1pPr>
          </a:lstStyle>
          <a:p>
            <a:pPr>
              <a:defRPr/>
            </a:pPr>
            <a:fld id="{62C6815A-F12B-FC4D-AF1F-29D975C1F76E}" type="slidenum">
              <a:rPr lang="en-US"/>
              <a:pPr>
                <a:defRPr/>
              </a:pPr>
              <a:t>‹#›</a:t>
            </a:fld>
            <a:endParaRPr lang="en-US"/>
          </a:p>
        </p:txBody>
      </p:sp>
    </p:spTree>
    <p:extLst>
      <p:ext uri="{BB962C8B-B14F-4D97-AF65-F5344CB8AC3E}">
        <p14:creationId xmlns:p14="http://schemas.microsoft.com/office/powerpoint/2010/main" val="126361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p>
        </p:txBody>
      </p:sp>
      <p:sp>
        <p:nvSpPr>
          <p:cNvPr id="5" name="Rectangle 5"/>
          <p:cNvSpPr>
            <a:spLocks noGrp="1" noChangeArrowheads="1"/>
          </p:cNvSpPr>
          <p:nvPr>
            <p:ph type="ftr" sz="quarter" idx="11"/>
          </p:nvPr>
        </p:nvSpPr>
        <p:spPr/>
        <p:txBody>
          <a:bodyPr/>
          <a:lstStyle>
            <a:lvl1pPr>
              <a:defRPr b="1"/>
            </a:lvl1pPr>
          </a:lstStyle>
          <a:p>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8593BBC-04E7-6547-B053-E6345B503409}" type="slidenum">
              <a:rPr lang="en-US"/>
              <a:pPr>
                <a:defRPr/>
              </a:pPr>
              <a:t>‹#›</a:t>
            </a:fld>
            <a:endParaRPr lang="en-US"/>
          </a:p>
        </p:txBody>
      </p:sp>
    </p:spTree>
    <p:extLst>
      <p:ext uri="{BB962C8B-B14F-4D97-AF65-F5344CB8AC3E}">
        <p14:creationId xmlns:p14="http://schemas.microsoft.com/office/powerpoint/2010/main" val="38520757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US"/>
          </a:p>
        </p:txBody>
      </p:sp>
      <p:sp>
        <p:nvSpPr>
          <p:cNvPr id="5" name="Rectangle 5"/>
          <p:cNvSpPr>
            <a:spLocks noGrp="1" noChangeArrowheads="1"/>
          </p:cNvSpPr>
          <p:nvPr>
            <p:ph type="ftr" sz="quarter" idx="11"/>
          </p:nvPr>
        </p:nvSpPr>
        <p:spPr/>
        <p:txBody>
          <a:bodyPr/>
          <a:lstStyle>
            <a:lvl1pPr>
              <a:defRPr b="1"/>
            </a:lvl1pPr>
          </a:lstStyle>
          <a:p>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E764693-1DF3-4B42-9806-F64148FD7D5D}" type="slidenum">
              <a:rPr lang="en-US"/>
              <a:pPr>
                <a:defRPr/>
              </a:pPr>
              <a:t>‹#›</a:t>
            </a:fld>
            <a:endParaRPr lang="en-US"/>
          </a:p>
        </p:txBody>
      </p:sp>
    </p:spTree>
    <p:extLst>
      <p:ext uri="{BB962C8B-B14F-4D97-AF65-F5344CB8AC3E}">
        <p14:creationId xmlns:p14="http://schemas.microsoft.com/office/powerpoint/2010/main" val="252193290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endParaRPr lang="en-US"/>
          </a:p>
        </p:txBody>
      </p:sp>
      <p:sp>
        <p:nvSpPr>
          <p:cNvPr id="6" name="Rectangle 5"/>
          <p:cNvSpPr>
            <a:spLocks noGrp="1" noChangeArrowheads="1"/>
          </p:cNvSpPr>
          <p:nvPr>
            <p:ph type="ftr" sz="quarter" idx="11"/>
          </p:nvPr>
        </p:nvSpPr>
        <p:spPr/>
        <p:txBody>
          <a:bodyPr/>
          <a:lstStyle>
            <a:lvl1pPr>
              <a:defRPr b="1"/>
            </a:lvl1pPr>
          </a:lstStyle>
          <a:p>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77382330-BE14-B543-9F01-AF4802F07873}" type="slidenum">
              <a:rPr lang="en-US"/>
              <a:pPr>
                <a:defRPr/>
              </a:pPr>
              <a:t>‹#›</a:t>
            </a:fld>
            <a:endParaRPr lang="en-US"/>
          </a:p>
        </p:txBody>
      </p:sp>
    </p:spTree>
    <p:extLst>
      <p:ext uri="{BB962C8B-B14F-4D97-AF65-F5344CB8AC3E}">
        <p14:creationId xmlns:p14="http://schemas.microsoft.com/office/powerpoint/2010/main" val="79923637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endParaRPr lang="en-US"/>
          </a:p>
        </p:txBody>
      </p:sp>
      <p:sp>
        <p:nvSpPr>
          <p:cNvPr id="8" name="Rectangle 5"/>
          <p:cNvSpPr>
            <a:spLocks noGrp="1" noChangeArrowheads="1"/>
          </p:cNvSpPr>
          <p:nvPr>
            <p:ph type="ftr" sz="quarter" idx="11"/>
          </p:nvPr>
        </p:nvSpPr>
        <p:spPr/>
        <p:txBody>
          <a:bodyPr/>
          <a:lstStyle>
            <a:lvl1pPr>
              <a:defRPr b="1"/>
            </a:lvl1pPr>
          </a:lstStyle>
          <a:p>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101C39EB-E770-964B-9A33-065BAD8CEA3A}" type="slidenum">
              <a:rPr lang="en-US"/>
              <a:pPr>
                <a:defRPr/>
              </a:pPr>
              <a:t>‹#›</a:t>
            </a:fld>
            <a:endParaRPr lang="en-US"/>
          </a:p>
        </p:txBody>
      </p:sp>
    </p:spTree>
    <p:extLst>
      <p:ext uri="{BB962C8B-B14F-4D97-AF65-F5344CB8AC3E}">
        <p14:creationId xmlns:p14="http://schemas.microsoft.com/office/powerpoint/2010/main" val="5533121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endParaRPr lang="en-US"/>
          </a:p>
        </p:txBody>
      </p:sp>
      <p:sp>
        <p:nvSpPr>
          <p:cNvPr id="4" name="Rectangle 5"/>
          <p:cNvSpPr>
            <a:spLocks noGrp="1" noChangeArrowheads="1"/>
          </p:cNvSpPr>
          <p:nvPr>
            <p:ph type="ftr" sz="quarter" idx="11"/>
          </p:nvPr>
        </p:nvSpPr>
        <p:spPr/>
        <p:txBody>
          <a:bodyPr/>
          <a:lstStyle>
            <a:lvl1pPr>
              <a:defRPr b="1"/>
            </a:lvl1pPr>
          </a:lstStyle>
          <a:p>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2F9D9B2D-014F-3A4E-B7FE-E3A89ED355D7}" type="slidenum">
              <a:rPr lang="en-US"/>
              <a:pPr>
                <a:defRPr/>
              </a:pPr>
              <a:t>‹#›</a:t>
            </a:fld>
            <a:endParaRPr lang="en-US"/>
          </a:p>
        </p:txBody>
      </p:sp>
    </p:spTree>
    <p:extLst>
      <p:ext uri="{BB962C8B-B14F-4D97-AF65-F5344CB8AC3E}">
        <p14:creationId xmlns:p14="http://schemas.microsoft.com/office/powerpoint/2010/main" val="1922108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b="1"/>
            </a:lvl1pPr>
          </a:lstStyle>
          <a:p>
            <a:pPr>
              <a:defRPr/>
            </a:pPr>
            <a:fld id="{EBB68E95-36A2-D14A-BE78-3D480E3612D9}" type="slidenum">
              <a:rPr lang="en-GB"/>
              <a:pPr>
                <a:defRPr/>
              </a:pPr>
              <a:t>‹#›</a:t>
            </a:fld>
            <a:endParaRPr lang="en-GB"/>
          </a:p>
        </p:txBody>
      </p:sp>
    </p:spTree>
    <p:extLst>
      <p:ext uri="{BB962C8B-B14F-4D97-AF65-F5344CB8AC3E}">
        <p14:creationId xmlns:p14="http://schemas.microsoft.com/office/powerpoint/2010/main" val="361352991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US"/>
          </a:p>
        </p:txBody>
      </p:sp>
      <p:sp>
        <p:nvSpPr>
          <p:cNvPr id="3" name="Rectangle 5"/>
          <p:cNvSpPr>
            <a:spLocks noGrp="1" noChangeArrowheads="1"/>
          </p:cNvSpPr>
          <p:nvPr>
            <p:ph type="ftr" sz="quarter" idx="11"/>
          </p:nvPr>
        </p:nvSpPr>
        <p:spPr/>
        <p:txBody>
          <a:bodyPr/>
          <a:lstStyle>
            <a:lvl1pPr>
              <a:defRPr b="1"/>
            </a:lvl1pPr>
          </a:lstStyle>
          <a:p>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C5EC7082-3524-FF4E-B5B5-A42F691ED908}" type="slidenum">
              <a:rPr lang="en-US"/>
              <a:pPr>
                <a:defRPr/>
              </a:pPr>
              <a:t>‹#›</a:t>
            </a:fld>
            <a:endParaRPr lang="en-US"/>
          </a:p>
        </p:txBody>
      </p:sp>
    </p:spTree>
    <p:extLst>
      <p:ext uri="{BB962C8B-B14F-4D97-AF65-F5344CB8AC3E}">
        <p14:creationId xmlns:p14="http://schemas.microsoft.com/office/powerpoint/2010/main" val="361087779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p>
        </p:txBody>
      </p:sp>
      <p:sp>
        <p:nvSpPr>
          <p:cNvPr id="6" name="Rectangle 5"/>
          <p:cNvSpPr>
            <a:spLocks noGrp="1" noChangeArrowheads="1"/>
          </p:cNvSpPr>
          <p:nvPr>
            <p:ph type="ftr" sz="quarter" idx="11"/>
          </p:nvPr>
        </p:nvSpPr>
        <p:spPr/>
        <p:txBody>
          <a:bodyPr/>
          <a:lstStyle>
            <a:lvl1pPr>
              <a:defRPr b="1"/>
            </a:lvl1pPr>
          </a:lstStyle>
          <a:p>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ACB5B49C-3C65-5A4B-AC32-0DCE954A6406}" type="slidenum">
              <a:rPr lang="en-US"/>
              <a:pPr>
                <a:defRPr/>
              </a:pPr>
              <a:t>‹#›</a:t>
            </a:fld>
            <a:endParaRPr lang="en-US"/>
          </a:p>
        </p:txBody>
      </p:sp>
    </p:spTree>
    <p:extLst>
      <p:ext uri="{BB962C8B-B14F-4D97-AF65-F5344CB8AC3E}">
        <p14:creationId xmlns:p14="http://schemas.microsoft.com/office/powerpoint/2010/main" val="423326462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p>
        </p:txBody>
      </p:sp>
      <p:sp>
        <p:nvSpPr>
          <p:cNvPr id="6" name="Rectangle 5"/>
          <p:cNvSpPr>
            <a:spLocks noGrp="1" noChangeArrowheads="1"/>
          </p:cNvSpPr>
          <p:nvPr>
            <p:ph type="ftr" sz="quarter" idx="11"/>
          </p:nvPr>
        </p:nvSpPr>
        <p:spPr/>
        <p:txBody>
          <a:bodyPr/>
          <a:lstStyle>
            <a:lvl1pPr>
              <a:defRPr b="1"/>
            </a:lvl1pPr>
          </a:lstStyle>
          <a:p>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857EECE7-5E0A-6B4A-B96A-70606376E93A}" type="slidenum">
              <a:rPr lang="en-US"/>
              <a:pPr>
                <a:defRPr/>
              </a:pPr>
              <a:t>‹#›</a:t>
            </a:fld>
            <a:endParaRPr lang="en-US"/>
          </a:p>
        </p:txBody>
      </p:sp>
    </p:spTree>
    <p:extLst>
      <p:ext uri="{BB962C8B-B14F-4D97-AF65-F5344CB8AC3E}">
        <p14:creationId xmlns:p14="http://schemas.microsoft.com/office/powerpoint/2010/main" val="255808293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p>
        </p:txBody>
      </p:sp>
      <p:sp>
        <p:nvSpPr>
          <p:cNvPr id="5" name="Rectangle 5"/>
          <p:cNvSpPr>
            <a:spLocks noGrp="1" noChangeArrowheads="1"/>
          </p:cNvSpPr>
          <p:nvPr>
            <p:ph type="ftr" sz="quarter" idx="11"/>
          </p:nvPr>
        </p:nvSpPr>
        <p:spPr/>
        <p:txBody>
          <a:bodyPr/>
          <a:lstStyle>
            <a:lvl1pPr>
              <a:defRPr b="1"/>
            </a:lvl1pPr>
          </a:lstStyle>
          <a:p>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753E2B72-CD31-7843-A335-1AE32934E662}" type="slidenum">
              <a:rPr lang="en-US"/>
              <a:pPr>
                <a:defRPr/>
              </a:pPr>
              <a:t>‹#›</a:t>
            </a:fld>
            <a:endParaRPr lang="en-US"/>
          </a:p>
        </p:txBody>
      </p:sp>
    </p:spTree>
    <p:extLst>
      <p:ext uri="{BB962C8B-B14F-4D97-AF65-F5344CB8AC3E}">
        <p14:creationId xmlns:p14="http://schemas.microsoft.com/office/powerpoint/2010/main" val="372440855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p>
        </p:txBody>
      </p:sp>
      <p:sp>
        <p:nvSpPr>
          <p:cNvPr id="5" name="Rectangle 5"/>
          <p:cNvSpPr>
            <a:spLocks noGrp="1" noChangeArrowheads="1"/>
          </p:cNvSpPr>
          <p:nvPr>
            <p:ph type="ftr" sz="quarter" idx="11"/>
          </p:nvPr>
        </p:nvSpPr>
        <p:spPr/>
        <p:txBody>
          <a:bodyPr/>
          <a:lstStyle>
            <a:lvl1pPr>
              <a:defRPr b="1"/>
            </a:lvl1pPr>
          </a:lstStyle>
          <a:p>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45F9483-F049-9944-9A93-55B605845DC2}" type="slidenum">
              <a:rPr lang="en-US"/>
              <a:pPr>
                <a:defRPr/>
              </a:pPr>
              <a:t>‹#›</a:t>
            </a:fld>
            <a:endParaRPr lang="en-US"/>
          </a:p>
        </p:txBody>
      </p:sp>
    </p:spTree>
    <p:extLst>
      <p:ext uri="{BB962C8B-B14F-4D97-AF65-F5344CB8AC3E}">
        <p14:creationId xmlns:p14="http://schemas.microsoft.com/office/powerpoint/2010/main" val="32736177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pPr lvl="0"/>
            <a:r>
              <a:rPr lang="en-US" altLang="zh-CN" noProof="0"/>
              <a:t>Click to edit Master title style</a:t>
            </a:r>
          </a:p>
        </p:txBody>
      </p:sp>
      <p:sp>
        <p:nvSpPr>
          <p:cNvPr id="10243" name="Rectangle 3"/>
          <p:cNvSpPr>
            <a:spLocks noGrp="1" noChangeArrowheads="1"/>
          </p:cNvSpPr>
          <p:nvPr>
            <p:ph type="subTitle" sz="quarter" idx="1"/>
          </p:nvPr>
        </p:nvSpPr>
        <p:spPr>
          <a:xfrm>
            <a:off x="5181600" y="4038600"/>
            <a:ext cx="3960813" cy="17526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ctr">
              <a:buFont typeface="Wingdings" charset="0"/>
              <a:buNone/>
              <a:defRPr>
                <a:solidFill>
                  <a:schemeClr val="bg2"/>
                </a:solidFill>
              </a:defRPr>
            </a:lvl1pPr>
          </a:lstStyle>
          <a:p>
            <a:pPr lvl="0"/>
            <a:r>
              <a:rPr lang="en-US" altLang="zh-CN" noProof="0"/>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tLang="zh-CN"/>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tLang="zh-CN"/>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B414F5EC-322D-AA4B-B463-BDE3A7F1F034}" type="slidenum">
              <a:rPr lang="zh-CN" altLang="en-US"/>
              <a:pPr>
                <a:defRPr/>
              </a:pPr>
              <a:t>‹#›</a:t>
            </a:fld>
            <a:endParaRPr lang="en-US" altLang="zh-CN"/>
          </a:p>
        </p:txBody>
      </p:sp>
    </p:spTree>
    <p:extLst>
      <p:ext uri="{BB962C8B-B14F-4D97-AF65-F5344CB8AC3E}">
        <p14:creationId xmlns:p14="http://schemas.microsoft.com/office/powerpoint/2010/main" val="298959095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8AB7DF73-91C7-4948-B041-5320CE1359AF}" type="slidenum">
              <a:rPr lang="zh-CN" altLang="en-US"/>
              <a:pPr>
                <a:defRPr/>
              </a:pPr>
              <a:t>‹#›</a:t>
            </a:fld>
            <a:endParaRPr lang="en-US" altLang="zh-CN"/>
          </a:p>
        </p:txBody>
      </p:sp>
    </p:spTree>
    <p:extLst>
      <p:ext uri="{BB962C8B-B14F-4D97-AF65-F5344CB8AC3E}">
        <p14:creationId xmlns:p14="http://schemas.microsoft.com/office/powerpoint/2010/main" val="414834647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8268B09A-5845-BE4A-BFB5-1DD00F70C138}" type="slidenum">
              <a:rPr lang="zh-CN" altLang="en-US"/>
              <a:pPr>
                <a:defRPr/>
              </a:pPr>
              <a:t>‹#›</a:t>
            </a:fld>
            <a:endParaRPr lang="en-US" altLang="zh-CN"/>
          </a:p>
        </p:txBody>
      </p:sp>
    </p:spTree>
    <p:extLst>
      <p:ext uri="{BB962C8B-B14F-4D97-AF65-F5344CB8AC3E}">
        <p14:creationId xmlns:p14="http://schemas.microsoft.com/office/powerpoint/2010/main" val="404406553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A6C2B44E-AE7C-4243-AA5C-7048E50EDF9D}" type="slidenum">
              <a:rPr lang="zh-CN" altLang="en-US"/>
              <a:pPr>
                <a:defRPr/>
              </a:pPr>
              <a:t>‹#›</a:t>
            </a:fld>
            <a:endParaRPr lang="en-US" altLang="zh-CN"/>
          </a:p>
        </p:txBody>
      </p:sp>
    </p:spTree>
    <p:extLst>
      <p:ext uri="{BB962C8B-B14F-4D97-AF65-F5344CB8AC3E}">
        <p14:creationId xmlns:p14="http://schemas.microsoft.com/office/powerpoint/2010/main" val="39987389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5"/>
          <p:cNvSpPr>
            <a:spLocks noGrp="1" noChangeArrowheads="1"/>
          </p:cNvSpPr>
          <p:nvPr>
            <p:ph type="sldNum" sz="quarter" idx="12"/>
          </p:nvPr>
        </p:nvSpPr>
        <p:spPr>
          <a:ln/>
        </p:spPr>
        <p:txBody>
          <a:bodyPr/>
          <a:lstStyle>
            <a:lvl1pPr>
              <a:defRPr/>
            </a:lvl1pPr>
          </a:lstStyle>
          <a:p>
            <a:pPr>
              <a:defRPr/>
            </a:pPr>
            <a:fld id="{A8D12653-8882-F045-8C87-AF33521FFADA}" type="slidenum">
              <a:rPr lang="zh-CN" altLang="en-US"/>
              <a:pPr>
                <a:defRPr/>
              </a:pPr>
              <a:t>‹#›</a:t>
            </a:fld>
            <a:endParaRPr lang="en-US" altLang="zh-CN"/>
          </a:p>
        </p:txBody>
      </p:sp>
    </p:spTree>
    <p:extLst>
      <p:ext uri="{BB962C8B-B14F-4D97-AF65-F5344CB8AC3E}">
        <p14:creationId xmlns:p14="http://schemas.microsoft.com/office/powerpoint/2010/main" val="2577054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38ACE13B-B0A1-D348-A813-B4B0102C15D9}" type="slidenum">
              <a:rPr lang="en-GB"/>
              <a:pPr>
                <a:defRPr/>
              </a:pPr>
              <a:t>‹#›</a:t>
            </a:fld>
            <a:endParaRPr lang="en-GB"/>
          </a:p>
        </p:txBody>
      </p:sp>
    </p:spTree>
    <p:extLst>
      <p:ext uri="{BB962C8B-B14F-4D97-AF65-F5344CB8AC3E}">
        <p14:creationId xmlns:p14="http://schemas.microsoft.com/office/powerpoint/2010/main" val="264056142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5"/>
          <p:cNvSpPr>
            <a:spLocks noGrp="1" noChangeArrowheads="1"/>
          </p:cNvSpPr>
          <p:nvPr>
            <p:ph type="sldNum" sz="quarter" idx="12"/>
          </p:nvPr>
        </p:nvSpPr>
        <p:spPr>
          <a:ln/>
        </p:spPr>
        <p:txBody>
          <a:bodyPr/>
          <a:lstStyle>
            <a:lvl1pPr>
              <a:defRPr/>
            </a:lvl1pPr>
          </a:lstStyle>
          <a:p>
            <a:pPr>
              <a:defRPr/>
            </a:pPr>
            <a:fld id="{22D19DE8-C581-614D-9908-BFDC537C138E}" type="slidenum">
              <a:rPr lang="zh-CN" altLang="en-US"/>
              <a:pPr>
                <a:defRPr/>
              </a:pPr>
              <a:t>‹#›</a:t>
            </a:fld>
            <a:endParaRPr lang="en-US" altLang="zh-CN"/>
          </a:p>
        </p:txBody>
      </p:sp>
    </p:spTree>
    <p:extLst>
      <p:ext uri="{BB962C8B-B14F-4D97-AF65-F5344CB8AC3E}">
        <p14:creationId xmlns:p14="http://schemas.microsoft.com/office/powerpoint/2010/main" val="27385791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5"/>
          <p:cNvSpPr>
            <a:spLocks noGrp="1" noChangeArrowheads="1"/>
          </p:cNvSpPr>
          <p:nvPr>
            <p:ph type="sldNum" sz="quarter" idx="12"/>
          </p:nvPr>
        </p:nvSpPr>
        <p:spPr>
          <a:ln/>
        </p:spPr>
        <p:txBody>
          <a:bodyPr/>
          <a:lstStyle>
            <a:lvl1pPr>
              <a:defRPr/>
            </a:lvl1pPr>
          </a:lstStyle>
          <a:p>
            <a:pPr>
              <a:defRPr/>
            </a:pPr>
            <a:fld id="{CB8D970B-A70B-4845-A048-6F916B895C46}" type="slidenum">
              <a:rPr lang="zh-CN" altLang="en-US"/>
              <a:pPr>
                <a:defRPr/>
              </a:pPr>
              <a:t>‹#›</a:t>
            </a:fld>
            <a:endParaRPr lang="en-US" altLang="zh-CN"/>
          </a:p>
        </p:txBody>
      </p:sp>
    </p:spTree>
    <p:extLst>
      <p:ext uri="{BB962C8B-B14F-4D97-AF65-F5344CB8AC3E}">
        <p14:creationId xmlns:p14="http://schemas.microsoft.com/office/powerpoint/2010/main" val="367648804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D70C0CC0-203F-D54C-930B-BD01BCB245F3}" type="slidenum">
              <a:rPr lang="zh-CN" altLang="en-US"/>
              <a:pPr>
                <a:defRPr/>
              </a:pPr>
              <a:t>‹#›</a:t>
            </a:fld>
            <a:endParaRPr lang="en-US" altLang="zh-CN"/>
          </a:p>
        </p:txBody>
      </p:sp>
    </p:spTree>
    <p:extLst>
      <p:ext uri="{BB962C8B-B14F-4D97-AF65-F5344CB8AC3E}">
        <p14:creationId xmlns:p14="http://schemas.microsoft.com/office/powerpoint/2010/main" val="121766880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79FB8EF8-4101-1E48-860F-D2D5A908DCC7}" type="slidenum">
              <a:rPr lang="zh-CN" altLang="en-US"/>
              <a:pPr>
                <a:defRPr/>
              </a:pPr>
              <a:t>‹#›</a:t>
            </a:fld>
            <a:endParaRPr lang="en-US" altLang="zh-CN"/>
          </a:p>
        </p:txBody>
      </p:sp>
    </p:spTree>
    <p:extLst>
      <p:ext uri="{BB962C8B-B14F-4D97-AF65-F5344CB8AC3E}">
        <p14:creationId xmlns:p14="http://schemas.microsoft.com/office/powerpoint/2010/main" val="222577692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54D66723-F453-674C-B35E-E0F67448AB68}" type="slidenum">
              <a:rPr lang="zh-CN" altLang="en-US"/>
              <a:pPr>
                <a:defRPr/>
              </a:pPr>
              <a:t>‹#›</a:t>
            </a:fld>
            <a:endParaRPr lang="en-US" altLang="zh-CN"/>
          </a:p>
        </p:txBody>
      </p:sp>
    </p:spTree>
    <p:extLst>
      <p:ext uri="{BB962C8B-B14F-4D97-AF65-F5344CB8AC3E}">
        <p14:creationId xmlns:p14="http://schemas.microsoft.com/office/powerpoint/2010/main" val="272378683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B67CB982-71EF-4244-8DA6-B8BF3189DD89}" type="slidenum">
              <a:rPr lang="zh-CN" altLang="en-US"/>
              <a:pPr>
                <a:defRPr/>
              </a:pPr>
              <a:t>‹#›</a:t>
            </a:fld>
            <a:endParaRPr lang="en-US" altLang="zh-CN"/>
          </a:p>
        </p:txBody>
      </p:sp>
    </p:spTree>
    <p:extLst>
      <p:ext uri="{BB962C8B-B14F-4D97-AF65-F5344CB8AC3E}">
        <p14:creationId xmlns:p14="http://schemas.microsoft.com/office/powerpoint/2010/main" val="34326651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416075579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573753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190214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7181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8663F585-B082-9B43-BAD5-F2F6147D04AE}" type="slidenum">
              <a:rPr lang="en-GB"/>
              <a:pPr>
                <a:defRPr/>
              </a:pPr>
              <a:t>‹#›</a:t>
            </a:fld>
            <a:endParaRPr lang="en-GB"/>
          </a:p>
        </p:txBody>
      </p:sp>
    </p:spTree>
    <p:extLst>
      <p:ext uri="{BB962C8B-B14F-4D97-AF65-F5344CB8AC3E}">
        <p14:creationId xmlns:p14="http://schemas.microsoft.com/office/powerpoint/2010/main" val="325885792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32301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44645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482910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556744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748718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35082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93464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179203"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xfrm>
            <a:off x="3124200" y="6248400"/>
            <a:ext cx="3276600" cy="457200"/>
          </a:xfrm>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pPr>
              <a:defRPr/>
            </a:pPr>
            <a:fld id="{7A1ADA3C-5E7C-814C-BFEB-B6C8ACD72A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10303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8C369-4F4D-7242-B2E0-39826451FE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389958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0FF7-32DB-3C41-986B-E777A571C8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9769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smtClean="0">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b="1" smtClean="0">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b="1">
                <a:solidFill>
                  <a:srgbClr val="EAEAEA"/>
                </a:solidFill>
              </a:defRPr>
            </a:lvl1pPr>
          </a:lstStyle>
          <a:p>
            <a:pPr>
              <a:defRPr/>
            </a:pPr>
            <a:fld id="{D13BE4D6-4BC9-F645-B90E-0B20C980BDC4}" type="slidenum">
              <a:rPr lang="en-US"/>
              <a:pPr>
                <a:defRPr/>
              </a:pPr>
              <a:t>‹#›</a:t>
            </a:fld>
            <a:endParaRPr lang="en-US"/>
          </a:p>
        </p:txBody>
      </p:sp>
    </p:spTree>
    <p:extLst>
      <p:ext uri="{BB962C8B-B14F-4D97-AF65-F5344CB8AC3E}">
        <p14:creationId xmlns:p14="http://schemas.microsoft.com/office/powerpoint/2010/main" val="11683495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712F58-F3E1-0741-A0D9-B6FE751779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631612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1DC2E9-1F04-6E41-8055-502413F7BE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476913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C65E03-12D4-CE42-BE3A-FCD4AC4A02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16696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9AADC2-0EC0-D94C-9269-C6B273ABC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589680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955A0A-6916-544B-A322-729EFBD45E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249924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945DAE-1611-AE4D-AC52-4759662818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489560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8B8FF9-46F6-4C4E-A62F-1CC6FFD02A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541442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5FFC0-AD89-3649-A1F0-63B7FC94C9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090686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DBA6768D-C85A-D445-A1B4-A966C2222C1B}" type="slidenum">
              <a:rPr lang="en-US"/>
              <a:pPr>
                <a:defRPr/>
              </a:pPr>
              <a:t>‹#›</a:t>
            </a:fld>
            <a:endParaRPr lang="en-US"/>
          </a:p>
        </p:txBody>
      </p:sp>
    </p:spTree>
    <p:extLst>
      <p:ext uri="{BB962C8B-B14F-4D97-AF65-F5344CB8AC3E}">
        <p14:creationId xmlns:p14="http://schemas.microsoft.com/office/powerpoint/2010/main" val="3876675419"/>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110BDDA5-0B64-1747-8173-AAADDA6BB6E1}" type="slidenum">
              <a:rPr lang="en-US"/>
              <a:pPr>
                <a:defRPr/>
              </a:pPr>
              <a:t>‹#›</a:t>
            </a:fld>
            <a:endParaRPr lang="en-US"/>
          </a:p>
        </p:txBody>
      </p:sp>
    </p:spTree>
    <p:extLst>
      <p:ext uri="{BB962C8B-B14F-4D97-AF65-F5344CB8AC3E}">
        <p14:creationId xmlns:p14="http://schemas.microsoft.com/office/powerpoint/2010/main" val="2377726675"/>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smtClean="0"/>
            </a:lvl1pPr>
          </a:lstStyle>
          <a:p>
            <a:pPr>
              <a:defRPr/>
            </a:pPr>
            <a:endParaRPr lang="en-US"/>
          </a:p>
        </p:txBody>
      </p:sp>
      <p:sp>
        <p:nvSpPr>
          <p:cNvPr id="5" name="Rectangle 4"/>
          <p:cNvSpPr>
            <a:spLocks noGrp="1" noChangeArrowheads="1"/>
          </p:cNvSpPr>
          <p:nvPr>
            <p:ph type="ftr" sz="quarter" idx="11"/>
          </p:nvPr>
        </p:nvSpPr>
        <p:spPr/>
        <p:txBody>
          <a:bodyPr/>
          <a:lstStyle>
            <a:lvl1pPr>
              <a:defRPr b="1" smtClean="0"/>
            </a:lvl1pPr>
          </a:lstStyle>
          <a:p>
            <a:pPr>
              <a:defRPr/>
            </a:pPr>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6308BCC1-A936-A145-822A-07DAD63A35B7}" type="slidenum">
              <a:rPr lang="en-US"/>
              <a:pPr>
                <a:defRPr/>
              </a:pPr>
              <a:t>‹#›</a:t>
            </a:fld>
            <a:endParaRPr lang="en-US"/>
          </a:p>
        </p:txBody>
      </p:sp>
    </p:spTree>
    <p:extLst>
      <p:ext uri="{BB962C8B-B14F-4D97-AF65-F5344CB8AC3E}">
        <p14:creationId xmlns:p14="http://schemas.microsoft.com/office/powerpoint/2010/main" val="374521634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B93CC857-AC25-BE4C-89B9-D49B9078EDC6}" type="slidenum">
              <a:rPr lang="en-US"/>
              <a:pPr>
                <a:defRPr/>
              </a:pPr>
              <a:t>‹#›</a:t>
            </a:fld>
            <a:endParaRPr lang="en-US"/>
          </a:p>
        </p:txBody>
      </p:sp>
    </p:spTree>
    <p:extLst>
      <p:ext uri="{BB962C8B-B14F-4D97-AF65-F5344CB8AC3E}">
        <p14:creationId xmlns:p14="http://schemas.microsoft.com/office/powerpoint/2010/main" val="2728679525"/>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DD027834-019F-DF4B-BD97-FC1AAC2C3CA8}" type="slidenum">
              <a:rPr lang="en-US"/>
              <a:pPr>
                <a:defRPr/>
              </a:pPr>
              <a:t>‹#›</a:t>
            </a:fld>
            <a:endParaRPr lang="en-US"/>
          </a:p>
        </p:txBody>
      </p:sp>
    </p:spTree>
    <p:extLst>
      <p:ext uri="{BB962C8B-B14F-4D97-AF65-F5344CB8AC3E}">
        <p14:creationId xmlns:p14="http://schemas.microsoft.com/office/powerpoint/2010/main" val="3872023787"/>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lnSpc>
                <a:spcPct val="80000"/>
              </a:lnSpc>
              <a:defRPr>
                <a:cs typeface="Times New Roman" charset="0"/>
              </a:defRPr>
            </a:lvl1pPr>
          </a:lstStyle>
          <a:p>
            <a:pPr>
              <a:defRPr/>
            </a:pPr>
            <a:fld id="{F961E3C1-96B3-E046-8766-3A35E26A8812}" type="slidenum">
              <a:rPr lang="en-US"/>
              <a:pPr>
                <a:defRPr/>
              </a:pPr>
              <a:t>‹#›</a:t>
            </a:fld>
            <a:endParaRPr lang="en-US"/>
          </a:p>
        </p:txBody>
      </p:sp>
    </p:spTree>
    <p:extLst>
      <p:ext uri="{BB962C8B-B14F-4D97-AF65-F5344CB8AC3E}">
        <p14:creationId xmlns:p14="http://schemas.microsoft.com/office/powerpoint/2010/main" val="1347646700"/>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lnSpc>
                <a:spcPct val="80000"/>
              </a:lnSpc>
              <a:defRPr>
                <a:cs typeface="Times New Roman" charset="0"/>
              </a:defRPr>
            </a:lvl1pPr>
          </a:lstStyle>
          <a:p>
            <a:pPr>
              <a:defRPr/>
            </a:pPr>
            <a:fld id="{CD9D411B-C74A-B74E-ADBA-3ED14C629B3A}" type="slidenum">
              <a:rPr lang="en-US"/>
              <a:pPr>
                <a:defRPr/>
              </a:pPr>
              <a:t>‹#›</a:t>
            </a:fld>
            <a:endParaRPr lang="en-US"/>
          </a:p>
        </p:txBody>
      </p:sp>
    </p:spTree>
    <p:extLst>
      <p:ext uri="{BB962C8B-B14F-4D97-AF65-F5344CB8AC3E}">
        <p14:creationId xmlns:p14="http://schemas.microsoft.com/office/powerpoint/2010/main" val="1128250135"/>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lnSpc>
                <a:spcPct val="80000"/>
              </a:lnSpc>
              <a:defRPr>
                <a:cs typeface="Times New Roman" charset="0"/>
              </a:defRPr>
            </a:lvl1pPr>
          </a:lstStyle>
          <a:p>
            <a:pPr>
              <a:defRPr/>
            </a:pPr>
            <a:fld id="{5813EF07-8C9B-B244-AB82-53D30A3B49BA}" type="slidenum">
              <a:rPr lang="en-US"/>
              <a:pPr>
                <a:defRPr/>
              </a:pPr>
              <a:t>‹#›</a:t>
            </a:fld>
            <a:endParaRPr lang="en-US"/>
          </a:p>
        </p:txBody>
      </p:sp>
    </p:spTree>
    <p:extLst>
      <p:ext uri="{BB962C8B-B14F-4D97-AF65-F5344CB8AC3E}">
        <p14:creationId xmlns:p14="http://schemas.microsoft.com/office/powerpoint/2010/main" val="307379669"/>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3E99590-B5DB-2747-B9E4-0884FB70765C}" type="slidenum">
              <a:rPr lang="en-US"/>
              <a:pPr>
                <a:defRPr/>
              </a:pPr>
              <a:t>‹#›</a:t>
            </a:fld>
            <a:endParaRPr lang="en-US"/>
          </a:p>
        </p:txBody>
      </p:sp>
    </p:spTree>
    <p:extLst>
      <p:ext uri="{BB962C8B-B14F-4D97-AF65-F5344CB8AC3E}">
        <p14:creationId xmlns:p14="http://schemas.microsoft.com/office/powerpoint/2010/main" val="3053398293"/>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EB8E958-9931-714A-8817-F52AC538B5F8}" type="slidenum">
              <a:rPr lang="en-US"/>
              <a:pPr>
                <a:defRPr/>
              </a:pPr>
              <a:t>‹#›</a:t>
            </a:fld>
            <a:endParaRPr lang="en-US"/>
          </a:p>
        </p:txBody>
      </p:sp>
    </p:spTree>
    <p:extLst>
      <p:ext uri="{BB962C8B-B14F-4D97-AF65-F5344CB8AC3E}">
        <p14:creationId xmlns:p14="http://schemas.microsoft.com/office/powerpoint/2010/main" val="4277036523"/>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86C4D050-01DF-564E-A3B9-A517545E993B}" type="slidenum">
              <a:rPr lang="en-US"/>
              <a:pPr>
                <a:defRPr/>
              </a:pPr>
              <a:t>‹#›</a:t>
            </a:fld>
            <a:endParaRPr lang="en-US"/>
          </a:p>
        </p:txBody>
      </p:sp>
    </p:spTree>
    <p:extLst>
      <p:ext uri="{BB962C8B-B14F-4D97-AF65-F5344CB8AC3E}">
        <p14:creationId xmlns:p14="http://schemas.microsoft.com/office/powerpoint/2010/main" val="3065055866"/>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588DC61B-E2F0-2845-94EC-9EF922EE0DF9}" type="slidenum">
              <a:rPr lang="en-US"/>
              <a:pPr>
                <a:defRPr/>
              </a:pPr>
              <a:t>‹#›</a:t>
            </a:fld>
            <a:endParaRPr lang="en-US"/>
          </a:p>
        </p:txBody>
      </p:sp>
    </p:spTree>
    <p:extLst>
      <p:ext uri="{BB962C8B-B14F-4D97-AF65-F5344CB8AC3E}">
        <p14:creationId xmlns:p14="http://schemas.microsoft.com/office/powerpoint/2010/main" val="213497986"/>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06500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b="1" smtClean="0"/>
            </a:lvl1pPr>
          </a:lstStyle>
          <a:p>
            <a:pPr>
              <a:defRPr/>
            </a:pPr>
            <a:endParaRPr lang="en-US"/>
          </a:p>
        </p:txBody>
      </p:sp>
      <p:sp>
        <p:nvSpPr>
          <p:cNvPr id="5" name="Rectangle 4"/>
          <p:cNvSpPr>
            <a:spLocks noGrp="1" noChangeArrowheads="1"/>
          </p:cNvSpPr>
          <p:nvPr>
            <p:ph type="ftr" sz="quarter" idx="11"/>
          </p:nvPr>
        </p:nvSpPr>
        <p:spPr/>
        <p:txBody>
          <a:bodyPr/>
          <a:lstStyle>
            <a:lvl1pPr>
              <a:defRPr b="1" smtClean="0"/>
            </a:lvl1pPr>
          </a:lstStyle>
          <a:p>
            <a:pPr>
              <a:defRPr/>
            </a:pPr>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99E3AD88-DD31-0E44-9E29-42246696CB12}" type="slidenum">
              <a:rPr lang="en-US"/>
              <a:pPr>
                <a:defRPr/>
              </a:pPr>
              <a:t>‹#›</a:t>
            </a:fld>
            <a:endParaRPr lang="en-US"/>
          </a:p>
        </p:txBody>
      </p:sp>
    </p:spTree>
    <p:extLst>
      <p:ext uri="{BB962C8B-B14F-4D97-AF65-F5344CB8AC3E}">
        <p14:creationId xmlns:p14="http://schemas.microsoft.com/office/powerpoint/2010/main" val="49938708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0616451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7932276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9034579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2300120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5945612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9156358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1607873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7515149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6734085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03029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b="1" smtClean="0"/>
            </a:lvl1pPr>
          </a:lstStyle>
          <a:p>
            <a:pPr>
              <a:defRPr/>
            </a:pPr>
            <a:endParaRPr lang="en-US"/>
          </a:p>
        </p:txBody>
      </p:sp>
      <p:sp>
        <p:nvSpPr>
          <p:cNvPr id="6" name="Rectangle 4"/>
          <p:cNvSpPr>
            <a:spLocks noGrp="1" noChangeArrowheads="1"/>
          </p:cNvSpPr>
          <p:nvPr>
            <p:ph type="ftr" sz="quarter" idx="11"/>
          </p:nvPr>
        </p:nvSpPr>
        <p:spPr/>
        <p:txBody>
          <a:bodyPr/>
          <a:lstStyle>
            <a:lvl1pPr>
              <a:defRPr b="1" smtClean="0"/>
            </a:lvl1pPr>
          </a:lstStyle>
          <a:p>
            <a:pPr>
              <a:defRPr/>
            </a:pPr>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E67C74E3-7606-2C42-9A05-5372407429A8}" type="slidenum">
              <a:rPr lang="en-US"/>
              <a:pPr>
                <a:defRPr/>
              </a:pPr>
              <a:t>‹#›</a:t>
            </a:fld>
            <a:endParaRPr lang="en-US"/>
          </a:p>
        </p:txBody>
      </p:sp>
    </p:spTree>
    <p:extLst>
      <p:ext uri="{BB962C8B-B14F-4D97-AF65-F5344CB8AC3E}">
        <p14:creationId xmlns:p14="http://schemas.microsoft.com/office/powerpoint/2010/main" val="197400930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0837777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884750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9/28/24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4399576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9/28/24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7834268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9/28/24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6627499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9/28/24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0315970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9/28/24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2006142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9/28/24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1070164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9/28/24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3764000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9/28/24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46375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b="1" smtClean="0"/>
            </a:lvl1pPr>
          </a:lstStyle>
          <a:p>
            <a:pPr>
              <a:defRPr/>
            </a:pPr>
            <a:endParaRPr lang="en-US"/>
          </a:p>
        </p:txBody>
      </p:sp>
      <p:sp>
        <p:nvSpPr>
          <p:cNvPr id="8" name="Rectangle 4"/>
          <p:cNvSpPr>
            <a:spLocks noGrp="1" noChangeArrowheads="1"/>
          </p:cNvSpPr>
          <p:nvPr>
            <p:ph type="ftr" sz="quarter" idx="11"/>
          </p:nvPr>
        </p:nvSpPr>
        <p:spPr/>
        <p:txBody>
          <a:bodyPr/>
          <a:lstStyle>
            <a:lvl1pPr>
              <a:defRPr b="1" smtClean="0"/>
            </a:lvl1pPr>
          </a:lstStyle>
          <a:p>
            <a:pPr>
              <a:defRPr/>
            </a:pPr>
            <a:endParaRPr lang="en-US"/>
          </a:p>
        </p:txBody>
      </p:sp>
      <p:sp>
        <p:nvSpPr>
          <p:cNvPr id="9" name="Rectangle 5"/>
          <p:cNvSpPr>
            <a:spLocks noGrp="1" noChangeArrowheads="1"/>
          </p:cNvSpPr>
          <p:nvPr>
            <p:ph type="sldNum" sz="quarter" idx="12"/>
          </p:nvPr>
        </p:nvSpPr>
        <p:spPr/>
        <p:txBody>
          <a:bodyPr/>
          <a:lstStyle>
            <a:lvl1pPr>
              <a:defRPr b="1"/>
            </a:lvl1pPr>
          </a:lstStyle>
          <a:p>
            <a:pPr>
              <a:defRPr/>
            </a:pPr>
            <a:fld id="{7D1A2A4F-0FF3-6B44-B7FF-1BDD8639DE5C}" type="slidenum">
              <a:rPr lang="en-US"/>
              <a:pPr>
                <a:defRPr/>
              </a:pPr>
              <a:t>‹#›</a:t>
            </a:fld>
            <a:endParaRPr lang="en-US"/>
          </a:p>
        </p:txBody>
      </p:sp>
    </p:spTree>
    <p:extLst>
      <p:ext uri="{BB962C8B-B14F-4D97-AF65-F5344CB8AC3E}">
        <p14:creationId xmlns:p14="http://schemas.microsoft.com/office/powerpoint/2010/main" val="404735636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9/28/24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4847714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9/28/24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8228123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9/28/24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9605461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04812824"/>
      </p:ext>
    </p:extLst>
  </p:cSld>
  <p:clrMapOvr>
    <a:masterClrMapping/>
  </p:clrMapOvr>
  <p:transition spd="med">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3526784"/>
      </p:ext>
    </p:extLst>
  </p:cSld>
  <p:clrMapOvr>
    <a:masterClrMapping/>
  </p:clrMapOvr>
  <p:transition spd="med">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66300456"/>
      </p:ext>
    </p:extLst>
  </p:cSld>
  <p:clrMapOvr>
    <a:masterClrMapping/>
  </p:clrMapOvr>
  <p:transition spd="med">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3989368"/>
      </p:ext>
    </p:extLst>
  </p:cSld>
  <p:clrMapOvr>
    <a:masterClrMapping/>
  </p:clrMapOvr>
  <p:transition spd="med">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8664529"/>
      </p:ext>
    </p:extLst>
  </p:cSld>
  <p:clrMapOvr>
    <a:masterClrMapping/>
  </p:clrMapOvr>
  <p:transition spd="med">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453899927"/>
      </p:ext>
    </p:extLst>
  </p:cSld>
  <p:clrMapOvr>
    <a:masterClrMapping/>
  </p:clrMapOvr>
  <p:transition spd="med">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9301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2986E1D8-23BB-7443-A04D-8B9EA880C62D}" type="slidenum">
              <a:rPr lang="zh-CN" altLang="en-US"/>
              <a:pPr>
                <a:defRPr/>
              </a:pPr>
              <a:t>‹#›</a:t>
            </a:fld>
            <a:endParaRPr lang="en-US" altLang="zh-CN"/>
          </a:p>
        </p:txBody>
      </p:sp>
    </p:spTree>
    <p:extLst>
      <p:ext uri="{BB962C8B-B14F-4D97-AF65-F5344CB8AC3E}">
        <p14:creationId xmlns:p14="http://schemas.microsoft.com/office/powerpoint/2010/main" val="35921234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b="1" smtClean="0"/>
            </a:lvl1pPr>
          </a:lstStyle>
          <a:p>
            <a:pPr>
              <a:defRPr/>
            </a:pPr>
            <a:endParaRPr lang="en-US"/>
          </a:p>
        </p:txBody>
      </p:sp>
      <p:sp>
        <p:nvSpPr>
          <p:cNvPr id="4" name="Rectangle 4"/>
          <p:cNvSpPr>
            <a:spLocks noGrp="1" noChangeArrowheads="1"/>
          </p:cNvSpPr>
          <p:nvPr>
            <p:ph type="ftr" sz="quarter" idx="11"/>
          </p:nvPr>
        </p:nvSpPr>
        <p:spPr/>
        <p:txBody>
          <a:bodyPr/>
          <a:lstStyle>
            <a:lvl1pPr>
              <a:defRPr b="1" smtClean="0"/>
            </a:lvl1pPr>
          </a:lstStyle>
          <a:p>
            <a:pPr>
              <a:defRPr/>
            </a:pPr>
            <a:endParaRPr lang="en-US"/>
          </a:p>
        </p:txBody>
      </p:sp>
      <p:sp>
        <p:nvSpPr>
          <p:cNvPr id="5" name="Rectangle 5"/>
          <p:cNvSpPr>
            <a:spLocks noGrp="1" noChangeArrowheads="1"/>
          </p:cNvSpPr>
          <p:nvPr>
            <p:ph type="sldNum" sz="quarter" idx="12"/>
          </p:nvPr>
        </p:nvSpPr>
        <p:spPr/>
        <p:txBody>
          <a:bodyPr/>
          <a:lstStyle>
            <a:lvl1pPr>
              <a:defRPr b="1"/>
            </a:lvl1pPr>
          </a:lstStyle>
          <a:p>
            <a:pPr>
              <a:defRPr/>
            </a:pPr>
            <a:fld id="{C0408669-E412-C440-B82B-6DB94ABEF2C3}" type="slidenum">
              <a:rPr lang="en-US"/>
              <a:pPr>
                <a:defRPr/>
              </a:pPr>
              <a:t>‹#›</a:t>
            </a:fld>
            <a:endParaRPr lang="en-US"/>
          </a:p>
        </p:txBody>
      </p:sp>
    </p:spTree>
    <p:extLst>
      <p:ext uri="{BB962C8B-B14F-4D97-AF65-F5344CB8AC3E}">
        <p14:creationId xmlns:p14="http://schemas.microsoft.com/office/powerpoint/2010/main" val="117074426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27928063"/>
      </p:ext>
    </p:extLst>
  </p:cSld>
  <p:clrMapOvr>
    <a:masterClrMapping/>
  </p:clrMapOvr>
  <p:transition spd="med">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92157199"/>
      </p:ext>
    </p:extLst>
  </p:cSld>
  <p:clrMapOvr>
    <a:masterClrMapping/>
  </p:clrMapOvr>
  <p:transition spd="med">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5370381"/>
      </p:ext>
    </p:extLst>
  </p:cSld>
  <p:clrMapOvr>
    <a:masterClrMapping/>
  </p:clrMapOvr>
  <p:transition spd="med">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6813551"/>
      </p:ext>
    </p:extLst>
  </p:cSld>
  <p:clrMapOvr>
    <a:masterClrMapping/>
  </p:clrMapOvr>
  <p:transition spd="med">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pPr>
              <a:endParaRPr lang="en-US" sz="2400" b="0">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nSpc>
                    <a:spcPct val="100000"/>
                  </a:lnSpc>
                  <a:defRPr/>
                </a:pPr>
                <a:endParaRPr lang="en-US" sz="2400" b="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pPr>
                <a:endParaRPr lang="en-US" sz="2400" b="0">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pPr>
                <a:endParaRPr lang="en-US" sz="2400" b="0">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pPr>
                <a:endParaRPr lang="en-US" sz="2400" b="0">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nSpc>
                <a:spcPct val="100000"/>
              </a:lnSpc>
              <a:defRPr/>
            </a:pPr>
            <a:endParaRPr lang="en-US" sz="2400" b="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nSpc>
                <a:spcPct val="100000"/>
              </a:lnSpc>
              <a:defRPr/>
            </a:pPr>
            <a:endParaRPr lang="en-US" sz="2400" b="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pPr>
            <a:endParaRPr lang="en-US" sz="2400" b="0">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pPr>
            <a:endParaRPr lang="en-US" sz="2400" b="0">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nSpc>
                <a:spcPct val="100000"/>
              </a:lnSpc>
              <a:defRPr/>
            </a:pPr>
            <a:r>
              <a:rPr lang="en-US">
                <a:solidFill>
                  <a:srgbClr val="FFD34A"/>
                </a:solidFill>
                <a:latin typeface="Times" pitchFamily="-112" charset="0"/>
                <a:ea typeface="ＭＳ Ｐゴシック" pitchFamily="-112" charset="-128"/>
                <a:cs typeface="ＭＳ Ｐゴシック" pitchFamily="-112" charset="-128"/>
              </a:rPr>
              <a:t> DRESSING</a:t>
            </a:r>
          </a:p>
          <a:p>
            <a:pPr>
              <a:lnSpc>
                <a:spcPct val="100000"/>
              </a:lnSpc>
              <a:defRPr/>
            </a:pPr>
            <a:r>
              <a:rPr lang="en-US">
                <a:solidFill>
                  <a:srgbClr val="FFD34A"/>
                </a:solidFill>
                <a:latin typeface="Times" pitchFamily="-112" charset="0"/>
                <a:ea typeface="ＭＳ Ｐゴシック" pitchFamily="-112" charset="-128"/>
                <a:cs typeface="ＭＳ Ｐゴシック" pitchFamily="-112" charset="-128"/>
              </a:rPr>
              <a:t>        THE                                    </a:t>
            </a:r>
          </a:p>
          <a:p>
            <a:pPr>
              <a:lnSpc>
                <a:spcPct val="100000"/>
              </a:lnSpc>
              <a:defRPr/>
            </a:pPr>
            <a:r>
              <a:rPr lang="en-US">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nSpc>
                <a:spcPct val="100000"/>
              </a:lnSpc>
              <a:defRPr/>
            </a:pPr>
            <a:endParaRPr lang="en-US" sz="2400" b="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700335049"/>
      </p:ext>
    </p:extLst>
  </p:cSld>
  <p:clrMapOvr>
    <a:masterClrMapping/>
  </p:clrMapOvr>
  <p:transition spd="med">
    <p:cu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pPr>
                <a:defRPr/>
              </a:pPr>
              <a:t>‹#›</a:t>
            </a:fld>
            <a:endParaRPr lang="en-GB"/>
          </a:p>
        </p:txBody>
      </p:sp>
    </p:spTree>
    <p:extLst>
      <p:ext uri="{BB962C8B-B14F-4D97-AF65-F5344CB8AC3E}">
        <p14:creationId xmlns:p14="http://schemas.microsoft.com/office/powerpoint/2010/main" val="385370845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pPr>
                <a:defRPr/>
              </a:pPr>
              <a:t>‹#›</a:t>
            </a:fld>
            <a:endParaRPr lang="en-GB"/>
          </a:p>
        </p:txBody>
      </p:sp>
    </p:spTree>
    <p:extLst>
      <p:ext uri="{BB962C8B-B14F-4D97-AF65-F5344CB8AC3E}">
        <p14:creationId xmlns:p14="http://schemas.microsoft.com/office/powerpoint/2010/main" val="117778090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pPr>
                <a:defRPr/>
              </a:pPr>
              <a:t>‹#›</a:t>
            </a:fld>
            <a:endParaRPr lang="en-GB"/>
          </a:p>
        </p:txBody>
      </p:sp>
    </p:spTree>
    <p:extLst>
      <p:ext uri="{BB962C8B-B14F-4D97-AF65-F5344CB8AC3E}">
        <p14:creationId xmlns:p14="http://schemas.microsoft.com/office/powerpoint/2010/main" val="121431891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pPr>
                <a:defRPr/>
              </a:pPr>
              <a:t>‹#›</a:t>
            </a:fld>
            <a:endParaRPr lang="en-GB"/>
          </a:p>
        </p:txBody>
      </p:sp>
    </p:spTree>
    <p:extLst>
      <p:ext uri="{BB962C8B-B14F-4D97-AF65-F5344CB8AC3E}">
        <p14:creationId xmlns:p14="http://schemas.microsoft.com/office/powerpoint/2010/main" val="393925029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pPr>
                <a:defRPr/>
              </a:pPr>
              <a:t>‹#›</a:t>
            </a:fld>
            <a:endParaRPr lang="en-GB"/>
          </a:p>
        </p:txBody>
      </p:sp>
    </p:spTree>
    <p:extLst>
      <p:ext uri="{BB962C8B-B14F-4D97-AF65-F5344CB8AC3E}">
        <p14:creationId xmlns:p14="http://schemas.microsoft.com/office/powerpoint/2010/main" val="909176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b="1" smtClean="0"/>
            </a:lvl1pPr>
          </a:lstStyle>
          <a:p>
            <a:pPr>
              <a:defRPr/>
            </a:pPr>
            <a:endParaRPr lang="en-US"/>
          </a:p>
        </p:txBody>
      </p:sp>
      <p:sp>
        <p:nvSpPr>
          <p:cNvPr id="3" name="Rectangle 4"/>
          <p:cNvSpPr>
            <a:spLocks noGrp="1" noChangeArrowheads="1"/>
          </p:cNvSpPr>
          <p:nvPr>
            <p:ph type="ftr" sz="quarter" idx="11"/>
          </p:nvPr>
        </p:nvSpPr>
        <p:spPr/>
        <p:txBody>
          <a:bodyPr/>
          <a:lstStyle>
            <a:lvl1pPr>
              <a:defRPr b="1" smtClean="0"/>
            </a:lvl1pPr>
          </a:lstStyle>
          <a:p>
            <a:pPr>
              <a:defRPr/>
            </a:pPr>
            <a:endParaRPr lang="en-US"/>
          </a:p>
        </p:txBody>
      </p:sp>
      <p:sp>
        <p:nvSpPr>
          <p:cNvPr id="4" name="Rectangle 5"/>
          <p:cNvSpPr>
            <a:spLocks noGrp="1" noChangeArrowheads="1"/>
          </p:cNvSpPr>
          <p:nvPr>
            <p:ph type="sldNum" sz="quarter" idx="12"/>
          </p:nvPr>
        </p:nvSpPr>
        <p:spPr/>
        <p:txBody>
          <a:bodyPr/>
          <a:lstStyle>
            <a:lvl1pPr>
              <a:defRPr b="1"/>
            </a:lvl1pPr>
          </a:lstStyle>
          <a:p>
            <a:pPr>
              <a:defRPr/>
            </a:pPr>
            <a:fld id="{138F2EF0-B89E-884B-9486-3DD16CA3FE43}" type="slidenum">
              <a:rPr lang="en-US"/>
              <a:pPr>
                <a:defRPr/>
              </a:pPr>
              <a:t>‹#›</a:t>
            </a:fld>
            <a:endParaRPr lang="en-US"/>
          </a:p>
        </p:txBody>
      </p:sp>
    </p:spTree>
    <p:extLst>
      <p:ext uri="{BB962C8B-B14F-4D97-AF65-F5344CB8AC3E}">
        <p14:creationId xmlns:p14="http://schemas.microsoft.com/office/powerpoint/2010/main" val="328402767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pPr>
                <a:defRPr/>
              </a:pPr>
              <a:t>‹#›</a:t>
            </a:fld>
            <a:endParaRPr lang="en-GB"/>
          </a:p>
        </p:txBody>
      </p:sp>
    </p:spTree>
    <p:extLst>
      <p:ext uri="{BB962C8B-B14F-4D97-AF65-F5344CB8AC3E}">
        <p14:creationId xmlns:p14="http://schemas.microsoft.com/office/powerpoint/2010/main" val="231553331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pPr>
                <a:defRPr/>
              </a:pPr>
              <a:t>‹#›</a:t>
            </a:fld>
            <a:endParaRPr lang="en-GB"/>
          </a:p>
        </p:txBody>
      </p:sp>
    </p:spTree>
    <p:extLst>
      <p:ext uri="{BB962C8B-B14F-4D97-AF65-F5344CB8AC3E}">
        <p14:creationId xmlns:p14="http://schemas.microsoft.com/office/powerpoint/2010/main" val="276831212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pPr>
                <a:defRPr/>
              </a:pPr>
              <a:t>‹#›</a:t>
            </a:fld>
            <a:endParaRPr lang="en-GB"/>
          </a:p>
        </p:txBody>
      </p:sp>
    </p:spTree>
    <p:extLst>
      <p:ext uri="{BB962C8B-B14F-4D97-AF65-F5344CB8AC3E}">
        <p14:creationId xmlns:p14="http://schemas.microsoft.com/office/powerpoint/2010/main" val="204579993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pPr>
                <a:defRPr/>
              </a:pPr>
              <a:t>‹#›</a:t>
            </a:fld>
            <a:endParaRPr lang="en-GB"/>
          </a:p>
        </p:txBody>
      </p:sp>
    </p:spTree>
    <p:extLst>
      <p:ext uri="{BB962C8B-B14F-4D97-AF65-F5344CB8AC3E}">
        <p14:creationId xmlns:p14="http://schemas.microsoft.com/office/powerpoint/2010/main" val="269053018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pPr>
                <a:defRPr/>
              </a:pPr>
              <a:t>‹#›</a:t>
            </a:fld>
            <a:endParaRPr lang="en-GB"/>
          </a:p>
        </p:txBody>
      </p:sp>
    </p:spTree>
    <p:extLst>
      <p:ext uri="{BB962C8B-B14F-4D97-AF65-F5344CB8AC3E}">
        <p14:creationId xmlns:p14="http://schemas.microsoft.com/office/powerpoint/2010/main" val="366268748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pPr>
                <a:defRPr/>
              </a:pPr>
              <a:t>‹#›</a:t>
            </a:fld>
            <a:endParaRPr lang="en-GB"/>
          </a:p>
        </p:txBody>
      </p:sp>
    </p:spTree>
    <p:extLst>
      <p:ext uri="{BB962C8B-B14F-4D97-AF65-F5344CB8AC3E}">
        <p14:creationId xmlns:p14="http://schemas.microsoft.com/office/powerpoint/2010/main" val="337652168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tLang="zh-CN"/>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tLang="zh-CN"/>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F26A34B-F1E6-BE40-A504-D2B2A404ADA8}" type="slidenum">
              <a:rPr lang="zh-CN" altLang="en-US" smtClean="0"/>
              <a:pPr>
                <a:defRPr/>
              </a:pPr>
              <a:t>‹#›</a:t>
            </a:fld>
            <a:endParaRPr lang="en-US" altLang="zh-CN"/>
          </a:p>
        </p:txBody>
      </p:sp>
    </p:spTree>
    <p:extLst>
      <p:ext uri="{BB962C8B-B14F-4D97-AF65-F5344CB8AC3E}">
        <p14:creationId xmlns:p14="http://schemas.microsoft.com/office/powerpoint/2010/main" val="428988849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2944EB09-46C2-944D-94ED-9653E116FDC2}" type="slidenum">
              <a:rPr lang="zh-CN" altLang="en-US" smtClean="0"/>
              <a:pPr>
                <a:defRPr/>
              </a:pPr>
              <a:t>‹#›</a:t>
            </a:fld>
            <a:endParaRPr lang="en-US" altLang="zh-CN"/>
          </a:p>
        </p:txBody>
      </p:sp>
    </p:spTree>
    <p:extLst>
      <p:ext uri="{BB962C8B-B14F-4D97-AF65-F5344CB8AC3E}">
        <p14:creationId xmlns:p14="http://schemas.microsoft.com/office/powerpoint/2010/main" val="153118927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779DB667-2D0E-0F44-8B65-EA55D7B20330}" type="slidenum">
              <a:rPr lang="zh-CN" altLang="en-US" smtClean="0"/>
              <a:pPr>
                <a:defRPr/>
              </a:pPr>
              <a:t>‹#›</a:t>
            </a:fld>
            <a:endParaRPr lang="en-US" altLang="zh-CN"/>
          </a:p>
        </p:txBody>
      </p:sp>
    </p:spTree>
    <p:extLst>
      <p:ext uri="{BB962C8B-B14F-4D97-AF65-F5344CB8AC3E}">
        <p14:creationId xmlns:p14="http://schemas.microsoft.com/office/powerpoint/2010/main" val="294539247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03868BB0-632C-164E-881B-A65A229D5C1C}" type="slidenum">
              <a:rPr lang="zh-CN" altLang="en-US" smtClean="0"/>
              <a:pPr>
                <a:defRPr/>
              </a:pPr>
              <a:t>‹#›</a:t>
            </a:fld>
            <a:endParaRPr lang="en-US" altLang="zh-CN"/>
          </a:p>
        </p:txBody>
      </p:sp>
    </p:spTree>
    <p:extLst>
      <p:ext uri="{BB962C8B-B14F-4D97-AF65-F5344CB8AC3E}">
        <p14:creationId xmlns:p14="http://schemas.microsoft.com/office/powerpoint/2010/main" val="751731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smtClean="0"/>
            </a:lvl1pPr>
          </a:lstStyle>
          <a:p>
            <a:pPr>
              <a:defRPr/>
            </a:pPr>
            <a:endParaRPr lang="en-US"/>
          </a:p>
        </p:txBody>
      </p:sp>
      <p:sp>
        <p:nvSpPr>
          <p:cNvPr id="6" name="Rectangle 4"/>
          <p:cNvSpPr>
            <a:spLocks noGrp="1" noChangeArrowheads="1"/>
          </p:cNvSpPr>
          <p:nvPr>
            <p:ph type="ftr" sz="quarter" idx="11"/>
          </p:nvPr>
        </p:nvSpPr>
        <p:spPr/>
        <p:txBody>
          <a:bodyPr/>
          <a:lstStyle>
            <a:lvl1pPr>
              <a:defRPr b="1" smtClean="0"/>
            </a:lvl1pPr>
          </a:lstStyle>
          <a:p>
            <a:pPr>
              <a:defRPr/>
            </a:pPr>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7C2EDC08-3F86-6448-B295-B2B6BE665033}" type="slidenum">
              <a:rPr lang="en-US"/>
              <a:pPr>
                <a:defRPr/>
              </a:pPr>
              <a:t>‹#›</a:t>
            </a:fld>
            <a:endParaRPr lang="en-US"/>
          </a:p>
        </p:txBody>
      </p:sp>
    </p:spTree>
    <p:extLst>
      <p:ext uri="{BB962C8B-B14F-4D97-AF65-F5344CB8AC3E}">
        <p14:creationId xmlns:p14="http://schemas.microsoft.com/office/powerpoint/2010/main" val="265512863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5"/>
          <p:cNvSpPr>
            <a:spLocks noGrp="1" noChangeArrowheads="1"/>
          </p:cNvSpPr>
          <p:nvPr>
            <p:ph type="sldNum" sz="quarter" idx="12"/>
          </p:nvPr>
        </p:nvSpPr>
        <p:spPr>
          <a:ln/>
        </p:spPr>
        <p:txBody>
          <a:bodyPr/>
          <a:lstStyle>
            <a:lvl1pPr>
              <a:defRPr/>
            </a:lvl1pPr>
          </a:lstStyle>
          <a:p>
            <a:pPr>
              <a:defRPr/>
            </a:pPr>
            <a:fld id="{FC9DA96A-BCDD-8847-A15C-9B3FAEB748D1}" type="slidenum">
              <a:rPr lang="zh-CN" altLang="en-US" smtClean="0"/>
              <a:pPr>
                <a:defRPr/>
              </a:pPr>
              <a:t>‹#›</a:t>
            </a:fld>
            <a:endParaRPr lang="en-US" altLang="zh-CN"/>
          </a:p>
        </p:txBody>
      </p:sp>
    </p:spTree>
    <p:extLst>
      <p:ext uri="{BB962C8B-B14F-4D97-AF65-F5344CB8AC3E}">
        <p14:creationId xmlns:p14="http://schemas.microsoft.com/office/powerpoint/2010/main" val="230176099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5"/>
          <p:cNvSpPr>
            <a:spLocks noGrp="1" noChangeArrowheads="1"/>
          </p:cNvSpPr>
          <p:nvPr>
            <p:ph type="sldNum" sz="quarter" idx="12"/>
          </p:nvPr>
        </p:nvSpPr>
        <p:spPr>
          <a:ln/>
        </p:spPr>
        <p:txBody>
          <a:bodyPr/>
          <a:lstStyle>
            <a:lvl1pPr>
              <a:defRPr/>
            </a:lvl1pPr>
          </a:lstStyle>
          <a:p>
            <a:pPr>
              <a:defRPr/>
            </a:pPr>
            <a:fld id="{6C5D834A-5FB0-DE48-AF11-CD685501C95A}" type="slidenum">
              <a:rPr lang="zh-CN" altLang="en-US" smtClean="0"/>
              <a:pPr>
                <a:defRPr/>
              </a:pPr>
              <a:t>‹#›</a:t>
            </a:fld>
            <a:endParaRPr lang="en-US" altLang="zh-CN"/>
          </a:p>
        </p:txBody>
      </p:sp>
    </p:spTree>
    <p:extLst>
      <p:ext uri="{BB962C8B-B14F-4D97-AF65-F5344CB8AC3E}">
        <p14:creationId xmlns:p14="http://schemas.microsoft.com/office/powerpoint/2010/main" val="267827055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5"/>
          <p:cNvSpPr>
            <a:spLocks noGrp="1" noChangeArrowheads="1"/>
          </p:cNvSpPr>
          <p:nvPr>
            <p:ph type="sldNum" sz="quarter" idx="12"/>
          </p:nvPr>
        </p:nvSpPr>
        <p:spPr>
          <a:ln/>
        </p:spPr>
        <p:txBody>
          <a:bodyPr/>
          <a:lstStyle>
            <a:lvl1pPr>
              <a:defRPr/>
            </a:lvl1pPr>
          </a:lstStyle>
          <a:p>
            <a:pPr>
              <a:defRPr/>
            </a:pPr>
            <a:fld id="{449DCF86-D88E-164D-A812-960122E3597F}" type="slidenum">
              <a:rPr lang="zh-CN" altLang="en-US" smtClean="0"/>
              <a:pPr>
                <a:defRPr/>
              </a:pPr>
              <a:t>‹#›</a:t>
            </a:fld>
            <a:endParaRPr lang="en-US" altLang="zh-CN"/>
          </a:p>
        </p:txBody>
      </p:sp>
    </p:spTree>
    <p:extLst>
      <p:ext uri="{BB962C8B-B14F-4D97-AF65-F5344CB8AC3E}">
        <p14:creationId xmlns:p14="http://schemas.microsoft.com/office/powerpoint/2010/main" val="23814210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B5562D66-E9CE-A34D-8A9E-ABBE3957E3C9}" type="slidenum">
              <a:rPr lang="zh-CN" altLang="en-US" smtClean="0"/>
              <a:pPr>
                <a:defRPr/>
              </a:pPr>
              <a:t>‹#›</a:t>
            </a:fld>
            <a:endParaRPr lang="en-US" altLang="zh-CN"/>
          </a:p>
        </p:txBody>
      </p:sp>
    </p:spTree>
    <p:extLst>
      <p:ext uri="{BB962C8B-B14F-4D97-AF65-F5344CB8AC3E}">
        <p14:creationId xmlns:p14="http://schemas.microsoft.com/office/powerpoint/2010/main" val="74565381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7DF62ACF-73CE-D84B-9670-C0FE8BF6EB64}" type="slidenum">
              <a:rPr lang="zh-CN" altLang="en-US" smtClean="0"/>
              <a:pPr>
                <a:defRPr/>
              </a:pPr>
              <a:t>‹#›</a:t>
            </a:fld>
            <a:endParaRPr lang="en-US" altLang="zh-CN"/>
          </a:p>
        </p:txBody>
      </p:sp>
    </p:spTree>
    <p:extLst>
      <p:ext uri="{BB962C8B-B14F-4D97-AF65-F5344CB8AC3E}">
        <p14:creationId xmlns:p14="http://schemas.microsoft.com/office/powerpoint/2010/main" val="235551584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9F560C7A-71D9-0B46-B0E6-0F17C9E4DBC4}" type="slidenum">
              <a:rPr lang="zh-CN" altLang="en-US" smtClean="0"/>
              <a:pPr>
                <a:defRPr/>
              </a:pPr>
              <a:t>‹#›</a:t>
            </a:fld>
            <a:endParaRPr lang="en-US" altLang="zh-CN"/>
          </a:p>
        </p:txBody>
      </p:sp>
    </p:spTree>
    <p:extLst>
      <p:ext uri="{BB962C8B-B14F-4D97-AF65-F5344CB8AC3E}">
        <p14:creationId xmlns:p14="http://schemas.microsoft.com/office/powerpoint/2010/main" val="425776719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91A17AB5-1810-5A49-8763-3282C82B2FD6}" type="slidenum">
              <a:rPr lang="zh-CN" altLang="en-US" smtClean="0"/>
              <a:pPr>
                <a:defRPr/>
              </a:pPr>
              <a:t>‹#›</a:t>
            </a:fld>
            <a:endParaRPr lang="en-US" altLang="zh-CN"/>
          </a:p>
        </p:txBody>
      </p:sp>
    </p:spTree>
    <p:extLst>
      <p:ext uri="{BB962C8B-B14F-4D97-AF65-F5344CB8AC3E}">
        <p14:creationId xmlns:p14="http://schemas.microsoft.com/office/powerpoint/2010/main" val="159180286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tLang="zh-CN"/>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tLang="zh-CN"/>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F26A34B-F1E6-BE40-A504-D2B2A404ADA8}" type="slidenum">
              <a:rPr lang="zh-CN" altLang="en-US" smtClean="0"/>
              <a:pPr>
                <a:defRPr/>
              </a:pPr>
              <a:t>‹#›</a:t>
            </a:fld>
            <a:endParaRPr lang="en-US" altLang="zh-CN"/>
          </a:p>
        </p:txBody>
      </p:sp>
    </p:spTree>
    <p:extLst>
      <p:ext uri="{BB962C8B-B14F-4D97-AF65-F5344CB8AC3E}">
        <p14:creationId xmlns:p14="http://schemas.microsoft.com/office/powerpoint/2010/main" val="428988849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2944EB09-46C2-944D-94ED-9653E116FDC2}" type="slidenum">
              <a:rPr lang="zh-CN" altLang="en-US" smtClean="0"/>
              <a:pPr>
                <a:defRPr/>
              </a:pPr>
              <a:t>‹#›</a:t>
            </a:fld>
            <a:endParaRPr lang="en-US" altLang="zh-CN"/>
          </a:p>
        </p:txBody>
      </p:sp>
    </p:spTree>
    <p:extLst>
      <p:ext uri="{BB962C8B-B14F-4D97-AF65-F5344CB8AC3E}">
        <p14:creationId xmlns:p14="http://schemas.microsoft.com/office/powerpoint/2010/main" val="153118927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779DB667-2D0E-0F44-8B65-EA55D7B20330}" type="slidenum">
              <a:rPr lang="zh-CN" altLang="en-US" smtClean="0"/>
              <a:pPr>
                <a:defRPr/>
              </a:pPr>
              <a:t>‹#›</a:t>
            </a:fld>
            <a:endParaRPr lang="en-US" altLang="zh-CN"/>
          </a:p>
        </p:txBody>
      </p:sp>
    </p:spTree>
    <p:extLst>
      <p:ext uri="{BB962C8B-B14F-4D97-AF65-F5344CB8AC3E}">
        <p14:creationId xmlns:p14="http://schemas.microsoft.com/office/powerpoint/2010/main" val="2945392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smtClean="0"/>
            </a:lvl1pPr>
          </a:lstStyle>
          <a:p>
            <a:pPr>
              <a:defRPr/>
            </a:pPr>
            <a:endParaRPr lang="en-US"/>
          </a:p>
        </p:txBody>
      </p:sp>
      <p:sp>
        <p:nvSpPr>
          <p:cNvPr id="6" name="Rectangle 4"/>
          <p:cNvSpPr>
            <a:spLocks noGrp="1" noChangeArrowheads="1"/>
          </p:cNvSpPr>
          <p:nvPr>
            <p:ph type="ftr" sz="quarter" idx="11"/>
          </p:nvPr>
        </p:nvSpPr>
        <p:spPr/>
        <p:txBody>
          <a:bodyPr/>
          <a:lstStyle>
            <a:lvl1pPr>
              <a:defRPr b="1" smtClean="0"/>
            </a:lvl1pPr>
          </a:lstStyle>
          <a:p>
            <a:pPr>
              <a:defRPr/>
            </a:pPr>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5FC6C028-0B42-8247-8F63-412076871F81}" type="slidenum">
              <a:rPr lang="en-US"/>
              <a:pPr>
                <a:defRPr/>
              </a:pPr>
              <a:t>‹#›</a:t>
            </a:fld>
            <a:endParaRPr lang="en-US"/>
          </a:p>
        </p:txBody>
      </p:sp>
    </p:spTree>
    <p:extLst>
      <p:ext uri="{BB962C8B-B14F-4D97-AF65-F5344CB8AC3E}">
        <p14:creationId xmlns:p14="http://schemas.microsoft.com/office/powerpoint/2010/main" val="427757572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03868BB0-632C-164E-881B-A65A229D5C1C}" type="slidenum">
              <a:rPr lang="zh-CN" altLang="en-US" smtClean="0"/>
              <a:pPr>
                <a:defRPr/>
              </a:pPr>
              <a:t>‹#›</a:t>
            </a:fld>
            <a:endParaRPr lang="en-US" altLang="zh-CN"/>
          </a:p>
        </p:txBody>
      </p:sp>
    </p:spTree>
    <p:extLst>
      <p:ext uri="{BB962C8B-B14F-4D97-AF65-F5344CB8AC3E}">
        <p14:creationId xmlns:p14="http://schemas.microsoft.com/office/powerpoint/2010/main" val="75173149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5"/>
          <p:cNvSpPr>
            <a:spLocks noGrp="1" noChangeArrowheads="1"/>
          </p:cNvSpPr>
          <p:nvPr>
            <p:ph type="sldNum" sz="quarter" idx="12"/>
          </p:nvPr>
        </p:nvSpPr>
        <p:spPr>
          <a:ln/>
        </p:spPr>
        <p:txBody>
          <a:bodyPr/>
          <a:lstStyle>
            <a:lvl1pPr>
              <a:defRPr/>
            </a:lvl1pPr>
          </a:lstStyle>
          <a:p>
            <a:pPr>
              <a:defRPr/>
            </a:pPr>
            <a:fld id="{FC9DA96A-BCDD-8847-A15C-9B3FAEB748D1}" type="slidenum">
              <a:rPr lang="zh-CN" altLang="en-US" smtClean="0"/>
              <a:pPr>
                <a:defRPr/>
              </a:pPr>
              <a:t>‹#›</a:t>
            </a:fld>
            <a:endParaRPr lang="en-US" altLang="zh-CN"/>
          </a:p>
        </p:txBody>
      </p:sp>
    </p:spTree>
    <p:extLst>
      <p:ext uri="{BB962C8B-B14F-4D97-AF65-F5344CB8AC3E}">
        <p14:creationId xmlns:p14="http://schemas.microsoft.com/office/powerpoint/2010/main" val="230176099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5"/>
          <p:cNvSpPr>
            <a:spLocks noGrp="1" noChangeArrowheads="1"/>
          </p:cNvSpPr>
          <p:nvPr>
            <p:ph type="sldNum" sz="quarter" idx="12"/>
          </p:nvPr>
        </p:nvSpPr>
        <p:spPr>
          <a:ln/>
        </p:spPr>
        <p:txBody>
          <a:bodyPr/>
          <a:lstStyle>
            <a:lvl1pPr>
              <a:defRPr/>
            </a:lvl1pPr>
          </a:lstStyle>
          <a:p>
            <a:pPr>
              <a:defRPr/>
            </a:pPr>
            <a:fld id="{6C5D834A-5FB0-DE48-AF11-CD685501C95A}" type="slidenum">
              <a:rPr lang="zh-CN" altLang="en-US" smtClean="0"/>
              <a:pPr>
                <a:defRPr/>
              </a:pPr>
              <a:t>‹#›</a:t>
            </a:fld>
            <a:endParaRPr lang="en-US" altLang="zh-CN"/>
          </a:p>
        </p:txBody>
      </p:sp>
    </p:spTree>
    <p:extLst>
      <p:ext uri="{BB962C8B-B14F-4D97-AF65-F5344CB8AC3E}">
        <p14:creationId xmlns:p14="http://schemas.microsoft.com/office/powerpoint/2010/main" val="267827055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5"/>
          <p:cNvSpPr>
            <a:spLocks noGrp="1" noChangeArrowheads="1"/>
          </p:cNvSpPr>
          <p:nvPr>
            <p:ph type="sldNum" sz="quarter" idx="12"/>
          </p:nvPr>
        </p:nvSpPr>
        <p:spPr>
          <a:ln/>
        </p:spPr>
        <p:txBody>
          <a:bodyPr/>
          <a:lstStyle>
            <a:lvl1pPr>
              <a:defRPr/>
            </a:lvl1pPr>
          </a:lstStyle>
          <a:p>
            <a:pPr>
              <a:defRPr/>
            </a:pPr>
            <a:fld id="{449DCF86-D88E-164D-A812-960122E3597F}" type="slidenum">
              <a:rPr lang="zh-CN" altLang="en-US" smtClean="0"/>
              <a:pPr>
                <a:defRPr/>
              </a:pPr>
              <a:t>‹#›</a:t>
            </a:fld>
            <a:endParaRPr lang="en-US" altLang="zh-CN"/>
          </a:p>
        </p:txBody>
      </p:sp>
    </p:spTree>
    <p:extLst>
      <p:ext uri="{BB962C8B-B14F-4D97-AF65-F5344CB8AC3E}">
        <p14:creationId xmlns:p14="http://schemas.microsoft.com/office/powerpoint/2010/main" val="238142102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B5562D66-E9CE-A34D-8A9E-ABBE3957E3C9}" type="slidenum">
              <a:rPr lang="zh-CN" altLang="en-US" smtClean="0"/>
              <a:pPr>
                <a:defRPr/>
              </a:pPr>
              <a:t>‹#›</a:t>
            </a:fld>
            <a:endParaRPr lang="en-US" altLang="zh-CN"/>
          </a:p>
        </p:txBody>
      </p:sp>
    </p:spTree>
    <p:extLst>
      <p:ext uri="{BB962C8B-B14F-4D97-AF65-F5344CB8AC3E}">
        <p14:creationId xmlns:p14="http://schemas.microsoft.com/office/powerpoint/2010/main" val="74565381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5"/>
          <p:cNvSpPr>
            <a:spLocks noGrp="1" noChangeArrowheads="1"/>
          </p:cNvSpPr>
          <p:nvPr>
            <p:ph type="sldNum" sz="quarter" idx="12"/>
          </p:nvPr>
        </p:nvSpPr>
        <p:spPr>
          <a:ln/>
        </p:spPr>
        <p:txBody>
          <a:bodyPr/>
          <a:lstStyle>
            <a:lvl1pPr>
              <a:defRPr/>
            </a:lvl1pPr>
          </a:lstStyle>
          <a:p>
            <a:pPr>
              <a:defRPr/>
            </a:pPr>
            <a:fld id="{7DF62ACF-73CE-D84B-9670-C0FE8BF6EB64}" type="slidenum">
              <a:rPr lang="zh-CN" altLang="en-US" smtClean="0"/>
              <a:pPr>
                <a:defRPr/>
              </a:pPr>
              <a:t>‹#›</a:t>
            </a:fld>
            <a:endParaRPr lang="en-US" altLang="zh-CN"/>
          </a:p>
        </p:txBody>
      </p:sp>
    </p:spTree>
    <p:extLst>
      <p:ext uri="{BB962C8B-B14F-4D97-AF65-F5344CB8AC3E}">
        <p14:creationId xmlns:p14="http://schemas.microsoft.com/office/powerpoint/2010/main" val="235551584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9F560C7A-71D9-0B46-B0E6-0F17C9E4DBC4}" type="slidenum">
              <a:rPr lang="zh-CN" altLang="en-US" smtClean="0"/>
              <a:pPr>
                <a:defRPr/>
              </a:pPr>
              <a:t>‹#›</a:t>
            </a:fld>
            <a:endParaRPr lang="en-US" altLang="zh-CN"/>
          </a:p>
        </p:txBody>
      </p:sp>
    </p:spTree>
    <p:extLst>
      <p:ext uri="{BB962C8B-B14F-4D97-AF65-F5344CB8AC3E}">
        <p14:creationId xmlns:p14="http://schemas.microsoft.com/office/powerpoint/2010/main" val="425776719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2"/>
          </p:nvPr>
        </p:nvSpPr>
        <p:spPr>
          <a:ln/>
        </p:spPr>
        <p:txBody>
          <a:bodyPr/>
          <a:lstStyle>
            <a:lvl1pPr>
              <a:defRPr/>
            </a:lvl1pPr>
          </a:lstStyle>
          <a:p>
            <a:pPr>
              <a:defRPr/>
            </a:pPr>
            <a:fld id="{91A17AB5-1810-5A49-8763-3282C82B2FD6}" type="slidenum">
              <a:rPr lang="zh-CN" altLang="en-US" smtClean="0"/>
              <a:pPr>
                <a:defRPr/>
              </a:pPr>
              <a:t>‹#›</a:t>
            </a:fld>
            <a:endParaRPr lang="en-US" altLang="zh-CN"/>
          </a:p>
        </p:txBody>
      </p:sp>
    </p:spTree>
    <p:extLst>
      <p:ext uri="{BB962C8B-B14F-4D97-AF65-F5344CB8AC3E}">
        <p14:creationId xmlns:p14="http://schemas.microsoft.com/office/powerpoint/2010/main" val="159180286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47B111D0-2425-074F-B2B8-E0C41040BCD3}" type="slidenum">
              <a:rPr lang="en-US"/>
              <a:pPr>
                <a:defRPr/>
              </a:pPr>
              <a:t>‹#›</a:t>
            </a:fld>
            <a:endParaRPr lang="en-US"/>
          </a:p>
        </p:txBody>
      </p:sp>
    </p:spTree>
    <p:extLst>
      <p:ext uri="{BB962C8B-B14F-4D97-AF65-F5344CB8AC3E}">
        <p14:creationId xmlns:p14="http://schemas.microsoft.com/office/powerpoint/2010/main" val="382545538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9AE8BE9-FED5-8F4B-B6DD-ADF350D32E13}" type="slidenum">
              <a:rPr lang="en-US"/>
              <a:pPr>
                <a:defRPr/>
              </a:pPr>
              <a:t>‹#›</a:t>
            </a:fld>
            <a:endParaRPr lang="en-US"/>
          </a:p>
        </p:txBody>
      </p:sp>
    </p:spTree>
    <p:extLst>
      <p:ext uri="{BB962C8B-B14F-4D97-AF65-F5344CB8AC3E}">
        <p14:creationId xmlns:p14="http://schemas.microsoft.com/office/powerpoint/2010/main" val="1920004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smtClean="0"/>
            </a:lvl1pPr>
          </a:lstStyle>
          <a:p>
            <a:pPr>
              <a:defRPr/>
            </a:pPr>
            <a:endParaRPr lang="en-US"/>
          </a:p>
        </p:txBody>
      </p:sp>
      <p:sp>
        <p:nvSpPr>
          <p:cNvPr id="5" name="Rectangle 4"/>
          <p:cNvSpPr>
            <a:spLocks noGrp="1" noChangeArrowheads="1"/>
          </p:cNvSpPr>
          <p:nvPr>
            <p:ph type="ftr" sz="quarter" idx="11"/>
          </p:nvPr>
        </p:nvSpPr>
        <p:spPr/>
        <p:txBody>
          <a:bodyPr/>
          <a:lstStyle>
            <a:lvl1pPr>
              <a:defRPr b="1" smtClean="0"/>
            </a:lvl1pPr>
          </a:lstStyle>
          <a:p>
            <a:pPr>
              <a:defRPr/>
            </a:pPr>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2A92C43A-3EAE-064D-B6B5-173A131AFC74}" type="slidenum">
              <a:rPr lang="en-US"/>
              <a:pPr>
                <a:defRPr/>
              </a:pPr>
              <a:t>‹#›</a:t>
            </a:fld>
            <a:endParaRPr lang="en-US"/>
          </a:p>
        </p:txBody>
      </p:sp>
    </p:spTree>
    <p:extLst>
      <p:ext uri="{BB962C8B-B14F-4D97-AF65-F5344CB8AC3E}">
        <p14:creationId xmlns:p14="http://schemas.microsoft.com/office/powerpoint/2010/main" val="266818864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6F07FA2-3A17-5040-B586-B4AF278DC7A2}" type="slidenum">
              <a:rPr lang="en-US"/>
              <a:pPr>
                <a:defRPr/>
              </a:pPr>
              <a:t>‹#›</a:t>
            </a:fld>
            <a:endParaRPr lang="en-US"/>
          </a:p>
        </p:txBody>
      </p:sp>
    </p:spTree>
    <p:extLst>
      <p:ext uri="{BB962C8B-B14F-4D97-AF65-F5344CB8AC3E}">
        <p14:creationId xmlns:p14="http://schemas.microsoft.com/office/powerpoint/2010/main" val="147857784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7184F79E-BB1E-D246-9409-46D2624C31EE}" type="slidenum">
              <a:rPr lang="en-US"/>
              <a:pPr>
                <a:defRPr/>
              </a:pPr>
              <a:t>‹#›</a:t>
            </a:fld>
            <a:endParaRPr lang="en-US"/>
          </a:p>
        </p:txBody>
      </p:sp>
    </p:spTree>
    <p:extLst>
      <p:ext uri="{BB962C8B-B14F-4D97-AF65-F5344CB8AC3E}">
        <p14:creationId xmlns:p14="http://schemas.microsoft.com/office/powerpoint/2010/main" val="120854759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2196B4FD-034F-2347-BB41-87521F71E472}" type="slidenum">
              <a:rPr lang="en-US"/>
              <a:pPr>
                <a:defRPr/>
              </a:pPr>
              <a:t>‹#›</a:t>
            </a:fld>
            <a:endParaRPr lang="en-US"/>
          </a:p>
        </p:txBody>
      </p:sp>
    </p:spTree>
    <p:extLst>
      <p:ext uri="{BB962C8B-B14F-4D97-AF65-F5344CB8AC3E}">
        <p14:creationId xmlns:p14="http://schemas.microsoft.com/office/powerpoint/2010/main" val="307364988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5F518B9D-FF0E-AB49-9004-0507CBEFA40D}" type="slidenum">
              <a:rPr lang="en-US"/>
              <a:pPr>
                <a:defRPr/>
              </a:pPr>
              <a:t>‹#›</a:t>
            </a:fld>
            <a:endParaRPr lang="en-US"/>
          </a:p>
        </p:txBody>
      </p:sp>
    </p:spTree>
    <p:extLst>
      <p:ext uri="{BB962C8B-B14F-4D97-AF65-F5344CB8AC3E}">
        <p14:creationId xmlns:p14="http://schemas.microsoft.com/office/powerpoint/2010/main" val="99155860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F5E3F0BE-6635-8C45-B37D-C87ABCF6C1CB}" type="slidenum">
              <a:rPr lang="en-US"/>
              <a:pPr>
                <a:defRPr/>
              </a:pPr>
              <a:t>‹#›</a:t>
            </a:fld>
            <a:endParaRPr lang="en-US"/>
          </a:p>
        </p:txBody>
      </p:sp>
    </p:spTree>
    <p:extLst>
      <p:ext uri="{BB962C8B-B14F-4D97-AF65-F5344CB8AC3E}">
        <p14:creationId xmlns:p14="http://schemas.microsoft.com/office/powerpoint/2010/main" val="229863942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5874BCC-05D8-034D-A05F-B6EE8F7C1A40}" type="slidenum">
              <a:rPr lang="en-US"/>
              <a:pPr>
                <a:defRPr/>
              </a:pPr>
              <a:t>‹#›</a:t>
            </a:fld>
            <a:endParaRPr lang="en-US"/>
          </a:p>
        </p:txBody>
      </p:sp>
    </p:spTree>
    <p:extLst>
      <p:ext uri="{BB962C8B-B14F-4D97-AF65-F5344CB8AC3E}">
        <p14:creationId xmlns:p14="http://schemas.microsoft.com/office/powerpoint/2010/main" val="89000414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193274C-1339-FC47-A8BC-CD7BED57F4CD}" type="slidenum">
              <a:rPr lang="en-US"/>
              <a:pPr>
                <a:defRPr/>
              </a:pPr>
              <a:t>‹#›</a:t>
            </a:fld>
            <a:endParaRPr lang="en-US"/>
          </a:p>
        </p:txBody>
      </p:sp>
    </p:spTree>
    <p:extLst>
      <p:ext uri="{BB962C8B-B14F-4D97-AF65-F5344CB8AC3E}">
        <p14:creationId xmlns:p14="http://schemas.microsoft.com/office/powerpoint/2010/main" val="338292425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C7C2EC6-55AB-4F42-8D75-B7BDA5F6D6E0}" type="slidenum">
              <a:rPr lang="en-US"/>
              <a:pPr>
                <a:defRPr/>
              </a:pPr>
              <a:t>‹#›</a:t>
            </a:fld>
            <a:endParaRPr lang="en-US"/>
          </a:p>
        </p:txBody>
      </p:sp>
    </p:spTree>
    <p:extLst>
      <p:ext uri="{BB962C8B-B14F-4D97-AF65-F5344CB8AC3E}">
        <p14:creationId xmlns:p14="http://schemas.microsoft.com/office/powerpoint/2010/main" val="196787256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B5A5998-9C6A-9E40-8900-E379E8AD620B}" type="slidenum">
              <a:rPr lang="en-US"/>
              <a:pPr>
                <a:defRPr/>
              </a:pPr>
              <a:t>‹#›</a:t>
            </a:fld>
            <a:endParaRPr lang="en-US"/>
          </a:p>
        </p:txBody>
      </p:sp>
    </p:spTree>
    <p:extLst>
      <p:ext uri="{BB962C8B-B14F-4D97-AF65-F5344CB8AC3E}">
        <p14:creationId xmlns:p14="http://schemas.microsoft.com/office/powerpoint/2010/main" val="131351372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04DFF81-D208-B74D-9157-367C23428105}" type="slidenum">
              <a:rPr lang="en-US"/>
              <a:pPr>
                <a:defRPr/>
              </a:pPr>
              <a:t>‹#›</a:t>
            </a:fld>
            <a:endParaRPr lang="en-US"/>
          </a:p>
        </p:txBody>
      </p:sp>
    </p:spTree>
    <p:extLst>
      <p:ext uri="{BB962C8B-B14F-4D97-AF65-F5344CB8AC3E}">
        <p14:creationId xmlns:p14="http://schemas.microsoft.com/office/powerpoint/2010/main" val="20930819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smtClean="0"/>
            </a:lvl1pPr>
          </a:lstStyle>
          <a:p>
            <a:pPr>
              <a:defRPr/>
            </a:pPr>
            <a:endParaRPr lang="en-US"/>
          </a:p>
        </p:txBody>
      </p:sp>
      <p:sp>
        <p:nvSpPr>
          <p:cNvPr id="5" name="Rectangle 4"/>
          <p:cNvSpPr>
            <a:spLocks noGrp="1" noChangeArrowheads="1"/>
          </p:cNvSpPr>
          <p:nvPr>
            <p:ph type="ftr" sz="quarter" idx="11"/>
          </p:nvPr>
        </p:nvSpPr>
        <p:spPr/>
        <p:txBody>
          <a:bodyPr/>
          <a:lstStyle>
            <a:lvl1pPr>
              <a:defRPr b="1" smtClean="0"/>
            </a:lvl1pPr>
          </a:lstStyle>
          <a:p>
            <a:pPr>
              <a:defRPr/>
            </a:pPr>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256BD5D6-2032-8F42-9572-7B82255F7261}" type="slidenum">
              <a:rPr lang="en-US"/>
              <a:pPr>
                <a:defRPr/>
              </a:pPr>
              <a:t>‹#›</a:t>
            </a:fld>
            <a:endParaRPr lang="en-US"/>
          </a:p>
        </p:txBody>
      </p:sp>
    </p:spTree>
    <p:extLst>
      <p:ext uri="{BB962C8B-B14F-4D97-AF65-F5344CB8AC3E}">
        <p14:creationId xmlns:p14="http://schemas.microsoft.com/office/powerpoint/2010/main" val="109964235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BDD6E7E0-B98C-BB40-8E37-450EEB7CAF2A}" type="slidenum">
              <a:rPr lang="en-US"/>
              <a:pPr>
                <a:defRPr/>
              </a:pPr>
              <a:t>‹#›</a:t>
            </a:fld>
            <a:endParaRPr lang="en-US"/>
          </a:p>
        </p:txBody>
      </p:sp>
    </p:spTree>
    <p:extLst>
      <p:ext uri="{BB962C8B-B14F-4D97-AF65-F5344CB8AC3E}">
        <p14:creationId xmlns:p14="http://schemas.microsoft.com/office/powerpoint/2010/main" val="39333936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329775699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0183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606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42215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97973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0360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518351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788447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693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a:solidFill>
                  <a:srgbClr val="EAEAEA"/>
                </a:solidFill>
              </a:defRPr>
            </a:lvl1pPr>
          </a:lstStyle>
          <a:p>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b="1">
                <a:solidFill>
                  <a:srgbClr val="EAEAEA"/>
                </a:solidFill>
              </a:defRPr>
            </a:lvl1pPr>
          </a:lstStyle>
          <a:p>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b="1">
                <a:solidFill>
                  <a:srgbClr val="EAEAEA"/>
                </a:solidFill>
              </a:defRPr>
            </a:lvl1pPr>
          </a:lstStyle>
          <a:p>
            <a:pPr>
              <a:defRPr/>
            </a:pPr>
            <a:fld id="{92AB5A8E-A6B0-0B45-9569-5AAEC0EAB9E6}" type="slidenum">
              <a:rPr lang="en-US"/>
              <a:pPr>
                <a:defRPr/>
              </a:pPr>
              <a:t>‹#›</a:t>
            </a:fld>
            <a:endParaRPr lang="en-US"/>
          </a:p>
        </p:txBody>
      </p:sp>
    </p:spTree>
    <p:extLst>
      <p:ext uri="{BB962C8B-B14F-4D97-AF65-F5344CB8AC3E}">
        <p14:creationId xmlns:p14="http://schemas.microsoft.com/office/powerpoint/2010/main" val="122991884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671772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68905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28/09/2024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521272442"/>
      </p:ext>
    </p:extLst>
  </p:cSld>
  <p:clrMapOvr>
    <a:overrideClrMapping bg1="dk1" tx1="lt1" bg2="dk2" tx2="lt2" accent1="accent1" accent2="accent2" accent3="accent3" accent4="accent4" accent5="accent5" accent6="accent6" hlink="hlink" folHlink="folHlink"/>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28/09/2024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76723800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28/09/2024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937223713"/>
      </p:ext>
    </p:extLst>
  </p:cSld>
  <p:clrMapOvr>
    <a:overrideClrMapping bg1="lt1" tx1="dk1" bg2="lt2" tx2="dk2" accent1="accent1" accent2="accent2" accent3="accent3" accent4="accent4" accent5="accent5" accent6="accent6" hlink="hlink" folHlink="folHlink"/>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28/09/2024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7689586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28/09/2024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83869315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28/09/2024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56731221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28/09/2024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20844461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28/09/2024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61267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4DA49F4B-F02A-2F42-9B5C-AE999D317D6F}" type="slidenum">
              <a:rPr lang="en-US"/>
              <a:pPr>
                <a:defRPr/>
              </a:pPr>
              <a:t>‹#›</a:t>
            </a:fld>
            <a:endParaRPr lang="en-US"/>
          </a:p>
        </p:txBody>
      </p:sp>
    </p:spTree>
    <p:extLst>
      <p:ext uri="{BB962C8B-B14F-4D97-AF65-F5344CB8AC3E}">
        <p14:creationId xmlns:p14="http://schemas.microsoft.com/office/powerpoint/2010/main" val="11033987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28/09/2024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51883323"/>
      </p:ext>
    </p:extLst>
  </p:cSld>
  <p:clrMapOvr>
    <a:overrideClrMapping bg1="lt1" tx1="dk1" bg2="lt2" tx2="dk2" accent1="accent1" accent2="accent2" accent3="accent3" accent4="accent4" accent5="accent5" accent6="accent6" hlink="hlink" folHlink="folHlink"/>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28/09/2024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63811937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28/09/2024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176677986"/>
      </p:ext>
    </p:extLst>
  </p:cSld>
  <p:clrMapOvr>
    <a:overrideClrMapping bg1="lt1" tx1="dk1" bg2="lt2" tx2="dk2" accent1="accent1" accent2="accent2" accent3="accent3" accent4="accent4" accent5="accent5" accent6="accent6" hlink="hlink" folHlink="folHlink"/>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350790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085491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806430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81132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833417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430452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6662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2EF123B3-EE0D-6B45-BD6E-D90EAFC22AF2}" type="slidenum">
              <a:rPr lang="en-US"/>
              <a:pPr>
                <a:defRPr/>
              </a:pPr>
              <a:t>‹#›</a:t>
            </a:fld>
            <a:endParaRPr lang="en-US"/>
          </a:p>
        </p:txBody>
      </p:sp>
    </p:spTree>
    <p:extLst>
      <p:ext uri="{BB962C8B-B14F-4D97-AF65-F5344CB8AC3E}">
        <p14:creationId xmlns:p14="http://schemas.microsoft.com/office/powerpoint/2010/main" val="227813956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108656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458243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417632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888950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130195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158710995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14393274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138083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433270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7062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C88BB7EB-8585-F947-AF24-0036FD618358}" type="slidenum">
              <a:rPr lang="en-US"/>
              <a:pPr>
                <a:defRPr/>
              </a:pPr>
              <a:t>‹#›</a:t>
            </a:fld>
            <a:endParaRPr lang="en-US"/>
          </a:p>
        </p:txBody>
      </p:sp>
    </p:spTree>
    <p:extLst>
      <p:ext uri="{BB962C8B-B14F-4D97-AF65-F5344CB8AC3E}">
        <p14:creationId xmlns:p14="http://schemas.microsoft.com/office/powerpoint/2010/main" val="21992524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649256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203386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425920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130341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675451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09486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537838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054928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27450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113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BDD9721-FD53-9E4E-911C-8C4654EB1F7D}" type="slidenum">
              <a:rPr lang="zh-CN" altLang="en-US"/>
              <a:pPr>
                <a:defRPr/>
              </a:pPr>
              <a:t>‹#›</a:t>
            </a:fld>
            <a:endParaRPr lang="en-US" altLang="zh-CN"/>
          </a:p>
        </p:txBody>
      </p:sp>
    </p:spTree>
    <p:extLst>
      <p:ext uri="{BB962C8B-B14F-4D97-AF65-F5344CB8AC3E}">
        <p14:creationId xmlns:p14="http://schemas.microsoft.com/office/powerpoint/2010/main" val="19390087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b="1"/>
            </a:lvl1pPr>
          </a:lstStyle>
          <a:p>
            <a:endParaRPr lang="en-US"/>
          </a:p>
        </p:txBody>
      </p:sp>
      <p:sp>
        <p:nvSpPr>
          <p:cNvPr id="8" name="Rectangle 4"/>
          <p:cNvSpPr>
            <a:spLocks noGrp="1" noChangeArrowheads="1"/>
          </p:cNvSpPr>
          <p:nvPr>
            <p:ph type="ftr" sz="quarter" idx="11"/>
          </p:nvPr>
        </p:nvSpPr>
        <p:spPr/>
        <p:txBody>
          <a:bodyPr/>
          <a:lstStyle>
            <a:lvl1pPr>
              <a:defRPr b="1"/>
            </a:lvl1pPr>
          </a:lstStyle>
          <a:p>
            <a:endParaRPr lang="en-US"/>
          </a:p>
        </p:txBody>
      </p:sp>
      <p:sp>
        <p:nvSpPr>
          <p:cNvPr id="9" name="Rectangle 5"/>
          <p:cNvSpPr>
            <a:spLocks noGrp="1" noChangeArrowheads="1"/>
          </p:cNvSpPr>
          <p:nvPr>
            <p:ph type="sldNum" sz="quarter" idx="12"/>
          </p:nvPr>
        </p:nvSpPr>
        <p:spPr/>
        <p:txBody>
          <a:bodyPr/>
          <a:lstStyle>
            <a:lvl1pPr>
              <a:defRPr b="1"/>
            </a:lvl1pPr>
          </a:lstStyle>
          <a:p>
            <a:pPr>
              <a:defRPr/>
            </a:pPr>
            <a:fld id="{8E118C52-0753-0645-9F3E-48338CE4DC4F}" type="slidenum">
              <a:rPr lang="en-US"/>
              <a:pPr>
                <a:defRPr/>
              </a:pPr>
              <a:t>‹#›</a:t>
            </a:fld>
            <a:endParaRPr lang="en-US"/>
          </a:p>
        </p:txBody>
      </p:sp>
    </p:spTree>
    <p:extLst>
      <p:ext uri="{BB962C8B-B14F-4D97-AF65-F5344CB8AC3E}">
        <p14:creationId xmlns:p14="http://schemas.microsoft.com/office/powerpoint/2010/main" val="220818994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437630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03976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54994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903928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531631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692488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138069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676720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535597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7629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b="1"/>
            </a:lvl1pPr>
          </a:lstStyle>
          <a:p>
            <a:endParaRPr lang="en-US"/>
          </a:p>
        </p:txBody>
      </p:sp>
      <p:sp>
        <p:nvSpPr>
          <p:cNvPr id="4" name="Rectangle 4"/>
          <p:cNvSpPr>
            <a:spLocks noGrp="1" noChangeArrowheads="1"/>
          </p:cNvSpPr>
          <p:nvPr>
            <p:ph type="ftr" sz="quarter" idx="11"/>
          </p:nvPr>
        </p:nvSpPr>
        <p:spPr/>
        <p:txBody>
          <a:bodyPr/>
          <a:lstStyle>
            <a:lvl1pPr>
              <a:defRPr b="1"/>
            </a:lvl1pPr>
          </a:lstStyle>
          <a:p>
            <a:endParaRPr lang="en-US"/>
          </a:p>
        </p:txBody>
      </p:sp>
      <p:sp>
        <p:nvSpPr>
          <p:cNvPr id="5" name="Rectangle 5"/>
          <p:cNvSpPr>
            <a:spLocks noGrp="1" noChangeArrowheads="1"/>
          </p:cNvSpPr>
          <p:nvPr>
            <p:ph type="sldNum" sz="quarter" idx="12"/>
          </p:nvPr>
        </p:nvSpPr>
        <p:spPr/>
        <p:txBody>
          <a:bodyPr/>
          <a:lstStyle>
            <a:lvl1pPr>
              <a:defRPr b="1"/>
            </a:lvl1pPr>
          </a:lstStyle>
          <a:p>
            <a:pPr>
              <a:defRPr/>
            </a:pPr>
            <a:fld id="{A3E66E6D-A9DB-704A-A672-21446EE8EB11}" type="slidenum">
              <a:rPr lang="en-US"/>
              <a:pPr>
                <a:defRPr/>
              </a:pPr>
              <a:t>‹#›</a:t>
            </a:fld>
            <a:endParaRPr lang="en-US"/>
          </a:p>
        </p:txBody>
      </p:sp>
    </p:spTree>
    <p:extLst>
      <p:ext uri="{BB962C8B-B14F-4D97-AF65-F5344CB8AC3E}">
        <p14:creationId xmlns:p14="http://schemas.microsoft.com/office/powerpoint/2010/main" val="331731118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501241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428758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060840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022384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885186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37973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914619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970090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237809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47858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b="1"/>
            </a:lvl1pPr>
          </a:lstStyle>
          <a:p>
            <a:endParaRPr lang="en-US"/>
          </a:p>
        </p:txBody>
      </p:sp>
      <p:sp>
        <p:nvSpPr>
          <p:cNvPr id="3" name="Rectangle 4"/>
          <p:cNvSpPr>
            <a:spLocks noGrp="1" noChangeArrowheads="1"/>
          </p:cNvSpPr>
          <p:nvPr>
            <p:ph type="ftr" sz="quarter" idx="11"/>
          </p:nvPr>
        </p:nvSpPr>
        <p:spPr/>
        <p:txBody>
          <a:bodyPr/>
          <a:lstStyle>
            <a:lvl1pPr>
              <a:defRPr b="1"/>
            </a:lvl1pPr>
          </a:lstStyle>
          <a:p>
            <a:endParaRPr lang="en-US"/>
          </a:p>
        </p:txBody>
      </p:sp>
      <p:sp>
        <p:nvSpPr>
          <p:cNvPr id="4" name="Rectangle 5"/>
          <p:cNvSpPr>
            <a:spLocks noGrp="1" noChangeArrowheads="1"/>
          </p:cNvSpPr>
          <p:nvPr>
            <p:ph type="sldNum" sz="quarter" idx="12"/>
          </p:nvPr>
        </p:nvSpPr>
        <p:spPr/>
        <p:txBody>
          <a:bodyPr/>
          <a:lstStyle>
            <a:lvl1pPr>
              <a:defRPr b="1"/>
            </a:lvl1pPr>
          </a:lstStyle>
          <a:p>
            <a:pPr>
              <a:defRPr/>
            </a:pPr>
            <a:fld id="{4DDEE76C-FB10-8646-80AF-AD5581A36B14}" type="slidenum">
              <a:rPr lang="en-US"/>
              <a:pPr>
                <a:defRPr/>
              </a:pPr>
              <a:t>‹#›</a:t>
            </a:fld>
            <a:endParaRPr lang="en-US"/>
          </a:p>
        </p:txBody>
      </p:sp>
    </p:spTree>
    <p:extLst>
      <p:ext uri="{BB962C8B-B14F-4D97-AF65-F5344CB8AC3E}">
        <p14:creationId xmlns:p14="http://schemas.microsoft.com/office/powerpoint/2010/main" val="294601814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240969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581020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579282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973970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745122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301043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580583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802093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493427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38770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9C00F2D7-A510-7748-B530-DA41A97EEC8E}" type="slidenum">
              <a:rPr lang="en-US"/>
              <a:pPr>
                <a:defRPr/>
              </a:pPr>
              <a:t>‹#›</a:t>
            </a:fld>
            <a:endParaRPr lang="en-US"/>
          </a:p>
        </p:txBody>
      </p:sp>
    </p:spTree>
    <p:extLst>
      <p:ext uri="{BB962C8B-B14F-4D97-AF65-F5344CB8AC3E}">
        <p14:creationId xmlns:p14="http://schemas.microsoft.com/office/powerpoint/2010/main" val="410631191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331326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253016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449133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47237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91365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928921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513200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347098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267198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9429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A54850B2-6C9A-C747-A2CC-3D5DA6BEE436}" type="slidenum">
              <a:rPr lang="en-US"/>
              <a:pPr>
                <a:defRPr/>
              </a:pPr>
              <a:t>‹#›</a:t>
            </a:fld>
            <a:endParaRPr lang="en-US"/>
          </a:p>
        </p:txBody>
      </p:sp>
    </p:spTree>
    <p:extLst>
      <p:ext uri="{BB962C8B-B14F-4D97-AF65-F5344CB8AC3E}">
        <p14:creationId xmlns:p14="http://schemas.microsoft.com/office/powerpoint/2010/main" val="31031958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382443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52679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9432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922051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126519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130443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773627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375678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264281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1803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0A45693A-A526-D540-9286-985C7D0DFC20}" type="slidenum">
              <a:rPr lang="en-US"/>
              <a:pPr>
                <a:defRPr/>
              </a:pPr>
              <a:t>‹#›</a:t>
            </a:fld>
            <a:endParaRPr lang="en-US"/>
          </a:p>
        </p:txBody>
      </p:sp>
    </p:spTree>
    <p:extLst>
      <p:ext uri="{BB962C8B-B14F-4D97-AF65-F5344CB8AC3E}">
        <p14:creationId xmlns:p14="http://schemas.microsoft.com/office/powerpoint/2010/main" val="214605688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519662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207242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814082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051416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549896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470951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273429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391585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564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3808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17413239-9FDA-6B41-B5B2-BA6150FFB275}" type="slidenum">
              <a:rPr lang="en-US"/>
              <a:pPr>
                <a:defRPr/>
              </a:pPr>
              <a:t>‹#›</a:t>
            </a:fld>
            <a:endParaRPr lang="en-US"/>
          </a:p>
        </p:txBody>
      </p:sp>
    </p:spTree>
    <p:extLst>
      <p:ext uri="{BB962C8B-B14F-4D97-AF65-F5344CB8AC3E}">
        <p14:creationId xmlns:p14="http://schemas.microsoft.com/office/powerpoint/2010/main" val="261295659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334582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929650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217943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160470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051927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264826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11338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987967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317864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0884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597290 h 3264"/>
                <a:gd name="T2" fmla="*/ 0 w 1699"/>
                <a:gd name="T3" fmla="*/ 198822 h 3264"/>
                <a:gd name="T4" fmla="*/ 0 w 1699"/>
                <a:gd name="T5" fmla="*/ 36547 h 3264"/>
                <a:gd name="T6" fmla="*/ 0 w 1699"/>
                <a:gd name="T7" fmla="*/ 36547 h 3264"/>
                <a:gd name="T8" fmla="*/ 0 w 1699"/>
                <a:gd name="T9" fmla="*/ 11600 h 3264"/>
                <a:gd name="T10" fmla="*/ 0 w 1699"/>
                <a:gd name="T11" fmla="*/ 28178 h 3264"/>
                <a:gd name="T12" fmla="*/ 0 w 1699"/>
                <a:gd name="T13" fmla="*/ 181404 h 3264"/>
                <a:gd name="T14" fmla="*/ 0 w 1699"/>
                <a:gd name="T15" fmla="*/ 461177 h 3264"/>
                <a:gd name="T16" fmla="*/ 0 w 1699"/>
                <a:gd name="T17" fmla="*/ 836643 h 3264"/>
                <a:gd name="T18" fmla="*/ 0 w 1699"/>
                <a:gd name="T19" fmla="*/ 1336765 h 3264"/>
                <a:gd name="T20" fmla="*/ 0 w 1699"/>
                <a:gd name="T21" fmla="*/ 1795970 h 3264"/>
                <a:gd name="T22" fmla="*/ 0 w 1699"/>
                <a:gd name="T23" fmla="*/ 2535372 h 3264"/>
                <a:gd name="T24" fmla="*/ 0 w 1699"/>
                <a:gd name="T25" fmla="*/ 3215012 h 3264"/>
                <a:gd name="T26" fmla="*/ 0 w 1699"/>
                <a:gd name="T27" fmla="*/ 3470925 h 3264"/>
                <a:gd name="T28" fmla="*/ 0 w 1699"/>
                <a:gd name="T29" fmla="*/ 3673659 h 3264"/>
                <a:gd name="T30" fmla="*/ 0 w 1699"/>
                <a:gd name="T31" fmla="*/ 3673659 h 3264"/>
                <a:gd name="T32" fmla="*/ 0 w 1699"/>
                <a:gd name="T33" fmla="*/ 3639961 h 3264"/>
                <a:gd name="T34" fmla="*/ 0 w 1699"/>
                <a:gd name="T35" fmla="*/ 3690722 h 3264"/>
                <a:gd name="T36" fmla="*/ 0 w 1699"/>
                <a:gd name="T37" fmla="*/ 3597802 h 3264"/>
                <a:gd name="T38" fmla="*/ 0 w 1699"/>
                <a:gd name="T39" fmla="*/ 3351113 h 3264"/>
                <a:gd name="T40" fmla="*/ 0 w 1699"/>
                <a:gd name="T41" fmla="*/ 3011709 h 3264"/>
                <a:gd name="T42" fmla="*/ 0 w 1699"/>
                <a:gd name="T43" fmla="*/ 2535372 h 3264"/>
                <a:gd name="T44" fmla="*/ 0 w 1699"/>
                <a:gd name="T45" fmla="*/ 2059852 h 3264"/>
                <a:gd name="T46" fmla="*/ 0 w 1699"/>
                <a:gd name="T47" fmla="*/ 1430402 h 3264"/>
                <a:gd name="T48" fmla="*/ 0 w 1699"/>
                <a:gd name="T49" fmla="*/ 1039214 h 3264"/>
                <a:gd name="T50" fmla="*/ 0 w 1699"/>
                <a:gd name="T51" fmla="*/ 597290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80 h 457"/>
                    <a:gd name="T4" fmla="*/ 187 w 2161"/>
                    <a:gd name="T5" fmla="*/ 347 h 457"/>
                    <a:gd name="T6" fmla="*/ 351 w 2161"/>
                    <a:gd name="T7" fmla="*/ 317 h 457"/>
                    <a:gd name="T8" fmla="*/ 561 w 2161"/>
                    <a:gd name="T9" fmla="*/ 295 h 457"/>
                    <a:gd name="T10" fmla="*/ 852 w 2161"/>
                    <a:gd name="T11" fmla="*/ 273 h 457"/>
                    <a:gd name="T12" fmla="*/ 1153 w 2161"/>
                    <a:gd name="T13" fmla="*/ 273 h 457"/>
                    <a:gd name="T14" fmla="*/ 1527 w 2161"/>
                    <a:gd name="T15" fmla="*/ 332 h 457"/>
                    <a:gd name="T16" fmla="*/ 1744 w 2161"/>
                    <a:gd name="T17" fmla="*/ 415 h 457"/>
                    <a:gd name="T18" fmla="*/ 1893 w 2161"/>
                    <a:gd name="T19" fmla="*/ 467 h 457"/>
                    <a:gd name="T20" fmla="*/ 2035 w 2161"/>
                    <a:gd name="T21" fmla="*/ 437 h 457"/>
                    <a:gd name="T22" fmla="*/ 2095 w 2161"/>
                    <a:gd name="T23" fmla="*/ 362 h 457"/>
                    <a:gd name="T24" fmla="*/ 2095 w 2161"/>
                    <a:gd name="T25" fmla="*/ 265 h 457"/>
                    <a:gd name="T26" fmla="*/ 1990 w 2161"/>
                    <a:gd name="T27" fmla="*/ 154 h 457"/>
                    <a:gd name="T28" fmla="*/ 1153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a:p>
              </p:txBody>
            </p:sp>
            <p:sp>
              <p:nvSpPr>
                <p:cNvPr id="12" name="Freeform 7"/>
                <p:cNvSpPr>
                  <a:spLocks/>
                </p:cNvSpPr>
                <p:nvPr/>
              </p:nvSpPr>
              <p:spPr bwMode="auto">
                <a:xfrm>
                  <a:off x="1865" y="1810"/>
                  <a:ext cx="2340" cy="586"/>
                </a:xfrm>
                <a:custGeom>
                  <a:avLst/>
                  <a:gdLst>
                    <a:gd name="T0" fmla="*/ 506 w 2341"/>
                    <a:gd name="T1" fmla="*/ 455 h 585"/>
                    <a:gd name="T2" fmla="*/ 274 w 2341"/>
                    <a:gd name="T3" fmla="*/ 529 h 585"/>
                    <a:gd name="T4" fmla="*/ 72 w 2341"/>
                    <a:gd name="T5" fmla="*/ 500 h 585"/>
                    <a:gd name="T6" fmla="*/ 5 w 2341"/>
                    <a:gd name="T7" fmla="*/ 387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3 w 2341"/>
                    <a:gd name="T19" fmla="*/ 7 h 585"/>
                    <a:gd name="T20" fmla="*/ 1764 w 2341"/>
                    <a:gd name="T21" fmla="*/ 7 h 585"/>
                    <a:gd name="T22" fmla="*/ 2190 w 2341"/>
                    <a:gd name="T23" fmla="*/ 52 h 585"/>
                    <a:gd name="T24" fmla="*/ 2273 w 2341"/>
                    <a:gd name="T25" fmla="*/ 111 h 585"/>
                    <a:gd name="T26" fmla="*/ 2318 w 2341"/>
                    <a:gd name="T27" fmla="*/ 246 h 585"/>
                    <a:gd name="T28" fmla="*/ 2325 w 2341"/>
                    <a:gd name="T29" fmla="*/ 387 h 585"/>
                    <a:gd name="T30" fmla="*/ 2310 w 2341"/>
                    <a:gd name="T31" fmla="*/ 470 h 585"/>
                    <a:gd name="T32" fmla="*/ 2325 w 2341"/>
                    <a:gd name="T33" fmla="*/ 552 h 585"/>
                    <a:gd name="T34" fmla="*/ 2295 w 2341"/>
                    <a:gd name="T35" fmla="*/ 597 h 585"/>
                    <a:gd name="T36" fmla="*/ 2220 w 2341"/>
                    <a:gd name="T37" fmla="*/ 567 h 585"/>
                    <a:gd name="T38" fmla="*/ 2048 w 2341"/>
                    <a:gd name="T39" fmla="*/ 500 h 585"/>
                    <a:gd name="T40" fmla="*/ 1764 w 2341"/>
                    <a:gd name="T41" fmla="*/ 462 h 585"/>
                    <a:gd name="T42" fmla="*/ 1599 w 2341"/>
                    <a:gd name="T43" fmla="*/ 462 h 585"/>
                    <a:gd name="T44" fmla="*/ 1315 w 2341"/>
                    <a:gd name="T45" fmla="*/ 432 h 585"/>
                    <a:gd name="T46" fmla="*/ 1181 w 2341"/>
                    <a:gd name="T47" fmla="*/ 425 h 585"/>
                    <a:gd name="T48" fmla="*/ 895 w 2341"/>
                    <a:gd name="T49" fmla="*/ 440 h 585"/>
                    <a:gd name="T50" fmla="*/ 671 w 2341"/>
                    <a:gd name="T51" fmla="*/ 425 h 585"/>
                    <a:gd name="T52" fmla="*/ 506 w 2341"/>
                    <a:gd name="T53" fmla="*/ 455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a:p>
            </p:txBody>
          </p:sp>
          <p:sp>
            <p:nvSpPr>
              <p:cNvPr id="9" name="Freeform 9"/>
              <p:cNvSpPr>
                <a:spLocks/>
              </p:cNvSpPr>
              <p:nvPr/>
            </p:nvSpPr>
            <p:spPr bwMode="auto">
              <a:xfrm>
                <a:off x="3352" y="3074"/>
                <a:ext cx="156" cy="338"/>
              </a:xfrm>
              <a:custGeom>
                <a:avLst/>
                <a:gdLst>
                  <a:gd name="T0" fmla="*/ 78 w 157"/>
                  <a:gd name="T1" fmla="*/ 8 h 337"/>
                  <a:gd name="T2" fmla="*/ 143 w 157"/>
                  <a:gd name="T3" fmla="*/ 209 h 337"/>
                  <a:gd name="T4" fmla="*/ 128 w 157"/>
                  <a:gd name="T5" fmla="*/ 351 h 337"/>
                  <a:gd name="T6" fmla="*/ 0 w 157"/>
                  <a:gd name="T7" fmla="*/ 0 h 337"/>
                  <a:gd name="T8" fmla="*/ 78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zh-CN" altLang="en-US"/>
              </a:p>
            </p:txBody>
          </p:sp>
          <p:sp>
            <p:nvSpPr>
              <p:cNvPr id="10" name="Freeform 10"/>
              <p:cNvSpPr>
                <a:spLocks/>
              </p:cNvSpPr>
              <p:nvPr/>
            </p:nvSpPr>
            <p:spPr bwMode="auto">
              <a:xfrm>
                <a:off x="3306" y="3127"/>
                <a:ext cx="809" cy="397"/>
              </a:xfrm>
              <a:custGeom>
                <a:avLst/>
                <a:gdLst>
                  <a:gd name="T0" fmla="*/ 0 w 808"/>
                  <a:gd name="T1" fmla="*/ 380 h 396"/>
                  <a:gd name="T2" fmla="*/ 105 w 808"/>
                  <a:gd name="T3" fmla="*/ 380 h 396"/>
                  <a:gd name="T4" fmla="*/ 255 w 808"/>
                  <a:gd name="T5" fmla="*/ 320 h 396"/>
                  <a:gd name="T6" fmla="*/ 485 w 808"/>
                  <a:gd name="T7" fmla="*/ 112 h 396"/>
                  <a:gd name="T8" fmla="*/ 307 w 808"/>
                  <a:gd name="T9" fmla="*/ 67 h 396"/>
                  <a:gd name="T10" fmla="*/ 232 w 808"/>
                  <a:gd name="T11" fmla="*/ 22 h 396"/>
                  <a:gd name="T12" fmla="*/ 352 w 808"/>
                  <a:gd name="T13" fmla="*/ 22 h 396"/>
                  <a:gd name="T14" fmla="*/ 538 w 808"/>
                  <a:gd name="T15" fmla="*/ 74 h 396"/>
                  <a:gd name="T16" fmla="*/ 635 w 808"/>
                  <a:gd name="T17" fmla="*/ 0 h 396"/>
                  <a:gd name="T18" fmla="*/ 695 w 808"/>
                  <a:gd name="T19" fmla="*/ 0 h 396"/>
                  <a:gd name="T20" fmla="*/ 590 w 808"/>
                  <a:gd name="T21" fmla="*/ 82 h 396"/>
                  <a:gd name="T22" fmla="*/ 815 w 808"/>
                  <a:gd name="T23" fmla="*/ 134 h 396"/>
                  <a:gd name="T24" fmla="*/ 822 w 808"/>
                  <a:gd name="T25" fmla="*/ 223 h 396"/>
                  <a:gd name="T26" fmla="*/ 530 w 808"/>
                  <a:gd name="T27" fmla="*/ 134 h 396"/>
                  <a:gd name="T28" fmla="*/ 344 w 808"/>
                  <a:gd name="T29" fmla="*/ 305 h 396"/>
                  <a:gd name="T30" fmla="*/ 277 w 808"/>
                  <a:gd name="T31" fmla="*/ 358 h 396"/>
                  <a:gd name="T32" fmla="*/ 157 w 808"/>
                  <a:gd name="T33" fmla="*/ 410 h 396"/>
                  <a:gd name="T34" fmla="*/ 0 w 808"/>
                  <a:gd name="T35" fmla="*/ 380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zh-CN" altLang="en-US"/>
              </a:p>
            </p:txBody>
          </p:sp>
        </p:grpSp>
      </p:grpSp>
      <p:sp>
        <p:nvSpPr>
          <p:cNvPr id="24986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4986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lnSpc>
                <a:spcPct val="80000"/>
              </a:lnSpc>
              <a:defRPr>
                <a:cs typeface="Times New Roman" charset="0"/>
              </a:defRPr>
            </a:lvl1pPr>
          </a:lstStyle>
          <a:p>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lnSpc>
                <a:spcPct val="80000"/>
              </a:lnSpc>
              <a:defRPr>
                <a:cs typeface="Times New Roman" charset="0"/>
              </a:defRPr>
            </a:lvl1pPr>
          </a:lstStyle>
          <a:p>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lnSpc>
                <a:spcPct val="80000"/>
              </a:lnSpc>
              <a:defRPr b="1">
                <a:cs typeface="Times New Roman" charset="0"/>
              </a:defRPr>
            </a:lvl1pPr>
          </a:lstStyle>
          <a:p>
            <a:pPr>
              <a:defRPr/>
            </a:pPr>
            <a:fld id="{1EDEE075-4CB3-134F-804C-63BA24CAAD14}" type="slidenum">
              <a:rPr lang="en-US"/>
              <a:pPr>
                <a:defRPr/>
              </a:pPr>
              <a:t>‹#›</a:t>
            </a:fld>
            <a:endParaRPr lang="en-US"/>
          </a:p>
        </p:txBody>
      </p:sp>
    </p:spTree>
    <p:extLst>
      <p:ext uri="{BB962C8B-B14F-4D97-AF65-F5344CB8AC3E}">
        <p14:creationId xmlns:p14="http://schemas.microsoft.com/office/powerpoint/2010/main" val="2880361754"/>
      </p:ext>
    </p:extLst>
  </p:cSld>
  <p:clrMapOvr>
    <a:masterClrMapping/>
  </p:clrMapOvr>
  <p:transition>
    <p:fade thruBlk="1"/>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874245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565607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84820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727264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239122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755229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738597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543146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501330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59363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lnSpc>
                <a:spcPct val="80000"/>
              </a:lnSpc>
              <a:defRPr>
                <a:cs typeface="Times New Roman" charset="0"/>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lnSpc>
                <a:spcPct val="80000"/>
              </a:lnSpc>
              <a:defRPr>
                <a:cs typeface="Times New Roman" charset="0"/>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lnSpc>
                <a:spcPct val="80000"/>
              </a:lnSpc>
              <a:defRPr b="1">
                <a:cs typeface="Times New Roman" charset="0"/>
              </a:defRPr>
            </a:lvl1pPr>
          </a:lstStyle>
          <a:p>
            <a:pPr>
              <a:defRPr/>
            </a:pPr>
            <a:fld id="{E02763AE-1E67-574F-85A1-A370A39FF960}" type="slidenum">
              <a:rPr lang="en-US"/>
              <a:pPr>
                <a:defRPr/>
              </a:pPr>
              <a:t>‹#›</a:t>
            </a:fld>
            <a:endParaRPr lang="en-US"/>
          </a:p>
        </p:txBody>
      </p:sp>
    </p:spTree>
    <p:extLst>
      <p:ext uri="{BB962C8B-B14F-4D97-AF65-F5344CB8AC3E}">
        <p14:creationId xmlns:p14="http://schemas.microsoft.com/office/powerpoint/2010/main" val="317754236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475180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813940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733075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784292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986112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084879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300967928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80909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138313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2530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a:solidFill>
                  <a:srgbClr val="EAEAEA"/>
                </a:solidFill>
              </a:defRPr>
            </a:lvl1pPr>
          </a:lstStyle>
          <a:p>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b="1">
                <a:solidFill>
                  <a:srgbClr val="EAEAEA"/>
                </a:solidFill>
              </a:defRPr>
            </a:lvl1pPr>
          </a:lstStyle>
          <a:p>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b="1">
                <a:solidFill>
                  <a:srgbClr val="EAEAEA"/>
                </a:solidFill>
              </a:defRPr>
            </a:lvl1pPr>
          </a:lstStyle>
          <a:p>
            <a:pPr>
              <a:defRPr/>
            </a:pPr>
            <a:fld id="{50359647-8513-CE46-A02E-9B505A3E5D7D}" type="slidenum">
              <a:rPr lang="en-US"/>
              <a:pPr>
                <a:defRPr/>
              </a:pPr>
              <a:t>‹#›</a:t>
            </a:fld>
            <a:endParaRPr lang="en-US"/>
          </a:p>
        </p:txBody>
      </p:sp>
    </p:spTree>
    <p:extLst>
      <p:ext uri="{BB962C8B-B14F-4D97-AF65-F5344CB8AC3E}">
        <p14:creationId xmlns:p14="http://schemas.microsoft.com/office/powerpoint/2010/main" val="357010631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836344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431096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196286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631482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479053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02751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440401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287217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058312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086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C8C0F0DA-1494-D64A-93B8-2F560059E4C5}" type="slidenum">
              <a:rPr lang="zh-CN" altLang="en-US"/>
              <a:pPr>
                <a:defRPr/>
              </a:pPr>
              <a:t>‹#›</a:t>
            </a:fld>
            <a:endParaRPr lang="en-US" altLang="zh-CN"/>
          </a:p>
        </p:txBody>
      </p:sp>
    </p:spTree>
    <p:extLst>
      <p:ext uri="{BB962C8B-B14F-4D97-AF65-F5344CB8AC3E}">
        <p14:creationId xmlns:p14="http://schemas.microsoft.com/office/powerpoint/2010/main" val="3533318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CCA73069-4AC0-544C-B2C5-8CE1955E5E98}" type="slidenum">
              <a:rPr lang="en-US"/>
              <a:pPr>
                <a:defRPr/>
              </a:pPr>
              <a:t>‹#›</a:t>
            </a:fld>
            <a:endParaRPr lang="en-US"/>
          </a:p>
        </p:txBody>
      </p:sp>
    </p:spTree>
    <p:extLst>
      <p:ext uri="{BB962C8B-B14F-4D97-AF65-F5344CB8AC3E}">
        <p14:creationId xmlns:p14="http://schemas.microsoft.com/office/powerpoint/2010/main" val="134296689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56989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492819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351928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782613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89457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107203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023424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918073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966260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71665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2025AA0E-9C32-8E4F-AB46-B90F52920D6E}" type="slidenum">
              <a:rPr lang="en-US"/>
              <a:pPr>
                <a:defRPr/>
              </a:pPr>
              <a:t>‹#›</a:t>
            </a:fld>
            <a:endParaRPr lang="en-US"/>
          </a:p>
        </p:txBody>
      </p:sp>
    </p:spTree>
    <p:extLst>
      <p:ext uri="{BB962C8B-B14F-4D97-AF65-F5344CB8AC3E}">
        <p14:creationId xmlns:p14="http://schemas.microsoft.com/office/powerpoint/2010/main" val="240267521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606067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691021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238825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200521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0799555"/>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394204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2549633"/>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015540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553546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61073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D677EF7C-71D5-FE42-8ACB-535FBC083CC3}" type="slidenum">
              <a:rPr lang="en-US"/>
              <a:pPr>
                <a:defRPr/>
              </a:pPr>
              <a:t>‹#›</a:t>
            </a:fld>
            <a:endParaRPr lang="en-US"/>
          </a:p>
        </p:txBody>
      </p:sp>
    </p:spTree>
    <p:extLst>
      <p:ext uri="{BB962C8B-B14F-4D97-AF65-F5344CB8AC3E}">
        <p14:creationId xmlns:p14="http://schemas.microsoft.com/office/powerpoint/2010/main" val="296455601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459173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775211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553993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973228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939129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634755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525456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634712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949442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90817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b="1"/>
            </a:lvl1pPr>
          </a:lstStyle>
          <a:p>
            <a:endParaRPr lang="en-US"/>
          </a:p>
        </p:txBody>
      </p:sp>
      <p:sp>
        <p:nvSpPr>
          <p:cNvPr id="8" name="Rectangle 4"/>
          <p:cNvSpPr>
            <a:spLocks noGrp="1" noChangeArrowheads="1"/>
          </p:cNvSpPr>
          <p:nvPr>
            <p:ph type="ftr" sz="quarter" idx="11"/>
          </p:nvPr>
        </p:nvSpPr>
        <p:spPr/>
        <p:txBody>
          <a:bodyPr/>
          <a:lstStyle>
            <a:lvl1pPr>
              <a:defRPr b="1"/>
            </a:lvl1pPr>
          </a:lstStyle>
          <a:p>
            <a:endParaRPr lang="en-US"/>
          </a:p>
        </p:txBody>
      </p:sp>
      <p:sp>
        <p:nvSpPr>
          <p:cNvPr id="9" name="Rectangle 5"/>
          <p:cNvSpPr>
            <a:spLocks noGrp="1" noChangeArrowheads="1"/>
          </p:cNvSpPr>
          <p:nvPr>
            <p:ph type="sldNum" sz="quarter" idx="12"/>
          </p:nvPr>
        </p:nvSpPr>
        <p:spPr/>
        <p:txBody>
          <a:bodyPr/>
          <a:lstStyle>
            <a:lvl1pPr>
              <a:defRPr b="1"/>
            </a:lvl1pPr>
          </a:lstStyle>
          <a:p>
            <a:pPr>
              <a:defRPr/>
            </a:pPr>
            <a:fld id="{A837C9E4-5855-2A44-9EE8-F63DDE69F2F5}" type="slidenum">
              <a:rPr lang="en-US"/>
              <a:pPr>
                <a:defRPr/>
              </a:pPr>
              <a:t>‹#›</a:t>
            </a:fld>
            <a:endParaRPr lang="en-US"/>
          </a:p>
        </p:txBody>
      </p:sp>
    </p:spTree>
    <p:extLst>
      <p:ext uri="{BB962C8B-B14F-4D97-AF65-F5344CB8AC3E}">
        <p14:creationId xmlns:p14="http://schemas.microsoft.com/office/powerpoint/2010/main" val="429365307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38710889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947532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13464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044152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5470942"/>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291478"/>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265526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19553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40697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19032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b="1"/>
            </a:lvl1pPr>
          </a:lstStyle>
          <a:p>
            <a:endParaRPr lang="en-US"/>
          </a:p>
        </p:txBody>
      </p:sp>
      <p:sp>
        <p:nvSpPr>
          <p:cNvPr id="4" name="Rectangle 4"/>
          <p:cNvSpPr>
            <a:spLocks noGrp="1" noChangeArrowheads="1"/>
          </p:cNvSpPr>
          <p:nvPr>
            <p:ph type="ftr" sz="quarter" idx="11"/>
          </p:nvPr>
        </p:nvSpPr>
        <p:spPr/>
        <p:txBody>
          <a:bodyPr/>
          <a:lstStyle>
            <a:lvl1pPr>
              <a:defRPr b="1"/>
            </a:lvl1pPr>
          </a:lstStyle>
          <a:p>
            <a:endParaRPr lang="en-US"/>
          </a:p>
        </p:txBody>
      </p:sp>
      <p:sp>
        <p:nvSpPr>
          <p:cNvPr id="5" name="Rectangle 5"/>
          <p:cNvSpPr>
            <a:spLocks noGrp="1" noChangeArrowheads="1"/>
          </p:cNvSpPr>
          <p:nvPr>
            <p:ph type="sldNum" sz="quarter" idx="12"/>
          </p:nvPr>
        </p:nvSpPr>
        <p:spPr/>
        <p:txBody>
          <a:bodyPr/>
          <a:lstStyle>
            <a:lvl1pPr>
              <a:defRPr b="1"/>
            </a:lvl1pPr>
          </a:lstStyle>
          <a:p>
            <a:pPr>
              <a:defRPr/>
            </a:pPr>
            <a:fld id="{F8996CA8-9103-7044-8D65-14E1E290C087}" type="slidenum">
              <a:rPr lang="en-US"/>
              <a:pPr>
                <a:defRPr/>
              </a:pPr>
              <a:t>‹#›</a:t>
            </a:fld>
            <a:endParaRPr lang="en-US"/>
          </a:p>
        </p:txBody>
      </p:sp>
    </p:spTree>
    <p:extLst>
      <p:ext uri="{BB962C8B-B14F-4D97-AF65-F5344CB8AC3E}">
        <p14:creationId xmlns:p14="http://schemas.microsoft.com/office/powerpoint/2010/main" val="44709629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595720"/>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38308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810680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089248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301974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6783695"/>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3521055"/>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6594638"/>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877917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0429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b="1"/>
            </a:lvl1pPr>
          </a:lstStyle>
          <a:p>
            <a:endParaRPr lang="en-US"/>
          </a:p>
        </p:txBody>
      </p:sp>
      <p:sp>
        <p:nvSpPr>
          <p:cNvPr id="3" name="Rectangle 4"/>
          <p:cNvSpPr>
            <a:spLocks noGrp="1" noChangeArrowheads="1"/>
          </p:cNvSpPr>
          <p:nvPr>
            <p:ph type="ftr" sz="quarter" idx="11"/>
          </p:nvPr>
        </p:nvSpPr>
        <p:spPr/>
        <p:txBody>
          <a:bodyPr/>
          <a:lstStyle>
            <a:lvl1pPr>
              <a:defRPr b="1"/>
            </a:lvl1pPr>
          </a:lstStyle>
          <a:p>
            <a:endParaRPr lang="en-US"/>
          </a:p>
        </p:txBody>
      </p:sp>
      <p:sp>
        <p:nvSpPr>
          <p:cNvPr id="4" name="Rectangle 5"/>
          <p:cNvSpPr>
            <a:spLocks noGrp="1" noChangeArrowheads="1"/>
          </p:cNvSpPr>
          <p:nvPr>
            <p:ph type="sldNum" sz="quarter" idx="12"/>
          </p:nvPr>
        </p:nvSpPr>
        <p:spPr/>
        <p:txBody>
          <a:bodyPr/>
          <a:lstStyle>
            <a:lvl1pPr>
              <a:defRPr b="1"/>
            </a:lvl1pPr>
          </a:lstStyle>
          <a:p>
            <a:pPr>
              <a:defRPr/>
            </a:pPr>
            <a:fld id="{062EB6F6-56EE-F040-8AF0-E9DBB7D38841}" type="slidenum">
              <a:rPr lang="en-US"/>
              <a:pPr>
                <a:defRPr/>
              </a:pPr>
              <a:t>‹#›</a:t>
            </a:fld>
            <a:endParaRPr lang="en-US"/>
          </a:p>
        </p:txBody>
      </p:sp>
    </p:spTree>
    <p:extLst>
      <p:ext uri="{BB962C8B-B14F-4D97-AF65-F5344CB8AC3E}">
        <p14:creationId xmlns:p14="http://schemas.microsoft.com/office/powerpoint/2010/main" val="410240747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026607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245300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8368011"/>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490124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667546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981143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921338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8027490"/>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352590"/>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56776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6987CA9B-0C89-9F4B-B88A-B804B555DC7C}" type="slidenum">
              <a:rPr lang="en-US"/>
              <a:pPr>
                <a:defRPr/>
              </a:pPr>
              <a:t>‹#›</a:t>
            </a:fld>
            <a:endParaRPr lang="en-US"/>
          </a:p>
        </p:txBody>
      </p:sp>
    </p:spTree>
    <p:extLst>
      <p:ext uri="{BB962C8B-B14F-4D97-AF65-F5344CB8AC3E}">
        <p14:creationId xmlns:p14="http://schemas.microsoft.com/office/powerpoint/2010/main" val="337502349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436097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467557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318686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8257769"/>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87293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332485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277273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451915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166645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742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6B94B3F5-5762-944A-9E1B-91BFE4DDF7C5}" type="slidenum">
              <a:rPr lang="en-US"/>
              <a:pPr>
                <a:defRPr/>
              </a:pPr>
              <a:t>‹#›</a:t>
            </a:fld>
            <a:endParaRPr lang="en-US"/>
          </a:p>
        </p:txBody>
      </p:sp>
    </p:spTree>
    <p:extLst>
      <p:ext uri="{BB962C8B-B14F-4D97-AF65-F5344CB8AC3E}">
        <p14:creationId xmlns:p14="http://schemas.microsoft.com/office/powerpoint/2010/main" val="2066322760"/>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670959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91923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688256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058158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1957043"/>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416155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460113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768929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3311736"/>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15922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16F7D0B1-4BC2-1C46-9E1C-B9B968EAA1FC}" type="slidenum">
              <a:rPr lang="en-US"/>
              <a:pPr>
                <a:defRPr/>
              </a:pPr>
              <a:t>‹#›</a:t>
            </a:fld>
            <a:endParaRPr lang="en-US"/>
          </a:p>
        </p:txBody>
      </p:sp>
    </p:spTree>
    <p:extLst>
      <p:ext uri="{BB962C8B-B14F-4D97-AF65-F5344CB8AC3E}">
        <p14:creationId xmlns:p14="http://schemas.microsoft.com/office/powerpoint/2010/main" val="387328308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710792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249685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9652740"/>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103107"/>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5946845"/>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7516609"/>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750196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547159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098478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04944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2CD1044E-6499-AE4F-90AA-8B0B86547FBF}" type="slidenum">
              <a:rPr lang="en-US"/>
              <a:pPr>
                <a:defRPr/>
              </a:pPr>
              <a:t>‹#›</a:t>
            </a:fld>
            <a:endParaRPr lang="en-US"/>
          </a:p>
        </p:txBody>
      </p:sp>
    </p:spTree>
    <p:extLst>
      <p:ext uri="{BB962C8B-B14F-4D97-AF65-F5344CB8AC3E}">
        <p14:creationId xmlns:p14="http://schemas.microsoft.com/office/powerpoint/2010/main" val="336902564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4611617"/>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427206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5361823"/>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0227377"/>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9302846"/>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7062153"/>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8844503"/>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4274366"/>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5369638"/>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1579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176E65C5-4D4C-6E47-AC60-93741F167285}" type="slidenum">
              <a:rPr lang="zh-CN" altLang="en-US"/>
              <a:pPr>
                <a:defRPr/>
              </a:pPr>
              <a:t>‹#›</a:t>
            </a:fld>
            <a:endParaRPr lang="en-US" altLang="zh-CN"/>
          </a:p>
        </p:txBody>
      </p:sp>
    </p:spTree>
    <p:extLst>
      <p:ext uri="{BB962C8B-B14F-4D97-AF65-F5344CB8AC3E}">
        <p14:creationId xmlns:p14="http://schemas.microsoft.com/office/powerpoint/2010/main" val="26586659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a:solidFill>
                  <a:srgbClr val="EAEAEA"/>
                </a:solidFill>
              </a:defRPr>
            </a:lvl1pPr>
          </a:lstStyle>
          <a:p>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b="1">
                <a:solidFill>
                  <a:srgbClr val="EAEAEA"/>
                </a:solidFill>
              </a:defRPr>
            </a:lvl1pPr>
          </a:lstStyle>
          <a:p>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b="1">
                <a:solidFill>
                  <a:srgbClr val="EAEAEA"/>
                </a:solidFill>
              </a:defRPr>
            </a:lvl1pPr>
          </a:lstStyle>
          <a:p>
            <a:pPr>
              <a:defRPr/>
            </a:pPr>
            <a:fld id="{E01AF355-FF28-384F-A022-900185F4CCD3}" type="slidenum">
              <a:rPr lang="en-US"/>
              <a:pPr>
                <a:defRPr/>
              </a:pPr>
              <a:t>‹#›</a:t>
            </a:fld>
            <a:endParaRPr lang="en-US"/>
          </a:p>
        </p:txBody>
      </p:sp>
    </p:spTree>
    <p:extLst>
      <p:ext uri="{BB962C8B-B14F-4D97-AF65-F5344CB8AC3E}">
        <p14:creationId xmlns:p14="http://schemas.microsoft.com/office/powerpoint/2010/main" val="68991237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6572619"/>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4158040"/>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4004270"/>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076868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1302510"/>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4150253"/>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2643038"/>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22123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1333997"/>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6363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633C3E6C-5EA3-8B4C-AC3A-F4B9B1DD0DBE}" type="slidenum">
              <a:rPr lang="en-US"/>
              <a:pPr>
                <a:defRPr/>
              </a:pPr>
              <a:t>‹#›</a:t>
            </a:fld>
            <a:endParaRPr lang="en-US"/>
          </a:p>
        </p:txBody>
      </p:sp>
    </p:spTree>
    <p:extLst>
      <p:ext uri="{BB962C8B-B14F-4D97-AF65-F5344CB8AC3E}">
        <p14:creationId xmlns:p14="http://schemas.microsoft.com/office/powerpoint/2010/main" val="1142383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998999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1871536"/>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317628"/>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5438561"/>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1746604"/>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0437285"/>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3807940"/>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8180666"/>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445584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64266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176569DE-9870-7043-AE6C-C7F0F9D5B048}" type="slidenum">
              <a:rPr lang="en-US"/>
              <a:pPr>
                <a:defRPr/>
              </a:pPr>
              <a:t>‹#›</a:t>
            </a:fld>
            <a:endParaRPr lang="en-US"/>
          </a:p>
        </p:txBody>
      </p:sp>
    </p:spTree>
    <p:extLst>
      <p:ext uri="{BB962C8B-B14F-4D97-AF65-F5344CB8AC3E}">
        <p14:creationId xmlns:p14="http://schemas.microsoft.com/office/powerpoint/2010/main" val="64474903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2968972"/>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2583818"/>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805730"/>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0189876"/>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6376951"/>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692615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4038010"/>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827990"/>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240339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83231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3E082364-65C3-A64E-B1D6-D85795577576}" type="slidenum">
              <a:rPr lang="en-US"/>
              <a:pPr>
                <a:defRPr/>
              </a:pPr>
              <a:t>‹#›</a:t>
            </a:fld>
            <a:endParaRPr lang="en-US"/>
          </a:p>
        </p:txBody>
      </p:sp>
    </p:spTree>
    <p:extLst>
      <p:ext uri="{BB962C8B-B14F-4D97-AF65-F5344CB8AC3E}">
        <p14:creationId xmlns:p14="http://schemas.microsoft.com/office/powerpoint/2010/main" val="46040261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348486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9673347"/>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112520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2078949"/>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423859"/>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8139788"/>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625555"/>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382"/>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2402805"/>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77648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b="1"/>
            </a:lvl1pPr>
          </a:lstStyle>
          <a:p>
            <a:endParaRPr lang="en-US"/>
          </a:p>
        </p:txBody>
      </p:sp>
      <p:sp>
        <p:nvSpPr>
          <p:cNvPr id="8" name="Rectangle 4"/>
          <p:cNvSpPr>
            <a:spLocks noGrp="1" noChangeArrowheads="1"/>
          </p:cNvSpPr>
          <p:nvPr>
            <p:ph type="ftr" sz="quarter" idx="11"/>
          </p:nvPr>
        </p:nvSpPr>
        <p:spPr/>
        <p:txBody>
          <a:bodyPr/>
          <a:lstStyle>
            <a:lvl1pPr>
              <a:defRPr b="1"/>
            </a:lvl1pPr>
          </a:lstStyle>
          <a:p>
            <a:endParaRPr lang="en-US"/>
          </a:p>
        </p:txBody>
      </p:sp>
      <p:sp>
        <p:nvSpPr>
          <p:cNvPr id="9" name="Rectangle 5"/>
          <p:cNvSpPr>
            <a:spLocks noGrp="1" noChangeArrowheads="1"/>
          </p:cNvSpPr>
          <p:nvPr>
            <p:ph type="sldNum" sz="quarter" idx="12"/>
          </p:nvPr>
        </p:nvSpPr>
        <p:spPr/>
        <p:txBody>
          <a:bodyPr/>
          <a:lstStyle>
            <a:lvl1pPr>
              <a:defRPr b="1"/>
            </a:lvl1pPr>
          </a:lstStyle>
          <a:p>
            <a:pPr>
              <a:defRPr/>
            </a:pPr>
            <a:fld id="{C793CB7F-6B81-D14F-9FCA-2316E8AD81E9}" type="slidenum">
              <a:rPr lang="en-US"/>
              <a:pPr>
                <a:defRPr/>
              </a:pPr>
              <a:t>‹#›</a:t>
            </a:fld>
            <a:endParaRPr lang="en-US"/>
          </a:p>
        </p:txBody>
      </p:sp>
    </p:spTree>
    <p:extLst>
      <p:ext uri="{BB962C8B-B14F-4D97-AF65-F5344CB8AC3E}">
        <p14:creationId xmlns:p14="http://schemas.microsoft.com/office/powerpoint/2010/main" val="1977741390"/>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0595453"/>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1591577"/>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7380865"/>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9151395"/>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3543166"/>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6251745"/>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0219755"/>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5930087"/>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558580"/>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89048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b="1"/>
            </a:lvl1pPr>
          </a:lstStyle>
          <a:p>
            <a:endParaRPr lang="en-US"/>
          </a:p>
        </p:txBody>
      </p:sp>
      <p:sp>
        <p:nvSpPr>
          <p:cNvPr id="4" name="Rectangle 4"/>
          <p:cNvSpPr>
            <a:spLocks noGrp="1" noChangeArrowheads="1"/>
          </p:cNvSpPr>
          <p:nvPr>
            <p:ph type="ftr" sz="quarter" idx="11"/>
          </p:nvPr>
        </p:nvSpPr>
        <p:spPr/>
        <p:txBody>
          <a:bodyPr/>
          <a:lstStyle>
            <a:lvl1pPr>
              <a:defRPr b="1"/>
            </a:lvl1pPr>
          </a:lstStyle>
          <a:p>
            <a:endParaRPr lang="en-US"/>
          </a:p>
        </p:txBody>
      </p:sp>
      <p:sp>
        <p:nvSpPr>
          <p:cNvPr id="5" name="Rectangle 5"/>
          <p:cNvSpPr>
            <a:spLocks noGrp="1" noChangeArrowheads="1"/>
          </p:cNvSpPr>
          <p:nvPr>
            <p:ph type="sldNum" sz="quarter" idx="12"/>
          </p:nvPr>
        </p:nvSpPr>
        <p:spPr/>
        <p:txBody>
          <a:bodyPr/>
          <a:lstStyle>
            <a:lvl1pPr>
              <a:defRPr b="1"/>
            </a:lvl1pPr>
          </a:lstStyle>
          <a:p>
            <a:pPr>
              <a:defRPr/>
            </a:pPr>
            <a:fld id="{422E7171-577D-3848-B5EA-E27E164744B4}" type="slidenum">
              <a:rPr lang="en-US"/>
              <a:pPr>
                <a:defRPr/>
              </a:pPr>
              <a:t>‹#›</a:t>
            </a:fld>
            <a:endParaRPr lang="en-US"/>
          </a:p>
        </p:txBody>
      </p:sp>
    </p:spTree>
    <p:extLst>
      <p:ext uri="{BB962C8B-B14F-4D97-AF65-F5344CB8AC3E}">
        <p14:creationId xmlns:p14="http://schemas.microsoft.com/office/powerpoint/2010/main" val="2170068742"/>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042948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5660166"/>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461524"/>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382753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001211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559897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80993"/>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0167482"/>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8009611"/>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75847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b="1"/>
            </a:lvl1pPr>
          </a:lstStyle>
          <a:p>
            <a:endParaRPr lang="en-US"/>
          </a:p>
        </p:txBody>
      </p:sp>
      <p:sp>
        <p:nvSpPr>
          <p:cNvPr id="3" name="Rectangle 4"/>
          <p:cNvSpPr>
            <a:spLocks noGrp="1" noChangeArrowheads="1"/>
          </p:cNvSpPr>
          <p:nvPr>
            <p:ph type="ftr" sz="quarter" idx="11"/>
          </p:nvPr>
        </p:nvSpPr>
        <p:spPr/>
        <p:txBody>
          <a:bodyPr/>
          <a:lstStyle>
            <a:lvl1pPr>
              <a:defRPr b="1"/>
            </a:lvl1pPr>
          </a:lstStyle>
          <a:p>
            <a:endParaRPr lang="en-US"/>
          </a:p>
        </p:txBody>
      </p:sp>
      <p:sp>
        <p:nvSpPr>
          <p:cNvPr id="4" name="Rectangle 5"/>
          <p:cNvSpPr>
            <a:spLocks noGrp="1" noChangeArrowheads="1"/>
          </p:cNvSpPr>
          <p:nvPr>
            <p:ph type="sldNum" sz="quarter" idx="12"/>
          </p:nvPr>
        </p:nvSpPr>
        <p:spPr/>
        <p:txBody>
          <a:bodyPr/>
          <a:lstStyle>
            <a:lvl1pPr>
              <a:defRPr b="1"/>
            </a:lvl1pPr>
          </a:lstStyle>
          <a:p>
            <a:pPr>
              <a:defRPr/>
            </a:pPr>
            <a:fld id="{F638E2AE-9B19-A14D-A2E9-EEE44B0DBA59}" type="slidenum">
              <a:rPr lang="en-US"/>
              <a:pPr>
                <a:defRPr/>
              </a:pPr>
              <a:t>‹#›</a:t>
            </a:fld>
            <a:endParaRPr lang="en-US"/>
          </a:p>
        </p:txBody>
      </p:sp>
    </p:spTree>
    <p:extLst>
      <p:ext uri="{BB962C8B-B14F-4D97-AF65-F5344CB8AC3E}">
        <p14:creationId xmlns:p14="http://schemas.microsoft.com/office/powerpoint/2010/main" val="1445985821"/>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988414"/>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1408979"/>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5929953"/>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1585412"/>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9019396"/>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8231933"/>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9077587"/>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6268397"/>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9367631"/>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47672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66755F55-B702-2D4C-9C68-B2ADC5713901}" type="slidenum">
              <a:rPr lang="en-US"/>
              <a:pPr>
                <a:defRPr/>
              </a:pPr>
              <a:t>‹#›</a:t>
            </a:fld>
            <a:endParaRPr lang="en-US"/>
          </a:p>
        </p:txBody>
      </p:sp>
    </p:spTree>
    <p:extLst>
      <p:ext uri="{BB962C8B-B14F-4D97-AF65-F5344CB8AC3E}">
        <p14:creationId xmlns:p14="http://schemas.microsoft.com/office/powerpoint/2010/main" val="182760756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5862326"/>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4853362"/>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2342882"/>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3326081"/>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952230"/>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0703883"/>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1409758"/>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7737917"/>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8762226"/>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3729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13A559B6-45B3-9F47-844E-A2402CF6DD05}" type="slidenum">
              <a:rPr lang="en-US"/>
              <a:pPr>
                <a:defRPr/>
              </a:pPr>
              <a:t>‹#›</a:t>
            </a:fld>
            <a:endParaRPr lang="en-US"/>
          </a:p>
        </p:txBody>
      </p:sp>
    </p:spTree>
    <p:extLst>
      <p:ext uri="{BB962C8B-B14F-4D97-AF65-F5344CB8AC3E}">
        <p14:creationId xmlns:p14="http://schemas.microsoft.com/office/powerpoint/2010/main" val="2715566364"/>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8659458"/>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8035574"/>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6392226"/>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0293958"/>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6184842"/>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0458706"/>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4134389"/>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6907656"/>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4924325"/>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20129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07D57EE8-F0EC-AC45-BA39-89A0A5C23AA2}" type="slidenum">
              <a:rPr lang="en-US"/>
              <a:pPr>
                <a:defRPr/>
              </a:pPr>
              <a:t>‹#›</a:t>
            </a:fld>
            <a:endParaRPr lang="en-US"/>
          </a:p>
        </p:txBody>
      </p:sp>
    </p:spTree>
    <p:extLst>
      <p:ext uri="{BB962C8B-B14F-4D97-AF65-F5344CB8AC3E}">
        <p14:creationId xmlns:p14="http://schemas.microsoft.com/office/powerpoint/2010/main" val="2442543286"/>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2721820"/>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2747817"/>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2884711"/>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8027784"/>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1040640"/>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pPr lvl="0"/>
            <a:r>
              <a:rPr lang="en-US" altLang="zh-CN" noProof="0"/>
              <a:t>Click to edit Master title style</a:t>
            </a:r>
          </a:p>
        </p:txBody>
      </p:sp>
      <p:sp>
        <p:nvSpPr>
          <p:cNvPr id="10243" name="Rectangle 3"/>
          <p:cNvSpPr>
            <a:spLocks noGrp="1" noChangeArrowheads="1"/>
          </p:cNvSpPr>
          <p:nvPr>
            <p:ph type="subTitle" sz="quarter" idx="1"/>
          </p:nvPr>
        </p:nvSpPr>
        <p:spPr>
          <a:xfrm>
            <a:off x="5181600" y="4038600"/>
            <a:ext cx="3960813" cy="17526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ctr">
              <a:buFont typeface="Wingdings" charset="0"/>
              <a:buNone/>
              <a:defRPr>
                <a:solidFill>
                  <a:schemeClr val="bg2"/>
                </a:solidFill>
              </a:defRPr>
            </a:lvl1pPr>
          </a:lstStyle>
          <a:p>
            <a:pPr lvl="0"/>
            <a:r>
              <a:rPr lang="en-US" altLang="zh-CN" noProof="0"/>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tLang="zh-CN"/>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tLang="zh-CN"/>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65564940-2B11-124E-9910-FC59896F0D52}" type="slidenum">
              <a:rPr lang="zh-CN" altLang="en-US"/>
              <a:pPr>
                <a:defRPr/>
              </a:pPr>
              <a:t>‹#›</a:t>
            </a:fld>
            <a:endParaRPr lang="en-US" altLang="zh-CN"/>
          </a:p>
        </p:txBody>
      </p:sp>
    </p:spTree>
    <p:extLst>
      <p:ext uri="{BB962C8B-B14F-4D97-AF65-F5344CB8AC3E}">
        <p14:creationId xmlns:p14="http://schemas.microsoft.com/office/powerpoint/2010/main" val="1457863976"/>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827CEC4-682A-9A4A-823B-675866E91281}"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88409898"/>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43FB669-C8E9-1A4F-A29C-41252DE7A9B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77369834"/>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888D1521-8BA9-BE40-B411-A85E69003AB5}"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46147276"/>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89B6DA47-B310-714E-BD8F-83712A9E76F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80457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C1191D79-1628-4F48-9510-E6795E94F9D9}" type="slidenum">
              <a:rPr lang="zh-CN" altLang="en-US"/>
              <a:pPr>
                <a:defRPr/>
              </a:pPr>
              <a:t>‹#›</a:t>
            </a:fld>
            <a:endParaRPr lang="en-US" altLang="zh-CN"/>
          </a:p>
        </p:txBody>
      </p:sp>
    </p:spTree>
    <p:extLst>
      <p:ext uri="{BB962C8B-B14F-4D97-AF65-F5344CB8AC3E}">
        <p14:creationId xmlns:p14="http://schemas.microsoft.com/office/powerpoint/2010/main" val="423447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66D0B91B-91BF-CA4E-8F38-EAE1945305C8}" type="slidenum">
              <a:rPr lang="en-US"/>
              <a:pPr>
                <a:defRPr/>
              </a:pPr>
              <a:t>‹#›</a:t>
            </a:fld>
            <a:endParaRPr lang="en-US"/>
          </a:p>
        </p:txBody>
      </p:sp>
    </p:spTree>
    <p:extLst>
      <p:ext uri="{BB962C8B-B14F-4D97-AF65-F5344CB8AC3E}">
        <p14:creationId xmlns:p14="http://schemas.microsoft.com/office/powerpoint/2010/main" val="2471901134"/>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BD34748A-AA56-D447-B080-160D08C4D3F1}"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12971655"/>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02D91D7A-4CC4-944D-9AAA-FDFAFC0B5E5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2241946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374FCB2-FFC9-8F46-904C-17A6C8DB5E71}"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07526868"/>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F1076EB2-3158-CD4D-A6C6-2EC0B4ED072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12465258"/>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5D0D6B2-5CD8-8145-8625-1044C9A136C1}"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14827488"/>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1FFDE31-540F-AE4C-BD4C-CE4762F4B8F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02096498"/>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0727713"/>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6485045"/>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3550835"/>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176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a:solidFill>
                  <a:srgbClr val="EAEAEA"/>
                </a:solidFill>
              </a:defRPr>
            </a:lvl1pPr>
          </a:lstStyle>
          <a:p>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b="1">
                <a:solidFill>
                  <a:srgbClr val="EAEAEA"/>
                </a:solidFill>
              </a:defRPr>
            </a:lvl1pPr>
          </a:lstStyle>
          <a:p>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b="1">
                <a:solidFill>
                  <a:srgbClr val="EAEAEA"/>
                </a:solidFill>
              </a:defRPr>
            </a:lvl1pPr>
          </a:lstStyle>
          <a:p>
            <a:pPr>
              <a:defRPr/>
            </a:pPr>
            <a:fld id="{5ECE2740-4165-D84C-AD7B-E82A379C460E}" type="slidenum">
              <a:rPr lang="en-US"/>
              <a:pPr>
                <a:defRPr/>
              </a:pPr>
              <a:t>‹#›</a:t>
            </a:fld>
            <a:endParaRPr lang="en-US"/>
          </a:p>
        </p:txBody>
      </p:sp>
    </p:spTree>
    <p:extLst>
      <p:ext uri="{BB962C8B-B14F-4D97-AF65-F5344CB8AC3E}">
        <p14:creationId xmlns:p14="http://schemas.microsoft.com/office/powerpoint/2010/main" val="2448905580"/>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8419860"/>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1589535"/>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0711390"/>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1672143"/>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6529385"/>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6781168"/>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0299998"/>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4506869"/>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3386204"/>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34459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71E005AB-AB55-744D-A164-84463915CF85}" type="slidenum">
              <a:rPr lang="en-US"/>
              <a:pPr>
                <a:defRPr/>
              </a:pPr>
              <a:t>‹#›</a:t>
            </a:fld>
            <a:endParaRPr lang="en-US"/>
          </a:p>
        </p:txBody>
      </p:sp>
    </p:spTree>
    <p:extLst>
      <p:ext uri="{BB962C8B-B14F-4D97-AF65-F5344CB8AC3E}">
        <p14:creationId xmlns:p14="http://schemas.microsoft.com/office/powerpoint/2010/main" val="1794895077"/>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1778473"/>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1352219"/>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9556204"/>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4325392"/>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7974013"/>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8441558"/>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5036204"/>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660379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2415148793"/>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72335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E862FEBD-1C2D-BB40-BC6C-41FF99C9839E}" type="slidenum">
              <a:rPr lang="en-US"/>
              <a:pPr>
                <a:defRPr/>
              </a:pPr>
              <a:t>‹#›</a:t>
            </a:fld>
            <a:endParaRPr lang="en-US"/>
          </a:p>
        </p:txBody>
      </p:sp>
    </p:spTree>
    <p:extLst>
      <p:ext uri="{BB962C8B-B14F-4D97-AF65-F5344CB8AC3E}">
        <p14:creationId xmlns:p14="http://schemas.microsoft.com/office/powerpoint/2010/main" val="2403338459"/>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129681"/>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8668505"/>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2015848"/>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2269307"/>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75480"/>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1811007"/>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1279385"/>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609547"/>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9097541"/>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66855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701FD7F3-CABD-0F4D-AF95-69AA98D84397}" type="slidenum">
              <a:rPr lang="en-US"/>
              <a:pPr>
                <a:defRPr/>
              </a:pPr>
              <a:t>‹#›</a:t>
            </a:fld>
            <a:endParaRPr lang="en-US"/>
          </a:p>
        </p:txBody>
      </p:sp>
    </p:spTree>
    <p:extLst>
      <p:ext uri="{BB962C8B-B14F-4D97-AF65-F5344CB8AC3E}">
        <p14:creationId xmlns:p14="http://schemas.microsoft.com/office/powerpoint/2010/main" val="1627038130"/>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5705908"/>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0964007"/>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9435324"/>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7961675"/>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3930176"/>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8855011"/>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003350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0247780"/>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4814688"/>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45679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b="1"/>
            </a:lvl1pPr>
          </a:lstStyle>
          <a:p>
            <a:endParaRPr lang="en-US"/>
          </a:p>
        </p:txBody>
      </p:sp>
      <p:sp>
        <p:nvSpPr>
          <p:cNvPr id="8" name="Rectangle 4"/>
          <p:cNvSpPr>
            <a:spLocks noGrp="1" noChangeArrowheads="1"/>
          </p:cNvSpPr>
          <p:nvPr>
            <p:ph type="ftr" sz="quarter" idx="11"/>
          </p:nvPr>
        </p:nvSpPr>
        <p:spPr/>
        <p:txBody>
          <a:bodyPr/>
          <a:lstStyle>
            <a:lvl1pPr>
              <a:defRPr b="1"/>
            </a:lvl1pPr>
          </a:lstStyle>
          <a:p>
            <a:endParaRPr lang="en-US"/>
          </a:p>
        </p:txBody>
      </p:sp>
      <p:sp>
        <p:nvSpPr>
          <p:cNvPr id="9" name="Rectangle 5"/>
          <p:cNvSpPr>
            <a:spLocks noGrp="1" noChangeArrowheads="1"/>
          </p:cNvSpPr>
          <p:nvPr>
            <p:ph type="sldNum" sz="quarter" idx="12"/>
          </p:nvPr>
        </p:nvSpPr>
        <p:spPr/>
        <p:txBody>
          <a:bodyPr/>
          <a:lstStyle>
            <a:lvl1pPr>
              <a:defRPr b="1"/>
            </a:lvl1pPr>
          </a:lstStyle>
          <a:p>
            <a:pPr>
              <a:defRPr/>
            </a:pPr>
            <a:fld id="{93F920F6-A416-E147-8982-CC75BDE43CCC}" type="slidenum">
              <a:rPr lang="en-US"/>
              <a:pPr>
                <a:defRPr/>
              </a:pPr>
              <a:t>‹#›</a:t>
            </a:fld>
            <a:endParaRPr lang="en-US"/>
          </a:p>
        </p:txBody>
      </p:sp>
    </p:spTree>
    <p:extLst>
      <p:ext uri="{BB962C8B-B14F-4D97-AF65-F5344CB8AC3E}">
        <p14:creationId xmlns:p14="http://schemas.microsoft.com/office/powerpoint/2010/main" val="2326172904"/>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9769387"/>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0837162"/>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2232290"/>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112650"/>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0581065"/>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4339964"/>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5716834"/>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0756238"/>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8091394"/>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13591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b="1"/>
            </a:lvl1pPr>
          </a:lstStyle>
          <a:p>
            <a:endParaRPr lang="en-US"/>
          </a:p>
        </p:txBody>
      </p:sp>
      <p:sp>
        <p:nvSpPr>
          <p:cNvPr id="4" name="Rectangle 4"/>
          <p:cNvSpPr>
            <a:spLocks noGrp="1" noChangeArrowheads="1"/>
          </p:cNvSpPr>
          <p:nvPr>
            <p:ph type="ftr" sz="quarter" idx="11"/>
          </p:nvPr>
        </p:nvSpPr>
        <p:spPr/>
        <p:txBody>
          <a:bodyPr/>
          <a:lstStyle>
            <a:lvl1pPr>
              <a:defRPr b="1"/>
            </a:lvl1pPr>
          </a:lstStyle>
          <a:p>
            <a:endParaRPr lang="en-US"/>
          </a:p>
        </p:txBody>
      </p:sp>
      <p:sp>
        <p:nvSpPr>
          <p:cNvPr id="5" name="Rectangle 5"/>
          <p:cNvSpPr>
            <a:spLocks noGrp="1" noChangeArrowheads="1"/>
          </p:cNvSpPr>
          <p:nvPr>
            <p:ph type="sldNum" sz="quarter" idx="12"/>
          </p:nvPr>
        </p:nvSpPr>
        <p:spPr/>
        <p:txBody>
          <a:bodyPr/>
          <a:lstStyle>
            <a:lvl1pPr>
              <a:defRPr b="1"/>
            </a:lvl1pPr>
          </a:lstStyle>
          <a:p>
            <a:pPr>
              <a:defRPr/>
            </a:pPr>
            <a:fld id="{1470D1AA-F25B-7E4F-A09B-45F456208758}" type="slidenum">
              <a:rPr lang="en-US"/>
              <a:pPr>
                <a:defRPr/>
              </a:pPr>
              <a:t>‹#›</a:t>
            </a:fld>
            <a:endParaRPr lang="en-US"/>
          </a:p>
        </p:txBody>
      </p:sp>
    </p:spTree>
    <p:extLst>
      <p:ext uri="{BB962C8B-B14F-4D97-AF65-F5344CB8AC3E}">
        <p14:creationId xmlns:p14="http://schemas.microsoft.com/office/powerpoint/2010/main" val="2090127536"/>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0191213"/>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6412488"/>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5895981"/>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1138041"/>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9315491"/>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370927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0872210"/>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7706794"/>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5475668"/>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10586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b="1"/>
            </a:lvl1pPr>
          </a:lstStyle>
          <a:p>
            <a:endParaRPr lang="en-US"/>
          </a:p>
        </p:txBody>
      </p:sp>
      <p:sp>
        <p:nvSpPr>
          <p:cNvPr id="3" name="Rectangle 4"/>
          <p:cNvSpPr>
            <a:spLocks noGrp="1" noChangeArrowheads="1"/>
          </p:cNvSpPr>
          <p:nvPr>
            <p:ph type="ftr" sz="quarter" idx="11"/>
          </p:nvPr>
        </p:nvSpPr>
        <p:spPr/>
        <p:txBody>
          <a:bodyPr/>
          <a:lstStyle>
            <a:lvl1pPr>
              <a:defRPr b="1"/>
            </a:lvl1pPr>
          </a:lstStyle>
          <a:p>
            <a:endParaRPr lang="en-US"/>
          </a:p>
        </p:txBody>
      </p:sp>
      <p:sp>
        <p:nvSpPr>
          <p:cNvPr id="4" name="Rectangle 5"/>
          <p:cNvSpPr>
            <a:spLocks noGrp="1" noChangeArrowheads="1"/>
          </p:cNvSpPr>
          <p:nvPr>
            <p:ph type="sldNum" sz="quarter" idx="12"/>
          </p:nvPr>
        </p:nvSpPr>
        <p:spPr/>
        <p:txBody>
          <a:bodyPr/>
          <a:lstStyle>
            <a:lvl1pPr>
              <a:defRPr b="1"/>
            </a:lvl1pPr>
          </a:lstStyle>
          <a:p>
            <a:pPr>
              <a:defRPr/>
            </a:pPr>
            <a:fld id="{D5BB0FAF-8C30-3C4E-9C9D-1097BC3CE2E4}" type="slidenum">
              <a:rPr lang="en-US"/>
              <a:pPr>
                <a:defRPr/>
              </a:pPr>
              <a:t>‹#›</a:t>
            </a:fld>
            <a:endParaRPr lang="en-US"/>
          </a:p>
        </p:txBody>
      </p:sp>
    </p:spTree>
    <p:extLst>
      <p:ext uri="{BB962C8B-B14F-4D97-AF65-F5344CB8AC3E}">
        <p14:creationId xmlns:p14="http://schemas.microsoft.com/office/powerpoint/2010/main" val="304619718"/>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5503157"/>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955193"/>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3457378"/>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2430118"/>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1418919"/>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9301413"/>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9433080"/>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3299211"/>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259445"/>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45097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98BE443C-8C11-964E-ABB3-0A7FEF1EA0F8}" type="slidenum">
              <a:rPr lang="en-US"/>
              <a:pPr>
                <a:defRPr/>
              </a:pPr>
              <a:t>‹#›</a:t>
            </a:fld>
            <a:endParaRPr lang="en-US"/>
          </a:p>
        </p:txBody>
      </p:sp>
    </p:spTree>
    <p:extLst>
      <p:ext uri="{BB962C8B-B14F-4D97-AF65-F5344CB8AC3E}">
        <p14:creationId xmlns:p14="http://schemas.microsoft.com/office/powerpoint/2010/main" val="1414619781"/>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3273609"/>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4364963"/>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5059561"/>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676127396"/>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23900270"/>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806205682"/>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465995119"/>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562718865"/>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53373483"/>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82435049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A05DA71F-2789-6F4F-A13F-F2502DB6FFA8}" type="slidenum">
              <a:rPr lang="en-US"/>
              <a:pPr>
                <a:defRPr/>
              </a:pPr>
              <a:t>‹#›</a:t>
            </a:fld>
            <a:endParaRPr lang="en-US"/>
          </a:p>
        </p:txBody>
      </p:sp>
    </p:spTree>
    <p:extLst>
      <p:ext uri="{BB962C8B-B14F-4D97-AF65-F5344CB8AC3E}">
        <p14:creationId xmlns:p14="http://schemas.microsoft.com/office/powerpoint/2010/main" val="2439760426"/>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6087979"/>
      </p:ext>
    </p:extLst>
  </p:cSld>
  <p:clrMapOvr>
    <a:masterClrMapping/>
  </p:clrMapOvr>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292698436"/>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826062133"/>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969239071"/>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28607789"/>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52100220"/>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44006149"/>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25235668"/>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96066908"/>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64058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A64B0C4D-D455-DE4A-949D-F35CD638BE10}" type="slidenum">
              <a:rPr lang="zh-CN" altLang="en-US"/>
              <a:pPr>
                <a:defRPr/>
              </a:pPr>
              <a:t>‹#›</a:t>
            </a:fld>
            <a:endParaRPr lang="en-US" altLang="zh-CN"/>
          </a:p>
        </p:txBody>
      </p:sp>
    </p:spTree>
    <p:extLst>
      <p:ext uri="{BB962C8B-B14F-4D97-AF65-F5344CB8AC3E}">
        <p14:creationId xmlns:p14="http://schemas.microsoft.com/office/powerpoint/2010/main" val="8892559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704F937F-6430-F542-BC46-C7D62105560A}" type="slidenum">
              <a:rPr lang="en-US"/>
              <a:pPr>
                <a:defRPr/>
              </a:pPr>
              <a:t>‹#›</a:t>
            </a:fld>
            <a:endParaRPr lang="en-US"/>
          </a:p>
        </p:txBody>
      </p:sp>
    </p:spTree>
    <p:extLst>
      <p:ext uri="{BB962C8B-B14F-4D97-AF65-F5344CB8AC3E}">
        <p14:creationId xmlns:p14="http://schemas.microsoft.com/office/powerpoint/2010/main" val="3498437103"/>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5563760"/>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02954484"/>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0055351"/>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69273787"/>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99416556"/>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87032664"/>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01590598"/>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9/28/24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8451497"/>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9/28/24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80861555"/>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9/28/24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169554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FBD9B268-FAED-9544-98FB-600437FEAF91}" type="slidenum">
              <a:rPr lang="en-US"/>
              <a:pPr>
                <a:defRPr/>
              </a:pPr>
              <a:t>‹#›</a:t>
            </a:fld>
            <a:endParaRPr lang="en-US"/>
          </a:p>
        </p:txBody>
      </p:sp>
    </p:spTree>
    <p:extLst>
      <p:ext uri="{BB962C8B-B14F-4D97-AF65-F5344CB8AC3E}">
        <p14:creationId xmlns:p14="http://schemas.microsoft.com/office/powerpoint/2010/main" val="981816063"/>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9/28/24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85714262"/>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9/28/24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25130331"/>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9/28/24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95136204"/>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9/28/24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35922561"/>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9/28/24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43423913"/>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9/28/24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39908698"/>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9/28/24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3455312"/>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9/28/24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3425546"/>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021837"/>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31824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a:solidFill>
                  <a:srgbClr val="EAEAEA"/>
                </a:solidFill>
              </a:defRPr>
            </a:lvl1pPr>
          </a:lstStyle>
          <a:p>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b="1">
                <a:solidFill>
                  <a:srgbClr val="EAEAEA"/>
                </a:solidFill>
              </a:defRPr>
            </a:lvl1pPr>
          </a:lstStyle>
          <a:p>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b="1">
                <a:solidFill>
                  <a:srgbClr val="EAEAEA"/>
                </a:solidFill>
              </a:defRPr>
            </a:lvl1pPr>
          </a:lstStyle>
          <a:p>
            <a:pPr>
              <a:defRPr/>
            </a:pPr>
            <a:fld id="{6A7F178A-1C3C-F740-AB14-558DD305911B}" type="slidenum">
              <a:rPr lang="en-US"/>
              <a:pPr>
                <a:defRPr/>
              </a:pPr>
              <a:t>‹#›</a:t>
            </a:fld>
            <a:endParaRPr lang="en-US"/>
          </a:p>
        </p:txBody>
      </p:sp>
    </p:spTree>
    <p:extLst>
      <p:ext uri="{BB962C8B-B14F-4D97-AF65-F5344CB8AC3E}">
        <p14:creationId xmlns:p14="http://schemas.microsoft.com/office/powerpoint/2010/main" val="394793193"/>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38785496"/>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89397105"/>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4712966"/>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5040531"/>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0123631"/>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7667676"/>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5294311"/>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4148985"/>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7389704"/>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24F1D8E-E0DC-4B7D-9906-4F591A083873}" type="datetime1">
              <a:rPr lang="en-US" altLang="en-US"/>
              <a:pPr/>
              <a:t>9/28/24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B17137-8AD5-46CF-9234-A707E4AA4F09}" type="slidenum">
              <a:rPr lang="en-US" altLang="en-US"/>
              <a:pPr/>
              <a:t>‹#›</a:t>
            </a:fld>
            <a:endParaRPr lang="en-US" altLang="en-US"/>
          </a:p>
        </p:txBody>
      </p:sp>
    </p:spTree>
    <p:extLst>
      <p:ext uri="{BB962C8B-B14F-4D97-AF65-F5344CB8AC3E}">
        <p14:creationId xmlns:p14="http://schemas.microsoft.com/office/powerpoint/2010/main" val="18367506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4CD758D1-A36F-384F-BD58-DA36C7BAA2C1}" type="slidenum">
              <a:rPr lang="en-US"/>
              <a:pPr>
                <a:defRPr/>
              </a:pPr>
              <a:t>‹#›</a:t>
            </a:fld>
            <a:endParaRPr lang="en-US"/>
          </a:p>
        </p:txBody>
      </p:sp>
    </p:spTree>
    <p:extLst>
      <p:ext uri="{BB962C8B-B14F-4D97-AF65-F5344CB8AC3E}">
        <p14:creationId xmlns:p14="http://schemas.microsoft.com/office/powerpoint/2010/main" val="1710239562"/>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D7744C4-528E-4725-BDF3-B79A8953C37A}" type="datetime1">
              <a:rPr lang="en-US" altLang="en-US"/>
              <a:pPr/>
              <a:t>9/28/24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6121CBE-C65E-47F8-9662-063D1B1BC8E5}" type="slidenum">
              <a:rPr lang="en-US" altLang="en-US"/>
              <a:pPr/>
              <a:t>‹#›</a:t>
            </a:fld>
            <a:endParaRPr lang="en-US" altLang="en-US"/>
          </a:p>
        </p:txBody>
      </p:sp>
    </p:spTree>
    <p:extLst>
      <p:ext uri="{BB962C8B-B14F-4D97-AF65-F5344CB8AC3E}">
        <p14:creationId xmlns:p14="http://schemas.microsoft.com/office/powerpoint/2010/main" val="672593971"/>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1FB528A-4081-43D6-8053-61595906A1E7}" type="datetime1">
              <a:rPr lang="en-US" altLang="en-US"/>
              <a:pPr/>
              <a:t>9/28/24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30669EA-E0EE-4799-AEE1-E8D365E6E30C}" type="slidenum">
              <a:rPr lang="en-US" altLang="en-US"/>
              <a:pPr/>
              <a:t>‹#›</a:t>
            </a:fld>
            <a:endParaRPr lang="en-US" altLang="en-US"/>
          </a:p>
        </p:txBody>
      </p:sp>
    </p:spTree>
    <p:extLst>
      <p:ext uri="{BB962C8B-B14F-4D97-AF65-F5344CB8AC3E}">
        <p14:creationId xmlns:p14="http://schemas.microsoft.com/office/powerpoint/2010/main" val="477332519"/>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C01628B-2EDE-4AA5-8FB0-1E5671BD8700}" type="datetime1">
              <a:rPr lang="en-US" altLang="en-US"/>
              <a:pPr/>
              <a:t>9/28/24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F93FD87-D348-46E5-BE75-E2FF82426E56}" type="slidenum">
              <a:rPr lang="en-US" altLang="en-US"/>
              <a:pPr/>
              <a:t>‹#›</a:t>
            </a:fld>
            <a:endParaRPr lang="en-US" altLang="en-US"/>
          </a:p>
        </p:txBody>
      </p:sp>
    </p:spTree>
    <p:extLst>
      <p:ext uri="{BB962C8B-B14F-4D97-AF65-F5344CB8AC3E}">
        <p14:creationId xmlns:p14="http://schemas.microsoft.com/office/powerpoint/2010/main" val="4057603075"/>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58A7F263-9B66-42D3-9ED3-A34B32007422}" type="datetime1">
              <a:rPr lang="en-US" altLang="en-US"/>
              <a:pPr/>
              <a:t>9/28/24</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6F29AD44-A9A3-4965-BA15-E6BE3EC2A5F4}" type="slidenum">
              <a:rPr lang="en-US" altLang="en-US"/>
              <a:pPr/>
              <a:t>‹#›</a:t>
            </a:fld>
            <a:endParaRPr lang="en-US" altLang="en-US"/>
          </a:p>
        </p:txBody>
      </p:sp>
    </p:spTree>
    <p:extLst>
      <p:ext uri="{BB962C8B-B14F-4D97-AF65-F5344CB8AC3E}">
        <p14:creationId xmlns:p14="http://schemas.microsoft.com/office/powerpoint/2010/main" val="2915573739"/>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509F4BD7-F8EB-4A2A-A6AC-DFFABBB0AC6F}" type="datetime1">
              <a:rPr lang="en-US" altLang="en-US"/>
              <a:pPr/>
              <a:t>9/28/24</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D4846A1F-B212-4637-8965-40A97028027C}" type="slidenum">
              <a:rPr lang="en-US" altLang="en-US"/>
              <a:pPr/>
              <a:t>‹#›</a:t>
            </a:fld>
            <a:endParaRPr lang="en-US" altLang="en-US"/>
          </a:p>
        </p:txBody>
      </p:sp>
    </p:spTree>
    <p:extLst>
      <p:ext uri="{BB962C8B-B14F-4D97-AF65-F5344CB8AC3E}">
        <p14:creationId xmlns:p14="http://schemas.microsoft.com/office/powerpoint/2010/main" val="39849776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1F0C6E3-3AED-4EC1-A91C-4FA418F94B12}" type="datetime1">
              <a:rPr lang="en-US" altLang="en-US"/>
              <a:pPr/>
              <a:t>9/28/24</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F16F60DF-1C6C-4772-9852-1565DF3D8C0B}" type="slidenum">
              <a:rPr lang="en-US" altLang="en-US"/>
              <a:pPr/>
              <a:t>‹#›</a:t>
            </a:fld>
            <a:endParaRPr lang="en-US" altLang="en-US"/>
          </a:p>
        </p:txBody>
      </p:sp>
    </p:spTree>
    <p:extLst>
      <p:ext uri="{BB962C8B-B14F-4D97-AF65-F5344CB8AC3E}">
        <p14:creationId xmlns:p14="http://schemas.microsoft.com/office/powerpoint/2010/main" val="2315291937"/>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F252F8E-E87B-47A2-83F2-9DB71B62B8F2}" type="datetime1">
              <a:rPr lang="en-US" altLang="en-US"/>
              <a:pPr/>
              <a:t>9/28/24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B46AF5DE-82AC-4AF1-8E04-EBD202D71A42}" type="slidenum">
              <a:rPr lang="en-US" altLang="en-US"/>
              <a:pPr/>
              <a:t>‹#›</a:t>
            </a:fld>
            <a:endParaRPr lang="en-US" altLang="en-US"/>
          </a:p>
        </p:txBody>
      </p:sp>
    </p:spTree>
    <p:extLst>
      <p:ext uri="{BB962C8B-B14F-4D97-AF65-F5344CB8AC3E}">
        <p14:creationId xmlns:p14="http://schemas.microsoft.com/office/powerpoint/2010/main" val="211564636"/>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5719980-F20F-4BD6-A585-3DE08F2BEEDE}" type="datetime1">
              <a:rPr lang="en-US" altLang="en-US"/>
              <a:pPr/>
              <a:t>9/28/24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0BBDF8B-0BBE-4E57-B3B7-E33AC24E6CA5}" type="slidenum">
              <a:rPr lang="en-US" altLang="en-US"/>
              <a:pPr/>
              <a:t>‹#›</a:t>
            </a:fld>
            <a:endParaRPr lang="en-US" altLang="en-US"/>
          </a:p>
        </p:txBody>
      </p:sp>
    </p:spTree>
    <p:extLst>
      <p:ext uri="{BB962C8B-B14F-4D97-AF65-F5344CB8AC3E}">
        <p14:creationId xmlns:p14="http://schemas.microsoft.com/office/powerpoint/2010/main" val="2721639198"/>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D5EC9F0-2829-46D7-9F1B-41F17C960375}" type="datetime1">
              <a:rPr lang="en-US" altLang="en-US"/>
              <a:pPr/>
              <a:t>9/28/24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E31F90C-12E8-49B9-BF78-803E20833CCB}" type="slidenum">
              <a:rPr lang="en-US" altLang="en-US"/>
              <a:pPr/>
              <a:t>‹#›</a:t>
            </a:fld>
            <a:endParaRPr lang="en-US" altLang="en-US"/>
          </a:p>
        </p:txBody>
      </p:sp>
    </p:spTree>
    <p:extLst>
      <p:ext uri="{BB962C8B-B14F-4D97-AF65-F5344CB8AC3E}">
        <p14:creationId xmlns:p14="http://schemas.microsoft.com/office/powerpoint/2010/main" val="103968682"/>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8388B69-5369-4580-BF2B-2D48B240A128}" type="datetime1">
              <a:rPr lang="en-US" altLang="en-US"/>
              <a:pPr/>
              <a:t>9/28/24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BB9A997-433D-4764-813F-25592D6140E5}" type="slidenum">
              <a:rPr lang="en-US" altLang="en-US"/>
              <a:pPr/>
              <a:t>‹#›</a:t>
            </a:fld>
            <a:endParaRPr lang="en-US" altLang="en-US"/>
          </a:p>
        </p:txBody>
      </p:sp>
    </p:spTree>
    <p:extLst>
      <p:ext uri="{BB962C8B-B14F-4D97-AF65-F5344CB8AC3E}">
        <p14:creationId xmlns:p14="http://schemas.microsoft.com/office/powerpoint/2010/main" val="33048609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99B6407A-A2F8-7E44-88A5-12FE04249DC1}" type="slidenum">
              <a:rPr lang="en-US"/>
              <a:pPr>
                <a:defRPr/>
              </a:pPr>
              <a:t>‹#›</a:t>
            </a:fld>
            <a:endParaRPr lang="en-US"/>
          </a:p>
        </p:txBody>
      </p:sp>
    </p:spTree>
    <p:extLst>
      <p:ext uri="{BB962C8B-B14F-4D97-AF65-F5344CB8AC3E}">
        <p14:creationId xmlns:p14="http://schemas.microsoft.com/office/powerpoint/2010/main" val="401550683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lnSpc>
                  <a:spcPct val="100000"/>
                </a:lnSpc>
              </a:pPr>
              <a:endParaRPr lang="en-US" sz="2400">
                <a:solidFill>
                  <a:srgbClr val="F8F8F8"/>
                </a:solidFill>
                <a:latin typeface="Times New Roman" charset="0"/>
                <a:cs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686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686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solidFill>
                <a:srgbClr val="808080"/>
              </a:solidFill>
              <a:latin typeface="Tahoma"/>
            </a:endParaRPr>
          </a:p>
        </p:txBody>
      </p:sp>
      <p:sp>
        <p:nvSpPr>
          <p:cNvPr id="17" name="Rectangle 17"/>
          <p:cNvSpPr>
            <a:spLocks noGrp="1" noChangeArrowheads="1"/>
          </p:cNvSpPr>
          <p:nvPr>
            <p:ph type="ftr" sz="quarter" idx="11"/>
          </p:nvPr>
        </p:nvSpPr>
        <p:spPr/>
        <p:txBody>
          <a:bodyPr/>
          <a:lstStyle>
            <a:lvl1pPr>
              <a:defRPr/>
            </a:lvl1pPr>
          </a:lstStyle>
          <a:p>
            <a:pPr>
              <a:defRPr/>
            </a:pPr>
            <a:endParaRPr lang="en-US">
              <a:solidFill>
                <a:srgbClr val="808080"/>
              </a:solidFill>
              <a:latin typeface="Tahoma"/>
            </a:endParaRPr>
          </a:p>
        </p:txBody>
      </p:sp>
      <p:sp>
        <p:nvSpPr>
          <p:cNvPr id="18" name="Rectangle 18"/>
          <p:cNvSpPr>
            <a:spLocks noGrp="1" noChangeArrowheads="1"/>
          </p:cNvSpPr>
          <p:nvPr>
            <p:ph type="sldNum" sz="quarter" idx="12"/>
          </p:nvPr>
        </p:nvSpPr>
        <p:spPr/>
        <p:txBody>
          <a:bodyPr/>
          <a:lstStyle>
            <a:lvl1pPr>
              <a:defRPr/>
            </a:lvl1pPr>
          </a:lstStyle>
          <a:p>
            <a:pPr>
              <a:defRPr/>
            </a:pPr>
            <a:fld id="{FD8A4DA8-3B4F-9B46-9EC4-2B75073762DF}"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14234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E8DF3-DC2D-4949-BD36-AA9EE0F364A5}"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88168306"/>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B028A3-38D2-4543-87F9-DC15F1BA2EAA}"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312687607"/>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23BB53-09A0-D943-A9F8-2FE56717006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011674855"/>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A18CE7-6EB0-FE4E-9C68-0AC3D1B7E3FD}"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833727508"/>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4F772081-7D5F-5843-9D68-B6CF36C183C7}"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647658323"/>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662A5C-78AD-BD40-ABBA-34AFB32C6AF9}"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750677885"/>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0971B0-7A4E-1549-9A4D-353D0E22912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652008494"/>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5D8A2D-CCB0-6444-8CA8-81ADF3BC024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430801006"/>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84C089-2FA1-E94F-AB10-604D8EDD3885}"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7086864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79586F93-8A06-8741-9925-4812899C0E36}" type="slidenum">
              <a:rPr lang="en-US"/>
              <a:pPr>
                <a:defRPr/>
              </a:pPr>
              <a:t>‹#›</a:t>
            </a:fld>
            <a:endParaRPr lang="en-US"/>
          </a:p>
        </p:txBody>
      </p:sp>
    </p:spTree>
    <p:extLst>
      <p:ext uri="{BB962C8B-B14F-4D97-AF65-F5344CB8AC3E}">
        <p14:creationId xmlns:p14="http://schemas.microsoft.com/office/powerpoint/2010/main" val="3413769722"/>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A596C3-797C-AF4B-A970-ABFDA6AA821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678456138"/>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DBA6768D-C85A-D445-A1B4-A966C2222C1B}" type="slidenum">
              <a:rPr lang="en-US"/>
              <a:pPr>
                <a:defRPr/>
              </a:pPr>
              <a:t>‹#›</a:t>
            </a:fld>
            <a:endParaRPr lang="en-US"/>
          </a:p>
        </p:txBody>
      </p:sp>
    </p:spTree>
    <p:extLst>
      <p:ext uri="{BB962C8B-B14F-4D97-AF65-F5344CB8AC3E}">
        <p14:creationId xmlns:p14="http://schemas.microsoft.com/office/powerpoint/2010/main" val="683391485"/>
      </p:ext>
    </p:extLst>
  </p:cSld>
  <p:clrMapOvr>
    <a:masterClrMapping/>
  </p:clrMapOvr>
  <p:transition spd="med">
    <p:randomBar dir="vert"/>
  </p:transition>
</p:sldLayout>
</file>

<file path=ppt/slideLayouts/slideLayout8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110BDDA5-0B64-1747-8173-AAADDA6BB6E1}" type="slidenum">
              <a:rPr lang="en-US"/>
              <a:pPr>
                <a:defRPr/>
              </a:pPr>
              <a:t>‹#›</a:t>
            </a:fld>
            <a:endParaRPr lang="en-US"/>
          </a:p>
        </p:txBody>
      </p:sp>
    </p:spTree>
    <p:extLst>
      <p:ext uri="{BB962C8B-B14F-4D97-AF65-F5344CB8AC3E}">
        <p14:creationId xmlns:p14="http://schemas.microsoft.com/office/powerpoint/2010/main" val="1412508625"/>
      </p:ext>
    </p:extLst>
  </p:cSld>
  <p:clrMapOvr>
    <a:masterClrMapping/>
  </p:clrMapOvr>
  <p:transition spd="med">
    <p:randomBar dir="vert"/>
  </p:transition>
</p:sldLayout>
</file>

<file path=ppt/slideLayouts/slideLayout8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B93CC857-AC25-BE4C-89B9-D49B9078EDC6}" type="slidenum">
              <a:rPr lang="en-US"/>
              <a:pPr>
                <a:defRPr/>
              </a:pPr>
              <a:t>‹#›</a:t>
            </a:fld>
            <a:endParaRPr lang="en-US"/>
          </a:p>
        </p:txBody>
      </p:sp>
    </p:spTree>
    <p:extLst>
      <p:ext uri="{BB962C8B-B14F-4D97-AF65-F5344CB8AC3E}">
        <p14:creationId xmlns:p14="http://schemas.microsoft.com/office/powerpoint/2010/main" val="1251152520"/>
      </p:ext>
    </p:extLst>
  </p:cSld>
  <p:clrMapOvr>
    <a:masterClrMapping/>
  </p:clrMapOvr>
  <p:transition spd="med">
    <p:randomBar dir="vert"/>
  </p:transition>
</p:sldLayout>
</file>

<file path=ppt/slideLayouts/slideLayout8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DD027834-019F-DF4B-BD97-FC1AAC2C3CA8}" type="slidenum">
              <a:rPr lang="en-US"/>
              <a:pPr>
                <a:defRPr/>
              </a:pPr>
              <a:t>‹#›</a:t>
            </a:fld>
            <a:endParaRPr lang="en-US"/>
          </a:p>
        </p:txBody>
      </p:sp>
    </p:spTree>
    <p:extLst>
      <p:ext uri="{BB962C8B-B14F-4D97-AF65-F5344CB8AC3E}">
        <p14:creationId xmlns:p14="http://schemas.microsoft.com/office/powerpoint/2010/main" val="1734256330"/>
      </p:ext>
    </p:extLst>
  </p:cSld>
  <p:clrMapOvr>
    <a:masterClrMapping/>
  </p:clrMapOvr>
  <p:transition spd="med">
    <p:randomBar dir="vert"/>
  </p:transition>
</p:sldLayout>
</file>

<file path=ppt/slideLayouts/slideLayout8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lnSpc>
                <a:spcPct val="80000"/>
              </a:lnSpc>
              <a:defRPr>
                <a:cs typeface="Times New Roman" charset="0"/>
              </a:defRPr>
            </a:lvl1pPr>
          </a:lstStyle>
          <a:p>
            <a:pPr>
              <a:defRPr/>
            </a:pPr>
            <a:fld id="{F961E3C1-96B3-E046-8766-3A35E26A8812}" type="slidenum">
              <a:rPr lang="en-US"/>
              <a:pPr>
                <a:defRPr/>
              </a:pPr>
              <a:t>‹#›</a:t>
            </a:fld>
            <a:endParaRPr lang="en-US"/>
          </a:p>
        </p:txBody>
      </p:sp>
    </p:spTree>
    <p:extLst>
      <p:ext uri="{BB962C8B-B14F-4D97-AF65-F5344CB8AC3E}">
        <p14:creationId xmlns:p14="http://schemas.microsoft.com/office/powerpoint/2010/main" val="1242411867"/>
      </p:ext>
    </p:extLst>
  </p:cSld>
  <p:clrMapOvr>
    <a:masterClrMapping/>
  </p:clrMapOvr>
  <p:transition spd="med">
    <p:randomBar dir="vert"/>
  </p:transition>
</p:sldLayout>
</file>

<file path=ppt/slideLayouts/slideLayout8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lnSpc>
                <a:spcPct val="80000"/>
              </a:lnSpc>
              <a:defRPr>
                <a:cs typeface="Times New Roman" charset="0"/>
              </a:defRPr>
            </a:lvl1pPr>
          </a:lstStyle>
          <a:p>
            <a:pPr>
              <a:defRPr/>
            </a:pPr>
            <a:fld id="{CD9D411B-C74A-B74E-ADBA-3ED14C629B3A}" type="slidenum">
              <a:rPr lang="en-US"/>
              <a:pPr>
                <a:defRPr/>
              </a:pPr>
              <a:t>‹#›</a:t>
            </a:fld>
            <a:endParaRPr lang="en-US"/>
          </a:p>
        </p:txBody>
      </p:sp>
    </p:spTree>
    <p:extLst>
      <p:ext uri="{BB962C8B-B14F-4D97-AF65-F5344CB8AC3E}">
        <p14:creationId xmlns:p14="http://schemas.microsoft.com/office/powerpoint/2010/main" val="443833639"/>
      </p:ext>
    </p:extLst>
  </p:cSld>
  <p:clrMapOvr>
    <a:masterClrMapping/>
  </p:clrMapOvr>
  <p:transition spd="med">
    <p:randomBar dir="vert"/>
  </p:transition>
</p:sldLayout>
</file>

<file path=ppt/slideLayouts/slideLayout8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lnSpc>
                <a:spcPct val="80000"/>
              </a:lnSpc>
              <a:defRPr>
                <a:cs typeface="Times New Roman" charset="0"/>
              </a:defRPr>
            </a:lvl1pPr>
          </a:lstStyle>
          <a:p>
            <a:pPr>
              <a:defRPr/>
            </a:pPr>
            <a:fld id="{5813EF07-8C9B-B244-AB82-53D30A3B49BA}" type="slidenum">
              <a:rPr lang="en-US"/>
              <a:pPr>
                <a:defRPr/>
              </a:pPr>
              <a:t>‹#›</a:t>
            </a:fld>
            <a:endParaRPr lang="en-US"/>
          </a:p>
        </p:txBody>
      </p:sp>
    </p:spTree>
    <p:extLst>
      <p:ext uri="{BB962C8B-B14F-4D97-AF65-F5344CB8AC3E}">
        <p14:creationId xmlns:p14="http://schemas.microsoft.com/office/powerpoint/2010/main" val="1526204231"/>
      </p:ext>
    </p:extLst>
  </p:cSld>
  <p:clrMapOvr>
    <a:masterClrMapping/>
  </p:clrMapOvr>
  <p:transition spd="med">
    <p:randomBar dir="vert"/>
  </p:transition>
</p:sldLayout>
</file>

<file path=ppt/slideLayouts/slideLayout8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3E99590-B5DB-2747-B9E4-0884FB70765C}" type="slidenum">
              <a:rPr lang="en-US"/>
              <a:pPr>
                <a:defRPr/>
              </a:pPr>
              <a:t>‹#›</a:t>
            </a:fld>
            <a:endParaRPr lang="en-US"/>
          </a:p>
        </p:txBody>
      </p:sp>
    </p:spTree>
    <p:extLst>
      <p:ext uri="{BB962C8B-B14F-4D97-AF65-F5344CB8AC3E}">
        <p14:creationId xmlns:p14="http://schemas.microsoft.com/office/powerpoint/2010/main" val="2249269420"/>
      </p:ext>
    </p:extLst>
  </p:cSld>
  <p:clrMapOvr>
    <a:masterClrMapping/>
  </p:clrMapOvr>
  <p:transition spd="med">
    <p:randomBar dir="vert"/>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EB8E958-9931-714A-8817-F52AC538B5F8}" type="slidenum">
              <a:rPr lang="en-US"/>
              <a:pPr>
                <a:defRPr/>
              </a:pPr>
              <a:t>‹#›</a:t>
            </a:fld>
            <a:endParaRPr lang="en-US"/>
          </a:p>
        </p:txBody>
      </p:sp>
    </p:spTree>
    <p:extLst>
      <p:ext uri="{BB962C8B-B14F-4D97-AF65-F5344CB8AC3E}">
        <p14:creationId xmlns:p14="http://schemas.microsoft.com/office/powerpoint/2010/main" val="3241420205"/>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b="1"/>
            </a:lvl1pPr>
          </a:lstStyle>
          <a:p>
            <a:endParaRPr lang="en-US"/>
          </a:p>
        </p:txBody>
      </p:sp>
      <p:sp>
        <p:nvSpPr>
          <p:cNvPr id="8" name="Rectangle 4"/>
          <p:cNvSpPr>
            <a:spLocks noGrp="1" noChangeArrowheads="1"/>
          </p:cNvSpPr>
          <p:nvPr>
            <p:ph type="ftr" sz="quarter" idx="11"/>
          </p:nvPr>
        </p:nvSpPr>
        <p:spPr/>
        <p:txBody>
          <a:bodyPr/>
          <a:lstStyle>
            <a:lvl1pPr>
              <a:defRPr b="1"/>
            </a:lvl1pPr>
          </a:lstStyle>
          <a:p>
            <a:endParaRPr lang="en-US"/>
          </a:p>
        </p:txBody>
      </p:sp>
      <p:sp>
        <p:nvSpPr>
          <p:cNvPr id="9" name="Rectangle 5"/>
          <p:cNvSpPr>
            <a:spLocks noGrp="1" noChangeArrowheads="1"/>
          </p:cNvSpPr>
          <p:nvPr>
            <p:ph type="sldNum" sz="quarter" idx="12"/>
          </p:nvPr>
        </p:nvSpPr>
        <p:spPr/>
        <p:txBody>
          <a:bodyPr/>
          <a:lstStyle>
            <a:lvl1pPr>
              <a:defRPr b="1"/>
            </a:lvl1pPr>
          </a:lstStyle>
          <a:p>
            <a:pPr>
              <a:defRPr/>
            </a:pPr>
            <a:fld id="{597D3671-D171-7A4A-BE70-46679323F952}" type="slidenum">
              <a:rPr lang="en-US"/>
              <a:pPr>
                <a:defRPr/>
              </a:pPr>
              <a:t>‹#›</a:t>
            </a:fld>
            <a:endParaRPr lang="en-US"/>
          </a:p>
        </p:txBody>
      </p:sp>
    </p:spTree>
    <p:extLst>
      <p:ext uri="{BB962C8B-B14F-4D97-AF65-F5344CB8AC3E}">
        <p14:creationId xmlns:p14="http://schemas.microsoft.com/office/powerpoint/2010/main" val="3746648251"/>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86C4D050-01DF-564E-A3B9-A517545E993B}" type="slidenum">
              <a:rPr lang="en-US"/>
              <a:pPr>
                <a:defRPr/>
              </a:pPr>
              <a:t>‹#›</a:t>
            </a:fld>
            <a:endParaRPr lang="en-US"/>
          </a:p>
        </p:txBody>
      </p:sp>
    </p:spTree>
    <p:extLst>
      <p:ext uri="{BB962C8B-B14F-4D97-AF65-F5344CB8AC3E}">
        <p14:creationId xmlns:p14="http://schemas.microsoft.com/office/powerpoint/2010/main" val="671876560"/>
      </p:ext>
    </p:extLst>
  </p:cSld>
  <p:clrMapOvr>
    <a:masterClrMapping/>
  </p:clrMapOvr>
  <p:transition spd="med">
    <p:randomBar dir="vert"/>
  </p:transition>
</p:sldLayout>
</file>

<file path=ppt/slideLayouts/slideLayout8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588DC61B-E2F0-2845-94EC-9EF922EE0DF9}" type="slidenum">
              <a:rPr lang="en-US"/>
              <a:pPr>
                <a:defRPr/>
              </a:pPr>
              <a:t>‹#›</a:t>
            </a:fld>
            <a:endParaRPr lang="en-US"/>
          </a:p>
        </p:txBody>
      </p:sp>
    </p:spTree>
    <p:extLst>
      <p:ext uri="{BB962C8B-B14F-4D97-AF65-F5344CB8AC3E}">
        <p14:creationId xmlns:p14="http://schemas.microsoft.com/office/powerpoint/2010/main" val="2831044932"/>
      </p:ext>
    </p:extLst>
  </p:cSld>
  <p:clrMapOvr>
    <a:masterClrMapping/>
  </p:clrMapOvr>
  <p:transition spd="med">
    <p:randomBar dir="vert"/>
  </p:transition>
</p:sldLayout>
</file>

<file path=ppt/slideLayouts/slideLayout86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4225197050"/>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pPr>
                <a:defRPr/>
              </a:pPr>
              <a:t>‹#›</a:t>
            </a:fld>
            <a:endParaRPr lang="en-US"/>
          </a:p>
        </p:txBody>
      </p:sp>
    </p:spTree>
    <p:extLst>
      <p:ext uri="{BB962C8B-B14F-4D97-AF65-F5344CB8AC3E}">
        <p14:creationId xmlns:p14="http://schemas.microsoft.com/office/powerpoint/2010/main" val="95669482"/>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pPr>
                <a:defRPr/>
              </a:pPr>
              <a:t>‹#›</a:t>
            </a:fld>
            <a:endParaRPr lang="en-US"/>
          </a:p>
        </p:txBody>
      </p:sp>
    </p:spTree>
    <p:extLst>
      <p:ext uri="{BB962C8B-B14F-4D97-AF65-F5344CB8AC3E}">
        <p14:creationId xmlns:p14="http://schemas.microsoft.com/office/powerpoint/2010/main" val="3191258982"/>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pPr>
                <a:defRPr/>
              </a:pPr>
              <a:t>‹#›</a:t>
            </a:fld>
            <a:endParaRPr lang="en-US"/>
          </a:p>
        </p:txBody>
      </p:sp>
    </p:spTree>
    <p:extLst>
      <p:ext uri="{BB962C8B-B14F-4D97-AF65-F5344CB8AC3E}">
        <p14:creationId xmlns:p14="http://schemas.microsoft.com/office/powerpoint/2010/main" val="2981993008"/>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pPr>
                <a:defRPr/>
              </a:pPr>
              <a:t>‹#›</a:t>
            </a:fld>
            <a:endParaRPr lang="en-US"/>
          </a:p>
        </p:txBody>
      </p:sp>
    </p:spTree>
    <p:extLst>
      <p:ext uri="{BB962C8B-B14F-4D97-AF65-F5344CB8AC3E}">
        <p14:creationId xmlns:p14="http://schemas.microsoft.com/office/powerpoint/2010/main" val="1614781260"/>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pPr>
                <a:defRPr/>
              </a:pPr>
              <a:t>‹#›</a:t>
            </a:fld>
            <a:endParaRPr lang="en-US"/>
          </a:p>
        </p:txBody>
      </p:sp>
    </p:spTree>
    <p:extLst>
      <p:ext uri="{BB962C8B-B14F-4D97-AF65-F5344CB8AC3E}">
        <p14:creationId xmlns:p14="http://schemas.microsoft.com/office/powerpoint/2010/main" val="1703330961"/>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pPr>
                <a:defRPr/>
              </a:pPr>
              <a:t>‹#›</a:t>
            </a:fld>
            <a:endParaRPr lang="en-US"/>
          </a:p>
        </p:txBody>
      </p:sp>
    </p:spTree>
    <p:extLst>
      <p:ext uri="{BB962C8B-B14F-4D97-AF65-F5344CB8AC3E}">
        <p14:creationId xmlns:p14="http://schemas.microsoft.com/office/powerpoint/2010/main" val="310644209"/>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pPr>
                <a:defRPr/>
              </a:pPr>
              <a:t>‹#›</a:t>
            </a:fld>
            <a:endParaRPr lang="en-US"/>
          </a:p>
        </p:txBody>
      </p:sp>
    </p:spTree>
    <p:extLst>
      <p:ext uri="{BB962C8B-B14F-4D97-AF65-F5344CB8AC3E}">
        <p14:creationId xmlns:p14="http://schemas.microsoft.com/office/powerpoint/2010/main" val="39688124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b="1"/>
            </a:lvl1pPr>
          </a:lstStyle>
          <a:p>
            <a:endParaRPr lang="en-US"/>
          </a:p>
        </p:txBody>
      </p:sp>
      <p:sp>
        <p:nvSpPr>
          <p:cNvPr id="4" name="Rectangle 4"/>
          <p:cNvSpPr>
            <a:spLocks noGrp="1" noChangeArrowheads="1"/>
          </p:cNvSpPr>
          <p:nvPr>
            <p:ph type="ftr" sz="quarter" idx="11"/>
          </p:nvPr>
        </p:nvSpPr>
        <p:spPr/>
        <p:txBody>
          <a:bodyPr/>
          <a:lstStyle>
            <a:lvl1pPr>
              <a:defRPr b="1"/>
            </a:lvl1pPr>
          </a:lstStyle>
          <a:p>
            <a:endParaRPr lang="en-US"/>
          </a:p>
        </p:txBody>
      </p:sp>
      <p:sp>
        <p:nvSpPr>
          <p:cNvPr id="5" name="Rectangle 5"/>
          <p:cNvSpPr>
            <a:spLocks noGrp="1" noChangeArrowheads="1"/>
          </p:cNvSpPr>
          <p:nvPr>
            <p:ph type="sldNum" sz="quarter" idx="12"/>
          </p:nvPr>
        </p:nvSpPr>
        <p:spPr/>
        <p:txBody>
          <a:bodyPr/>
          <a:lstStyle>
            <a:lvl1pPr>
              <a:defRPr b="1"/>
            </a:lvl1pPr>
          </a:lstStyle>
          <a:p>
            <a:pPr>
              <a:defRPr/>
            </a:pPr>
            <a:fld id="{5B9A2836-8940-644F-A715-A9A4FA211AF1}" type="slidenum">
              <a:rPr lang="en-US"/>
              <a:pPr>
                <a:defRPr/>
              </a:pPr>
              <a:t>‹#›</a:t>
            </a:fld>
            <a:endParaRPr lang="en-US"/>
          </a:p>
        </p:txBody>
      </p:sp>
    </p:spTree>
    <p:extLst>
      <p:ext uri="{BB962C8B-B14F-4D97-AF65-F5344CB8AC3E}">
        <p14:creationId xmlns:p14="http://schemas.microsoft.com/office/powerpoint/2010/main" val="2555553815"/>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pPr>
                <a:defRPr/>
              </a:pPr>
              <a:t>‹#›</a:t>
            </a:fld>
            <a:endParaRPr lang="en-US"/>
          </a:p>
        </p:txBody>
      </p:sp>
    </p:spTree>
    <p:extLst>
      <p:ext uri="{BB962C8B-B14F-4D97-AF65-F5344CB8AC3E}">
        <p14:creationId xmlns:p14="http://schemas.microsoft.com/office/powerpoint/2010/main" val="393628377"/>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pPr>
                <a:defRPr/>
              </a:pPr>
              <a:t>‹#›</a:t>
            </a:fld>
            <a:endParaRPr lang="en-US"/>
          </a:p>
        </p:txBody>
      </p:sp>
    </p:spTree>
    <p:extLst>
      <p:ext uri="{BB962C8B-B14F-4D97-AF65-F5344CB8AC3E}">
        <p14:creationId xmlns:p14="http://schemas.microsoft.com/office/powerpoint/2010/main" val="2152088424"/>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pPr>
                <a:defRPr/>
              </a:pPr>
              <a:t>‹#›</a:t>
            </a:fld>
            <a:endParaRPr lang="en-US"/>
          </a:p>
        </p:txBody>
      </p:sp>
    </p:spTree>
    <p:extLst>
      <p:ext uri="{BB962C8B-B14F-4D97-AF65-F5344CB8AC3E}">
        <p14:creationId xmlns:p14="http://schemas.microsoft.com/office/powerpoint/2010/main" val="73739898"/>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E47ABA9-A6A0-483B-BF27-BED7E82E1834}"/>
              </a:ext>
            </a:extLst>
          </p:cNvPr>
          <p:cNvSpPr>
            <a:spLocks noGrp="1"/>
          </p:cNvSpPr>
          <p:nvPr>
            <p:ph type="dt" sz="half" idx="10"/>
          </p:nvPr>
        </p:nvSpPr>
        <p:spPr/>
        <p:txBody>
          <a:bodyPr/>
          <a:lstStyle>
            <a:lvl1pPr>
              <a:defRPr/>
            </a:lvl1pPr>
          </a:lstStyle>
          <a:p>
            <a:pPr>
              <a:defRPr/>
            </a:pPr>
            <a:fld id="{EDB2A530-AA98-40EF-A77F-109499518B10}" type="datetimeFigureOut">
              <a:rPr lang="en-US">
                <a:latin typeface="Calibri"/>
              </a:rPr>
              <a:pPr>
                <a:defRPr/>
              </a:pPr>
              <a:t>9/28/24</a:t>
            </a:fld>
            <a:endParaRPr lang="en-US">
              <a:latin typeface="Calibri"/>
            </a:endParaRPr>
          </a:p>
        </p:txBody>
      </p:sp>
      <p:sp>
        <p:nvSpPr>
          <p:cNvPr id="5" name="Footer Placeholder 4">
            <a:extLst>
              <a:ext uri="{FF2B5EF4-FFF2-40B4-BE49-F238E27FC236}">
                <a16:creationId xmlns:a16="http://schemas.microsoft.com/office/drawing/2014/main" id="{3AE5BB8E-7020-4152-8189-9BBE39961FB1}"/>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35C9F84-9B1D-4344-BF69-75A290351C2B}"/>
              </a:ext>
            </a:extLst>
          </p:cNvPr>
          <p:cNvSpPr>
            <a:spLocks noGrp="1"/>
          </p:cNvSpPr>
          <p:nvPr>
            <p:ph type="sldNum" sz="quarter" idx="12"/>
          </p:nvPr>
        </p:nvSpPr>
        <p:spPr/>
        <p:txBody>
          <a:bodyPr/>
          <a:lstStyle>
            <a:lvl1pPr>
              <a:defRPr/>
            </a:lvl1pPr>
          </a:lstStyle>
          <a:p>
            <a:fld id="{072C34EB-0FDC-4741-913F-D99B78BF51B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63143481"/>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FB044-CB6E-491F-A3E1-A70906430F64}"/>
              </a:ext>
            </a:extLst>
          </p:cNvPr>
          <p:cNvSpPr>
            <a:spLocks noGrp="1"/>
          </p:cNvSpPr>
          <p:nvPr>
            <p:ph type="dt" sz="half" idx="10"/>
          </p:nvPr>
        </p:nvSpPr>
        <p:spPr/>
        <p:txBody>
          <a:bodyPr/>
          <a:lstStyle>
            <a:lvl1pPr>
              <a:defRPr/>
            </a:lvl1pPr>
          </a:lstStyle>
          <a:p>
            <a:pPr>
              <a:defRPr/>
            </a:pPr>
            <a:fld id="{2F17506B-67A7-45D8-87DB-73EB46A8F86C}" type="datetimeFigureOut">
              <a:rPr lang="en-US">
                <a:latin typeface="Calibri"/>
              </a:rPr>
              <a:pPr>
                <a:defRPr/>
              </a:pPr>
              <a:t>9/28/24</a:t>
            </a:fld>
            <a:endParaRPr lang="en-US">
              <a:latin typeface="Calibri"/>
            </a:endParaRPr>
          </a:p>
        </p:txBody>
      </p:sp>
      <p:sp>
        <p:nvSpPr>
          <p:cNvPr id="5" name="Footer Placeholder 4">
            <a:extLst>
              <a:ext uri="{FF2B5EF4-FFF2-40B4-BE49-F238E27FC236}">
                <a16:creationId xmlns:a16="http://schemas.microsoft.com/office/drawing/2014/main" id="{82DD0E63-0F48-4229-A277-636262B079C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D6DF291-A493-47AA-ADEA-ACDCE568B354}"/>
              </a:ext>
            </a:extLst>
          </p:cNvPr>
          <p:cNvSpPr>
            <a:spLocks noGrp="1"/>
          </p:cNvSpPr>
          <p:nvPr>
            <p:ph type="sldNum" sz="quarter" idx="12"/>
          </p:nvPr>
        </p:nvSpPr>
        <p:spPr/>
        <p:txBody>
          <a:bodyPr/>
          <a:lstStyle>
            <a:lvl1pPr>
              <a:defRPr/>
            </a:lvl1pPr>
          </a:lstStyle>
          <a:p>
            <a:fld id="{EC668637-4262-4B19-9261-5ED6C528A71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722126495"/>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188503-3F69-43F4-A178-300F14F656F6}"/>
              </a:ext>
            </a:extLst>
          </p:cNvPr>
          <p:cNvSpPr>
            <a:spLocks noGrp="1"/>
          </p:cNvSpPr>
          <p:nvPr>
            <p:ph type="dt" sz="half" idx="10"/>
          </p:nvPr>
        </p:nvSpPr>
        <p:spPr/>
        <p:txBody>
          <a:bodyPr/>
          <a:lstStyle>
            <a:lvl1pPr>
              <a:defRPr/>
            </a:lvl1pPr>
          </a:lstStyle>
          <a:p>
            <a:pPr>
              <a:defRPr/>
            </a:pPr>
            <a:fld id="{693E8805-F3A2-4D0B-935F-A4633015B060}" type="datetimeFigureOut">
              <a:rPr lang="en-US">
                <a:latin typeface="Calibri"/>
              </a:rPr>
              <a:pPr>
                <a:defRPr/>
              </a:pPr>
              <a:t>9/28/24</a:t>
            </a:fld>
            <a:endParaRPr lang="en-US">
              <a:latin typeface="Calibri"/>
            </a:endParaRPr>
          </a:p>
        </p:txBody>
      </p:sp>
      <p:sp>
        <p:nvSpPr>
          <p:cNvPr id="5" name="Footer Placeholder 4">
            <a:extLst>
              <a:ext uri="{FF2B5EF4-FFF2-40B4-BE49-F238E27FC236}">
                <a16:creationId xmlns:a16="http://schemas.microsoft.com/office/drawing/2014/main" id="{7900948C-098E-4D17-965C-5075348D861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118A4F9-3F5E-4C25-BF70-0428F0953500}"/>
              </a:ext>
            </a:extLst>
          </p:cNvPr>
          <p:cNvSpPr>
            <a:spLocks noGrp="1"/>
          </p:cNvSpPr>
          <p:nvPr>
            <p:ph type="sldNum" sz="quarter" idx="12"/>
          </p:nvPr>
        </p:nvSpPr>
        <p:spPr/>
        <p:txBody>
          <a:bodyPr/>
          <a:lstStyle>
            <a:lvl1pPr>
              <a:defRPr/>
            </a:lvl1pPr>
          </a:lstStyle>
          <a:p>
            <a:fld id="{468AD8DA-03F6-4C08-99DB-4ACFEF36620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571281"/>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C5F2C75-1C68-4B33-A078-0765AB4C85EF}"/>
              </a:ext>
            </a:extLst>
          </p:cNvPr>
          <p:cNvSpPr>
            <a:spLocks noGrp="1"/>
          </p:cNvSpPr>
          <p:nvPr>
            <p:ph type="dt" sz="half" idx="10"/>
          </p:nvPr>
        </p:nvSpPr>
        <p:spPr/>
        <p:txBody>
          <a:bodyPr/>
          <a:lstStyle>
            <a:lvl1pPr>
              <a:defRPr/>
            </a:lvl1pPr>
          </a:lstStyle>
          <a:p>
            <a:pPr>
              <a:defRPr/>
            </a:pPr>
            <a:fld id="{1CE38966-3BCD-4162-B140-47A1714E2DFA}" type="datetimeFigureOut">
              <a:rPr lang="en-US">
                <a:latin typeface="Calibri"/>
              </a:rPr>
              <a:pPr>
                <a:defRPr/>
              </a:pPr>
              <a:t>9/28/24</a:t>
            </a:fld>
            <a:endParaRPr lang="en-US">
              <a:latin typeface="Calibri"/>
            </a:endParaRPr>
          </a:p>
        </p:txBody>
      </p:sp>
      <p:sp>
        <p:nvSpPr>
          <p:cNvPr id="6" name="Footer Placeholder 4">
            <a:extLst>
              <a:ext uri="{FF2B5EF4-FFF2-40B4-BE49-F238E27FC236}">
                <a16:creationId xmlns:a16="http://schemas.microsoft.com/office/drawing/2014/main" id="{39A33C55-3F10-4BB4-8960-829FCBD7876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E3B9D12E-833D-43B0-B2E9-9D52ED711310}"/>
              </a:ext>
            </a:extLst>
          </p:cNvPr>
          <p:cNvSpPr>
            <a:spLocks noGrp="1"/>
          </p:cNvSpPr>
          <p:nvPr>
            <p:ph type="sldNum" sz="quarter" idx="12"/>
          </p:nvPr>
        </p:nvSpPr>
        <p:spPr/>
        <p:txBody>
          <a:bodyPr/>
          <a:lstStyle>
            <a:lvl1pPr>
              <a:defRPr/>
            </a:lvl1pPr>
          </a:lstStyle>
          <a:p>
            <a:fld id="{D75F0219-13B9-449E-917B-73CD5996C474}"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021501320"/>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3760CE6-6F0B-4255-8E48-59D07EE776BA}"/>
              </a:ext>
            </a:extLst>
          </p:cNvPr>
          <p:cNvSpPr>
            <a:spLocks noGrp="1"/>
          </p:cNvSpPr>
          <p:nvPr>
            <p:ph type="dt" sz="half" idx="10"/>
          </p:nvPr>
        </p:nvSpPr>
        <p:spPr/>
        <p:txBody>
          <a:bodyPr/>
          <a:lstStyle>
            <a:lvl1pPr>
              <a:defRPr/>
            </a:lvl1pPr>
          </a:lstStyle>
          <a:p>
            <a:pPr>
              <a:defRPr/>
            </a:pPr>
            <a:fld id="{A3B6026E-5768-49F5-A3C6-38CC1F50C8ED}" type="datetimeFigureOut">
              <a:rPr lang="en-US">
                <a:latin typeface="Calibri"/>
              </a:rPr>
              <a:pPr>
                <a:defRPr/>
              </a:pPr>
              <a:t>9/28/24</a:t>
            </a:fld>
            <a:endParaRPr lang="en-US">
              <a:latin typeface="Calibri"/>
            </a:endParaRPr>
          </a:p>
        </p:txBody>
      </p:sp>
      <p:sp>
        <p:nvSpPr>
          <p:cNvPr id="8" name="Footer Placeholder 4">
            <a:extLst>
              <a:ext uri="{FF2B5EF4-FFF2-40B4-BE49-F238E27FC236}">
                <a16:creationId xmlns:a16="http://schemas.microsoft.com/office/drawing/2014/main" id="{E2818992-BC09-4237-BEDD-71118AC7BD8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2827090E-4640-41C1-A940-A839EBCA0B11}"/>
              </a:ext>
            </a:extLst>
          </p:cNvPr>
          <p:cNvSpPr>
            <a:spLocks noGrp="1"/>
          </p:cNvSpPr>
          <p:nvPr>
            <p:ph type="sldNum" sz="quarter" idx="12"/>
          </p:nvPr>
        </p:nvSpPr>
        <p:spPr/>
        <p:txBody>
          <a:bodyPr/>
          <a:lstStyle>
            <a:lvl1pPr>
              <a:defRPr/>
            </a:lvl1pPr>
          </a:lstStyle>
          <a:p>
            <a:fld id="{6996918B-B6A6-4C9A-89E4-CAB244B15FE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792786658"/>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CE38BC-CB35-493D-8092-0BDC59169200}"/>
              </a:ext>
            </a:extLst>
          </p:cNvPr>
          <p:cNvSpPr>
            <a:spLocks noGrp="1"/>
          </p:cNvSpPr>
          <p:nvPr>
            <p:ph type="dt" sz="half" idx="10"/>
          </p:nvPr>
        </p:nvSpPr>
        <p:spPr/>
        <p:txBody>
          <a:bodyPr/>
          <a:lstStyle>
            <a:lvl1pPr>
              <a:defRPr/>
            </a:lvl1pPr>
          </a:lstStyle>
          <a:p>
            <a:pPr>
              <a:defRPr/>
            </a:pPr>
            <a:fld id="{FC17787E-10D2-4AF1-9580-77E003CFC2F2}" type="datetimeFigureOut">
              <a:rPr lang="en-US">
                <a:latin typeface="Calibri"/>
              </a:rPr>
              <a:pPr>
                <a:defRPr/>
              </a:pPr>
              <a:t>9/28/24</a:t>
            </a:fld>
            <a:endParaRPr lang="en-US">
              <a:latin typeface="Calibri"/>
            </a:endParaRPr>
          </a:p>
        </p:txBody>
      </p:sp>
      <p:sp>
        <p:nvSpPr>
          <p:cNvPr id="4" name="Footer Placeholder 4">
            <a:extLst>
              <a:ext uri="{FF2B5EF4-FFF2-40B4-BE49-F238E27FC236}">
                <a16:creationId xmlns:a16="http://schemas.microsoft.com/office/drawing/2014/main" id="{642B7626-A97A-44D0-B8E2-2BDA39A1F8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6D8D29DA-4E0F-4896-99F2-1F48CEF2BFBD}"/>
              </a:ext>
            </a:extLst>
          </p:cNvPr>
          <p:cNvSpPr>
            <a:spLocks noGrp="1"/>
          </p:cNvSpPr>
          <p:nvPr>
            <p:ph type="sldNum" sz="quarter" idx="12"/>
          </p:nvPr>
        </p:nvSpPr>
        <p:spPr/>
        <p:txBody>
          <a:bodyPr/>
          <a:lstStyle>
            <a:lvl1pPr>
              <a:defRPr/>
            </a:lvl1pPr>
          </a:lstStyle>
          <a:p>
            <a:fld id="{07C32015-D087-40B7-A9DD-656BB520F3E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176275901"/>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C4A76E-1D5A-43D8-A944-F544B7D8F6A9}"/>
              </a:ext>
            </a:extLst>
          </p:cNvPr>
          <p:cNvSpPr>
            <a:spLocks noGrp="1"/>
          </p:cNvSpPr>
          <p:nvPr>
            <p:ph type="dt" sz="half" idx="10"/>
          </p:nvPr>
        </p:nvSpPr>
        <p:spPr/>
        <p:txBody>
          <a:bodyPr/>
          <a:lstStyle>
            <a:lvl1pPr>
              <a:defRPr/>
            </a:lvl1pPr>
          </a:lstStyle>
          <a:p>
            <a:pPr>
              <a:defRPr/>
            </a:pPr>
            <a:fld id="{FB2CA107-D4A8-4F87-A5AE-C883B1F36CFC}" type="datetimeFigureOut">
              <a:rPr lang="en-US">
                <a:latin typeface="Calibri"/>
              </a:rPr>
              <a:pPr>
                <a:defRPr/>
              </a:pPr>
              <a:t>9/28/24</a:t>
            </a:fld>
            <a:endParaRPr lang="en-US">
              <a:latin typeface="Calibri"/>
            </a:endParaRPr>
          </a:p>
        </p:txBody>
      </p:sp>
      <p:sp>
        <p:nvSpPr>
          <p:cNvPr id="3" name="Footer Placeholder 4">
            <a:extLst>
              <a:ext uri="{FF2B5EF4-FFF2-40B4-BE49-F238E27FC236}">
                <a16:creationId xmlns:a16="http://schemas.microsoft.com/office/drawing/2014/main" id="{78FDC490-BA8F-47FE-A323-8E732A8412A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7641033A-F980-43CE-B322-58F264390873}"/>
              </a:ext>
            </a:extLst>
          </p:cNvPr>
          <p:cNvSpPr>
            <a:spLocks noGrp="1"/>
          </p:cNvSpPr>
          <p:nvPr>
            <p:ph type="sldNum" sz="quarter" idx="12"/>
          </p:nvPr>
        </p:nvSpPr>
        <p:spPr/>
        <p:txBody>
          <a:bodyPr/>
          <a:lstStyle>
            <a:lvl1pPr>
              <a:defRPr/>
            </a:lvl1pPr>
          </a:lstStyle>
          <a:p>
            <a:fld id="{164E55DC-9EC9-4818-9640-CEDA7B4D665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6939842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b="1"/>
            </a:lvl1pPr>
          </a:lstStyle>
          <a:p>
            <a:endParaRPr lang="en-US"/>
          </a:p>
        </p:txBody>
      </p:sp>
      <p:sp>
        <p:nvSpPr>
          <p:cNvPr id="3" name="Rectangle 4"/>
          <p:cNvSpPr>
            <a:spLocks noGrp="1" noChangeArrowheads="1"/>
          </p:cNvSpPr>
          <p:nvPr>
            <p:ph type="ftr" sz="quarter" idx="11"/>
          </p:nvPr>
        </p:nvSpPr>
        <p:spPr/>
        <p:txBody>
          <a:bodyPr/>
          <a:lstStyle>
            <a:lvl1pPr>
              <a:defRPr b="1"/>
            </a:lvl1pPr>
          </a:lstStyle>
          <a:p>
            <a:endParaRPr lang="en-US"/>
          </a:p>
        </p:txBody>
      </p:sp>
      <p:sp>
        <p:nvSpPr>
          <p:cNvPr id="4" name="Rectangle 5"/>
          <p:cNvSpPr>
            <a:spLocks noGrp="1" noChangeArrowheads="1"/>
          </p:cNvSpPr>
          <p:nvPr>
            <p:ph type="sldNum" sz="quarter" idx="12"/>
          </p:nvPr>
        </p:nvSpPr>
        <p:spPr/>
        <p:txBody>
          <a:bodyPr/>
          <a:lstStyle>
            <a:lvl1pPr>
              <a:defRPr b="1"/>
            </a:lvl1pPr>
          </a:lstStyle>
          <a:p>
            <a:pPr>
              <a:defRPr/>
            </a:pPr>
            <a:fld id="{6B97D221-383D-9B42-B3E5-85DC79B7DE3C}" type="slidenum">
              <a:rPr lang="en-US"/>
              <a:pPr>
                <a:defRPr/>
              </a:pPr>
              <a:t>‹#›</a:t>
            </a:fld>
            <a:endParaRPr lang="en-US"/>
          </a:p>
        </p:txBody>
      </p:sp>
    </p:spTree>
    <p:extLst>
      <p:ext uri="{BB962C8B-B14F-4D97-AF65-F5344CB8AC3E}">
        <p14:creationId xmlns:p14="http://schemas.microsoft.com/office/powerpoint/2010/main" val="1524934501"/>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A2617FB-5BE6-464B-B2BE-949CCBEF00F4}"/>
              </a:ext>
            </a:extLst>
          </p:cNvPr>
          <p:cNvSpPr>
            <a:spLocks noGrp="1"/>
          </p:cNvSpPr>
          <p:nvPr>
            <p:ph type="dt" sz="half" idx="10"/>
          </p:nvPr>
        </p:nvSpPr>
        <p:spPr/>
        <p:txBody>
          <a:bodyPr/>
          <a:lstStyle>
            <a:lvl1pPr>
              <a:defRPr/>
            </a:lvl1pPr>
          </a:lstStyle>
          <a:p>
            <a:pPr>
              <a:defRPr/>
            </a:pPr>
            <a:fld id="{C570DE53-262C-4F75-828F-84D83961E4B0}" type="datetimeFigureOut">
              <a:rPr lang="en-US">
                <a:latin typeface="Calibri"/>
              </a:rPr>
              <a:pPr>
                <a:defRPr/>
              </a:pPr>
              <a:t>9/28/24</a:t>
            </a:fld>
            <a:endParaRPr lang="en-US">
              <a:latin typeface="Calibri"/>
            </a:endParaRPr>
          </a:p>
        </p:txBody>
      </p:sp>
      <p:sp>
        <p:nvSpPr>
          <p:cNvPr id="6" name="Footer Placeholder 4">
            <a:extLst>
              <a:ext uri="{FF2B5EF4-FFF2-40B4-BE49-F238E27FC236}">
                <a16:creationId xmlns:a16="http://schemas.microsoft.com/office/drawing/2014/main" id="{7852BC10-6910-4B9F-BEE0-BCC2762C452D}"/>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8709FA44-404F-4FEC-A735-445C6BE2D9E0}"/>
              </a:ext>
            </a:extLst>
          </p:cNvPr>
          <p:cNvSpPr>
            <a:spLocks noGrp="1"/>
          </p:cNvSpPr>
          <p:nvPr>
            <p:ph type="sldNum" sz="quarter" idx="12"/>
          </p:nvPr>
        </p:nvSpPr>
        <p:spPr/>
        <p:txBody>
          <a:bodyPr/>
          <a:lstStyle>
            <a:lvl1pPr>
              <a:defRPr/>
            </a:lvl1pPr>
          </a:lstStyle>
          <a:p>
            <a:fld id="{0B0594C8-7844-4F4D-9DEB-C321B73C95B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522410830"/>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00CEFA5-D701-415C-8440-B7D868394862}"/>
              </a:ext>
            </a:extLst>
          </p:cNvPr>
          <p:cNvSpPr>
            <a:spLocks noGrp="1"/>
          </p:cNvSpPr>
          <p:nvPr>
            <p:ph type="dt" sz="half" idx="10"/>
          </p:nvPr>
        </p:nvSpPr>
        <p:spPr/>
        <p:txBody>
          <a:bodyPr/>
          <a:lstStyle>
            <a:lvl1pPr>
              <a:defRPr/>
            </a:lvl1pPr>
          </a:lstStyle>
          <a:p>
            <a:pPr>
              <a:defRPr/>
            </a:pPr>
            <a:fld id="{C30E3E58-6366-4D2A-B64F-AD67DD3C7FB7}" type="datetimeFigureOut">
              <a:rPr lang="en-US">
                <a:latin typeface="Calibri"/>
              </a:rPr>
              <a:pPr>
                <a:defRPr/>
              </a:pPr>
              <a:t>9/28/24</a:t>
            </a:fld>
            <a:endParaRPr lang="en-US">
              <a:latin typeface="Calibri"/>
            </a:endParaRPr>
          </a:p>
        </p:txBody>
      </p:sp>
      <p:sp>
        <p:nvSpPr>
          <p:cNvPr id="6" name="Footer Placeholder 4">
            <a:extLst>
              <a:ext uri="{FF2B5EF4-FFF2-40B4-BE49-F238E27FC236}">
                <a16:creationId xmlns:a16="http://schemas.microsoft.com/office/drawing/2014/main" id="{E593F969-87DE-42D9-9FF4-CDB0125368A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886BC04A-E968-4F86-8FE5-A3A0D28BDDAA}"/>
              </a:ext>
            </a:extLst>
          </p:cNvPr>
          <p:cNvSpPr>
            <a:spLocks noGrp="1"/>
          </p:cNvSpPr>
          <p:nvPr>
            <p:ph type="sldNum" sz="quarter" idx="12"/>
          </p:nvPr>
        </p:nvSpPr>
        <p:spPr/>
        <p:txBody>
          <a:bodyPr/>
          <a:lstStyle>
            <a:lvl1pPr>
              <a:defRPr/>
            </a:lvl1pPr>
          </a:lstStyle>
          <a:p>
            <a:fld id="{CD2ED58E-1403-4D46-8DD2-1868E2F4D3C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951330478"/>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0773E-E8DB-4F51-BDDF-5EC562185414}"/>
              </a:ext>
            </a:extLst>
          </p:cNvPr>
          <p:cNvSpPr>
            <a:spLocks noGrp="1"/>
          </p:cNvSpPr>
          <p:nvPr>
            <p:ph type="dt" sz="half" idx="10"/>
          </p:nvPr>
        </p:nvSpPr>
        <p:spPr/>
        <p:txBody>
          <a:bodyPr/>
          <a:lstStyle>
            <a:lvl1pPr>
              <a:defRPr/>
            </a:lvl1pPr>
          </a:lstStyle>
          <a:p>
            <a:pPr>
              <a:defRPr/>
            </a:pPr>
            <a:fld id="{6F1BF943-0B54-4CCC-81AA-76DE16156ECF}" type="datetimeFigureOut">
              <a:rPr lang="en-US">
                <a:latin typeface="Calibri"/>
              </a:rPr>
              <a:pPr>
                <a:defRPr/>
              </a:pPr>
              <a:t>9/28/24</a:t>
            </a:fld>
            <a:endParaRPr lang="en-US">
              <a:latin typeface="Calibri"/>
            </a:endParaRPr>
          </a:p>
        </p:txBody>
      </p:sp>
      <p:sp>
        <p:nvSpPr>
          <p:cNvPr id="5" name="Footer Placeholder 4">
            <a:extLst>
              <a:ext uri="{FF2B5EF4-FFF2-40B4-BE49-F238E27FC236}">
                <a16:creationId xmlns:a16="http://schemas.microsoft.com/office/drawing/2014/main" id="{11605A4C-B271-4E9C-AD18-7662117CCC7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8D89A20-1B29-45D7-AFC1-11A95BA94DE6}"/>
              </a:ext>
            </a:extLst>
          </p:cNvPr>
          <p:cNvSpPr>
            <a:spLocks noGrp="1"/>
          </p:cNvSpPr>
          <p:nvPr>
            <p:ph type="sldNum" sz="quarter" idx="12"/>
          </p:nvPr>
        </p:nvSpPr>
        <p:spPr/>
        <p:txBody>
          <a:bodyPr/>
          <a:lstStyle>
            <a:lvl1pPr>
              <a:defRPr/>
            </a:lvl1pPr>
          </a:lstStyle>
          <a:p>
            <a:fld id="{5705859F-8D7C-4622-BBA6-6EBB9189B27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26954612"/>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50321-3390-436F-8CE8-421760B35937}"/>
              </a:ext>
            </a:extLst>
          </p:cNvPr>
          <p:cNvSpPr>
            <a:spLocks noGrp="1"/>
          </p:cNvSpPr>
          <p:nvPr>
            <p:ph type="dt" sz="half" idx="10"/>
          </p:nvPr>
        </p:nvSpPr>
        <p:spPr/>
        <p:txBody>
          <a:bodyPr/>
          <a:lstStyle>
            <a:lvl1pPr>
              <a:defRPr/>
            </a:lvl1pPr>
          </a:lstStyle>
          <a:p>
            <a:pPr>
              <a:defRPr/>
            </a:pPr>
            <a:fld id="{89AB3FB2-4D0A-4ACD-810A-52E66D222FD6}" type="datetimeFigureOut">
              <a:rPr lang="en-US">
                <a:latin typeface="Calibri"/>
              </a:rPr>
              <a:pPr>
                <a:defRPr/>
              </a:pPr>
              <a:t>9/28/24</a:t>
            </a:fld>
            <a:endParaRPr lang="en-US">
              <a:latin typeface="Calibri"/>
            </a:endParaRPr>
          </a:p>
        </p:txBody>
      </p:sp>
      <p:sp>
        <p:nvSpPr>
          <p:cNvPr id="5" name="Footer Placeholder 4">
            <a:extLst>
              <a:ext uri="{FF2B5EF4-FFF2-40B4-BE49-F238E27FC236}">
                <a16:creationId xmlns:a16="http://schemas.microsoft.com/office/drawing/2014/main" id="{4D24BAC3-D0C1-40D3-A684-57546374040A}"/>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42C39B4-9A02-4DC0-B63D-55C44D15DCAA}"/>
              </a:ext>
            </a:extLst>
          </p:cNvPr>
          <p:cNvSpPr>
            <a:spLocks noGrp="1"/>
          </p:cNvSpPr>
          <p:nvPr>
            <p:ph type="sldNum" sz="quarter" idx="12"/>
          </p:nvPr>
        </p:nvSpPr>
        <p:spPr/>
        <p:txBody>
          <a:bodyPr/>
          <a:lstStyle>
            <a:lvl1pPr>
              <a:defRPr/>
            </a:lvl1pPr>
          </a:lstStyle>
          <a:p>
            <a:fld id="{E3263117-32F1-4E31-984F-100AD95C62D7}"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150418565"/>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721433432"/>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123017372"/>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657953968"/>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237236200"/>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704616575"/>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845118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80F83909-AE9C-EE46-A1BD-979E769D4107}" type="slidenum">
              <a:rPr lang="en-US"/>
              <a:pPr>
                <a:defRPr/>
              </a:pPr>
              <a:t>‹#›</a:t>
            </a:fld>
            <a:endParaRPr lang="en-US"/>
          </a:p>
        </p:txBody>
      </p:sp>
    </p:spTree>
    <p:extLst>
      <p:ext uri="{BB962C8B-B14F-4D97-AF65-F5344CB8AC3E}">
        <p14:creationId xmlns:p14="http://schemas.microsoft.com/office/powerpoint/2010/main" val="410832044"/>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80341557"/>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056377141"/>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124022666"/>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910149986"/>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661708384"/>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617D4D8-110B-3140-B559-B1824E57ECBE}" type="slidenum">
              <a:rPr lang="en-US"/>
              <a:pPr>
                <a:defRPr/>
              </a:pPr>
              <a:t>‹#›</a:t>
            </a:fld>
            <a:endParaRPr lang="en-US"/>
          </a:p>
        </p:txBody>
      </p:sp>
    </p:spTree>
    <p:extLst>
      <p:ext uri="{BB962C8B-B14F-4D97-AF65-F5344CB8AC3E}">
        <p14:creationId xmlns:p14="http://schemas.microsoft.com/office/powerpoint/2010/main" val="2562108498"/>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F80A619-2A90-0E42-B745-23D8577B7D43}" type="slidenum">
              <a:rPr lang="en-US"/>
              <a:pPr>
                <a:defRPr/>
              </a:pPr>
              <a:t>‹#›</a:t>
            </a:fld>
            <a:endParaRPr lang="en-US"/>
          </a:p>
        </p:txBody>
      </p:sp>
    </p:spTree>
    <p:extLst>
      <p:ext uri="{BB962C8B-B14F-4D97-AF65-F5344CB8AC3E}">
        <p14:creationId xmlns:p14="http://schemas.microsoft.com/office/powerpoint/2010/main" val="1207767996"/>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3B39876-CF57-AB42-8C8D-06F47D08E156}" type="slidenum">
              <a:rPr lang="en-US"/>
              <a:pPr>
                <a:defRPr/>
              </a:pPr>
              <a:t>‹#›</a:t>
            </a:fld>
            <a:endParaRPr lang="en-US"/>
          </a:p>
        </p:txBody>
      </p:sp>
    </p:spTree>
    <p:extLst>
      <p:ext uri="{BB962C8B-B14F-4D97-AF65-F5344CB8AC3E}">
        <p14:creationId xmlns:p14="http://schemas.microsoft.com/office/powerpoint/2010/main" val="127832093"/>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B2544A0-55F6-884F-8C4F-BF7623B51893}" type="slidenum">
              <a:rPr lang="en-US"/>
              <a:pPr>
                <a:defRPr/>
              </a:pPr>
              <a:t>‹#›</a:t>
            </a:fld>
            <a:endParaRPr lang="en-US"/>
          </a:p>
        </p:txBody>
      </p:sp>
    </p:spTree>
    <p:extLst>
      <p:ext uri="{BB962C8B-B14F-4D97-AF65-F5344CB8AC3E}">
        <p14:creationId xmlns:p14="http://schemas.microsoft.com/office/powerpoint/2010/main" val="133053048"/>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BE647E9-31CE-FA40-89E3-6E0F1D637DF2}" type="slidenum">
              <a:rPr lang="en-US"/>
              <a:pPr>
                <a:defRPr/>
              </a:pPr>
              <a:t>‹#›</a:t>
            </a:fld>
            <a:endParaRPr lang="en-US"/>
          </a:p>
        </p:txBody>
      </p:sp>
    </p:spTree>
    <p:extLst>
      <p:ext uri="{BB962C8B-B14F-4D97-AF65-F5344CB8AC3E}">
        <p14:creationId xmlns:p14="http://schemas.microsoft.com/office/powerpoint/2010/main" val="1805019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EED1FFF-1B61-E244-8217-EB4D3703E601}" type="slidenum">
              <a:rPr lang="zh-CN" altLang="en-US"/>
              <a:pPr>
                <a:defRPr/>
              </a:pPr>
              <a:t>‹#›</a:t>
            </a:fld>
            <a:endParaRPr lang="en-US" altLang="zh-CN"/>
          </a:p>
        </p:txBody>
      </p:sp>
    </p:spTree>
    <p:extLst>
      <p:ext uri="{BB962C8B-B14F-4D97-AF65-F5344CB8AC3E}">
        <p14:creationId xmlns:p14="http://schemas.microsoft.com/office/powerpoint/2010/main" val="37846408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b="1"/>
            </a:lvl1pPr>
          </a:lstStyle>
          <a:p>
            <a:endParaRPr lang="en-US"/>
          </a:p>
        </p:txBody>
      </p:sp>
      <p:sp>
        <p:nvSpPr>
          <p:cNvPr id="6" name="Rectangle 4"/>
          <p:cNvSpPr>
            <a:spLocks noGrp="1" noChangeArrowheads="1"/>
          </p:cNvSpPr>
          <p:nvPr>
            <p:ph type="ftr" sz="quarter" idx="11"/>
          </p:nvPr>
        </p:nvSpPr>
        <p:spPr/>
        <p:txBody>
          <a:bodyPr/>
          <a:lstStyle>
            <a:lvl1pPr>
              <a:defRPr b="1"/>
            </a:lvl1pPr>
          </a:lstStyle>
          <a:p>
            <a:endParaRPr lang="en-US"/>
          </a:p>
        </p:txBody>
      </p:sp>
      <p:sp>
        <p:nvSpPr>
          <p:cNvPr id="7" name="Rectangle 5"/>
          <p:cNvSpPr>
            <a:spLocks noGrp="1" noChangeArrowheads="1"/>
          </p:cNvSpPr>
          <p:nvPr>
            <p:ph type="sldNum" sz="quarter" idx="12"/>
          </p:nvPr>
        </p:nvSpPr>
        <p:spPr/>
        <p:txBody>
          <a:bodyPr/>
          <a:lstStyle>
            <a:lvl1pPr>
              <a:defRPr b="1"/>
            </a:lvl1pPr>
          </a:lstStyle>
          <a:p>
            <a:pPr>
              <a:defRPr/>
            </a:pPr>
            <a:fld id="{32591C1C-E545-3C45-80BC-6B707EF0E11D}" type="slidenum">
              <a:rPr lang="en-US"/>
              <a:pPr>
                <a:defRPr/>
              </a:pPr>
              <a:t>‹#›</a:t>
            </a:fld>
            <a:endParaRPr lang="en-US"/>
          </a:p>
        </p:txBody>
      </p:sp>
    </p:spTree>
    <p:extLst>
      <p:ext uri="{BB962C8B-B14F-4D97-AF65-F5344CB8AC3E}">
        <p14:creationId xmlns:p14="http://schemas.microsoft.com/office/powerpoint/2010/main" val="2278320229"/>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CFAFF421-7416-B648-B09C-BAB411EED0F5}" type="slidenum">
              <a:rPr lang="en-US"/>
              <a:pPr>
                <a:defRPr/>
              </a:pPr>
              <a:t>‹#›</a:t>
            </a:fld>
            <a:endParaRPr lang="en-US"/>
          </a:p>
        </p:txBody>
      </p:sp>
    </p:spTree>
    <p:extLst>
      <p:ext uri="{BB962C8B-B14F-4D97-AF65-F5344CB8AC3E}">
        <p14:creationId xmlns:p14="http://schemas.microsoft.com/office/powerpoint/2010/main" val="3366078550"/>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9F1B0A7-6297-E04E-8CFD-472E78AC8555}" type="slidenum">
              <a:rPr lang="en-US"/>
              <a:pPr>
                <a:defRPr/>
              </a:pPr>
              <a:t>‹#›</a:t>
            </a:fld>
            <a:endParaRPr lang="en-US"/>
          </a:p>
        </p:txBody>
      </p:sp>
    </p:spTree>
    <p:extLst>
      <p:ext uri="{BB962C8B-B14F-4D97-AF65-F5344CB8AC3E}">
        <p14:creationId xmlns:p14="http://schemas.microsoft.com/office/powerpoint/2010/main" val="2500380957"/>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B5259BC-B220-3C49-B7FF-B3D9FF1692A5}" type="slidenum">
              <a:rPr lang="en-US"/>
              <a:pPr>
                <a:defRPr/>
              </a:pPr>
              <a:t>‹#›</a:t>
            </a:fld>
            <a:endParaRPr lang="en-US"/>
          </a:p>
        </p:txBody>
      </p:sp>
    </p:spTree>
    <p:extLst>
      <p:ext uri="{BB962C8B-B14F-4D97-AF65-F5344CB8AC3E}">
        <p14:creationId xmlns:p14="http://schemas.microsoft.com/office/powerpoint/2010/main" val="4042326664"/>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F3635A7-E62C-254D-A369-7B6032355D50}" type="slidenum">
              <a:rPr lang="en-US"/>
              <a:pPr>
                <a:defRPr/>
              </a:pPr>
              <a:t>‹#›</a:t>
            </a:fld>
            <a:endParaRPr lang="en-US"/>
          </a:p>
        </p:txBody>
      </p:sp>
    </p:spTree>
    <p:extLst>
      <p:ext uri="{BB962C8B-B14F-4D97-AF65-F5344CB8AC3E}">
        <p14:creationId xmlns:p14="http://schemas.microsoft.com/office/powerpoint/2010/main" val="1184039417"/>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81A603-A4FF-0442-9C73-B99993A6224A}" type="slidenum">
              <a:rPr lang="en-US"/>
              <a:pPr>
                <a:defRPr/>
              </a:pPr>
              <a:t>‹#›</a:t>
            </a:fld>
            <a:endParaRPr lang="en-US"/>
          </a:p>
        </p:txBody>
      </p:sp>
    </p:spTree>
    <p:extLst>
      <p:ext uri="{BB962C8B-B14F-4D97-AF65-F5344CB8AC3E}">
        <p14:creationId xmlns:p14="http://schemas.microsoft.com/office/powerpoint/2010/main" val="1599131272"/>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3772C20-B6D9-584E-BEC8-82E47E545D1B}" type="slidenum">
              <a:rPr lang="en-US"/>
              <a:pPr>
                <a:defRPr/>
              </a:pPr>
              <a:t>‹#›</a:t>
            </a:fld>
            <a:endParaRPr lang="en-US"/>
          </a:p>
        </p:txBody>
      </p:sp>
    </p:spTree>
    <p:extLst>
      <p:ext uri="{BB962C8B-B14F-4D97-AF65-F5344CB8AC3E}">
        <p14:creationId xmlns:p14="http://schemas.microsoft.com/office/powerpoint/2010/main" val="1753818496"/>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56262C2-9CB7-5247-9170-AA4DE92BD539}" type="slidenum">
              <a:rPr lang="en-US"/>
              <a:pPr>
                <a:defRPr/>
              </a:pPr>
              <a:t>‹#›</a:t>
            </a:fld>
            <a:endParaRPr lang="en-US"/>
          </a:p>
        </p:txBody>
      </p:sp>
    </p:spTree>
    <p:extLst>
      <p:ext uri="{BB962C8B-B14F-4D97-AF65-F5344CB8AC3E}">
        <p14:creationId xmlns:p14="http://schemas.microsoft.com/office/powerpoint/2010/main" val="2896565298"/>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CC18D5-84D3-9643-8CD3-2CF84C300E8E}" type="slidenum">
              <a:rPr lang="en-US"/>
              <a:pPr>
                <a:defRPr/>
              </a:pPr>
              <a:t>‹#›</a:t>
            </a:fld>
            <a:endParaRPr lang="en-US"/>
          </a:p>
        </p:txBody>
      </p:sp>
    </p:spTree>
    <p:extLst>
      <p:ext uri="{BB962C8B-B14F-4D97-AF65-F5344CB8AC3E}">
        <p14:creationId xmlns:p14="http://schemas.microsoft.com/office/powerpoint/2010/main" val="3577650195"/>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4048571272"/>
      </p:ext>
    </p:extLst>
  </p:cSld>
  <p:clrMapOvr>
    <a:masterClrMapping/>
  </p:clrMapOvr>
  <p:transition spd="med">
    <p:randomBar dir="vert"/>
  </p:transition>
</p:sldLayout>
</file>

<file path=ppt/slideLayouts/slideLayout9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2812760888"/>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2EE8AE38-B89E-674E-9E24-296EEF4B1D09}" type="slidenum">
              <a:rPr lang="en-US"/>
              <a:pPr>
                <a:defRPr/>
              </a:pPr>
              <a:t>‹#›</a:t>
            </a:fld>
            <a:endParaRPr lang="en-US"/>
          </a:p>
        </p:txBody>
      </p:sp>
    </p:spTree>
    <p:extLst>
      <p:ext uri="{BB962C8B-B14F-4D97-AF65-F5344CB8AC3E}">
        <p14:creationId xmlns:p14="http://schemas.microsoft.com/office/powerpoint/2010/main" val="2897277135"/>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591271434"/>
      </p:ext>
    </p:extLst>
  </p:cSld>
  <p:clrMapOvr>
    <a:masterClrMapping/>
  </p:clrMapOvr>
  <p:transition spd="med">
    <p:randomBar dir="vert"/>
  </p:transition>
</p:sldLayout>
</file>

<file path=ppt/slideLayouts/slideLayout9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169475698"/>
      </p:ext>
    </p:extLst>
  </p:cSld>
  <p:clrMapOvr>
    <a:masterClrMapping/>
  </p:clrMapOvr>
  <p:transition spd="med">
    <p:randomBar dir="vert"/>
  </p:transition>
</p:sldLayout>
</file>

<file path=ppt/slideLayouts/slideLayout9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4022459279"/>
      </p:ext>
    </p:extLst>
  </p:cSld>
  <p:clrMapOvr>
    <a:masterClrMapping/>
  </p:clrMapOvr>
  <p:transition spd="med">
    <p:randomBar dir="vert"/>
  </p:transition>
</p:sldLayout>
</file>

<file path=ppt/slideLayouts/slideLayout9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1016604307"/>
      </p:ext>
    </p:extLst>
  </p:cSld>
  <p:clrMapOvr>
    <a:masterClrMapping/>
  </p:clrMapOvr>
  <p:transition spd="med">
    <p:randomBar dir="vert"/>
  </p:transition>
</p:sldLayout>
</file>

<file path=ppt/slideLayouts/slideLayout9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2438660007"/>
      </p:ext>
    </p:extLst>
  </p:cSld>
  <p:clrMapOvr>
    <a:masterClrMapping/>
  </p:clrMapOvr>
  <p:transition spd="med">
    <p:randomBar dir="vert"/>
  </p:transition>
</p:sldLayout>
</file>

<file path=ppt/slideLayouts/slideLayout9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1457391632"/>
      </p:ext>
    </p:extLst>
  </p:cSld>
  <p:clrMapOvr>
    <a:masterClrMapping/>
  </p:clrMapOvr>
  <p:transition spd="med">
    <p:randomBar dir="vert"/>
  </p:transition>
</p:sldLayout>
</file>

<file path=ppt/slideLayouts/slideLayout9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1611130487"/>
      </p:ext>
    </p:extLst>
  </p:cSld>
  <p:clrMapOvr>
    <a:masterClrMapping/>
  </p:clrMapOvr>
  <p:transition spd="med">
    <p:randomBar dir="vert"/>
  </p:transition>
</p:sldLayout>
</file>

<file path=ppt/slideLayouts/slideLayout9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3480926851"/>
      </p:ext>
    </p:extLst>
  </p:cSld>
  <p:clrMapOvr>
    <a:masterClrMapping/>
  </p:clrMapOvr>
  <p:transition spd="med">
    <p:randomBar dir="vert"/>
  </p:transition>
</p:sldLayout>
</file>

<file path=ppt/slideLayouts/slideLayout9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3364032621"/>
      </p:ext>
    </p:extLst>
  </p:cSld>
  <p:clrMapOvr>
    <a:masterClrMapping/>
  </p:clrMapOvr>
  <p:transition spd="med">
    <p:randomBar dir="vert"/>
  </p:transition>
</p:sldLayout>
</file>

<file path=ppt/slideLayouts/slideLayout9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EEA1558F-D41D-D949-A02E-FFEB60970451}" type="slidenum">
              <a:rPr lang="en-US"/>
              <a:pPr>
                <a:defRPr/>
              </a:pPr>
              <a:t>‹#›</a:t>
            </a:fld>
            <a:endParaRPr lang="en-US"/>
          </a:p>
        </p:txBody>
      </p:sp>
    </p:spTree>
    <p:extLst>
      <p:ext uri="{BB962C8B-B14F-4D97-AF65-F5344CB8AC3E}">
        <p14:creationId xmlns:p14="http://schemas.microsoft.com/office/powerpoint/2010/main" val="31307191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b="1"/>
            </a:lvl1pPr>
          </a:lstStyle>
          <a:p>
            <a:endParaRPr lang="en-US"/>
          </a:p>
        </p:txBody>
      </p:sp>
      <p:sp>
        <p:nvSpPr>
          <p:cNvPr id="5" name="Rectangle 4"/>
          <p:cNvSpPr>
            <a:spLocks noGrp="1" noChangeArrowheads="1"/>
          </p:cNvSpPr>
          <p:nvPr>
            <p:ph type="ftr" sz="quarter" idx="11"/>
          </p:nvPr>
        </p:nvSpPr>
        <p:spPr/>
        <p:txBody>
          <a:bodyPr/>
          <a:lstStyle>
            <a:lvl1pPr>
              <a:defRPr b="1"/>
            </a:lvl1pPr>
          </a:lstStyle>
          <a:p>
            <a:endParaRPr lang="en-US"/>
          </a:p>
        </p:txBody>
      </p:sp>
      <p:sp>
        <p:nvSpPr>
          <p:cNvPr id="6" name="Rectangle 5"/>
          <p:cNvSpPr>
            <a:spLocks noGrp="1" noChangeArrowheads="1"/>
          </p:cNvSpPr>
          <p:nvPr>
            <p:ph type="sldNum" sz="quarter" idx="12"/>
          </p:nvPr>
        </p:nvSpPr>
        <p:spPr/>
        <p:txBody>
          <a:bodyPr/>
          <a:lstStyle>
            <a:lvl1pPr>
              <a:defRPr b="1"/>
            </a:lvl1pPr>
          </a:lstStyle>
          <a:p>
            <a:pPr>
              <a:defRPr/>
            </a:pPr>
            <a:fld id="{81B1DA15-185A-4E46-BD51-B756FDCEE1F5}" type="slidenum">
              <a:rPr lang="en-US"/>
              <a:pPr>
                <a:defRPr/>
              </a:pPr>
              <a:t>‹#›</a:t>
            </a:fld>
            <a:endParaRPr lang="en-US"/>
          </a:p>
        </p:txBody>
      </p:sp>
    </p:spTree>
    <p:extLst>
      <p:ext uri="{BB962C8B-B14F-4D97-AF65-F5344CB8AC3E}">
        <p14:creationId xmlns:p14="http://schemas.microsoft.com/office/powerpoint/2010/main" val="1821452977"/>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4EE8698F-5A9F-AB4F-B2C1-E241CC4C10DF}" type="slidenum">
              <a:rPr lang="en-US"/>
              <a:pPr>
                <a:defRPr/>
              </a:pPr>
              <a:t>‹#›</a:t>
            </a:fld>
            <a:endParaRPr lang="en-US"/>
          </a:p>
        </p:txBody>
      </p:sp>
    </p:spTree>
    <p:extLst>
      <p:ext uri="{BB962C8B-B14F-4D97-AF65-F5344CB8AC3E}">
        <p14:creationId xmlns:p14="http://schemas.microsoft.com/office/powerpoint/2010/main" val="765848637"/>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5BC8D003-700A-CD42-A87F-4B0E07710855}" type="slidenum">
              <a:rPr lang="en-US"/>
              <a:pPr>
                <a:defRPr/>
              </a:pPr>
              <a:t>‹#›</a:t>
            </a:fld>
            <a:endParaRPr lang="en-US"/>
          </a:p>
        </p:txBody>
      </p:sp>
    </p:spTree>
    <p:extLst>
      <p:ext uri="{BB962C8B-B14F-4D97-AF65-F5344CB8AC3E}">
        <p14:creationId xmlns:p14="http://schemas.microsoft.com/office/powerpoint/2010/main" val="1324567344"/>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357C312-0FFD-2E45-94D7-0BE99AE52647}" type="slidenum">
              <a:rPr lang="en-US"/>
              <a:pPr>
                <a:defRPr/>
              </a:pPr>
              <a:t>‹#›</a:t>
            </a:fld>
            <a:endParaRPr lang="en-US"/>
          </a:p>
        </p:txBody>
      </p:sp>
    </p:spTree>
    <p:extLst>
      <p:ext uri="{BB962C8B-B14F-4D97-AF65-F5344CB8AC3E}">
        <p14:creationId xmlns:p14="http://schemas.microsoft.com/office/powerpoint/2010/main" val="2303424963"/>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96E15C3-795A-6247-BC1D-5919EE689E2E}" type="slidenum">
              <a:rPr lang="en-US"/>
              <a:pPr>
                <a:defRPr/>
              </a:pPr>
              <a:t>‹#›</a:t>
            </a:fld>
            <a:endParaRPr lang="en-US"/>
          </a:p>
        </p:txBody>
      </p:sp>
    </p:spTree>
    <p:extLst>
      <p:ext uri="{BB962C8B-B14F-4D97-AF65-F5344CB8AC3E}">
        <p14:creationId xmlns:p14="http://schemas.microsoft.com/office/powerpoint/2010/main" val="648773542"/>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92F6BFD-551C-1644-9E5A-875DBA1EFDF9}" type="slidenum">
              <a:rPr lang="en-US"/>
              <a:pPr>
                <a:defRPr/>
              </a:pPr>
              <a:t>‹#›</a:t>
            </a:fld>
            <a:endParaRPr lang="en-US"/>
          </a:p>
        </p:txBody>
      </p:sp>
    </p:spTree>
    <p:extLst>
      <p:ext uri="{BB962C8B-B14F-4D97-AF65-F5344CB8AC3E}">
        <p14:creationId xmlns:p14="http://schemas.microsoft.com/office/powerpoint/2010/main" val="2209799228"/>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0901CAB0-F870-A244-8929-A20D107E2C31}" type="slidenum">
              <a:rPr lang="en-US"/>
              <a:pPr>
                <a:defRPr/>
              </a:pPr>
              <a:t>‹#›</a:t>
            </a:fld>
            <a:endParaRPr lang="en-US"/>
          </a:p>
        </p:txBody>
      </p:sp>
    </p:spTree>
    <p:extLst>
      <p:ext uri="{BB962C8B-B14F-4D97-AF65-F5344CB8AC3E}">
        <p14:creationId xmlns:p14="http://schemas.microsoft.com/office/powerpoint/2010/main" val="2762825030"/>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C55E71AA-F578-6F47-AEF1-D14750634EE4}" type="slidenum">
              <a:rPr lang="en-US"/>
              <a:pPr>
                <a:defRPr/>
              </a:pPr>
              <a:t>‹#›</a:t>
            </a:fld>
            <a:endParaRPr lang="en-US"/>
          </a:p>
        </p:txBody>
      </p:sp>
    </p:spTree>
    <p:extLst>
      <p:ext uri="{BB962C8B-B14F-4D97-AF65-F5344CB8AC3E}">
        <p14:creationId xmlns:p14="http://schemas.microsoft.com/office/powerpoint/2010/main" val="1704037818"/>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10D8CAA4-10CA-2640-8E5F-B1B726E63BA3}" type="slidenum">
              <a:rPr lang="en-US"/>
              <a:pPr>
                <a:defRPr/>
              </a:pPr>
              <a:t>‹#›</a:t>
            </a:fld>
            <a:endParaRPr lang="en-US"/>
          </a:p>
        </p:txBody>
      </p:sp>
    </p:spTree>
    <p:extLst>
      <p:ext uri="{BB962C8B-B14F-4D97-AF65-F5344CB8AC3E}">
        <p14:creationId xmlns:p14="http://schemas.microsoft.com/office/powerpoint/2010/main" val="3770691244"/>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24F2B18-A897-AA4E-B401-B1D99B0EE520}" type="slidenum">
              <a:rPr lang="en-US"/>
              <a:pPr>
                <a:defRPr/>
              </a:pPr>
              <a:t>‹#›</a:t>
            </a:fld>
            <a:endParaRPr lang="en-US"/>
          </a:p>
        </p:txBody>
      </p:sp>
    </p:spTree>
    <p:extLst>
      <p:ext uri="{BB962C8B-B14F-4D97-AF65-F5344CB8AC3E}">
        <p14:creationId xmlns:p14="http://schemas.microsoft.com/office/powerpoint/2010/main" val="818707928"/>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F5B3474E-B45D-AA43-99B2-627C0A46AEAE}" type="slidenum">
              <a:rPr lang="en-US"/>
              <a:pPr>
                <a:defRPr/>
              </a:pPr>
              <a:t>‹#›</a:t>
            </a:fld>
            <a:endParaRPr lang="en-US"/>
          </a:p>
        </p:txBody>
      </p:sp>
    </p:spTree>
    <p:extLst>
      <p:ext uri="{BB962C8B-B14F-4D97-AF65-F5344CB8AC3E}">
        <p14:creationId xmlns:p14="http://schemas.microsoft.com/office/powerpoint/2010/main" val="15508048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A1568836-2959-094A-88E0-8D467B36B5B1}" type="slidenum">
              <a:rPr lang="en-GB"/>
              <a:pPr>
                <a:defRPr/>
              </a:pPr>
              <a:t>‹#›</a:t>
            </a:fld>
            <a:endParaRPr lang="en-GB"/>
          </a:p>
        </p:txBody>
      </p:sp>
    </p:spTree>
    <p:extLst>
      <p:ext uri="{BB962C8B-B14F-4D97-AF65-F5344CB8AC3E}">
        <p14:creationId xmlns:p14="http://schemas.microsoft.com/office/powerpoint/2010/main" val="731183981"/>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85800" y="117475"/>
            <a:ext cx="8185150" cy="6738938"/>
            <a:chOff x="432" y="74"/>
            <a:chExt cx="5156"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6" name="Oval 19"/>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7" name="Oval 20"/>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8" name="Oval 21"/>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9" name="Oval 22"/>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 name="Oval 23"/>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1" name="Oval 24"/>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2" name="Oval 25"/>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3" name="Oval 26"/>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4" name="Oval 27"/>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nvGrpSpPr>
            <p:cNvPr id="15" name="Group 28"/>
            <p:cNvGrpSpPr>
              <a:grpSpLocks/>
            </p:cNvGrpSpPr>
            <p:nvPr/>
          </p:nvGrpSpPr>
          <p:grpSpPr bwMode="auto">
            <a:xfrm>
              <a:off x="2859" y="4202"/>
              <a:ext cx="2729" cy="41"/>
              <a:chOff x="2859" y="4202"/>
              <a:chExt cx="2729" cy="41"/>
            </a:xfrm>
          </p:grpSpPr>
          <p:sp>
            <p:nvSpPr>
              <p:cNvPr id="17"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8"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9"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0"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1"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2"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3"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4"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16"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25" name="Rectangle 30"/>
          <p:cNvSpPr>
            <a:spLocks noGrp="1" noChangeArrowheads="1"/>
          </p:cNvSpPr>
          <p:nvPr>
            <p:ph type="dt" sz="quarter" idx="10"/>
          </p:nvPr>
        </p:nvSpPr>
        <p:spPr>
          <a:xfrm>
            <a:off x="685800" y="6248400"/>
            <a:ext cx="1905000" cy="457200"/>
          </a:xfrm>
          <a:prstGeom prst="rect">
            <a:avLst/>
          </a:prstGeom>
        </p:spPr>
        <p:txBody>
          <a:bodyPr/>
          <a:lstStyle>
            <a:lvl1pPr>
              <a:defRPr>
                <a:solidFill>
                  <a:srgbClr val="FFFFFF"/>
                </a:solidFill>
                <a:cs typeface="Times New Roman" charset="0"/>
              </a:defRPr>
            </a:lvl1pPr>
          </a:lstStyle>
          <a:p>
            <a:pPr eaLnBrk="0" hangingPunct="0">
              <a:lnSpc>
                <a:spcPct val="90000"/>
              </a:lnSpc>
              <a:spcBef>
                <a:spcPct val="20000"/>
              </a:spcBef>
              <a:buFontTx/>
              <a:buChar char="•"/>
              <a:defRPr/>
            </a:pPr>
            <a:endParaRPr kumimoji="1" lang="en-US" sz="2400" b="1"/>
          </a:p>
        </p:txBody>
      </p:sp>
      <p:sp>
        <p:nvSpPr>
          <p:cNvPr id="26" name="Rectangle 31"/>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cs typeface="Times New Roman" charset="0"/>
              </a:defRPr>
            </a:lvl1pPr>
          </a:lstStyle>
          <a:p>
            <a:pPr eaLnBrk="0" hangingPunct="0">
              <a:lnSpc>
                <a:spcPct val="90000"/>
              </a:lnSpc>
              <a:spcBef>
                <a:spcPct val="20000"/>
              </a:spcBef>
              <a:buFontTx/>
              <a:buChar char="•"/>
              <a:defRPr/>
            </a:pPr>
            <a:endParaRPr kumimoji="1" lang="en-US" sz="2400" b="1"/>
          </a:p>
        </p:txBody>
      </p:sp>
      <p:sp>
        <p:nvSpPr>
          <p:cNvPr id="27" name="Rectangle 32"/>
          <p:cNvSpPr>
            <a:spLocks noGrp="1" noChangeArrowheads="1"/>
          </p:cNvSpPr>
          <p:nvPr>
            <p:ph type="sldNum" sz="quarter" idx="12"/>
          </p:nvPr>
        </p:nvSpPr>
        <p:spPr>
          <a:xfrm>
            <a:off x="6553200" y="6248400"/>
            <a:ext cx="1905000" cy="457200"/>
          </a:xfrm>
          <a:prstGeom prst="rect">
            <a:avLst/>
          </a:prstGeom>
        </p:spPr>
        <p:txBody>
          <a:bodyPr/>
          <a:lstStyle>
            <a:lvl1pPr>
              <a:defRPr>
                <a:solidFill>
                  <a:srgbClr val="FFFFFF"/>
                </a:solidFill>
                <a:cs typeface="Times New Roman" charset="0"/>
              </a:defRPr>
            </a:lvl1pPr>
          </a:lstStyle>
          <a:p>
            <a:pPr eaLnBrk="0" hangingPunct="0">
              <a:lnSpc>
                <a:spcPct val="90000"/>
              </a:lnSpc>
              <a:spcBef>
                <a:spcPct val="20000"/>
              </a:spcBef>
              <a:buFontTx/>
              <a:buChar char="•"/>
              <a:defRPr/>
            </a:pPr>
            <a:fld id="{608166FB-7A01-8541-8DDD-7AE5F49FD06B}" type="slidenum">
              <a:rPr kumimoji="1" lang="en-US" sz="2400" b="1"/>
              <a:pPr eaLnBrk="0" hangingPunct="0">
                <a:lnSpc>
                  <a:spcPct val="90000"/>
                </a:lnSpc>
                <a:spcBef>
                  <a:spcPct val="20000"/>
                </a:spcBef>
                <a:buFontTx/>
                <a:buChar char="•"/>
                <a:defRPr/>
              </a:pPr>
              <a:t>‹#›</a:t>
            </a:fld>
            <a:endParaRPr kumimoji="1" lang="en-US" sz="2400" b="1"/>
          </a:p>
        </p:txBody>
      </p:sp>
    </p:spTree>
    <p:extLst>
      <p:ext uri="{BB962C8B-B14F-4D97-AF65-F5344CB8AC3E}">
        <p14:creationId xmlns:p14="http://schemas.microsoft.com/office/powerpoint/2010/main" val="9137144"/>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E1AADD29-F4AE-1244-BEA8-B33EE186BFAA}"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2250749023"/>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D68A1796-92AA-D04F-ACDE-901F0CEB93C9}"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2758721030"/>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96F6C484-6F8D-BA47-8217-F7A3E9D5824F}"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2717869794"/>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B9D79806-E7A0-2145-88D1-8092EEB7FFD5}"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360526553"/>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F653A0D3-0D9D-7943-807B-413A10ABBEAA}"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83695471"/>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96FAF07D-EE3A-F44C-A766-FCB9CEC73CEE}"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2490627377"/>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A2B65D38-665C-3443-B165-73353A02C355}"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667556383"/>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9B504717-3EE9-BB4D-B4B5-8926FE08185D}"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2481712429"/>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F2FF831A-7733-DD40-B082-144EA7004A79}"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1154288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F0AEE7B1-30F1-154C-9757-827C2573F04C}" type="slidenum">
              <a:rPr lang="en-GB"/>
              <a:pPr>
                <a:defRPr/>
              </a:pPr>
              <a:t>‹#›</a:t>
            </a:fld>
            <a:endParaRPr lang="en-GB"/>
          </a:p>
        </p:txBody>
      </p:sp>
    </p:spTree>
    <p:extLst>
      <p:ext uri="{BB962C8B-B14F-4D97-AF65-F5344CB8AC3E}">
        <p14:creationId xmlns:p14="http://schemas.microsoft.com/office/powerpoint/2010/main" val="3520440235"/>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E6DB94B4-BB4A-C046-89D4-745D5072AC3F}"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1612486479"/>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532444770"/>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737428200"/>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1633068469"/>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2219316133"/>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1269026660"/>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356607045"/>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3619391819"/>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619255267"/>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2949557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6A7A712D-AED7-7446-90E1-42BF7BBAA42B}" type="slidenum">
              <a:rPr lang="en-GB"/>
              <a:pPr>
                <a:defRPr/>
              </a:pPr>
              <a:t>‹#›</a:t>
            </a:fld>
            <a:endParaRPr lang="en-GB"/>
          </a:p>
        </p:txBody>
      </p:sp>
    </p:spTree>
    <p:extLst>
      <p:ext uri="{BB962C8B-B14F-4D97-AF65-F5344CB8AC3E}">
        <p14:creationId xmlns:p14="http://schemas.microsoft.com/office/powerpoint/2010/main" val="1228274967"/>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3096066277"/>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63751578"/>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199438" cy="1706563"/>
          </a:xfrm>
        </p:spPr>
        <p:txBody>
          <a:bodyPr/>
          <a:lstStyle/>
          <a:p>
            <a:r>
              <a:rPr lang="en-US"/>
              <a:t>Click to edit Master title style</a:t>
            </a:r>
          </a:p>
        </p:txBody>
      </p:sp>
      <p:sp>
        <p:nvSpPr>
          <p:cNvPr id="3" name="Rectangle 22"/>
          <p:cNvSpPr>
            <a:spLocks noGrp="1" noChangeArrowheads="1"/>
          </p:cNvSpPr>
          <p:nvPr>
            <p:ph type="dt" idx="10"/>
          </p:nvPr>
        </p:nvSpPr>
        <p:spPr/>
        <p:txBody>
          <a:bodyPr/>
          <a:lstStyle>
            <a:lvl1pPr fontAlgn="auto">
              <a:spcBef>
                <a:spcPts val="0"/>
              </a:spcBef>
              <a:spcAft>
                <a:spcPts val="0"/>
              </a:spcAft>
              <a:buClrTx/>
              <a:buSzTx/>
              <a:buFontTx/>
              <a:buNone/>
              <a:defRPr/>
            </a:lvl1pPr>
          </a:lstStyle>
          <a:p>
            <a:pPr>
              <a:defRPr/>
            </a:pPr>
            <a:endParaRPr lang="en-US"/>
          </a:p>
        </p:txBody>
      </p:sp>
      <p:sp>
        <p:nvSpPr>
          <p:cNvPr id="4" name="Rectangle 23"/>
          <p:cNvSpPr>
            <a:spLocks noGrp="1" noChangeArrowheads="1"/>
          </p:cNvSpPr>
          <p:nvPr>
            <p:ph type="sldNum" idx="11"/>
          </p:nvPr>
        </p:nvSpPr>
        <p:spPr/>
        <p:txBody>
          <a:bodyPr/>
          <a:lstStyle>
            <a:lvl1pPr>
              <a:buClrTx/>
              <a:buSzTx/>
              <a:buFontTx/>
              <a:buNone/>
              <a:defRPr smtClean="0"/>
            </a:lvl1pPr>
          </a:lstStyle>
          <a:p>
            <a:pPr>
              <a:defRPr/>
            </a:pPr>
            <a:fld id="{49674B26-D29D-C94C-AA8D-0CC06EAE25FD}" type="slidenum">
              <a:rPr lang="en-US"/>
              <a:pPr>
                <a:defRPr/>
              </a:pPr>
              <a:t>‹#›</a:t>
            </a:fld>
            <a:endParaRPr lang="en-US"/>
          </a:p>
        </p:txBody>
      </p:sp>
      <p:sp>
        <p:nvSpPr>
          <p:cNvPr id="5" name="Rectangle 24"/>
          <p:cNvSpPr>
            <a:spLocks noGrp="1" noChangeArrowheads="1"/>
          </p:cNvSpPr>
          <p:nvPr>
            <p:ph type="ftr" idx="12"/>
          </p:nvPr>
        </p:nvSpPr>
        <p:spPr/>
        <p:txBody>
          <a:bodyPr/>
          <a:lstStyle>
            <a:lvl1pPr fontAlgn="auto">
              <a:spcBef>
                <a:spcPts val="0"/>
              </a:spcBef>
              <a:spcAft>
                <a:spcPts val="0"/>
              </a:spcAft>
              <a:buClrTx/>
              <a:buSzTx/>
              <a:buFontTx/>
              <a:buNone/>
              <a:defRPr/>
            </a:lvl1pPr>
          </a:lstStyle>
          <a:p>
            <a:pPr>
              <a:defRPr/>
            </a:pPr>
            <a:endParaRPr lang="en-US"/>
          </a:p>
        </p:txBody>
      </p:sp>
    </p:spTree>
    <p:extLst>
      <p:ext uri="{BB962C8B-B14F-4D97-AF65-F5344CB8AC3E}">
        <p14:creationId xmlns:p14="http://schemas.microsoft.com/office/powerpoint/2010/main" val="3429102729"/>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1625"/>
            <a:ext cx="7747000" cy="1436688"/>
          </a:xfrm>
        </p:spPr>
        <p:txBody>
          <a:bodyPr/>
          <a:lstStyle/>
          <a:p>
            <a:r>
              <a:rPr lang="en-US"/>
              <a:t>Click to edit Master title style</a:t>
            </a:r>
          </a:p>
        </p:txBody>
      </p:sp>
      <p:sp>
        <p:nvSpPr>
          <p:cNvPr id="3" name="Content Placeholder 2"/>
          <p:cNvSpPr>
            <a:spLocks noGrp="1"/>
          </p:cNvSpPr>
          <p:nvPr>
            <p:ph sz="quarter" idx="1"/>
          </p:nvPr>
        </p:nvSpPr>
        <p:spPr>
          <a:xfrm>
            <a:off x="685800" y="1981200"/>
            <a:ext cx="3797300" cy="2039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35500" y="1981200"/>
            <a:ext cx="3797300" cy="2039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73538"/>
            <a:ext cx="3797300" cy="204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35500" y="4173538"/>
            <a:ext cx="3797300" cy="204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8"/>
          <p:cNvSpPr>
            <a:spLocks noGrp="1" noChangeArrowheads="1"/>
          </p:cNvSpPr>
          <p:nvPr>
            <p:ph type="dt" idx="10"/>
          </p:nvPr>
        </p:nvSpPr>
        <p:spPr/>
        <p:txBody>
          <a:bodyPr/>
          <a:lstStyle>
            <a:lvl1pPr fontAlgn="auto">
              <a:spcBef>
                <a:spcPts val="0"/>
              </a:spcBef>
              <a:spcAft>
                <a:spcPts val="0"/>
              </a:spcAft>
              <a:buClrTx/>
              <a:buSzTx/>
              <a:buFontTx/>
              <a:buNone/>
              <a:defRPr/>
            </a:lvl1pPr>
          </a:lstStyle>
          <a:p>
            <a:pPr>
              <a:defRPr/>
            </a:pPr>
            <a:endParaRPr lang="en-US"/>
          </a:p>
        </p:txBody>
      </p:sp>
      <p:sp>
        <p:nvSpPr>
          <p:cNvPr id="8" name="Rectangle 139"/>
          <p:cNvSpPr>
            <a:spLocks noGrp="1" noChangeArrowheads="1"/>
          </p:cNvSpPr>
          <p:nvPr>
            <p:ph type="ftr" idx="11"/>
          </p:nvPr>
        </p:nvSpPr>
        <p:spPr/>
        <p:txBody>
          <a:bodyPr/>
          <a:lstStyle>
            <a:lvl1pPr fontAlgn="auto">
              <a:spcBef>
                <a:spcPts val="0"/>
              </a:spcBef>
              <a:spcAft>
                <a:spcPts val="0"/>
              </a:spcAft>
              <a:buClrTx/>
              <a:buSzTx/>
              <a:buFontTx/>
              <a:buNone/>
              <a:defRPr/>
            </a:lvl1pPr>
          </a:lstStyle>
          <a:p>
            <a:pPr>
              <a:defRPr/>
            </a:pPr>
            <a:endParaRPr lang="en-US"/>
          </a:p>
        </p:txBody>
      </p:sp>
      <p:sp>
        <p:nvSpPr>
          <p:cNvPr id="9" name="Rectangle 140"/>
          <p:cNvSpPr>
            <a:spLocks noGrp="1" noChangeArrowheads="1"/>
          </p:cNvSpPr>
          <p:nvPr>
            <p:ph type="sldNum" idx="12"/>
          </p:nvPr>
        </p:nvSpPr>
        <p:spPr/>
        <p:txBody>
          <a:bodyPr/>
          <a:lstStyle>
            <a:lvl1pPr>
              <a:buClrTx/>
              <a:buSzTx/>
              <a:buFontTx/>
              <a:buNone/>
              <a:defRPr smtClean="0"/>
            </a:lvl1pPr>
          </a:lstStyle>
          <a:p>
            <a:pPr>
              <a:defRPr/>
            </a:pPr>
            <a:fld id="{88EF6E7F-8654-2F46-8225-36B7B53EB86D}" type="slidenum">
              <a:rPr lang="en-US"/>
              <a:pPr>
                <a:defRPr/>
              </a:pPr>
              <a:t>‹#›</a:t>
            </a:fld>
            <a:endParaRPr lang="en-US"/>
          </a:p>
        </p:txBody>
      </p:sp>
    </p:spTree>
    <p:extLst>
      <p:ext uri="{BB962C8B-B14F-4D97-AF65-F5344CB8AC3E}">
        <p14:creationId xmlns:p14="http://schemas.microsoft.com/office/powerpoint/2010/main" val="4275098514"/>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47000" cy="1117600"/>
          </a:xfrm>
        </p:spPr>
        <p:txBody>
          <a:bodyPr/>
          <a:lstStyle/>
          <a:p>
            <a:r>
              <a:rPr lang="en-US"/>
              <a:t>Click to edit Master title style</a:t>
            </a:r>
          </a:p>
        </p:txBody>
      </p:sp>
      <p:sp>
        <p:nvSpPr>
          <p:cNvPr id="3" name="Content Placeholder 2"/>
          <p:cNvSpPr>
            <a:spLocks noGrp="1"/>
          </p:cNvSpPr>
          <p:nvPr>
            <p:ph sz="half" idx="1"/>
          </p:nvPr>
        </p:nvSpPr>
        <p:spPr>
          <a:xfrm>
            <a:off x="685800" y="1981200"/>
            <a:ext cx="3797300" cy="408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35500" y="1981200"/>
            <a:ext cx="3797300" cy="408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p:txBody>
          <a:bodyPr/>
          <a:lstStyle>
            <a:lvl1pPr fontAlgn="auto">
              <a:spcBef>
                <a:spcPts val="0"/>
              </a:spcBef>
              <a:spcAft>
                <a:spcPts val="0"/>
              </a:spcAft>
              <a:buClrTx/>
              <a:buSzTx/>
              <a:buFontTx/>
              <a:buNone/>
              <a:defRPr/>
            </a:lvl1pPr>
          </a:lstStyle>
          <a:p>
            <a:pPr>
              <a:defRPr/>
            </a:pPr>
            <a:endParaRPr lang="en-US"/>
          </a:p>
        </p:txBody>
      </p:sp>
      <p:sp>
        <p:nvSpPr>
          <p:cNvPr id="6" name="Rectangle 4"/>
          <p:cNvSpPr>
            <a:spLocks noGrp="1" noChangeArrowheads="1"/>
          </p:cNvSpPr>
          <p:nvPr>
            <p:ph type="ftr" idx="11"/>
          </p:nvPr>
        </p:nvSpPr>
        <p:spPr/>
        <p:txBody>
          <a:bodyPr/>
          <a:lstStyle>
            <a:lvl1pPr fontAlgn="auto">
              <a:spcBef>
                <a:spcPts val="0"/>
              </a:spcBef>
              <a:spcAft>
                <a:spcPts val="0"/>
              </a:spcAft>
              <a:buClrTx/>
              <a:buSzTx/>
              <a:buFontTx/>
              <a:buNone/>
              <a:defRPr/>
            </a:lvl1pPr>
          </a:lstStyle>
          <a:p>
            <a:pPr>
              <a:defRPr/>
            </a:pPr>
            <a:endParaRPr lang="en-US"/>
          </a:p>
        </p:txBody>
      </p:sp>
      <p:sp>
        <p:nvSpPr>
          <p:cNvPr id="7" name="Rectangle 5"/>
          <p:cNvSpPr>
            <a:spLocks noGrp="1" noChangeArrowheads="1"/>
          </p:cNvSpPr>
          <p:nvPr>
            <p:ph type="sldNum" idx="12"/>
          </p:nvPr>
        </p:nvSpPr>
        <p:spPr/>
        <p:txBody>
          <a:bodyPr/>
          <a:lstStyle>
            <a:lvl1pPr>
              <a:buClrTx/>
              <a:buSzTx/>
              <a:buFontTx/>
              <a:buNone/>
              <a:defRPr smtClean="0"/>
            </a:lvl1pPr>
          </a:lstStyle>
          <a:p>
            <a:pPr>
              <a:defRPr/>
            </a:pPr>
            <a:fld id="{22B1DDA6-31E4-2B40-BF4B-FE112B0798FB}" type="slidenum">
              <a:rPr lang="en-US"/>
              <a:pPr>
                <a:defRPr/>
              </a:pPr>
              <a:t>‹#›</a:t>
            </a:fld>
            <a:endParaRPr lang="en-US"/>
          </a:p>
        </p:txBody>
      </p:sp>
    </p:spTree>
    <p:extLst>
      <p:ext uri="{BB962C8B-B14F-4D97-AF65-F5344CB8AC3E}">
        <p14:creationId xmlns:p14="http://schemas.microsoft.com/office/powerpoint/2010/main" val="3089114684"/>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F1031DB5-ABB3-4E16-9C98-BC7F58D987DB}" type="slidenum">
              <a:rPr lang="en-US" altLang="en-US"/>
              <a:pPr/>
              <a:t>‹#›</a:t>
            </a:fld>
            <a:endParaRPr lang="en-US" altLang="en-US"/>
          </a:p>
        </p:txBody>
      </p:sp>
    </p:spTree>
    <p:extLst>
      <p:ext uri="{BB962C8B-B14F-4D97-AF65-F5344CB8AC3E}">
        <p14:creationId xmlns:p14="http://schemas.microsoft.com/office/powerpoint/2010/main" val="1039159326"/>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50645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b="1"/>
            </a:lvl1pPr>
          </a:lstStyle>
          <a:p>
            <a:pPr>
              <a:defRPr/>
            </a:pPr>
            <a:fld id="{50B6D8D5-9BB8-4C44-ADF9-A38E8F5BFA0F}" type="slidenum">
              <a:rPr lang="en-GB"/>
              <a:pPr>
                <a:defRPr/>
              </a:pPr>
              <a:t>‹#›</a:t>
            </a:fld>
            <a:endParaRPr lang="en-GB"/>
          </a:p>
        </p:txBody>
      </p:sp>
    </p:spTree>
    <p:extLst>
      <p:ext uri="{BB962C8B-B14F-4D97-AF65-F5344CB8AC3E}">
        <p14:creationId xmlns:p14="http://schemas.microsoft.com/office/powerpoint/2010/main" val="6828920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b="1"/>
            </a:lvl1pPr>
          </a:lstStyle>
          <a:p>
            <a:pPr>
              <a:defRPr/>
            </a:pPr>
            <a:fld id="{A97587B9-9985-7C4F-98B2-19D5B8B85DEF}" type="slidenum">
              <a:rPr lang="en-GB"/>
              <a:pPr>
                <a:defRPr/>
              </a:pPr>
              <a:t>‹#›</a:t>
            </a:fld>
            <a:endParaRPr lang="en-GB"/>
          </a:p>
        </p:txBody>
      </p:sp>
    </p:spTree>
    <p:extLst>
      <p:ext uri="{BB962C8B-B14F-4D97-AF65-F5344CB8AC3E}">
        <p14:creationId xmlns:p14="http://schemas.microsoft.com/office/powerpoint/2010/main" val="155337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b="1"/>
            </a:lvl1pPr>
          </a:lstStyle>
          <a:p>
            <a:pPr>
              <a:defRPr/>
            </a:pPr>
            <a:fld id="{14CB91EA-531B-5D40-8FC9-3609253FAFB3}" type="slidenum">
              <a:rPr lang="en-GB"/>
              <a:pPr>
                <a:defRPr/>
              </a:pPr>
              <a:t>‹#›</a:t>
            </a:fld>
            <a:endParaRPr lang="en-GB"/>
          </a:p>
        </p:txBody>
      </p:sp>
    </p:spTree>
    <p:extLst>
      <p:ext uri="{BB962C8B-B14F-4D97-AF65-F5344CB8AC3E}">
        <p14:creationId xmlns:p14="http://schemas.microsoft.com/office/powerpoint/2010/main" val="32546724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b="1"/>
            </a:lvl1pPr>
          </a:lstStyle>
          <a:p>
            <a:pPr>
              <a:defRPr/>
            </a:pPr>
            <a:fld id="{98BA01C6-6552-3E42-BCE5-C51671168A2E}" type="slidenum">
              <a:rPr lang="en-GB"/>
              <a:pPr>
                <a:defRPr/>
              </a:pPr>
              <a:t>‹#›</a:t>
            </a:fld>
            <a:endParaRPr lang="en-GB"/>
          </a:p>
        </p:txBody>
      </p:sp>
    </p:spTree>
    <p:extLst>
      <p:ext uri="{BB962C8B-B14F-4D97-AF65-F5344CB8AC3E}">
        <p14:creationId xmlns:p14="http://schemas.microsoft.com/office/powerpoint/2010/main" val="3293569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5.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0.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5.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1.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2.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5.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3.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4.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5.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5.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6.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7.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5.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8.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7.emf"/><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9.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5.jpe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0.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5.jpe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1.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5.jpe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2.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3.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5.jpe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4.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image" Target="../media/image5.jpeg"/><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5.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8.jpe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6.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7.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9.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theme" Target="../theme/theme3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31.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image" Target="../media/image5.jpeg"/><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2.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image" Target="../media/image5.jpeg"/><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3.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image" Target="../media/image5.jpeg"/><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5.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6.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37.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38.xml.rels><?xml version="1.0" encoding="UTF-8" standalone="yes"?>
<Relationships xmlns="http://schemas.openxmlformats.org/package/2006/relationships"><Relationship Id="rId3" Type="http://schemas.openxmlformats.org/officeDocument/2006/relationships/slideLayout" Target="../slideLayouts/slideLayout386.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9.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5.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40.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6.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41.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7.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theme" Target="../theme/theme42.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43.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9.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44.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5.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1.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6.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47.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3.xml"/><Relationship Id="rId13" Type="http://schemas.openxmlformats.org/officeDocument/2006/relationships/image" Target="../media/image5.jpeg"/><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48.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04.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theme" Target="../theme/theme49.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5.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theme" Target="../theme/theme50.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26.xml"/><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theme" Target="../theme/theme51.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37.xml"/><Relationship Id="rId13" Type="http://schemas.openxmlformats.org/officeDocument/2006/relationships/image" Target="../media/image5.jpeg"/><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theme" Target="../theme/theme52.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48.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theme" Target="../theme/theme53.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59.xml"/><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theme" Target="../theme/theme54.xml"/><Relationship Id="rId2" Type="http://schemas.openxmlformats.org/officeDocument/2006/relationships/slideLayout" Target="../slideLayouts/slideLayout553.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70.xml"/><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theme" Target="../theme/theme55.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0" Type="http://schemas.openxmlformats.org/officeDocument/2006/relationships/slideLayout" Target="../slideLayouts/slideLayout572.xml"/><Relationship Id="rId4" Type="http://schemas.openxmlformats.org/officeDocument/2006/relationships/slideLayout" Target="../slideLayouts/slideLayout566.xml"/><Relationship Id="rId9" Type="http://schemas.openxmlformats.org/officeDocument/2006/relationships/slideLayout" Target="../slideLayouts/slideLayout571.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81.xml"/><Relationship Id="rId3" Type="http://schemas.openxmlformats.org/officeDocument/2006/relationships/slideLayout" Target="../slideLayouts/slideLayout576.xml"/><Relationship Id="rId7" Type="http://schemas.openxmlformats.org/officeDocument/2006/relationships/slideLayout" Target="../slideLayouts/slideLayout580.xml"/><Relationship Id="rId12" Type="http://schemas.openxmlformats.org/officeDocument/2006/relationships/theme" Target="../theme/theme56.xml"/><Relationship Id="rId2" Type="http://schemas.openxmlformats.org/officeDocument/2006/relationships/slideLayout" Target="../slideLayouts/slideLayout575.xml"/><Relationship Id="rId1" Type="http://schemas.openxmlformats.org/officeDocument/2006/relationships/slideLayout" Target="../slideLayouts/slideLayout574.xml"/><Relationship Id="rId6" Type="http://schemas.openxmlformats.org/officeDocument/2006/relationships/slideLayout" Target="../slideLayouts/slideLayout579.xml"/><Relationship Id="rId11" Type="http://schemas.openxmlformats.org/officeDocument/2006/relationships/slideLayout" Target="../slideLayouts/slideLayout584.xml"/><Relationship Id="rId5" Type="http://schemas.openxmlformats.org/officeDocument/2006/relationships/slideLayout" Target="../slideLayouts/slideLayout578.xml"/><Relationship Id="rId10" Type="http://schemas.openxmlformats.org/officeDocument/2006/relationships/slideLayout" Target="../slideLayouts/slideLayout583.xml"/><Relationship Id="rId4" Type="http://schemas.openxmlformats.org/officeDocument/2006/relationships/slideLayout" Target="../slideLayouts/slideLayout577.xml"/><Relationship Id="rId9" Type="http://schemas.openxmlformats.org/officeDocument/2006/relationships/slideLayout" Target="../slideLayouts/slideLayout58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92.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theme" Target="../theme/theme57.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03.xml"/><Relationship Id="rId3" Type="http://schemas.openxmlformats.org/officeDocument/2006/relationships/slideLayout" Target="../slideLayouts/slideLayout598.xml"/><Relationship Id="rId7" Type="http://schemas.openxmlformats.org/officeDocument/2006/relationships/slideLayout" Target="../slideLayouts/slideLayout602.xml"/><Relationship Id="rId12" Type="http://schemas.openxmlformats.org/officeDocument/2006/relationships/theme" Target="../theme/theme58.xml"/><Relationship Id="rId2" Type="http://schemas.openxmlformats.org/officeDocument/2006/relationships/slideLayout" Target="../slideLayouts/slideLayout597.xml"/><Relationship Id="rId1" Type="http://schemas.openxmlformats.org/officeDocument/2006/relationships/slideLayout" Target="../slideLayouts/slideLayout596.xml"/><Relationship Id="rId6" Type="http://schemas.openxmlformats.org/officeDocument/2006/relationships/slideLayout" Target="../slideLayouts/slideLayout601.xml"/><Relationship Id="rId11" Type="http://schemas.openxmlformats.org/officeDocument/2006/relationships/slideLayout" Target="../slideLayouts/slideLayout606.xml"/><Relationship Id="rId5" Type="http://schemas.openxmlformats.org/officeDocument/2006/relationships/slideLayout" Target="../slideLayouts/slideLayout600.xml"/><Relationship Id="rId10" Type="http://schemas.openxmlformats.org/officeDocument/2006/relationships/slideLayout" Target="../slideLayouts/slideLayout605.xml"/><Relationship Id="rId4" Type="http://schemas.openxmlformats.org/officeDocument/2006/relationships/slideLayout" Target="../slideLayouts/slideLayout599.xml"/><Relationship Id="rId9" Type="http://schemas.openxmlformats.org/officeDocument/2006/relationships/slideLayout" Target="../slideLayouts/slideLayout604.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14.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theme" Target="../theme/theme59.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25.xml"/><Relationship Id="rId3" Type="http://schemas.openxmlformats.org/officeDocument/2006/relationships/slideLayout" Target="../slideLayouts/slideLayout620.xml"/><Relationship Id="rId7" Type="http://schemas.openxmlformats.org/officeDocument/2006/relationships/slideLayout" Target="../slideLayouts/slideLayout624.xml"/><Relationship Id="rId12" Type="http://schemas.openxmlformats.org/officeDocument/2006/relationships/theme" Target="../theme/theme60.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11" Type="http://schemas.openxmlformats.org/officeDocument/2006/relationships/slideLayout" Target="../slideLayouts/slideLayout628.xml"/><Relationship Id="rId5" Type="http://schemas.openxmlformats.org/officeDocument/2006/relationships/slideLayout" Target="../slideLayouts/slideLayout622.xml"/><Relationship Id="rId10" Type="http://schemas.openxmlformats.org/officeDocument/2006/relationships/slideLayout" Target="../slideLayouts/slideLayout627.xml"/><Relationship Id="rId4" Type="http://schemas.openxmlformats.org/officeDocument/2006/relationships/slideLayout" Target="../slideLayouts/slideLayout621.xml"/><Relationship Id="rId9" Type="http://schemas.openxmlformats.org/officeDocument/2006/relationships/slideLayout" Target="../slideLayouts/slideLayout626.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36.xml"/><Relationship Id="rId3" Type="http://schemas.openxmlformats.org/officeDocument/2006/relationships/slideLayout" Target="../slideLayouts/slideLayout631.xml"/><Relationship Id="rId7" Type="http://schemas.openxmlformats.org/officeDocument/2006/relationships/slideLayout" Target="../slideLayouts/slideLayout635.xml"/><Relationship Id="rId12" Type="http://schemas.openxmlformats.org/officeDocument/2006/relationships/theme" Target="../theme/theme61.xml"/><Relationship Id="rId2" Type="http://schemas.openxmlformats.org/officeDocument/2006/relationships/slideLayout" Target="../slideLayouts/slideLayout630.xml"/><Relationship Id="rId1" Type="http://schemas.openxmlformats.org/officeDocument/2006/relationships/slideLayout" Target="../slideLayouts/slideLayout629.xml"/><Relationship Id="rId6" Type="http://schemas.openxmlformats.org/officeDocument/2006/relationships/slideLayout" Target="../slideLayouts/slideLayout634.xml"/><Relationship Id="rId11" Type="http://schemas.openxmlformats.org/officeDocument/2006/relationships/slideLayout" Target="../slideLayouts/slideLayout639.xml"/><Relationship Id="rId5" Type="http://schemas.openxmlformats.org/officeDocument/2006/relationships/slideLayout" Target="../slideLayouts/slideLayout633.xml"/><Relationship Id="rId10" Type="http://schemas.openxmlformats.org/officeDocument/2006/relationships/slideLayout" Target="../slideLayouts/slideLayout638.xml"/><Relationship Id="rId4" Type="http://schemas.openxmlformats.org/officeDocument/2006/relationships/slideLayout" Target="../slideLayouts/slideLayout632.xml"/><Relationship Id="rId9" Type="http://schemas.openxmlformats.org/officeDocument/2006/relationships/slideLayout" Target="../slideLayouts/slideLayout637.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47.xml"/><Relationship Id="rId3" Type="http://schemas.openxmlformats.org/officeDocument/2006/relationships/slideLayout" Target="../slideLayouts/slideLayout642.xml"/><Relationship Id="rId7" Type="http://schemas.openxmlformats.org/officeDocument/2006/relationships/slideLayout" Target="../slideLayouts/slideLayout646.xml"/><Relationship Id="rId12" Type="http://schemas.openxmlformats.org/officeDocument/2006/relationships/theme" Target="../theme/theme62.xml"/><Relationship Id="rId2" Type="http://schemas.openxmlformats.org/officeDocument/2006/relationships/slideLayout" Target="../slideLayouts/slideLayout641.xml"/><Relationship Id="rId1" Type="http://schemas.openxmlformats.org/officeDocument/2006/relationships/slideLayout" Target="../slideLayouts/slideLayout640.xml"/><Relationship Id="rId6" Type="http://schemas.openxmlformats.org/officeDocument/2006/relationships/slideLayout" Target="../slideLayouts/slideLayout645.xml"/><Relationship Id="rId11" Type="http://schemas.openxmlformats.org/officeDocument/2006/relationships/slideLayout" Target="../slideLayouts/slideLayout650.xml"/><Relationship Id="rId5" Type="http://schemas.openxmlformats.org/officeDocument/2006/relationships/slideLayout" Target="../slideLayouts/slideLayout644.xml"/><Relationship Id="rId10" Type="http://schemas.openxmlformats.org/officeDocument/2006/relationships/slideLayout" Target="../slideLayouts/slideLayout649.xml"/><Relationship Id="rId4" Type="http://schemas.openxmlformats.org/officeDocument/2006/relationships/slideLayout" Target="../slideLayouts/slideLayout643.xml"/><Relationship Id="rId9" Type="http://schemas.openxmlformats.org/officeDocument/2006/relationships/slideLayout" Target="../slideLayouts/slideLayout648.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58.xml"/><Relationship Id="rId3" Type="http://schemas.openxmlformats.org/officeDocument/2006/relationships/slideLayout" Target="../slideLayouts/slideLayout653.xml"/><Relationship Id="rId7" Type="http://schemas.openxmlformats.org/officeDocument/2006/relationships/slideLayout" Target="../slideLayouts/slideLayout657.xml"/><Relationship Id="rId12" Type="http://schemas.openxmlformats.org/officeDocument/2006/relationships/theme" Target="../theme/theme63.xml"/><Relationship Id="rId2" Type="http://schemas.openxmlformats.org/officeDocument/2006/relationships/slideLayout" Target="../slideLayouts/slideLayout652.xml"/><Relationship Id="rId1" Type="http://schemas.openxmlformats.org/officeDocument/2006/relationships/slideLayout" Target="../slideLayouts/slideLayout651.xml"/><Relationship Id="rId6" Type="http://schemas.openxmlformats.org/officeDocument/2006/relationships/slideLayout" Target="../slideLayouts/slideLayout656.xml"/><Relationship Id="rId11" Type="http://schemas.openxmlformats.org/officeDocument/2006/relationships/slideLayout" Target="../slideLayouts/slideLayout661.xml"/><Relationship Id="rId5" Type="http://schemas.openxmlformats.org/officeDocument/2006/relationships/slideLayout" Target="../slideLayouts/slideLayout655.xml"/><Relationship Id="rId10" Type="http://schemas.openxmlformats.org/officeDocument/2006/relationships/slideLayout" Target="../slideLayouts/slideLayout660.xml"/><Relationship Id="rId4" Type="http://schemas.openxmlformats.org/officeDocument/2006/relationships/slideLayout" Target="../slideLayouts/slideLayout654.xml"/><Relationship Id="rId9" Type="http://schemas.openxmlformats.org/officeDocument/2006/relationships/slideLayout" Target="../slideLayouts/slideLayout659.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69.xml"/><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theme" Target="../theme/theme64.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80.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theme" Target="../theme/theme65.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91.xml"/><Relationship Id="rId3" Type="http://schemas.openxmlformats.org/officeDocument/2006/relationships/slideLayout" Target="../slideLayouts/slideLayout686.xml"/><Relationship Id="rId7" Type="http://schemas.openxmlformats.org/officeDocument/2006/relationships/slideLayout" Target="../slideLayouts/slideLayout690.xml"/><Relationship Id="rId12" Type="http://schemas.openxmlformats.org/officeDocument/2006/relationships/theme" Target="../theme/theme66.xml"/><Relationship Id="rId2" Type="http://schemas.openxmlformats.org/officeDocument/2006/relationships/slideLayout" Target="../slideLayouts/slideLayout685.xml"/><Relationship Id="rId1" Type="http://schemas.openxmlformats.org/officeDocument/2006/relationships/slideLayout" Target="../slideLayouts/slideLayout684.xml"/><Relationship Id="rId6" Type="http://schemas.openxmlformats.org/officeDocument/2006/relationships/slideLayout" Target="../slideLayouts/slideLayout689.xml"/><Relationship Id="rId11" Type="http://schemas.openxmlformats.org/officeDocument/2006/relationships/slideLayout" Target="../slideLayouts/slideLayout694.xml"/><Relationship Id="rId5" Type="http://schemas.openxmlformats.org/officeDocument/2006/relationships/slideLayout" Target="../slideLayouts/slideLayout688.xml"/><Relationship Id="rId10" Type="http://schemas.openxmlformats.org/officeDocument/2006/relationships/slideLayout" Target="../slideLayouts/slideLayout693.xml"/><Relationship Id="rId4" Type="http://schemas.openxmlformats.org/officeDocument/2006/relationships/slideLayout" Target="../slideLayouts/slideLayout687.xml"/><Relationship Id="rId9" Type="http://schemas.openxmlformats.org/officeDocument/2006/relationships/slideLayout" Target="../slideLayouts/slideLayout692.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02.xml"/><Relationship Id="rId13" Type="http://schemas.openxmlformats.org/officeDocument/2006/relationships/image" Target="../media/image5.jpeg"/><Relationship Id="rId3" Type="http://schemas.openxmlformats.org/officeDocument/2006/relationships/slideLayout" Target="../slideLayouts/slideLayout697.xml"/><Relationship Id="rId7" Type="http://schemas.openxmlformats.org/officeDocument/2006/relationships/slideLayout" Target="../slideLayouts/slideLayout701.xml"/><Relationship Id="rId12" Type="http://schemas.openxmlformats.org/officeDocument/2006/relationships/theme" Target="../theme/theme67.xml"/><Relationship Id="rId2" Type="http://schemas.openxmlformats.org/officeDocument/2006/relationships/slideLayout" Target="../slideLayouts/slideLayout696.xml"/><Relationship Id="rId1" Type="http://schemas.openxmlformats.org/officeDocument/2006/relationships/slideLayout" Target="../slideLayouts/slideLayout695.xml"/><Relationship Id="rId6" Type="http://schemas.openxmlformats.org/officeDocument/2006/relationships/slideLayout" Target="../slideLayouts/slideLayout700.xml"/><Relationship Id="rId11" Type="http://schemas.openxmlformats.org/officeDocument/2006/relationships/slideLayout" Target="../slideLayouts/slideLayout705.xml"/><Relationship Id="rId5" Type="http://schemas.openxmlformats.org/officeDocument/2006/relationships/slideLayout" Target="../slideLayouts/slideLayout699.xml"/><Relationship Id="rId10" Type="http://schemas.openxmlformats.org/officeDocument/2006/relationships/slideLayout" Target="../slideLayouts/slideLayout704.xml"/><Relationship Id="rId4" Type="http://schemas.openxmlformats.org/officeDocument/2006/relationships/slideLayout" Target="../slideLayouts/slideLayout698.xml"/><Relationship Id="rId9" Type="http://schemas.openxmlformats.org/officeDocument/2006/relationships/slideLayout" Target="../slideLayouts/slideLayout703.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13.xml"/><Relationship Id="rId3" Type="http://schemas.openxmlformats.org/officeDocument/2006/relationships/slideLayout" Target="../slideLayouts/slideLayout708.xml"/><Relationship Id="rId7" Type="http://schemas.openxmlformats.org/officeDocument/2006/relationships/slideLayout" Target="../slideLayouts/slideLayout712.xml"/><Relationship Id="rId12" Type="http://schemas.openxmlformats.org/officeDocument/2006/relationships/theme" Target="../theme/theme68.xml"/><Relationship Id="rId2" Type="http://schemas.openxmlformats.org/officeDocument/2006/relationships/slideLayout" Target="../slideLayouts/slideLayout707.xml"/><Relationship Id="rId1" Type="http://schemas.openxmlformats.org/officeDocument/2006/relationships/slideLayout" Target="../slideLayouts/slideLayout706.xml"/><Relationship Id="rId6" Type="http://schemas.openxmlformats.org/officeDocument/2006/relationships/slideLayout" Target="../slideLayouts/slideLayout711.xml"/><Relationship Id="rId11" Type="http://schemas.openxmlformats.org/officeDocument/2006/relationships/slideLayout" Target="../slideLayouts/slideLayout716.xml"/><Relationship Id="rId5" Type="http://schemas.openxmlformats.org/officeDocument/2006/relationships/slideLayout" Target="../slideLayouts/slideLayout710.xml"/><Relationship Id="rId10" Type="http://schemas.openxmlformats.org/officeDocument/2006/relationships/slideLayout" Target="../slideLayouts/slideLayout715.xml"/><Relationship Id="rId4" Type="http://schemas.openxmlformats.org/officeDocument/2006/relationships/slideLayout" Target="../slideLayouts/slideLayout709.xml"/><Relationship Id="rId9" Type="http://schemas.openxmlformats.org/officeDocument/2006/relationships/slideLayout" Target="../slideLayouts/slideLayout714.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24.xml"/><Relationship Id="rId3" Type="http://schemas.openxmlformats.org/officeDocument/2006/relationships/slideLayout" Target="../slideLayouts/slideLayout719.xml"/><Relationship Id="rId7" Type="http://schemas.openxmlformats.org/officeDocument/2006/relationships/slideLayout" Target="../slideLayouts/slideLayout723.xml"/><Relationship Id="rId12" Type="http://schemas.openxmlformats.org/officeDocument/2006/relationships/theme" Target="../theme/theme69.xml"/><Relationship Id="rId2" Type="http://schemas.openxmlformats.org/officeDocument/2006/relationships/slideLayout" Target="../slideLayouts/slideLayout718.xml"/><Relationship Id="rId1" Type="http://schemas.openxmlformats.org/officeDocument/2006/relationships/slideLayout" Target="../slideLayouts/slideLayout717.xml"/><Relationship Id="rId6" Type="http://schemas.openxmlformats.org/officeDocument/2006/relationships/slideLayout" Target="../slideLayouts/slideLayout722.xml"/><Relationship Id="rId11" Type="http://schemas.openxmlformats.org/officeDocument/2006/relationships/slideLayout" Target="../slideLayouts/slideLayout727.xml"/><Relationship Id="rId5" Type="http://schemas.openxmlformats.org/officeDocument/2006/relationships/slideLayout" Target="../slideLayouts/slideLayout721.xml"/><Relationship Id="rId10" Type="http://schemas.openxmlformats.org/officeDocument/2006/relationships/slideLayout" Target="../slideLayouts/slideLayout726.xml"/><Relationship Id="rId4" Type="http://schemas.openxmlformats.org/officeDocument/2006/relationships/slideLayout" Target="../slideLayouts/slideLayout720.xml"/><Relationship Id="rId9" Type="http://schemas.openxmlformats.org/officeDocument/2006/relationships/slideLayout" Target="../slideLayouts/slideLayout725.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7" Type="http://schemas.openxmlformats.org/officeDocument/2006/relationships/image" Target="../media/image4.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35.xml"/><Relationship Id="rId13" Type="http://schemas.openxmlformats.org/officeDocument/2006/relationships/image" Target="../media/image5.jpeg"/><Relationship Id="rId3" Type="http://schemas.openxmlformats.org/officeDocument/2006/relationships/slideLayout" Target="../slideLayouts/slideLayout730.xml"/><Relationship Id="rId7" Type="http://schemas.openxmlformats.org/officeDocument/2006/relationships/slideLayout" Target="../slideLayouts/slideLayout734.xml"/><Relationship Id="rId12" Type="http://schemas.openxmlformats.org/officeDocument/2006/relationships/theme" Target="../theme/theme70.xml"/><Relationship Id="rId2" Type="http://schemas.openxmlformats.org/officeDocument/2006/relationships/slideLayout" Target="../slideLayouts/slideLayout729.xml"/><Relationship Id="rId1" Type="http://schemas.openxmlformats.org/officeDocument/2006/relationships/slideLayout" Target="../slideLayouts/slideLayout728.xml"/><Relationship Id="rId6" Type="http://schemas.openxmlformats.org/officeDocument/2006/relationships/slideLayout" Target="../slideLayouts/slideLayout733.xml"/><Relationship Id="rId11" Type="http://schemas.openxmlformats.org/officeDocument/2006/relationships/slideLayout" Target="../slideLayouts/slideLayout738.xml"/><Relationship Id="rId5" Type="http://schemas.openxmlformats.org/officeDocument/2006/relationships/slideLayout" Target="../slideLayouts/slideLayout732.xml"/><Relationship Id="rId10" Type="http://schemas.openxmlformats.org/officeDocument/2006/relationships/slideLayout" Target="../slideLayouts/slideLayout737.xml"/><Relationship Id="rId4" Type="http://schemas.openxmlformats.org/officeDocument/2006/relationships/slideLayout" Target="../slideLayouts/slideLayout731.xml"/><Relationship Id="rId9" Type="http://schemas.openxmlformats.org/officeDocument/2006/relationships/slideLayout" Target="../slideLayouts/slideLayout736.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46.xml"/><Relationship Id="rId3" Type="http://schemas.openxmlformats.org/officeDocument/2006/relationships/slideLayout" Target="../slideLayouts/slideLayout741.xml"/><Relationship Id="rId7" Type="http://schemas.openxmlformats.org/officeDocument/2006/relationships/slideLayout" Target="../slideLayouts/slideLayout745.xml"/><Relationship Id="rId12" Type="http://schemas.openxmlformats.org/officeDocument/2006/relationships/theme" Target="../theme/theme71.xml"/><Relationship Id="rId2" Type="http://schemas.openxmlformats.org/officeDocument/2006/relationships/slideLayout" Target="../slideLayouts/slideLayout740.xml"/><Relationship Id="rId1" Type="http://schemas.openxmlformats.org/officeDocument/2006/relationships/slideLayout" Target="../slideLayouts/slideLayout739.xml"/><Relationship Id="rId6" Type="http://schemas.openxmlformats.org/officeDocument/2006/relationships/slideLayout" Target="../slideLayouts/slideLayout744.xml"/><Relationship Id="rId11" Type="http://schemas.openxmlformats.org/officeDocument/2006/relationships/slideLayout" Target="../slideLayouts/slideLayout749.xml"/><Relationship Id="rId5" Type="http://schemas.openxmlformats.org/officeDocument/2006/relationships/slideLayout" Target="../slideLayouts/slideLayout743.xml"/><Relationship Id="rId10" Type="http://schemas.openxmlformats.org/officeDocument/2006/relationships/slideLayout" Target="../slideLayouts/slideLayout748.xml"/><Relationship Id="rId4" Type="http://schemas.openxmlformats.org/officeDocument/2006/relationships/slideLayout" Target="../slideLayouts/slideLayout742.xml"/><Relationship Id="rId9" Type="http://schemas.openxmlformats.org/officeDocument/2006/relationships/slideLayout" Target="../slideLayouts/slideLayout747.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57.xml"/><Relationship Id="rId3" Type="http://schemas.openxmlformats.org/officeDocument/2006/relationships/slideLayout" Target="../slideLayouts/slideLayout752.xml"/><Relationship Id="rId7" Type="http://schemas.openxmlformats.org/officeDocument/2006/relationships/slideLayout" Target="../slideLayouts/slideLayout756.xml"/><Relationship Id="rId12" Type="http://schemas.openxmlformats.org/officeDocument/2006/relationships/theme" Target="../theme/theme72.xml"/><Relationship Id="rId2" Type="http://schemas.openxmlformats.org/officeDocument/2006/relationships/slideLayout" Target="../slideLayouts/slideLayout751.xml"/><Relationship Id="rId1" Type="http://schemas.openxmlformats.org/officeDocument/2006/relationships/slideLayout" Target="../slideLayouts/slideLayout750.xml"/><Relationship Id="rId6" Type="http://schemas.openxmlformats.org/officeDocument/2006/relationships/slideLayout" Target="../slideLayouts/slideLayout755.xml"/><Relationship Id="rId11" Type="http://schemas.openxmlformats.org/officeDocument/2006/relationships/slideLayout" Target="../slideLayouts/slideLayout760.xml"/><Relationship Id="rId5" Type="http://schemas.openxmlformats.org/officeDocument/2006/relationships/slideLayout" Target="../slideLayouts/slideLayout754.xml"/><Relationship Id="rId10" Type="http://schemas.openxmlformats.org/officeDocument/2006/relationships/slideLayout" Target="../slideLayouts/slideLayout759.xml"/><Relationship Id="rId4" Type="http://schemas.openxmlformats.org/officeDocument/2006/relationships/slideLayout" Target="../slideLayouts/slideLayout753.xml"/><Relationship Id="rId9" Type="http://schemas.openxmlformats.org/officeDocument/2006/relationships/slideLayout" Target="../slideLayouts/slideLayout758.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68.xml"/><Relationship Id="rId3" Type="http://schemas.openxmlformats.org/officeDocument/2006/relationships/slideLayout" Target="../slideLayouts/slideLayout763.xml"/><Relationship Id="rId7" Type="http://schemas.openxmlformats.org/officeDocument/2006/relationships/slideLayout" Target="../slideLayouts/slideLayout767.xml"/><Relationship Id="rId12" Type="http://schemas.openxmlformats.org/officeDocument/2006/relationships/theme" Target="../theme/theme73.xml"/><Relationship Id="rId2" Type="http://schemas.openxmlformats.org/officeDocument/2006/relationships/slideLayout" Target="../slideLayouts/slideLayout762.xml"/><Relationship Id="rId1" Type="http://schemas.openxmlformats.org/officeDocument/2006/relationships/slideLayout" Target="../slideLayouts/slideLayout761.xml"/><Relationship Id="rId6" Type="http://schemas.openxmlformats.org/officeDocument/2006/relationships/slideLayout" Target="../slideLayouts/slideLayout766.xml"/><Relationship Id="rId11" Type="http://schemas.openxmlformats.org/officeDocument/2006/relationships/slideLayout" Target="../slideLayouts/slideLayout771.xml"/><Relationship Id="rId5" Type="http://schemas.openxmlformats.org/officeDocument/2006/relationships/slideLayout" Target="../slideLayouts/slideLayout765.xml"/><Relationship Id="rId10" Type="http://schemas.openxmlformats.org/officeDocument/2006/relationships/slideLayout" Target="../slideLayouts/slideLayout770.xml"/><Relationship Id="rId4" Type="http://schemas.openxmlformats.org/officeDocument/2006/relationships/slideLayout" Target="../slideLayouts/slideLayout764.xml"/><Relationship Id="rId9" Type="http://schemas.openxmlformats.org/officeDocument/2006/relationships/slideLayout" Target="../slideLayouts/slideLayout769.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779.xml"/><Relationship Id="rId3" Type="http://schemas.openxmlformats.org/officeDocument/2006/relationships/slideLayout" Target="../slideLayouts/slideLayout774.xml"/><Relationship Id="rId7" Type="http://schemas.openxmlformats.org/officeDocument/2006/relationships/slideLayout" Target="../slideLayouts/slideLayout778.xml"/><Relationship Id="rId12" Type="http://schemas.openxmlformats.org/officeDocument/2006/relationships/theme" Target="../theme/theme74.xml"/><Relationship Id="rId2" Type="http://schemas.openxmlformats.org/officeDocument/2006/relationships/slideLayout" Target="../slideLayouts/slideLayout773.xml"/><Relationship Id="rId1" Type="http://schemas.openxmlformats.org/officeDocument/2006/relationships/slideLayout" Target="../slideLayouts/slideLayout772.xml"/><Relationship Id="rId6" Type="http://schemas.openxmlformats.org/officeDocument/2006/relationships/slideLayout" Target="../slideLayouts/slideLayout777.xml"/><Relationship Id="rId11" Type="http://schemas.openxmlformats.org/officeDocument/2006/relationships/slideLayout" Target="../slideLayouts/slideLayout782.xml"/><Relationship Id="rId5" Type="http://schemas.openxmlformats.org/officeDocument/2006/relationships/slideLayout" Target="../slideLayouts/slideLayout776.xml"/><Relationship Id="rId10" Type="http://schemas.openxmlformats.org/officeDocument/2006/relationships/slideLayout" Target="../slideLayouts/slideLayout781.xml"/><Relationship Id="rId4" Type="http://schemas.openxmlformats.org/officeDocument/2006/relationships/slideLayout" Target="../slideLayouts/slideLayout775.xml"/><Relationship Id="rId9" Type="http://schemas.openxmlformats.org/officeDocument/2006/relationships/slideLayout" Target="../slideLayouts/slideLayout780.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790.xml"/><Relationship Id="rId3" Type="http://schemas.openxmlformats.org/officeDocument/2006/relationships/slideLayout" Target="../slideLayouts/slideLayout785.xml"/><Relationship Id="rId7" Type="http://schemas.openxmlformats.org/officeDocument/2006/relationships/slideLayout" Target="../slideLayouts/slideLayout789.xml"/><Relationship Id="rId12" Type="http://schemas.openxmlformats.org/officeDocument/2006/relationships/theme" Target="../theme/theme75.xml"/><Relationship Id="rId2" Type="http://schemas.openxmlformats.org/officeDocument/2006/relationships/slideLayout" Target="../slideLayouts/slideLayout784.xml"/><Relationship Id="rId1" Type="http://schemas.openxmlformats.org/officeDocument/2006/relationships/slideLayout" Target="../slideLayouts/slideLayout783.xml"/><Relationship Id="rId6" Type="http://schemas.openxmlformats.org/officeDocument/2006/relationships/slideLayout" Target="../slideLayouts/slideLayout788.xml"/><Relationship Id="rId11" Type="http://schemas.openxmlformats.org/officeDocument/2006/relationships/slideLayout" Target="../slideLayouts/slideLayout793.xml"/><Relationship Id="rId5" Type="http://schemas.openxmlformats.org/officeDocument/2006/relationships/slideLayout" Target="../slideLayouts/slideLayout787.xml"/><Relationship Id="rId10" Type="http://schemas.openxmlformats.org/officeDocument/2006/relationships/slideLayout" Target="../slideLayouts/slideLayout792.xml"/><Relationship Id="rId4" Type="http://schemas.openxmlformats.org/officeDocument/2006/relationships/slideLayout" Target="../slideLayouts/slideLayout786.xml"/><Relationship Id="rId9" Type="http://schemas.openxmlformats.org/officeDocument/2006/relationships/slideLayout" Target="../slideLayouts/slideLayout791.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01.xml"/><Relationship Id="rId13" Type="http://schemas.openxmlformats.org/officeDocument/2006/relationships/slideLayout" Target="../slideLayouts/slideLayout806.xml"/><Relationship Id="rId3" Type="http://schemas.openxmlformats.org/officeDocument/2006/relationships/slideLayout" Target="../slideLayouts/slideLayout796.xml"/><Relationship Id="rId7" Type="http://schemas.openxmlformats.org/officeDocument/2006/relationships/slideLayout" Target="../slideLayouts/slideLayout800.xml"/><Relationship Id="rId12" Type="http://schemas.openxmlformats.org/officeDocument/2006/relationships/slideLayout" Target="../slideLayouts/slideLayout805.xml"/><Relationship Id="rId2" Type="http://schemas.openxmlformats.org/officeDocument/2006/relationships/slideLayout" Target="../slideLayouts/slideLayout795.xml"/><Relationship Id="rId1" Type="http://schemas.openxmlformats.org/officeDocument/2006/relationships/slideLayout" Target="../slideLayouts/slideLayout794.xml"/><Relationship Id="rId6" Type="http://schemas.openxmlformats.org/officeDocument/2006/relationships/slideLayout" Target="../slideLayouts/slideLayout799.xml"/><Relationship Id="rId11" Type="http://schemas.openxmlformats.org/officeDocument/2006/relationships/slideLayout" Target="../slideLayouts/slideLayout804.xml"/><Relationship Id="rId5" Type="http://schemas.openxmlformats.org/officeDocument/2006/relationships/slideLayout" Target="../slideLayouts/slideLayout798.xml"/><Relationship Id="rId10" Type="http://schemas.openxmlformats.org/officeDocument/2006/relationships/slideLayout" Target="../slideLayouts/slideLayout803.xml"/><Relationship Id="rId4" Type="http://schemas.openxmlformats.org/officeDocument/2006/relationships/slideLayout" Target="../slideLayouts/slideLayout797.xml"/><Relationship Id="rId9" Type="http://schemas.openxmlformats.org/officeDocument/2006/relationships/slideLayout" Target="../slideLayouts/slideLayout802.xml"/><Relationship Id="rId14" Type="http://schemas.openxmlformats.org/officeDocument/2006/relationships/theme" Target="../theme/theme76.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814.xml"/><Relationship Id="rId3" Type="http://schemas.openxmlformats.org/officeDocument/2006/relationships/slideLayout" Target="../slideLayouts/slideLayout809.xml"/><Relationship Id="rId7" Type="http://schemas.openxmlformats.org/officeDocument/2006/relationships/slideLayout" Target="../slideLayouts/slideLayout813.xml"/><Relationship Id="rId12" Type="http://schemas.openxmlformats.org/officeDocument/2006/relationships/theme" Target="../theme/theme77.xml"/><Relationship Id="rId2" Type="http://schemas.openxmlformats.org/officeDocument/2006/relationships/slideLayout" Target="../slideLayouts/slideLayout808.xml"/><Relationship Id="rId1" Type="http://schemas.openxmlformats.org/officeDocument/2006/relationships/slideLayout" Target="../slideLayouts/slideLayout807.xml"/><Relationship Id="rId6" Type="http://schemas.openxmlformats.org/officeDocument/2006/relationships/slideLayout" Target="../slideLayouts/slideLayout812.xml"/><Relationship Id="rId11" Type="http://schemas.openxmlformats.org/officeDocument/2006/relationships/slideLayout" Target="../slideLayouts/slideLayout817.xml"/><Relationship Id="rId5" Type="http://schemas.openxmlformats.org/officeDocument/2006/relationships/slideLayout" Target="../slideLayouts/slideLayout811.xml"/><Relationship Id="rId10" Type="http://schemas.openxmlformats.org/officeDocument/2006/relationships/slideLayout" Target="../slideLayouts/slideLayout816.xml"/><Relationship Id="rId4" Type="http://schemas.openxmlformats.org/officeDocument/2006/relationships/slideLayout" Target="../slideLayouts/slideLayout810.xml"/><Relationship Id="rId9" Type="http://schemas.openxmlformats.org/officeDocument/2006/relationships/slideLayout" Target="../slideLayouts/slideLayout815.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25.xml"/><Relationship Id="rId3" Type="http://schemas.openxmlformats.org/officeDocument/2006/relationships/slideLayout" Target="../slideLayouts/slideLayout820.xml"/><Relationship Id="rId7" Type="http://schemas.openxmlformats.org/officeDocument/2006/relationships/slideLayout" Target="../slideLayouts/slideLayout824.xml"/><Relationship Id="rId12" Type="http://schemas.openxmlformats.org/officeDocument/2006/relationships/theme" Target="../theme/theme78.xml"/><Relationship Id="rId2" Type="http://schemas.openxmlformats.org/officeDocument/2006/relationships/slideLayout" Target="../slideLayouts/slideLayout819.xml"/><Relationship Id="rId1" Type="http://schemas.openxmlformats.org/officeDocument/2006/relationships/slideLayout" Target="../slideLayouts/slideLayout818.xml"/><Relationship Id="rId6" Type="http://schemas.openxmlformats.org/officeDocument/2006/relationships/slideLayout" Target="../slideLayouts/slideLayout823.xml"/><Relationship Id="rId11" Type="http://schemas.openxmlformats.org/officeDocument/2006/relationships/slideLayout" Target="../slideLayouts/slideLayout828.xml"/><Relationship Id="rId5" Type="http://schemas.openxmlformats.org/officeDocument/2006/relationships/slideLayout" Target="../slideLayouts/slideLayout822.xml"/><Relationship Id="rId10" Type="http://schemas.openxmlformats.org/officeDocument/2006/relationships/slideLayout" Target="../slideLayouts/slideLayout827.xml"/><Relationship Id="rId4" Type="http://schemas.openxmlformats.org/officeDocument/2006/relationships/slideLayout" Target="../slideLayouts/slideLayout821.xml"/><Relationship Id="rId9" Type="http://schemas.openxmlformats.org/officeDocument/2006/relationships/slideLayout" Target="../slideLayouts/slideLayout826.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36.xml"/><Relationship Id="rId13" Type="http://schemas.openxmlformats.org/officeDocument/2006/relationships/image" Target="../media/image11.jpeg"/><Relationship Id="rId3" Type="http://schemas.openxmlformats.org/officeDocument/2006/relationships/slideLayout" Target="../slideLayouts/slideLayout831.xml"/><Relationship Id="rId7" Type="http://schemas.openxmlformats.org/officeDocument/2006/relationships/slideLayout" Target="../slideLayouts/slideLayout835.xml"/><Relationship Id="rId12" Type="http://schemas.openxmlformats.org/officeDocument/2006/relationships/theme" Target="../theme/theme79.xml"/><Relationship Id="rId2" Type="http://schemas.openxmlformats.org/officeDocument/2006/relationships/slideLayout" Target="../slideLayouts/slideLayout830.xml"/><Relationship Id="rId1" Type="http://schemas.openxmlformats.org/officeDocument/2006/relationships/slideLayout" Target="../slideLayouts/slideLayout829.xml"/><Relationship Id="rId6" Type="http://schemas.openxmlformats.org/officeDocument/2006/relationships/slideLayout" Target="../slideLayouts/slideLayout834.xml"/><Relationship Id="rId11" Type="http://schemas.openxmlformats.org/officeDocument/2006/relationships/slideLayout" Target="../slideLayouts/slideLayout839.xml"/><Relationship Id="rId5" Type="http://schemas.openxmlformats.org/officeDocument/2006/relationships/slideLayout" Target="../slideLayouts/slideLayout833.xml"/><Relationship Id="rId10" Type="http://schemas.openxmlformats.org/officeDocument/2006/relationships/slideLayout" Target="../slideLayouts/slideLayout838.xml"/><Relationship Id="rId4" Type="http://schemas.openxmlformats.org/officeDocument/2006/relationships/slideLayout" Target="../slideLayouts/slideLayout832.xml"/><Relationship Id="rId9" Type="http://schemas.openxmlformats.org/officeDocument/2006/relationships/slideLayout" Target="../slideLayouts/slideLayout8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5.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8.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47.xml"/><Relationship Id="rId3" Type="http://schemas.openxmlformats.org/officeDocument/2006/relationships/slideLayout" Target="../slideLayouts/slideLayout842.xml"/><Relationship Id="rId7" Type="http://schemas.openxmlformats.org/officeDocument/2006/relationships/slideLayout" Target="../slideLayouts/slideLayout846.xml"/><Relationship Id="rId12" Type="http://schemas.openxmlformats.org/officeDocument/2006/relationships/theme" Target="../theme/theme80.xml"/><Relationship Id="rId2" Type="http://schemas.openxmlformats.org/officeDocument/2006/relationships/slideLayout" Target="../slideLayouts/slideLayout841.xml"/><Relationship Id="rId1" Type="http://schemas.openxmlformats.org/officeDocument/2006/relationships/slideLayout" Target="../slideLayouts/slideLayout840.xml"/><Relationship Id="rId6" Type="http://schemas.openxmlformats.org/officeDocument/2006/relationships/slideLayout" Target="../slideLayouts/slideLayout845.xml"/><Relationship Id="rId11" Type="http://schemas.openxmlformats.org/officeDocument/2006/relationships/slideLayout" Target="../slideLayouts/slideLayout850.xml"/><Relationship Id="rId5" Type="http://schemas.openxmlformats.org/officeDocument/2006/relationships/slideLayout" Target="../slideLayouts/slideLayout844.xml"/><Relationship Id="rId10" Type="http://schemas.openxmlformats.org/officeDocument/2006/relationships/slideLayout" Target="../slideLayouts/slideLayout849.xml"/><Relationship Id="rId4" Type="http://schemas.openxmlformats.org/officeDocument/2006/relationships/slideLayout" Target="../slideLayouts/slideLayout843.xml"/><Relationship Id="rId9" Type="http://schemas.openxmlformats.org/officeDocument/2006/relationships/slideLayout" Target="../slideLayouts/slideLayout848.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858.xml"/><Relationship Id="rId3" Type="http://schemas.openxmlformats.org/officeDocument/2006/relationships/slideLayout" Target="../slideLayouts/slideLayout853.xml"/><Relationship Id="rId7" Type="http://schemas.openxmlformats.org/officeDocument/2006/relationships/slideLayout" Target="../slideLayouts/slideLayout857.xml"/><Relationship Id="rId12" Type="http://schemas.openxmlformats.org/officeDocument/2006/relationships/theme" Target="../theme/theme81.xml"/><Relationship Id="rId2" Type="http://schemas.openxmlformats.org/officeDocument/2006/relationships/slideLayout" Target="../slideLayouts/slideLayout852.xml"/><Relationship Id="rId1" Type="http://schemas.openxmlformats.org/officeDocument/2006/relationships/slideLayout" Target="../slideLayouts/slideLayout851.xml"/><Relationship Id="rId6" Type="http://schemas.openxmlformats.org/officeDocument/2006/relationships/slideLayout" Target="../slideLayouts/slideLayout856.xml"/><Relationship Id="rId11" Type="http://schemas.openxmlformats.org/officeDocument/2006/relationships/slideLayout" Target="../slideLayouts/slideLayout861.xml"/><Relationship Id="rId5" Type="http://schemas.openxmlformats.org/officeDocument/2006/relationships/slideLayout" Target="../slideLayouts/slideLayout855.xml"/><Relationship Id="rId10" Type="http://schemas.openxmlformats.org/officeDocument/2006/relationships/slideLayout" Target="../slideLayouts/slideLayout860.xml"/><Relationship Id="rId4" Type="http://schemas.openxmlformats.org/officeDocument/2006/relationships/slideLayout" Target="../slideLayouts/slideLayout854.xml"/><Relationship Id="rId9" Type="http://schemas.openxmlformats.org/officeDocument/2006/relationships/slideLayout" Target="../slideLayouts/slideLayout859.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869.xml"/><Relationship Id="rId13" Type="http://schemas.openxmlformats.org/officeDocument/2006/relationships/image" Target="../media/image5.jpeg"/><Relationship Id="rId3" Type="http://schemas.openxmlformats.org/officeDocument/2006/relationships/slideLayout" Target="../slideLayouts/slideLayout864.xml"/><Relationship Id="rId7" Type="http://schemas.openxmlformats.org/officeDocument/2006/relationships/slideLayout" Target="../slideLayouts/slideLayout868.xml"/><Relationship Id="rId12" Type="http://schemas.openxmlformats.org/officeDocument/2006/relationships/theme" Target="../theme/theme82.xml"/><Relationship Id="rId2" Type="http://schemas.openxmlformats.org/officeDocument/2006/relationships/slideLayout" Target="../slideLayouts/slideLayout863.xml"/><Relationship Id="rId1" Type="http://schemas.openxmlformats.org/officeDocument/2006/relationships/slideLayout" Target="../slideLayouts/slideLayout862.xml"/><Relationship Id="rId6" Type="http://schemas.openxmlformats.org/officeDocument/2006/relationships/slideLayout" Target="../slideLayouts/slideLayout867.xml"/><Relationship Id="rId11" Type="http://schemas.openxmlformats.org/officeDocument/2006/relationships/slideLayout" Target="../slideLayouts/slideLayout872.xml"/><Relationship Id="rId5" Type="http://schemas.openxmlformats.org/officeDocument/2006/relationships/slideLayout" Target="../slideLayouts/slideLayout866.xml"/><Relationship Id="rId10" Type="http://schemas.openxmlformats.org/officeDocument/2006/relationships/slideLayout" Target="../slideLayouts/slideLayout871.xml"/><Relationship Id="rId4" Type="http://schemas.openxmlformats.org/officeDocument/2006/relationships/slideLayout" Target="../slideLayouts/slideLayout865.xml"/><Relationship Id="rId9" Type="http://schemas.openxmlformats.org/officeDocument/2006/relationships/slideLayout" Target="../slideLayouts/slideLayout870.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880.xml"/><Relationship Id="rId3" Type="http://schemas.openxmlformats.org/officeDocument/2006/relationships/slideLayout" Target="../slideLayouts/slideLayout875.xml"/><Relationship Id="rId7" Type="http://schemas.openxmlformats.org/officeDocument/2006/relationships/slideLayout" Target="../slideLayouts/slideLayout879.xml"/><Relationship Id="rId12" Type="http://schemas.openxmlformats.org/officeDocument/2006/relationships/theme" Target="../theme/theme83.xml"/><Relationship Id="rId2" Type="http://schemas.openxmlformats.org/officeDocument/2006/relationships/slideLayout" Target="../slideLayouts/slideLayout874.xml"/><Relationship Id="rId1" Type="http://schemas.openxmlformats.org/officeDocument/2006/relationships/slideLayout" Target="../slideLayouts/slideLayout873.xml"/><Relationship Id="rId6" Type="http://schemas.openxmlformats.org/officeDocument/2006/relationships/slideLayout" Target="../slideLayouts/slideLayout878.xml"/><Relationship Id="rId11" Type="http://schemas.openxmlformats.org/officeDocument/2006/relationships/slideLayout" Target="../slideLayouts/slideLayout883.xml"/><Relationship Id="rId5" Type="http://schemas.openxmlformats.org/officeDocument/2006/relationships/slideLayout" Target="../slideLayouts/slideLayout877.xml"/><Relationship Id="rId10" Type="http://schemas.openxmlformats.org/officeDocument/2006/relationships/slideLayout" Target="../slideLayouts/slideLayout882.xml"/><Relationship Id="rId4" Type="http://schemas.openxmlformats.org/officeDocument/2006/relationships/slideLayout" Target="../slideLayouts/slideLayout876.xml"/><Relationship Id="rId9" Type="http://schemas.openxmlformats.org/officeDocument/2006/relationships/slideLayout" Target="../slideLayouts/slideLayout881.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891.xml"/><Relationship Id="rId3" Type="http://schemas.openxmlformats.org/officeDocument/2006/relationships/slideLayout" Target="../slideLayouts/slideLayout886.xml"/><Relationship Id="rId7" Type="http://schemas.openxmlformats.org/officeDocument/2006/relationships/slideLayout" Target="../slideLayouts/slideLayout890.xml"/><Relationship Id="rId12" Type="http://schemas.openxmlformats.org/officeDocument/2006/relationships/theme" Target="../theme/theme84.xml"/><Relationship Id="rId2" Type="http://schemas.openxmlformats.org/officeDocument/2006/relationships/slideLayout" Target="../slideLayouts/slideLayout885.xml"/><Relationship Id="rId1" Type="http://schemas.openxmlformats.org/officeDocument/2006/relationships/slideLayout" Target="../slideLayouts/slideLayout884.xml"/><Relationship Id="rId6" Type="http://schemas.openxmlformats.org/officeDocument/2006/relationships/slideLayout" Target="../slideLayouts/slideLayout889.xml"/><Relationship Id="rId11" Type="http://schemas.openxmlformats.org/officeDocument/2006/relationships/slideLayout" Target="../slideLayouts/slideLayout894.xml"/><Relationship Id="rId5" Type="http://schemas.openxmlformats.org/officeDocument/2006/relationships/slideLayout" Target="../slideLayouts/slideLayout888.xml"/><Relationship Id="rId10" Type="http://schemas.openxmlformats.org/officeDocument/2006/relationships/slideLayout" Target="../slideLayouts/slideLayout893.xml"/><Relationship Id="rId4" Type="http://schemas.openxmlformats.org/officeDocument/2006/relationships/slideLayout" Target="../slideLayouts/slideLayout887.xml"/><Relationship Id="rId9" Type="http://schemas.openxmlformats.org/officeDocument/2006/relationships/slideLayout" Target="../slideLayouts/slideLayout892.xml"/></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902.xml"/><Relationship Id="rId13" Type="http://schemas.openxmlformats.org/officeDocument/2006/relationships/slideLayout" Target="../slideLayouts/slideLayout907.xml"/><Relationship Id="rId3" Type="http://schemas.openxmlformats.org/officeDocument/2006/relationships/slideLayout" Target="../slideLayouts/slideLayout897.xml"/><Relationship Id="rId7" Type="http://schemas.openxmlformats.org/officeDocument/2006/relationships/slideLayout" Target="../slideLayouts/slideLayout901.xml"/><Relationship Id="rId12" Type="http://schemas.openxmlformats.org/officeDocument/2006/relationships/slideLayout" Target="../slideLayouts/slideLayout906.xml"/><Relationship Id="rId2" Type="http://schemas.openxmlformats.org/officeDocument/2006/relationships/slideLayout" Target="../slideLayouts/slideLayout896.xml"/><Relationship Id="rId1" Type="http://schemas.openxmlformats.org/officeDocument/2006/relationships/slideLayout" Target="../slideLayouts/slideLayout895.xml"/><Relationship Id="rId6" Type="http://schemas.openxmlformats.org/officeDocument/2006/relationships/slideLayout" Target="../slideLayouts/slideLayout900.xml"/><Relationship Id="rId11" Type="http://schemas.openxmlformats.org/officeDocument/2006/relationships/slideLayout" Target="../slideLayouts/slideLayout905.xml"/><Relationship Id="rId5" Type="http://schemas.openxmlformats.org/officeDocument/2006/relationships/slideLayout" Target="../slideLayouts/slideLayout899.xml"/><Relationship Id="rId10" Type="http://schemas.openxmlformats.org/officeDocument/2006/relationships/slideLayout" Target="../slideLayouts/slideLayout904.xml"/><Relationship Id="rId4" Type="http://schemas.openxmlformats.org/officeDocument/2006/relationships/slideLayout" Target="../slideLayouts/slideLayout898.xml"/><Relationship Id="rId9" Type="http://schemas.openxmlformats.org/officeDocument/2006/relationships/slideLayout" Target="../slideLayouts/slideLayout903.xml"/><Relationship Id="rId14" Type="http://schemas.openxmlformats.org/officeDocument/2006/relationships/theme" Target="../theme/theme85.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915.xml"/><Relationship Id="rId3" Type="http://schemas.openxmlformats.org/officeDocument/2006/relationships/slideLayout" Target="../slideLayouts/slideLayout910.xml"/><Relationship Id="rId7" Type="http://schemas.openxmlformats.org/officeDocument/2006/relationships/slideLayout" Target="../slideLayouts/slideLayout914.xml"/><Relationship Id="rId12" Type="http://schemas.openxmlformats.org/officeDocument/2006/relationships/theme" Target="../theme/theme86.xml"/><Relationship Id="rId2" Type="http://schemas.openxmlformats.org/officeDocument/2006/relationships/slideLayout" Target="../slideLayouts/slideLayout909.xml"/><Relationship Id="rId1" Type="http://schemas.openxmlformats.org/officeDocument/2006/relationships/slideLayout" Target="../slideLayouts/slideLayout908.xml"/><Relationship Id="rId6" Type="http://schemas.openxmlformats.org/officeDocument/2006/relationships/slideLayout" Target="../slideLayouts/slideLayout913.xml"/><Relationship Id="rId11" Type="http://schemas.openxmlformats.org/officeDocument/2006/relationships/slideLayout" Target="../slideLayouts/slideLayout918.xml"/><Relationship Id="rId5" Type="http://schemas.openxmlformats.org/officeDocument/2006/relationships/slideLayout" Target="../slideLayouts/slideLayout912.xml"/><Relationship Id="rId10" Type="http://schemas.openxmlformats.org/officeDocument/2006/relationships/slideLayout" Target="../slideLayouts/slideLayout917.xml"/><Relationship Id="rId4" Type="http://schemas.openxmlformats.org/officeDocument/2006/relationships/slideLayout" Target="../slideLayouts/slideLayout911.xml"/><Relationship Id="rId9" Type="http://schemas.openxmlformats.org/officeDocument/2006/relationships/slideLayout" Target="../slideLayouts/slideLayout916.xml"/></Relationships>
</file>

<file path=ppt/slideMasters/_rels/slideMaster87.xml.rels><?xml version="1.0" encoding="UTF-8" standalone="yes"?>
<Relationships xmlns="http://schemas.openxmlformats.org/package/2006/relationships"><Relationship Id="rId8" Type="http://schemas.openxmlformats.org/officeDocument/2006/relationships/slideLayout" Target="../slideLayouts/slideLayout926.xml"/><Relationship Id="rId3" Type="http://schemas.openxmlformats.org/officeDocument/2006/relationships/slideLayout" Target="../slideLayouts/slideLayout921.xml"/><Relationship Id="rId7" Type="http://schemas.openxmlformats.org/officeDocument/2006/relationships/slideLayout" Target="../slideLayouts/slideLayout925.xml"/><Relationship Id="rId12" Type="http://schemas.openxmlformats.org/officeDocument/2006/relationships/theme" Target="../theme/theme87.xml"/><Relationship Id="rId2" Type="http://schemas.openxmlformats.org/officeDocument/2006/relationships/slideLayout" Target="../slideLayouts/slideLayout920.xml"/><Relationship Id="rId1" Type="http://schemas.openxmlformats.org/officeDocument/2006/relationships/slideLayout" Target="../slideLayouts/slideLayout919.xml"/><Relationship Id="rId6" Type="http://schemas.openxmlformats.org/officeDocument/2006/relationships/slideLayout" Target="../slideLayouts/slideLayout924.xml"/><Relationship Id="rId11" Type="http://schemas.openxmlformats.org/officeDocument/2006/relationships/slideLayout" Target="../slideLayouts/slideLayout929.xml"/><Relationship Id="rId5" Type="http://schemas.openxmlformats.org/officeDocument/2006/relationships/slideLayout" Target="../slideLayouts/slideLayout923.xml"/><Relationship Id="rId10" Type="http://schemas.openxmlformats.org/officeDocument/2006/relationships/slideLayout" Target="../slideLayouts/slideLayout928.xml"/><Relationship Id="rId4" Type="http://schemas.openxmlformats.org/officeDocument/2006/relationships/slideLayout" Target="../slideLayouts/slideLayout922.xml"/><Relationship Id="rId9" Type="http://schemas.openxmlformats.org/officeDocument/2006/relationships/slideLayout" Target="../slideLayouts/slideLayout927.xml"/></Relationships>
</file>

<file path=ppt/slideMasters/_rels/slideMaster88.xml.rels><?xml version="1.0" encoding="UTF-8" standalone="yes"?>
<Relationships xmlns="http://schemas.openxmlformats.org/package/2006/relationships"><Relationship Id="rId8" Type="http://schemas.openxmlformats.org/officeDocument/2006/relationships/slideLayout" Target="../slideLayouts/slideLayout937.xml"/><Relationship Id="rId3" Type="http://schemas.openxmlformats.org/officeDocument/2006/relationships/slideLayout" Target="../slideLayouts/slideLayout932.xml"/><Relationship Id="rId7" Type="http://schemas.openxmlformats.org/officeDocument/2006/relationships/slideLayout" Target="../slideLayouts/slideLayout936.xml"/><Relationship Id="rId12" Type="http://schemas.openxmlformats.org/officeDocument/2006/relationships/theme" Target="../theme/theme88.xml"/><Relationship Id="rId2" Type="http://schemas.openxmlformats.org/officeDocument/2006/relationships/slideLayout" Target="../slideLayouts/slideLayout931.xml"/><Relationship Id="rId1" Type="http://schemas.openxmlformats.org/officeDocument/2006/relationships/slideLayout" Target="../slideLayouts/slideLayout930.xml"/><Relationship Id="rId6" Type="http://schemas.openxmlformats.org/officeDocument/2006/relationships/slideLayout" Target="../slideLayouts/slideLayout935.xml"/><Relationship Id="rId11" Type="http://schemas.openxmlformats.org/officeDocument/2006/relationships/slideLayout" Target="../slideLayouts/slideLayout940.xml"/><Relationship Id="rId5" Type="http://schemas.openxmlformats.org/officeDocument/2006/relationships/slideLayout" Target="../slideLayouts/slideLayout934.xml"/><Relationship Id="rId10" Type="http://schemas.openxmlformats.org/officeDocument/2006/relationships/slideLayout" Target="../slideLayouts/slideLayout939.xml"/><Relationship Id="rId4" Type="http://schemas.openxmlformats.org/officeDocument/2006/relationships/slideLayout" Target="../slideLayouts/slideLayout933.xml"/><Relationship Id="rId9" Type="http://schemas.openxmlformats.org/officeDocument/2006/relationships/slideLayout" Target="../slideLayouts/slideLayout938.xml"/></Relationships>
</file>

<file path=ppt/slideMasters/_rels/slideMaster89.xml.rels><?xml version="1.0" encoding="UTF-8" standalone="yes"?>
<Relationships xmlns="http://schemas.openxmlformats.org/package/2006/relationships"><Relationship Id="rId8" Type="http://schemas.openxmlformats.org/officeDocument/2006/relationships/slideLayout" Target="../slideLayouts/slideLayout948.xml"/><Relationship Id="rId13" Type="http://schemas.openxmlformats.org/officeDocument/2006/relationships/slideLayout" Target="../slideLayouts/slideLayout953.xml"/><Relationship Id="rId3" Type="http://schemas.openxmlformats.org/officeDocument/2006/relationships/slideLayout" Target="../slideLayouts/slideLayout943.xml"/><Relationship Id="rId7" Type="http://schemas.openxmlformats.org/officeDocument/2006/relationships/slideLayout" Target="../slideLayouts/slideLayout947.xml"/><Relationship Id="rId12" Type="http://schemas.openxmlformats.org/officeDocument/2006/relationships/slideLayout" Target="../slideLayouts/slideLayout952.xml"/><Relationship Id="rId17" Type="http://schemas.openxmlformats.org/officeDocument/2006/relationships/theme" Target="../theme/theme89.xml"/><Relationship Id="rId2" Type="http://schemas.openxmlformats.org/officeDocument/2006/relationships/slideLayout" Target="../slideLayouts/slideLayout942.xml"/><Relationship Id="rId16" Type="http://schemas.openxmlformats.org/officeDocument/2006/relationships/slideLayout" Target="../slideLayouts/slideLayout956.xml"/><Relationship Id="rId1" Type="http://schemas.openxmlformats.org/officeDocument/2006/relationships/slideLayout" Target="../slideLayouts/slideLayout941.xml"/><Relationship Id="rId6" Type="http://schemas.openxmlformats.org/officeDocument/2006/relationships/slideLayout" Target="../slideLayouts/slideLayout946.xml"/><Relationship Id="rId11" Type="http://schemas.openxmlformats.org/officeDocument/2006/relationships/slideLayout" Target="../slideLayouts/slideLayout951.xml"/><Relationship Id="rId5" Type="http://schemas.openxmlformats.org/officeDocument/2006/relationships/slideLayout" Target="../slideLayouts/slideLayout945.xml"/><Relationship Id="rId15" Type="http://schemas.openxmlformats.org/officeDocument/2006/relationships/slideLayout" Target="../slideLayouts/slideLayout955.xml"/><Relationship Id="rId10" Type="http://schemas.openxmlformats.org/officeDocument/2006/relationships/slideLayout" Target="../slideLayouts/slideLayout950.xml"/><Relationship Id="rId4" Type="http://schemas.openxmlformats.org/officeDocument/2006/relationships/slideLayout" Target="../slideLayouts/slideLayout944.xml"/><Relationship Id="rId9" Type="http://schemas.openxmlformats.org/officeDocument/2006/relationships/slideLayout" Target="../slideLayouts/slideLayout949.xml"/><Relationship Id="rId14" Type="http://schemas.openxmlformats.org/officeDocument/2006/relationships/slideLayout" Target="../slideLayouts/slideLayout95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5.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9.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381000" y="381000"/>
            <a:ext cx="80010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67587" name="Rectangle 3"/>
          <p:cNvSpPr>
            <a:spLocks noGrp="1" noChangeArrowheads="1"/>
          </p:cNvSpPr>
          <p:nvPr>
            <p:ph type="body" idx="1"/>
          </p:nvPr>
        </p:nvSpPr>
        <p:spPr bwMode="auto">
          <a:xfrm>
            <a:off x="685800" y="1295400"/>
            <a:ext cx="7772400" cy="464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7588" name="Rectangle 4"/>
          <p:cNvSpPr>
            <a:spLocks noGrp="1" noChangeArrowheads="1"/>
          </p:cNvSpPr>
          <p:nvPr>
            <p:ph type="dt" sz="half" idx="2"/>
          </p:nvPr>
        </p:nvSpPr>
        <p:spPr bwMode="auto">
          <a:xfrm>
            <a:off x="381000" y="6015038"/>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nSpc>
                <a:spcPct val="100000"/>
              </a:lnSpc>
              <a:defRPr sz="1400" b="0">
                <a:solidFill>
                  <a:schemeClr val="bg2"/>
                </a:solidFill>
                <a:latin typeface="Tahoma" charset="0"/>
                <a:ea typeface="宋体" charset="0"/>
                <a:cs typeface="宋体" charset="0"/>
              </a:defRPr>
            </a:lvl1pPr>
          </a:lstStyle>
          <a:p>
            <a:pPr>
              <a:defRPr/>
            </a:pPr>
            <a:endParaRPr lang="en-US" altLang="zh-CN"/>
          </a:p>
        </p:txBody>
      </p:sp>
      <p:sp>
        <p:nvSpPr>
          <p:cNvPr id="67589" name="Rectangle 5"/>
          <p:cNvSpPr>
            <a:spLocks noGrp="1" noChangeArrowheads="1"/>
          </p:cNvSpPr>
          <p:nvPr>
            <p:ph type="ftr" sz="quarter" idx="3"/>
          </p:nvPr>
        </p:nvSpPr>
        <p:spPr bwMode="auto">
          <a:xfrm>
            <a:off x="3124200" y="6015038"/>
            <a:ext cx="2895600" cy="457200"/>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lnSpc>
                <a:spcPct val="100000"/>
              </a:lnSpc>
              <a:defRPr sz="1400" b="0">
                <a:solidFill>
                  <a:schemeClr val="bg2"/>
                </a:solidFill>
                <a:latin typeface="Tahoma" charset="0"/>
                <a:ea typeface="宋体" charset="0"/>
                <a:cs typeface="宋体" charset="0"/>
              </a:defRPr>
            </a:lvl1pPr>
          </a:lstStyle>
          <a:p>
            <a:pPr>
              <a:defRPr/>
            </a:pPr>
            <a:endParaRPr lang="en-US" altLang="zh-CN"/>
          </a:p>
        </p:txBody>
      </p:sp>
      <p:sp>
        <p:nvSpPr>
          <p:cNvPr id="67590" name="Rectangle 6"/>
          <p:cNvSpPr>
            <a:spLocks noGrp="1" noChangeArrowheads="1"/>
          </p:cNvSpPr>
          <p:nvPr>
            <p:ph type="sldNum" sz="quarter" idx="4"/>
          </p:nvPr>
        </p:nvSpPr>
        <p:spPr bwMode="auto">
          <a:xfrm>
            <a:off x="6858000" y="6015038"/>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lnSpc>
                <a:spcPct val="100000"/>
              </a:lnSpc>
              <a:defRPr sz="1400" b="0">
                <a:solidFill>
                  <a:schemeClr val="bg2"/>
                </a:solidFill>
                <a:latin typeface="+mn-lt"/>
                <a:ea typeface="宋体" charset="0"/>
                <a:cs typeface="宋体" charset="0"/>
              </a:defRPr>
            </a:lvl1pPr>
          </a:lstStyle>
          <a:p>
            <a:pPr>
              <a:defRPr/>
            </a:pPr>
            <a:fld id="{7F44A89B-1774-984D-A792-6615BE90210F}" type="slidenum">
              <a:rPr lang="zh-CN" altLang="en-US"/>
              <a:pPr>
                <a:defRPr/>
              </a:pPr>
              <a:t>‹#›</a:t>
            </a:fld>
            <a:endParaRPr lang="en-US" altLang="zh-CN"/>
          </a:p>
        </p:txBody>
      </p:sp>
      <p:grpSp>
        <p:nvGrpSpPr>
          <p:cNvPr id="13319" name="Group 7"/>
          <p:cNvGrpSpPr>
            <a:grpSpLocks/>
          </p:cNvGrpSpPr>
          <p:nvPr/>
        </p:nvGrpSpPr>
        <p:grpSpPr bwMode="auto">
          <a:xfrm>
            <a:off x="177800" y="230188"/>
            <a:ext cx="203200" cy="6503987"/>
            <a:chOff x="112" y="145"/>
            <a:chExt cx="128" cy="4097"/>
          </a:xfrm>
        </p:grpSpPr>
        <p:sp>
          <p:nvSpPr>
            <p:cNvPr id="6759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sp>
          <p:nvSpPr>
            <p:cNvPr id="6759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lnSpc>
                  <a:spcPct val="100000"/>
                </a:lnSpc>
                <a:defRPr/>
              </a:pPr>
              <a:endParaRPr lang="zh-CN" altLang="en-US" sz="2400" b="0">
                <a:solidFill>
                  <a:schemeClr val="tx1"/>
                </a:solidFill>
                <a:latin typeface="Times New Roman" charset="0"/>
                <a:ea typeface="宋体" charset="0"/>
                <a:cs typeface="宋体" charset="0"/>
              </a:endParaRPr>
            </a:p>
          </p:txBody>
        </p:sp>
      </p:grpSp>
      <p:grpSp>
        <p:nvGrpSpPr>
          <p:cNvPr id="13320" name="Group 10"/>
          <p:cNvGrpSpPr>
            <a:grpSpLocks/>
          </p:cNvGrpSpPr>
          <p:nvPr/>
        </p:nvGrpSpPr>
        <p:grpSpPr bwMode="auto">
          <a:xfrm>
            <a:off x="8793163" y="220663"/>
            <a:ext cx="198437" cy="6408737"/>
            <a:chOff x="5539" y="139"/>
            <a:chExt cx="125" cy="4037"/>
          </a:xfrm>
        </p:grpSpPr>
        <p:sp>
          <p:nvSpPr>
            <p:cNvPr id="67595"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sp>
          <p:nvSpPr>
            <p:cNvPr id="67596"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grpSp>
        <p:nvGrpSpPr>
          <p:cNvPr id="13321" name="Group 13"/>
          <p:cNvGrpSpPr>
            <a:grpSpLocks/>
          </p:cNvGrpSpPr>
          <p:nvPr/>
        </p:nvGrpSpPr>
        <p:grpSpPr bwMode="auto">
          <a:xfrm>
            <a:off x="412750" y="6477000"/>
            <a:ext cx="8686800" cy="228600"/>
            <a:chOff x="260" y="4080"/>
            <a:chExt cx="5472" cy="144"/>
          </a:xfrm>
        </p:grpSpPr>
        <p:sp>
          <p:nvSpPr>
            <p:cNvPr id="6759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sp>
          <p:nvSpPr>
            <p:cNvPr id="6759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grpSp>
        <p:nvGrpSpPr>
          <p:cNvPr id="13322" name="Group 16"/>
          <p:cNvGrpSpPr>
            <a:grpSpLocks/>
          </p:cNvGrpSpPr>
          <p:nvPr/>
        </p:nvGrpSpPr>
        <p:grpSpPr bwMode="auto">
          <a:xfrm>
            <a:off x="76200" y="176213"/>
            <a:ext cx="8745538" cy="161925"/>
            <a:chOff x="48" y="111"/>
            <a:chExt cx="5509" cy="102"/>
          </a:xfrm>
        </p:grpSpPr>
        <p:sp>
          <p:nvSpPr>
            <p:cNvPr id="67601"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sp>
          <p:nvSpPr>
            <p:cNvPr id="67602"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grpSp>
        <p:nvGrpSpPr>
          <p:cNvPr id="67603" name="Group 19"/>
          <p:cNvGrpSpPr>
            <a:grpSpLocks/>
          </p:cNvGrpSpPr>
          <p:nvPr/>
        </p:nvGrpSpPr>
        <p:grpSpPr bwMode="auto">
          <a:xfrm>
            <a:off x="71438" y="176213"/>
            <a:ext cx="8745537" cy="161925"/>
            <a:chOff x="48" y="111"/>
            <a:chExt cx="5509" cy="102"/>
          </a:xfrm>
        </p:grpSpPr>
        <p:sp>
          <p:nvSpPr>
            <p:cNvPr id="6760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sp>
          <p:nvSpPr>
            <p:cNvPr id="6760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Tree>
  </p:cSld>
  <p:clrMap bg1="dk2" tx1="lt1" bg2="dk1" tx2="lt2" accent1="accent1" accent2="accent2" accent3="accent3" accent4="accent4" accent5="accent5" accent6="accent6" hlink="hlink" folHlink="folHlink"/>
  <p:sldLayoutIdLst>
    <p:sldLayoutId id="2147484531" r:id="rId1"/>
    <p:sldLayoutId id="2147484470" r:id="rId2"/>
    <p:sldLayoutId id="2147484471" r:id="rId3"/>
    <p:sldLayoutId id="2147484472" r:id="rId4"/>
    <p:sldLayoutId id="2147484473" r:id="rId5"/>
    <p:sldLayoutId id="2147484474" r:id="rId6"/>
    <p:sldLayoutId id="2147484475" r:id="rId7"/>
    <p:sldLayoutId id="2147484476" r:id="rId8"/>
    <p:sldLayoutId id="2147484477" r:id="rId9"/>
    <p:sldLayoutId id="2147484478" r:id="rId10"/>
    <p:sldLayoutId id="2147484479"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7603"/>
                                        </p:tgtEl>
                                        <p:attrNameLst>
                                          <p:attrName>style.visibility</p:attrName>
                                        </p:attrNameLst>
                                      </p:cBhvr>
                                      <p:to>
                                        <p:strVal val="visible"/>
                                      </p:to>
                                    </p:set>
                                    <p:anim calcmode="lin" valueType="num">
                                      <p:cBhvr additive="base">
                                        <p:cTn id="7" dur="500" fill="hold"/>
                                        <p:tgtEl>
                                          <p:spTgt spid="67603"/>
                                        </p:tgtEl>
                                        <p:attrNameLst>
                                          <p:attrName>ppt_x</p:attrName>
                                        </p:attrNameLst>
                                      </p:cBhvr>
                                      <p:tavLst>
                                        <p:tav tm="0">
                                          <p:val>
                                            <p:strVal val="1+#ppt_w/2"/>
                                          </p:val>
                                        </p:tav>
                                        <p:tav tm="100000">
                                          <p:val>
                                            <p:strVal val="#ppt_x"/>
                                          </p:val>
                                        </p:tav>
                                      </p:tavLst>
                                    </p:anim>
                                    <p:anim calcmode="lin" valueType="num">
                                      <p:cBhvr additive="base">
                                        <p:cTn id="8" dur="500" fill="hold"/>
                                        <p:tgtEl>
                                          <p:spTgt spid="676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kumimoji="1" sz="3600">
          <a:solidFill>
            <a:schemeClr val="tx2"/>
          </a:solidFill>
          <a:latin typeface="+mj-lt"/>
          <a:ea typeface="+mj-ea"/>
          <a:cs typeface="ＭＳ Ｐゴシック" charset="0"/>
        </a:defRPr>
      </a:lvl1pPr>
      <a:lvl2pPr algn="l" rtl="0" eaLnBrk="0" fontAlgn="base" hangingPunct="0">
        <a:spcBef>
          <a:spcPct val="0"/>
        </a:spcBef>
        <a:spcAft>
          <a:spcPct val="0"/>
        </a:spcAft>
        <a:defRPr kumimoji="1" sz="3600">
          <a:solidFill>
            <a:schemeClr val="tx2"/>
          </a:solidFill>
          <a:latin typeface="Tahoma" charset="0"/>
          <a:ea typeface="ＭＳ Ｐゴシック" charset="0"/>
          <a:cs typeface="ＭＳ Ｐゴシック" charset="0"/>
        </a:defRPr>
      </a:lvl2pPr>
      <a:lvl3pPr algn="l" rtl="0" eaLnBrk="0" fontAlgn="base" hangingPunct="0">
        <a:spcBef>
          <a:spcPct val="0"/>
        </a:spcBef>
        <a:spcAft>
          <a:spcPct val="0"/>
        </a:spcAft>
        <a:defRPr kumimoji="1" sz="3600">
          <a:solidFill>
            <a:schemeClr val="tx2"/>
          </a:solidFill>
          <a:latin typeface="Tahoma" charset="0"/>
          <a:ea typeface="ＭＳ Ｐゴシック" charset="0"/>
          <a:cs typeface="ＭＳ Ｐゴシック" charset="0"/>
        </a:defRPr>
      </a:lvl3pPr>
      <a:lvl4pPr algn="l" rtl="0" eaLnBrk="0" fontAlgn="base" hangingPunct="0">
        <a:spcBef>
          <a:spcPct val="0"/>
        </a:spcBef>
        <a:spcAft>
          <a:spcPct val="0"/>
        </a:spcAft>
        <a:defRPr kumimoji="1" sz="3600">
          <a:solidFill>
            <a:schemeClr val="tx2"/>
          </a:solidFill>
          <a:latin typeface="Tahoma" charset="0"/>
          <a:ea typeface="ＭＳ Ｐゴシック" charset="0"/>
          <a:cs typeface="ＭＳ Ｐゴシック" charset="0"/>
        </a:defRPr>
      </a:lvl4pPr>
      <a:lvl5pPr algn="l" rtl="0" eaLnBrk="0" fontAlgn="base" hangingPunct="0">
        <a:spcBef>
          <a:spcPct val="0"/>
        </a:spcBef>
        <a:spcAft>
          <a:spcPct val="0"/>
        </a:spcAft>
        <a:defRPr kumimoji="1" sz="3600">
          <a:solidFill>
            <a:schemeClr val="tx2"/>
          </a:solidFill>
          <a:latin typeface="Tahoma"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Tahoma" charset="0"/>
          <a:ea typeface="ＭＳ Ｐゴシック" charset="0"/>
        </a:defRPr>
      </a:lvl6pPr>
      <a:lvl7pPr marL="914400" algn="l" rtl="0" fontAlgn="base">
        <a:spcBef>
          <a:spcPct val="0"/>
        </a:spcBef>
        <a:spcAft>
          <a:spcPct val="0"/>
        </a:spcAft>
        <a:defRPr sz="3600">
          <a:solidFill>
            <a:schemeClr val="tx2"/>
          </a:solidFill>
          <a:latin typeface="Tahoma" charset="0"/>
          <a:ea typeface="ＭＳ Ｐゴシック" charset="0"/>
        </a:defRPr>
      </a:lvl7pPr>
      <a:lvl8pPr marL="1371600" algn="l" rtl="0" fontAlgn="base">
        <a:spcBef>
          <a:spcPct val="0"/>
        </a:spcBef>
        <a:spcAft>
          <a:spcPct val="0"/>
        </a:spcAft>
        <a:defRPr sz="3600">
          <a:solidFill>
            <a:schemeClr val="tx2"/>
          </a:solidFill>
          <a:latin typeface="Tahoma" charset="0"/>
          <a:ea typeface="ＭＳ Ｐゴシック" charset="0"/>
        </a:defRPr>
      </a:lvl8pPr>
      <a:lvl9pPr marL="1828800" algn="l" rtl="0" fontAlgn="base">
        <a:spcBef>
          <a:spcPct val="0"/>
        </a:spcBef>
        <a:spcAft>
          <a:spcPct val="0"/>
        </a:spcAft>
        <a:defRPr sz="3600">
          <a:solidFill>
            <a:schemeClr val="tx2"/>
          </a:solidFill>
          <a:latin typeface="Tahom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mn-ea"/>
          <a:cs typeface="ＭＳ Ｐゴシック" charset="0"/>
        </a:defRPr>
      </a:lvl2pPr>
      <a:lvl3pPr marL="1143000" indent="-228600" algn="l" rtl="0" eaLnBrk="0" fontAlgn="base" hangingPunct="0">
        <a:spcBef>
          <a:spcPct val="20000"/>
        </a:spcBef>
        <a:spcAft>
          <a:spcPct val="0"/>
        </a:spcAft>
        <a:buClr>
          <a:schemeClr val="accent1"/>
        </a:buClr>
        <a:buChar char="•"/>
        <a:defRPr kumimoji="1" sz="2400">
          <a:solidFill>
            <a:schemeClr val="tx1"/>
          </a:solidFill>
          <a:latin typeface="+mn-lt"/>
          <a:ea typeface="+mn-ea"/>
          <a:cs typeface="ＭＳ Ｐゴシック" charset="0"/>
        </a:defRPr>
      </a:lvl3pPr>
      <a:lvl4pPr marL="1600200" indent="-228600" algn="l" rtl="0" eaLnBrk="0" fontAlgn="base" hangingPunct="0">
        <a:spcBef>
          <a:spcPct val="20000"/>
        </a:spcBef>
        <a:spcAft>
          <a:spcPct val="0"/>
        </a:spcAft>
        <a:buClr>
          <a:schemeClr val="folHlink"/>
        </a:buClr>
        <a:buChar char="–"/>
        <a:defRPr kumimoji="1" sz="2000">
          <a:solidFill>
            <a:schemeClr val="tx1"/>
          </a:solidFill>
          <a:latin typeface="+mn-lt"/>
          <a:ea typeface="+mn-ea"/>
          <a:cs typeface="ＭＳ Ｐゴシック" charset="0"/>
        </a:defRPr>
      </a:lvl4pPr>
      <a:lvl5pPr marL="2057400" indent="-228600" algn="l" rtl="0" eaLnBrk="0" fontAlgn="base" hangingPunct="0">
        <a:spcBef>
          <a:spcPct val="20000"/>
        </a:spcBef>
        <a:spcAft>
          <a:spcPct val="0"/>
        </a:spcAft>
        <a:buClr>
          <a:schemeClr val="accent1"/>
        </a:buClr>
        <a:buChar char="»"/>
        <a:defRPr kumimoji="1" sz="2000">
          <a:solidFill>
            <a:schemeClr val="tx1"/>
          </a:solidFill>
          <a:latin typeface="+mn-lt"/>
          <a:ea typeface="+mn-ea"/>
          <a:cs typeface="ＭＳ Ｐゴシック"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latin typeface="Times New Roman" charset="0"/>
                <a:cs typeface="Times New Roman" charset="0"/>
              </a:defRPr>
            </a:lvl1pPr>
          </a:lstStyle>
          <a:p>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latin typeface="Times New Roman" charset="0"/>
                <a:cs typeface="Times New Roman" charset="0"/>
              </a:defRPr>
            </a:lvl1pPr>
          </a:lstStyle>
          <a:p>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charset="0"/>
                <a:cs typeface="Times New Roman" charset="0"/>
              </a:defRPr>
            </a:lvl1pPr>
          </a:lstStyle>
          <a:p>
            <a:pPr>
              <a:defRPr/>
            </a:pPr>
            <a:fld id="{35C465F5-E922-3841-872C-4E29B239166B}" type="slidenum">
              <a:rPr lang="en-US"/>
              <a:pPr>
                <a:defRPr/>
              </a:pPr>
              <a:t>‹#›</a:t>
            </a:fld>
            <a:endParaRPr lang="en-US"/>
          </a:p>
        </p:txBody>
      </p:sp>
      <p:pic>
        <p:nvPicPr>
          <p:cNvPr id="26215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5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latin typeface="Times New Roman" charset="0"/>
                <a:cs typeface="Times New Roman" charset="0"/>
              </a:defRPr>
            </a:lvl1pPr>
          </a:lstStyle>
          <a:p>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latin typeface="Times New Roman" charset="0"/>
                <a:cs typeface="Times New Roman" charset="0"/>
              </a:defRPr>
            </a:lvl1pPr>
          </a:lstStyle>
          <a:p>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charset="0"/>
                <a:cs typeface="Times New Roman" charset="0"/>
              </a:defRPr>
            </a:lvl1pPr>
          </a:lstStyle>
          <a:p>
            <a:pPr>
              <a:defRPr/>
            </a:pPr>
            <a:fld id="{9B018986-54EE-714B-8E7D-A5A4A1C86448}" type="slidenum">
              <a:rPr lang="en-US"/>
              <a:pPr>
                <a:defRPr/>
              </a:pPr>
              <a:t>‹#›</a:t>
            </a:fld>
            <a:endParaRPr lang="en-US"/>
          </a:p>
        </p:txBody>
      </p:sp>
      <p:pic>
        <p:nvPicPr>
          <p:cNvPr id="263174"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5"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613" r:id="rId1"/>
    <p:sldLayoutId id="2147484614" r:id="rId2"/>
    <p:sldLayoutId id="2147484615" r:id="rId3"/>
    <p:sldLayoutId id="2147484616" r:id="rId4"/>
    <p:sldLayoutId id="2147484617" r:id="rId5"/>
    <p:sldLayoutId id="2147484618" r:id="rId6"/>
    <p:sldLayoutId id="2147484619" r:id="rId7"/>
    <p:sldLayoutId id="2147484620" r:id="rId8"/>
    <p:sldLayoutId id="2147484621" r:id="rId9"/>
    <p:sldLayoutId id="2147484622" r:id="rId10"/>
    <p:sldLayoutId id="2147484623"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419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ltLang="zh-CN"/>
              <a:t>Click to edit the title text format</a:t>
            </a:r>
          </a:p>
        </p:txBody>
      </p:sp>
      <p:sp>
        <p:nvSpPr>
          <p:cNvPr id="264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zh-CN"/>
              <a:t>Click to edit the outline text format</a:t>
            </a:r>
          </a:p>
          <a:p>
            <a:pPr lvl="1"/>
            <a:r>
              <a:rPr lang="en-GB" altLang="zh-CN"/>
              <a:t>Second Outline Level</a:t>
            </a:r>
          </a:p>
          <a:p>
            <a:pPr lvl="2"/>
            <a:r>
              <a:rPr lang="en-GB" altLang="zh-CN"/>
              <a:t>Third Outline Level</a:t>
            </a:r>
          </a:p>
          <a:p>
            <a:pPr lvl="3"/>
            <a:r>
              <a:rPr lang="en-GB" altLang="zh-CN"/>
              <a:t>Fourth Outline Level</a:t>
            </a:r>
          </a:p>
          <a:p>
            <a:pPr lvl="4"/>
            <a:r>
              <a:rPr lang="en-GB" altLang="zh-CN"/>
              <a:t>Fifth Outline Level</a:t>
            </a:r>
          </a:p>
          <a:p>
            <a:pPr lvl="4"/>
            <a:r>
              <a:rPr lang="en-GB" altLang="zh-CN"/>
              <a:t>Sixth Outline Level</a:t>
            </a:r>
          </a:p>
          <a:p>
            <a:pPr lvl="4"/>
            <a:r>
              <a:rPr lang="en-GB" altLang="zh-CN"/>
              <a:t>Seventh Outline Level</a:t>
            </a:r>
          </a:p>
          <a:p>
            <a:pPr lvl="4"/>
            <a:r>
              <a:rPr lang="en-GB" altLang="zh-CN"/>
              <a:t>Eighth Outline Level</a:t>
            </a:r>
          </a:p>
          <a:p>
            <a:pPr lvl="4"/>
            <a:r>
              <a:rPr lang="en-GB" altLang="zh-CN"/>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0">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0">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b="0">
                <a:solidFill>
                  <a:srgbClr val="000000"/>
                </a:solidFill>
                <a:latin typeface="Times New Roman" charset="0"/>
              </a:defRPr>
            </a:lvl1pPr>
          </a:lstStyle>
          <a:p>
            <a:pPr>
              <a:defRPr/>
            </a:pPr>
            <a:fld id="{DA03B074-3C29-8B4B-BE6B-E55BBDEA656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 id="2147484628" r:id="rId5"/>
    <p:sldLayoutId id="2147484629" r:id="rId6"/>
    <p:sldLayoutId id="2147484630" r:id="rId7"/>
    <p:sldLayoutId id="2147484631" r:id="rId8"/>
    <p:sldLayoutId id="2147484632" r:id="rId9"/>
    <p:sldLayoutId id="2147484633" r:id="rId10"/>
    <p:sldLayoutId id="2147484634"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a:ea typeface="宋体"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kumimoji="1" sz="3200">
          <a:solidFill>
            <a:srgbClr val="FFFFFF"/>
          </a:solidFill>
          <a:latin typeface="Arial"/>
          <a:ea typeface="宋体"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kumimoji="1"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kumimoji="1"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kumimoji="1"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kumimoji="1"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latin typeface="Times New Roman" charset="0"/>
                <a:cs typeface="Times New Roman" charset="0"/>
              </a:defRPr>
            </a:lvl1pPr>
          </a:lstStyle>
          <a:p>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latin typeface="Times New Roman" charset="0"/>
                <a:cs typeface="Times New Roman" charset="0"/>
              </a:defRPr>
            </a:lvl1pPr>
          </a:lstStyle>
          <a:p>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charset="0"/>
                <a:cs typeface="Times New Roman" charset="0"/>
              </a:defRPr>
            </a:lvl1pPr>
          </a:lstStyle>
          <a:p>
            <a:pPr>
              <a:defRPr/>
            </a:pPr>
            <a:fld id="{2EC137F9-1D7D-5747-8697-AE3939F9707A}" type="slidenum">
              <a:rPr lang="en-US"/>
              <a:pPr>
                <a:defRPr/>
              </a:pPr>
              <a:t>‹#›</a:t>
            </a:fld>
            <a:endParaRPr lang="en-US"/>
          </a:p>
        </p:txBody>
      </p:sp>
      <p:pic>
        <p:nvPicPr>
          <p:cNvPr id="265222"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nSpc>
                <a:spcPct val="100000"/>
              </a:lnSpc>
              <a:defRPr sz="1400" b="0">
                <a:solidFill>
                  <a:srgbClr val="000000"/>
                </a:solidFill>
                <a:latin typeface="Times New Roman" charset="0"/>
                <a:ea typeface="宋体" charset="0"/>
                <a:cs typeface="宋体" charset="0"/>
              </a:defRPr>
            </a:lvl1pPr>
          </a:lstStyle>
          <a:p>
            <a:pPr>
              <a:defRPr/>
            </a:pPr>
            <a:endParaRPr lang="en-US" altLang="zh-CN"/>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lnSpc>
                <a:spcPct val="100000"/>
              </a:lnSpc>
              <a:defRPr sz="1400" b="0">
                <a:solidFill>
                  <a:srgbClr val="000000"/>
                </a:solidFill>
                <a:latin typeface="Times New Roman" charset="0"/>
                <a:ea typeface="宋体" charset="0"/>
                <a:cs typeface="宋体" charset="0"/>
              </a:defRPr>
            </a:lvl1pPr>
          </a:lstStyle>
          <a:p>
            <a:pPr>
              <a:defRPr/>
            </a:pPr>
            <a:endParaRPr lang="en-US" altLang="zh-CN"/>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lnSpc>
                <a:spcPct val="100000"/>
              </a:lnSpc>
              <a:defRPr sz="1400" b="0">
                <a:solidFill>
                  <a:srgbClr val="000000"/>
                </a:solidFill>
                <a:latin typeface="Times New Roman"/>
                <a:ea typeface="宋体" charset="0"/>
                <a:cs typeface="宋体" charset="0"/>
              </a:defRPr>
            </a:lvl1pPr>
          </a:lstStyle>
          <a:p>
            <a:pPr>
              <a:defRPr/>
            </a:pPr>
            <a:fld id="{06479DCB-7189-ED4D-A062-6D863E2D7FD1}"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Lst>
  <p:transition spd="med">
    <p:randomBar dir="vert"/>
  </p:transition>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66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a:latin typeface="Times New Roman" charset="0"/>
                <a:cs typeface="Times New Roman" charset="0"/>
              </a:defRPr>
            </a:lvl1pPr>
          </a:lstStyle>
          <a:p>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a:latin typeface="Times New Roman" charset="0"/>
                <a:cs typeface="Times New Roman" charset="0"/>
              </a:defRPr>
            </a:lvl1pPr>
          </a:lstStyle>
          <a:p>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solidFill>
                  <a:srgbClr val="000000"/>
                </a:solidFill>
                <a:latin typeface="Times New Roman" charset="0"/>
                <a:cs typeface="Times New Roman" charset="0"/>
              </a:defRPr>
            </a:lvl1pPr>
          </a:lstStyle>
          <a:p>
            <a:pPr>
              <a:defRPr/>
            </a:pPr>
            <a:fld id="{33FE1272-DC5D-A14D-91B4-20ADC08FC7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58" r:id="rId1"/>
    <p:sldLayoutId id="2147484659" r:id="rId2"/>
    <p:sldLayoutId id="2147484660" r:id="rId3"/>
    <p:sldLayoutId id="2147484661" r:id="rId4"/>
    <p:sldLayoutId id="2147484662" r:id="rId5"/>
    <p:sldLayoutId id="2147484663" r:id="rId6"/>
    <p:sldLayoutId id="2147484664" r:id="rId7"/>
    <p:sldLayoutId id="2147484665" r:id="rId8"/>
    <p:sldLayoutId id="2147484666" r:id="rId9"/>
    <p:sldLayoutId id="2147484667" r:id="rId10"/>
    <p:sldLayoutId id="2147484668" r:id="rId11"/>
  </p:sldLayoutIdLst>
  <p:transition spd="med">
    <p:randomBar dir="vert"/>
  </p:transition>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latin typeface="Times New Roman" charset="0"/>
                <a:cs typeface="Times New Roman" charset="0"/>
              </a:defRPr>
            </a:lvl1pPr>
          </a:lstStyle>
          <a:p>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latin typeface="Times New Roman" charset="0"/>
                <a:cs typeface="Times New Roman" charset="0"/>
              </a:defRPr>
            </a:lvl1pPr>
          </a:lstStyle>
          <a:p>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charset="0"/>
                <a:cs typeface="Times New Roman" charset="0"/>
              </a:defRPr>
            </a:lvl1pPr>
          </a:lstStyle>
          <a:p>
            <a:pPr>
              <a:defRPr/>
            </a:pPr>
            <a:fld id="{79C12E4B-3157-6B46-A720-03E992BCEC8E}" type="slidenum">
              <a:rPr lang="en-US"/>
              <a:pPr>
                <a:defRPr/>
              </a:pPr>
              <a:t>‹#›</a:t>
            </a:fld>
            <a:endParaRPr lang="en-US"/>
          </a:p>
        </p:txBody>
      </p:sp>
      <p:pic>
        <p:nvPicPr>
          <p:cNvPr id="26727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7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nSpc>
                <a:spcPct val="100000"/>
              </a:lnSpc>
              <a:defRPr sz="1400" b="0">
                <a:solidFill>
                  <a:srgbClr val="000000"/>
                </a:solidFill>
                <a:latin typeface="Times New Roman" charset="0"/>
                <a:ea typeface="宋体" charset="0"/>
                <a:cs typeface="宋体" charset="0"/>
              </a:defRPr>
            </a:lvl1pPr>
          </a:lstStyle>
          <a:p>
            <a:pPr>
              <a:defRPr/>
            </a:pPr>
            <a:endParaRPr lang="en-US" altLang="zh-CN"/>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lnSpc>
                <a:spcPct val="100000"/>
              </a:lnSpc>
              <a:defRPr sz="1400" b="0">
                <a:solidFill>
                  <a:srgbClr val="000000"/>
                </a:solidFill>
                <a:latin typeface="Times New Roman" charset="0"/>
                <a:ea typeface="宋体" charset="0"/>
                <a:cs typeface="宋体" charset="0"/>
              </a:defRPr>
            </a:lvl1pPr>
          </a:lstStyle>
          <a:p>
            <a:pPr>
              <a:defRPr/>
            </a:pPr>
            <a:endParaRPr lang="en-US" altLang="zh-CN"/>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lnSpc>
                <a:spcPct val="100000"/>
              </a:lnSpc>
              <a:defRPr sz="1400" b="0">
                <a:solidFill>
                  <a:srgbClr val="000000"/>
                </a:solidFill>
                <a:latin typeface="Times New Roman"/>
                <a:ea typeface="宋体" charset="0"/>
                <a:cs typeface="宋体" charset="0"/>
              </a:defRPr>
            </a:lvl1pPr>
          </a:lstStyle>
          <a:p>
            <a:pPr>
              <a:defRPr/>
            </a:pPr>
            <a:fld id="{525078EF-8D96-5E4C-A45F-B2399E9EE677}"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ransition spd="med">
    <p:randomBar dir="vert"/>
  </p:transition>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1371600" y="533400"/>
            <a:ext cx="7543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solidFill>
                  <a:srgbClr val="000000"/>
                </a:solidFill>
                <a:latin typeface="Times New Roman" charset="0"/>
                <a:ea typeface="宋体" charset="0"/>
                <a:cs typeface="宋体" charset="0"/>
              </a:defRPr>
            </a:lvl1pPr>
          </a:lstStyle>
          <a:p>
            <a:pPr>
              <a:defRPr/>
            </a:pPr>
            <a:endParaRPr lang="en-US" altLang="zh-CN"/>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solidFill>
                  <a:srgbClr val="000000"/>
                </a:solidFill>
                <a:latin typeface="Times New Roman" charset="0"/>
                <a:ea typeface="宋体" charset="0"/>
                <a:cs typeface="宋体" charset="0"/>
              </a:defRPr>
            </a:lvl1pPr>
          </a:lstStyle>
          <a:p>
            <a:pPr>
              <a:defRPr/>
            </a:pPr>
            <a:endParaRPr lang="en-US" altLang="zh-CN"/>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a:ea typeface="宋体" charset="0"/>
                <a:cs typeface="宋体" charset="0"/>
              </a:defRPr>
            </a:lvl1pPr>
          </a:lstStyle>
          <a:p>
            <a:pPr>
              <a:defRPr/>
            </a:pPr>
            <a:fld id="{54779440-AAFA-4F48-887E-A3972345A39E}" type="slidenum">
              <a:rPr lang="zh-CN" altLang="en-US"/>
              <a:pPr>
                <a:defRPr/>
              </a:pPr>
              <a:t>‹#›</a:t>
            </a:fld>
            <a:endParaRPr lang="en-US" altLang="zh-CN"/>
          </a:p>
        </p:txBody>
      </p:sp>
      <p:pic>
        <p:nvPicPr>
          <p:cNvPr id="1034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3" name="Rectangle 7"/>
          <p:cNvSpPr>
            <a:spLocks noGrp="1" noChangeArrowheads="1"/>
          </p:cNvSpPr>
          <p:nvPr>
            <p:ph type="body" idx="1"/>
          </p:nvPr>
        </p:nvSpPr>
        <p:spPr bwMode="auto">
          <a:xfrm>
            <a:off x="1371600" y="1981200"/>
            <a:ext cx="762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691"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mn-ea"/>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8290" name="Group 2"/>
          <p:cNvGrpSpPr>
            <a:grpSpLocks/>
          </p:cNvGrpSpPr>
          <p:nvPr/>
        </p:nvGrpSpPr>
        <p:grpSpPr bwMode="auto">
          <a:xfrm>
            <a:off x="0" y="2286000"/>
            <a:ext cx="9144000" cy="3581400"/>
            <a:chOff x="0" y="1968"/>
            <a:chExt cx="5760" cy="2256"/>
          </a:xfrm>
        </p:grpSpPr>
        <p:sp>
          <p:nvSpPr>
            <p:cNvPr id="26829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29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29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0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0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0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0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0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0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0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0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0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0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1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1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1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1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1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1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1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1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1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1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2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2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2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2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2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2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2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2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2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2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3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3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3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3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3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3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3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3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3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3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4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4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4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4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4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4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4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4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4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4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5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5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5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5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5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5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5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5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5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6835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grpSp>
      <p:sp>
        <p:nvSpPr>
          <p:cNvPr id="26829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6829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5469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kumimoji="1" sz="1400" b="0">
                <a:solidFill>
                  <a:srgbClr val="FFFFFF"/>
                </a:solidFill>
                <a:latin typeface="Helvetica"/>
                <a:ea typeface="Osaka"/>
                <a:cs typeface="Osaka"/>
              </a:defRPr>
            </a:lvl1pPr>
          </a:lstStyle>
          <a:p>
            <a:pPr>
              <a:defRPr/>
            </a:pPr>
            <a:endParaRPr lang="en-US" altLang="ja-JP"/>
          </a:p>
        </p:txBody>
      </p:sp>
      <p:sp>
        <p:nvSpPr>
          <p:cNvPr id="154693"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kumimoji="1" sz="1400" b="0">
                <a:solidFill>
                  <a:srgbClr val="FFFFFF"/>
                </a:solidFill>
                <a:latin typeface="Helvetica"/>
                <a:ea typeface="Osaka"/>
                <a:cs typeface="Osaka"/>
              </a:defRPr>
            </a:lvl1pPr>
          </a:lstStyle>
          <a:p>
            <a:pPr>
              <a:defRPr/>
            </a:pPr>
            <a:endParaRPr lang="en-US" altLang="ja-JP"/>
          </a:p>
        </p:txBody>
      </p:sp>
      <p:sp>
        <p:nvSpPr>
          <p:cNvPr id="15469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kumimoji="1" sz="1400" b="0">
                <a:solidFill>
                  <a:srgbClr val="FFFFFF"/>
                </a:solidFill>
                <a:latin typeface="Helvetica" charset="0"/>
                <a:ea typeface="Osaka" charset="0"/>
                <a:cs typeface="Osaka" charset="0"/>
              </a:defRPr>
            </a:lvl1pPr>
          </a:lstStyle>
          <a:p>
            <a:pPr>
              <a:defRPr/>
            </a:pPr>
            <a:fld id="{5BA051C2-EB2B-C34E-A818-51B94DD2FE31}" type="slidenum">
              <a:rPr lang="en-US" altLang="ja-JP"/>
              <a:pPr>
                <a:defRPr/>
              </a:pPr>
              <a:t>‹#›</a:t>
            </a:fld>
            <a:endParaRPr lang="en-US" altLang="ja-JP"/>
          </a:p>
        </p:txBody>
      </p:sp>
      <p:pic>
        <p:nvPicPr>
          <p:cNvPr id="268296" name="Picture 7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2pPr>
      <a:lvl3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3pPr>
      <a:lvl4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4pPr>
      <a:lvl5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5pPr>
      <a:lvl6pPr marL="4572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6pPr>
      <a:lvl7pPr marL="9144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7pPr>
      <a:lvl8pPr marL="13716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8pPr>
      <a:lvl9pPr marL="18288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zh-CN" altLang="en-US"/>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ltLang="zh-CN"/>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883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400" b="0" smtClean="0">
                <a:latin typeface="Comic Sans MS" charset="0"/>
                <a:cs typeface="Arial" charset="0"/>
              </a:defRPr>
            </a:lvl1pPr>
          </a:lstStyle>
          <a:p>
            <a:pPr>
              <a:defRPr/>
            </a:pPr>
            <a:endParaRPr lang="en-US"/>
          </a:p>
        </p:txBody>
      </p:sp>
      <p:sp>
        <p:nvSpPr>
          <p:cNvPr id="24884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defRPr sz="1400" b="0" smtClean="0">
                <a:latin typeface="Comic Sans MS" charset="0"/>
                <a:cs typeface="Arial" charset="0"/>
              </a:defRPr>
            </a:lvl1pPr>
          </a:lstStyle>
          <a:p>
            <a:pPr>
              <a:defRPr/>
            </a:pPr>
            <a:endParaRPr lang="en-US"/>
          </a:p>
        </p:txBody>
      </p:sp>
      <p:sp>
        <p:nvSpPr>
          <p:cNvPr id="24884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b="0">
                <a:latin typeface="Comic Sans MS" charset="0"/>
                <a:cs typeface="Arial" charset="0"/>
              </a:defRPr>
            </a:lvl1pPr>
          </a:lstStyle>
          <a:p>
            <a:pPr>
              <a:defRPr/>
            </a:pPr>
            <a:fld id="{12DBC941-6F52-E643-A6A3-820EB70DF1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43" r:id="rId1"/>
  </p:sldLayoutIdLst>
  <p:transition>
    <p:fade thruBlk="1"/>
  </p:transition>
  <p:txStyles>
    <p:titleStyle>
      <a:lvl1pPr algn="l" rtl="0" eaLnBrk="0" fontAlgn="base" hangingPunct="0">
        <a:spcBef>
          <a:spcPct val="0"/>
        </a:spcBef>
        <a:spcAft>
          <a:spcPct val="0"/>
        </a:spcAft>
        <a:defRPr kumimoji="1" sz="43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kumimoji="1" sz="4300">
          <a:solidFill>
            <a:schemeClr val="tx2"/>
          </a:solidFill>
          <a:latin typeface="Comic Sans MS" charset="0"/>
          <a:ea typeface="ＭＳ Ｐゴシック" charset="0"/>
          <a:cs typeface="ＭＳ Ｐゴシック" charset="0"/>
        </a:defRPr>
      </a:lvl2pPr>
      <a:lvl3pPr algn="l" rtl="0" eaLnBrk="0" fontAlgn="base" hangingPunct="0">
        <a:spcBef>
          <a:spcPct val="0"/>
        </a:spcBef>
        <a:spcAft>
          <a:spcPct val="0"/>
        </a:spcAft>
        <a:defRPr kumimoji="1" sz="4300">
          <a:solidFill>
            <a:schemeClr val="tx2"/>
          </a:solidFill>
          <a:latin typeface="Comic Sans MS" charset="0"/>
          <a:ea typeface="ＭＳ Ｐゴシック" charset="0"/>
          <a:cs typeface="ＭＳ Ｐゴシック" charset="0"/>
        </a:defRPr>
      </a:lvl3pPr>
      <a:lvl4pPr algn="l" rtl="0" eaLnBrk="0" fontAlgn="base" hangingPunct="0">
        <a:spcBef>
          <a:spcPct val="0"/>
        </a:spcBef>
        <a:spcAft>
          <a:spcPct val="0"/>
        </a:spcAft>
        <a:defRPr kumimoji="1" sz="4300">
          <a:solidFill>
            <a:schemeClr val="tx2"/>
          </a:solidFill>
          <a:latin typeface="Comic Sans MS" charset="0"/>
          <a:ea typeface="ＭＳ Ｐゴシック" charset="0"/>
          <a:cs typeface="ＭＳ Ｐゴシック" charset="0"/>
        </a:defRPr>
      </a:lvl4pPr>
      <a:lvl5pPr algn="l" rtl="0" eaLnBrk="0" fontAlgn="base" hangingPunct="0">
        <a:spcBef>
          <a:spcPct val="0"/>
        </a:spcBef>
        <a:spcAft>
          <a:spcPct val="0"/>
        </a:spcAft>
        <a:defRPr kumimoji="1" sz="4300">
          <a:solidFill>
            <a:schemeClr val="tx2"/>
          </a:solidFill>
          <a:latin typeface="Comic Sans MS" charset="0"/>
          <a:ea typeface="ＭＳ Ｐゴシック" charset="0"/>
          <a:cs typeface="ＭＳ Ｐゴシック" charset="0"/>
        </a:defRPr>
      </a:lvl5pPr>
      <a:lvl6pPr marL="457200" algn="l" rtl="0" fontAlgn="base">
        <a:spcBef>
          <a:spcPct val="0"/>
        </a:spcBef>
        <a:spcAft>
          <a:spcPct val="0"/>
        </a:spcAft>
        <a:defRPr sz="4300">
          <a:solidFill>
            <a:schemeClr val="tx2"/>
          </a:solidFill>
          <a:latin typeface="Comic Sans MS" charset="0"/>
        </a:defRPr>
      </a:lvl6pPr>
      <a:lvl7pPr marL="914400" algn="l" rtl="0" fontAlgn="base">
        <a:spcBef>
          <a:spcPct val="0"/>
        </a:spcBef>
        <a:spcAft>
          <a:spcPct val="0"/>
        </a:spcAft>
        <a:defRPr sz="4300">
          <a:solidFill>
            <a:schemeClr val="tx2"/>
          </a:solidFill>
          <a:latin typeface="Comic Sans MS" charset="0"/>
        </a:defRPr>
      </a:lvl7pPr>
      <a:lvl8pPr marL="1371600" algn="l" rtl="0" fontAlgn="base">
        <a:spcBef>
          <a:spcPct val="0"/>
        </a:spcBef>
        <a:spcAft>
          <a:spcPct val="0"/>
        </a:spcAft>
        <a:defRPr sz="4300">
          <a:solidFill>
            <a:schemeClr val="tx2"/>
          </a:solidFill>
          <a:latin typeface="Comic Sans MS" charset="0"/>
        </a:defRPr>
      </a:lvl8pPr>
      <a:lvl9pPr marL="1828800" algn="l" rtl="0" fontAlgn="base">
        <a:spcBef>
          <a:spcPct val="0"/>
        </a:spcBef>
        <a:spcAft>
          <a:spcPct val="0"/>
        </a:spcAft>
        <a:defRPr sz="4300">
          <a:solidFill>
            <a:schemeClr val="tx2"/>
          </a:solidFill>
          <a:latin typeface="Comic Sans MS" charset="0"/>
        </a:defRPr>
      </a:lvl9pPr>
    </p:titleStyle>
    <p:bodyStyle>
      <a:lvl1pPr marL="342900" indent="-342900" algn="l" rtl="0" eaLnBrk="0" fontAlgn="base" hangingPunct="0">
        <a:spcBef>
          <a:spcPct val="20000"/>
        </a:spcBef>
        <a:spcAft>
          <a:spcPct val="0"/>
        </a:spcAft>
        <a:buBlip>
          <a:blip r:embed="rId4"/>
        </a:buBlip>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80000"/>
        <a:buBlip>
          <a:blip r:embed="rId5"/>
        </a:buBlip>
        <a:defRPr kumimoji="1"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SzPct val="80000"/>
        <a:buBlip>
          <a:blip r:embed="rId6"/>
        </a:buBlip>
        <a:defRPr kumimoji="1"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Blip>
          <a:blip r:embed="rId4"/>
        </a:buBlip>
        <a:defRPr kumimoji="1"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SzPct val="60000"/>
        <a:buBlip>
          <a:blip r:embed="rId5"/>
        </a:buBlip>
        <a:defRPr kumimoji="1"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ＭＳ Ｐゴシック"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ＭＳ Ｐゴシック"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ＭＳ Ｐゴシック"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latin typeface="Times New Roman" charset="0"/>
                <a:cs typeface="Times New Roman" charset="0"/>
              </a:defRPr>
            </a:lvl1pPr>
          </a:lstStyle>
          <a:p>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latin typeface="Times New Roman" charset="0"/>
                <a:cs typeface="Times New Roman" charset="0"/>
              </a:defRPr>
            </a:lvl1pPr>
          </a:lstStyle>
          <a:p>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charset="0"/>
                <a:cs typeface="Times New Roman" charset="0"/>
              </a:defRPr>
            </a:lvl1pPr>
          </a:lstStyle>
          <a:p>
            <a:pPr>
              <a:defRPr/>
            </a:pPr>
            <a:fld id="{D9603351-6D03-DF4D-B43B-0A69EFFC650C}" type="slidenum">
              <a:rPr lang="en-US"/>
              <a:pPr>
                <a:defRPr/>
              </a:pPr>
              <a:t>‹#›</a:t>
            </a:fld>
            <a:endParaRPr lang="en-US"/>
          </a:p>
        </p:txBody>
      </p:sp>
      <p:pic>
        <p:nvPicPr>
          <p:cNvPr id="269318"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703" r:id="rId1"/>
    <p:sldLayoutId id="2147484704" r:id="rId2"/>
    <p:sldLayoutId id="2147484705" r:id="rId3"/>
    <p:sldLayoutId id="2147484706" r:id="rId4"/>
    <p:sldLayoutId id="2147484707" r:id="rId5"/>
    <p:sldLayoutId id="2147484708" r:id="rId6"/>
    <p:sldLayoutId id="2147484709" r:id="rId7"/>
    <p:sldLayoutId id="2147484710" r:id="rId8"/>
    <p:sldLayoutId id="2147484711" r:id="rId9"/>
    <p:sldLayoutId id="2147484712" r:id="rId10"/>
    <p:sldLayoutId id="2147484713"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1371600" y="533400"/>
            <a:ext cx="7543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solidFill>
                  <a:srgbClr val="000000"/>
                </a:solidFill>
                <a:latin typeface="Times New Roman" charset="0"/>
                <a:ea typeface="宋体" charset="0"/>
                <a:cs typeface="宋体" charset="0"/>
              </a:defRPr>
            </a:lvl1pPr>
          </a:lstStyle>
          <a:p>
            <a:pPr>
              <a:defRPr/>
            </a:pPr>
            <a:endParaRPr lang="en-US" altLang="zh-CN"/>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solidFill>
                  <a:srgbClr val="000000"/>
                </a:solidFill>
                <a:latin typeface="Times New Roman" charset="0"/>
                <a:ea typeface="宋体" charset="0"/>
                <a:cs typeface="宋体" charset="0"/>
              </a:defRPr>
            </a:lvl1pPr>
          </a:lstStyle>
          <a:p>
            <a:pPr>
              <a:defRPr/>
            </a:pPr>
            <a:endParaRPr lang="en-US" altLang="zh-CN"/>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a:ea typeface="宋体" charset="0"/>
                <a:cs typeface="宋体" charset="0"/>
              </a:defRPr>
            </a:lvl1pPr>
          </a:lstStyle>
          <a:p>
            <a:pPr>
              <a:defRPr/>
            </a:pPr>
            <a:fld id="{0465505A-0DC5-F842-A8B3-BF9D55BE2D86}" type="slidenum">
              <a:rPr lang="zh-CN" altLang="en-US"/>
              <a:pPr>
                <a:defRPr/>
              </a:pPr>
              <a:t>‹#›</a:t>
            </a:fld>
            <a:endParaRPr lang="en-US" altLang="zh-CN"/>
          </a:p>
        </p:txBody>
      </p:sp>
      <p:pic>
        <p:nvPicPr>
          <p:cNvPr id="115718"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3" name="Rectangle 7"/>
          <p:cNvSpPr>
            <a:spLocks noGrp="1" noChangeArrowheads="1"/>
          </p:cNvSpPr>
          <p:nvPr>
            <p:ph type="body" idx="1"/>
          </p:nvPr>
        </p:nvSpPr>
        <p:spPr bwMode="auto">
          <a:xfrm>
            <a:off x="1371600" y="1981200"/>
            <a:ext cx="762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714" r:id="rId1"/>
    <p:sldLayoutId id="2147484500" r:id="rId2"/>
    <p:sldLayoutId id="2147484501" r:id="rId3"/>
    <p:sldLayoutId id="2147484502" r:id="rId4"/>
    <p:sldLayoutId id="2147484503" r:id="rId5"/>
    <p:sldLayoutId id="2147484504" r:id="rId6"/>
    <p:sldLayoutId id="2147484505" r:id="rId7"/>
    <p:sldLayoutId id="2147484506" r:id="rId8"/>
    <p:sldLayoutId id="2147484507" r:id="rId9"/>
    <p:sldLayoutId id="2147484508" r:id="rId10"/>
    <p:sldLayoutId id="2147484509" r:id="rId11"/>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mn-ea"/>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latin typeface="Times New Roman" charset="0"/>
                <a:cs typeface="Times New Roman" charset="0"/>
              </a:defRPr>
            </a:lvl1pPr>
          </a:lstStyle>
          <a:p>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latin typeface="Times New Roman" charset="0"/>
                <a:cs typeface="Times New Roman" charset="0"/>
              </a:defRPr>
            </a:lvl1pPr>
          </a:lstStyle>
          <a:p>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charset="0"/>
                <a:cs typeface="Times New Roman" charset="0"/>
              </a:defRPr>
            </a:lvl1pPr>
          </a:lstStyle>
          <a:p>
            <a:pPr>
              <a:defRPr/>
            </a:pPr>
            <a:fld id="{E9A160D1-2A38-6C4C-AE53-D3137E73901B}" type="slidenum">
              <a:rPr lang="en-US"/>
              <a:pPr>
                <a:defRPr/>
              </a:pPr>
              <a:t>‹#›</a:t>
            </a:fld>
            <a:endParaRPr lang="en-US"/>
          </a:p>
        </p:txBody>
      </p:sp>
      <p:pic>
        <p:nvPicPr>
          <p:cNvPr id="270342"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4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1" r:id="rId7"/>
    <p:sldLayoutId id="2147484722" r:id="rId8"/>
    <p:sldLayoutId id="2147484723" r:id="rId9"/>
    <p:sldLayoutId id="2147484724" r:id="rId10"/>
    <p:sldLayoutId id="2147484725"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272387"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758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400" b="0">
                <a:solidFill>
                  <a:srgbClr val="808080"/>
                </a:solidFill>
                <a:latin typeface="Tahoma" charset="0"/>
                <a:cs typeface="Times New Roman" charset="0"/>
              </a:defRPr>
            </a:lvl1pPr>
          </a:lstStyle>
          <a:p>
            <a:endParaRPr lang="en-US"/>
          </a:p>
        </p:txBody>
      </p:sp>
      <p:sp>
        <p:nvSpPr>
          <p:cNvPr id="6758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defRPr sz="1400" b="0">
                <a:solidFill>
                  <a:srgbClr val="808080"/>
                </a:solidFill>
                <a:latin typeface="Tahoma" charset="0"/>
                <a:cs typeface="Times New Roman" charset="0"/>
              </a:defRPr>
            </a:lvl1pPr>
          </a:lstStyle>
          <a:p>
            <a:endParaRPr lang="en-US"/>
          </a:p>
        </p:txBody>
      </p:sp>
      <p:sp>
        <p:nvSpPr>
          <p:cNvPr id="6759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b="0">
                <a:solidFill>
                  <a:srgbClr val="808080"/>
                </a:solidFill>
                <a:latin typeface="Tahoma" charset="0"/>
                <a:cs typeface="Times New Roman" charset="0"/>
              </a:defRPr>
            </a:lvl1pPr>
          </a:lstStyle>
          <a:p>
            <a:pPr>
              <a:defRPr/>
            </a:pPr>
            <a:fld id="{0C5A6985-F089-734C-A818-0A18C8FE8256}" type="slidenum">
              <a:rPr lang="en-US"/>
              <a:pPr>
                <a:defRPr/>
              </a:pPr>
              <a:t>‹#›</a:t>
            </a:fld>
            <a:endParaRPr lang="en-US"/>
          </a:p>
        </p:txBody>
      </p:sp>
      <p:grpSp>
        <p:nvGrpSpPr>
          <p:cNvPr id="272391" name="Group 7"/>
          <p:cNvGrpSpPr>
            <a:grpSpLocks/>
          </p:cNvGrpSpPr>
          <p:nvPr/>
        </p:nvGrpSpPr>
        <p:grpSpPr bwMode="auto">
          <a:xfrm>
            <a:off x="177800" y="230188"/>
            <a:ext cx="203200" cy="6503987"/>
            <a:chOff x="112" y="145"/>
            <a:chExt cx="128" cy="4097"/>
          </a:xfrm>
        </p:grpSpPr>
        <p:sp>
          <p:nvSpPr>
            <p:cNvPr id="272404"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72405"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lnSpc>
                  <a:spcPct val="100000"/>
                </a:lnSpc>
              </a:pPr>
              <a:endParaRPr lang="en-US" sz="2400" b="0">
                <a:solidFill>
                  <a:srgbClr val="F8F8F8"/>
                </a:solidFill>
                <a:latin typeface="Times New Roman" charset="0"/>
                <a:cs typeface="Times New Roman" charset="0"/>
              </a:endParaRPr>
            </a:p>
          </p:txBody>
        </p:sp>
      </p:grpSp>
      <p:grpSp>
        <p:nvGrpSpPr>
          <p:cNvPr id="272392" name="Group 10"/>
          <p:cNvGrpSpPr>
            <a:grpSpLocks/>
          </p:cNvGrpSpPr>
          <p:nvPr/>
        </p:nvGrpSpPr>
        <p:grpSpPr bwMode="auto">
          <a:xfrm>
            <a:off x="8793163" y="220663"/>
            <a:ext cx="198437" cy="6408737"/>
            <a:chOff x="5539" y="139"/>
            <a:chExt cx="125" cy="4037"/>
          </a:xfrm>
        </p:grpSpPr>
        <p:sp>
          <p:nvSpPr>
            <p:cNvPr id="272402"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72403"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grpSp>
      <p:grpSp>
        <p:nvGrpSpPr>
          <p:cNvPr id="272393" name="Group 13"/>
          <p:cNvGrpSpPr>
            <a:grpSpLocks/>
          </p:cNvGrpSpPr>
          <p:nvPr/>
        </p:nvGrpSpPr>
        <p:grpSpPr bwMode="auto">
          <a:xfrm>
            <a:off x="412750" y="6477000"/>
            <a:ext cx="8686800" cy="228600"/>
            <a:chOff x="260" y="4080"/>
            <a:chExt cx="5472" cy="144"/>
          </a:xfrm>
        </p:grpSpPr>
        <p:sp>
          <p:nvSpPr>
            <p:cNvPr id="272400"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72401"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grpSp>
      <p:grpSp>
        <p:nvGrpSpPr>
          <p:cNvPr id="272394" name="Group 16"/>
          <p:cNvGrpSpPr>
            <a:grpSpLocks/>
          </p:cNvGrpSpPr>
          <p:nvPr/>
        </p:nvGrpSpPr>
        <p:grpSpPr bwMode="auto">
          <a:xfrm>
            <a:off x="76200" y="176213"/>
            <a:ext cx="8745538" cy="161925"/>
            <a:chOff x="48" y="111"/>
            <a:chExt cx="5509" cy="102"/>
          </a:xfrm>
        </p:grpSpPr>
        <p:sp>
          <p:nvSpPr>
            <p:cNvPr id="272398"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72399"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272396"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sp>
          <p:nvSpPr>
            <p:cNvPr id="272397"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cs typeface="Times New Roman" charset="0"/>
              </a:endParaRPr>
            </a:p>
          </p:txBody>
        </p:sp>
      </p:grpSp>
    </p:spTree>
  </p:cSld>
  <p:clrMap bg1="dk2" tx1="lt1" bg2="dk1" tx2="lt2" accent1="accent1" accent2="accent2" accent3="accent3" accent4="accent4" accent5="accent5" accent6="accent6" hlink="hlink" folHlink="folHlink"/>
  <p:sldLayoutIdLst>
    <p:sldLayoutId id="2147484737" r:id="rId1"/>
    <p:sldLayoutId id="2147484738" r:id="rId2"/>
    <p:sldLayoutId id="2147484739" r:id="rId3"/>
    <p:sldLayoutId id="2147484740" r:id="rId4"/>
    <p:sldLayoutId id="2147484741" r:id="rId5"/>
    <p:sldLayoutId id="2147484742" r:id="rId6"/>
    <p:sldLayoutId id="2147484743" r:id="rId7"/>
    <p:sldLayoutId id="2147484744" r:id="rId8"/>
    <p:sldLayoutId id="2147484745" r:id="rId9"/>
    <p:sldLayoutId id="2147484746" r:id="rId10"/>
    <p:sldLayoutId id="2147484747"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kumimoji="1" sz="36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3600">
          <a:solidFill>
            <a:schemeClr val="tx2"/>
          </a:solidFill>
          <a:latin typeface="Tahoma" pitchFamily="-105" charset="-52"/>
          <a:ea typeface="ＭＳ Ｐゴシック" pitchFamily="-105" charset="-128"/>
          <a:cs typeface="ＭＳ Ｐゴシック" pitchFamily="-105" charset="-128"/>
        </a:defRPr>
      </a:lvl2pPr>
      <a:lvl3pPr algn="l" rtl="0" eaLnBrk="0" fontAlgn="base" hangingPunct="0">
        <a:spcBef>
          <a:spcPct val="0"/>
        </a:spcBef>
        <a:spcAft>
          <a:spcPct val="0"/>
        </a:spcAft>
        <a:defRPr kumimoji="1" sz="3600">
          <a:solidFill>
            <a:schemeClr val="tx2"/>
          </a:solidFill>
          <a:latin typeface="Tahoma" pitchFamily="-105" charset="-52"/>
          <a:ea typeface="ＭＳ Ｐゴシック" pitchFamily="-105" charset="-128"/>
          <a:cs typeface="ＭＳ Ｐゴシック" pitchFamily="-105" charset="-128"/>
        </a:defRPr>
      </a:lvl3pPr>
      <a:lvl4pPr algn="l" rtl="0" eaLnBrk="0" fontAlgn="base" hangingPunct="0">
        <a:spcBef>
          <a:spcPct val="0"/>
        </a:spcBef>
        <a:spcAft>
          <a:spcPct val="0"/>
        </a:spcAft>
        <a:defRPr kumimoji="1" sz="3600">
          <a:solidFill>
            <a:schemeClr val="tx2"/>
          </a:solidFill>
          <a:latin typeface="Tahoma" pitchFamily="-105" charset="-52"/>
          <a:ea typeface="ＭＳ Ｐゴシック" pitchFamily="-105" charset="-128"/>
          <a:cs typeface="ＭＳ Ｐゴシック" pitchFamily="-105" charset="-128"/>
        </a:defRPr>
      </a:lvl4pPr>
      <a:lvl5pPr algn="l" rtl="0" eaLnBrk="0" fontAlgn="base" hangingPunct="0">
        <a:spcBef>
          <a:spcPct val="0"/>
        </a:spcBef>
        <a:spcAft>
          <a:spcPct val="0"/>
        </a:spcAft>
        <a:defRPr kumimoji="1" sz="3600">
          <a:solidFill>
            <a:schemeClr val="tx2"/>
          </a:solidFill>
          <a:latin typeface="Tahoma" pitchFamily="-105" charset="-52"/>
          <a:ea typeface="ＭＳ Ｐゴシック" pitchFamily="-105" charset="-128"/>
          <a:cs typeface="ＭＳ Ｐゴシック" pitchFamily="-105" charset="-128"/>
        </a:defRPr>
      </a:lvl5pPr>
      <a:lvl6pPr marL="457200" algn="l" rtl="0" fontAlgn="base">
        <a:spcBef>
          <a:spcPct val="0"/>
        </a:spcBef>
        <a:spcAft>
          <a:spcPct val="0"/>
        </a:spcAft>
        <a:defRPr sz="3600">
          <a:solidFill>
            <a:schemeClr val="tx2"/>
          </a:solidFill>
          <a:latin typeface="Tahoma" pitchFamily="-105" charset="-52"/>
        </a:defRPr>
      </a:lvl6pPr>
      <a:lvl7pPr marL="914400" algn="l" rtl="0" fontAlgn="base">
        <a:spcBef>
          <a:spcPct val="0"/>
        </a:spcBef>
        <a:spcAft>
          <a:spcPct val="0"/>
        </a:spcAft>
        <a:defRPr sz="3600">
          <a:solidFill>
            <a:schemeClr val="tx2"/>
          </a:solidFill>
          <a:latin typeface="Tahoma" pitchFamily="-105" charset="-52"/>
        </a:defRPr>
      </a:lvl7pPr>
      <a:lvl8pPr marL="1371600" algn="l" rtl="0" fontAlgn="base">
        <a:spcBef>
          <a:spcPct val="0"/>
        </a:spcBef>
        <a:spcAft>
          <a:spcPct val="0"/>
        </a:spcAft>
        <a:defRPr sz="3600">
          <a:solidFill>
            <a:schemeClr val="tx2"/>
          </a:solidFill>
          <a:latin typeface="Tahoma" pitchFamily="-105" charset="-52"/>
        </a:defRPr>
      </a:lvl8pPr>
      <a:lvl9pPr marL="1828800" algn="l" rtl="0" fontAlgn="base">
        <a:spcBef>
          <a:spcPct val="0"/>
        </a:spcBef>
        <a:spcAft>
          <a:spcPct val="0"/>
        </a:spcAft>
        <a:defRPr sz="3600">
          <a:solidFill>
            <a:schemeClr val="tx2"/>
          </a:solidFill>
          <a:latin typeface="Tahoma" pitchFamily="-105" charset="-52"/>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lr>
          <a:schemeClr val="accent1"/>
        </a:buClr>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lr>
          <a:schemeClr val="folHlink"/>
        </a:buClr>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lr>
          <a:schemeClr val="accent1"/>
        </a:buClr>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1371600" y="533400"/>
            <a:ext cx="7543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solidFill>
                  <a:srgbClr val="000000"/>
                </a:solidFill>
                <a:latin typeface="Times New Roman" charset="0"/>
                <a:ea typeface="宋体" charset="0"/>
                <a:cs typeface="宋体" charset="0"/>
              </a:defRPr>
            </a:lvl1pPr>
          </a:lstStyle>
          <a:p>
            <a:pPr>
              <a:defRPr/>
            </a:pPr>
            <a:endParaRPr lang="en-US" altLang="zh-CN"/>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solidFill>
                  <a:srgbClr val="000000"/>
                </a:solidFill>
                <a:latin typeface="Times New Roman" charset="0"/>
                <a:ea typeface="宋体" charset="0"/>
                <a:cs typeface="宋体" charset="0"/>
              </a:defRPr>
            </a:lvl1pPr>
          </a:lstStyle>
          <a:p>
            <a:pPr>
              <a:defRPr/>
            </a:pPr>
            <a:endParaRPr lang="en-US" altLang="zh-CN"/>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a:ea typeface="宋体" charset="0"/>
                <a:cs typeface="宋体" charset="0"/>
              </a:defRPr>
            </a:lvl1pPr>
          </a:lstStyle>
          <a:p>
            <a:pPr>
              <a:defRPr/>
            </a:pPr>
            <a:fld id="{AE799D56-15DC-F74B-B002-7F7EFFD4D0D0}" type="slidenum">
              <a:rPr lang="zh-CN" altLang="en-US"/>
              <a:pPr>
                <a:defRPr/>
              </a:pPr>
              <a:t>‹#›</a:t>
            </a:fld>
            <a:endParaRPr lang="en-US" altLang="zh-CN"/>
          </a:p>
        </p:txBody>
      </p:sp>
      <p:pic>
        <p:nvPicPr>
          <p:cNvPr id="128006"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3" name="Rectangle 7"/>
          <p:cNvSpPr>
            <a:spLocks noGrp="1" noChangeArrowheads="1"/>
          </p:cNvSpPr>
          <p:nvPr>
            <p:ph type="body" idx="1"/>
          </p:nvPr>
        </p:nvSpPr>
        <p:spPr bwMode="auto">
          <a:xfrm>
            <a:off x="1371600" y="1981200"/>
            <a:ext cx="762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748"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mn-ea"/>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b="0">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b="0">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b="0">
                <a:solidFill>
                  <a:srgbClr val="000000"/>
                </a:solidFill>
              </a:rPr>
              <a:pPr>
                <a:defRPr/>
              </a:pPr>
              <a:t>‹#›</a:t>
            </a:fld>
            <a:endParaRPr lang="en-US" b="0">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241551"/>
      </p:ext>
    </p:extLst>
  </p:cSld>
  <p:clrMap bg1="lt1" tx1="dk1" bg2="lt2" tx2="dk2" accent1="accent1" accent2="accent2" accent3="accent3" accent4="accent4" accent5="accent5" accent6="accent6" hlink="hlink" folHlink="folHlink"/>
  <p:sldLayoutIdLst>
    <p:sldLayoutId id="2147484751" r:id="rId1"/>
    <p:sldLayoutId id="2147484752" r:id="rId2"/>
    <p:sldLayoutId id="2147484753" r:id="rId3"/>
    <p:sldLayoutId id="2147484754" r:id="rId4"/>
    <p:sldLayoutId id="2147484755" r:id="rId5"/>
    <p:sldLayoutId id="2147484756" r:id="rId6"/>
    <p:sldLayoutId id="2147484757" r:id="rId7"/>
    <p:sldLayoutId id="2147484758" r:id="rId8"/>
    <p:sldLayoutId id="2147484759" r:id="rId9"/>
    <p:sldLayoutId id="2147484760" r:id="rId10"/>
    <p:sldLayoutId id="21474847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defRPr sz="1400">
                <a:solidFill>
                  <a:schemeClr val="tx1"/>
                </a:solidFill>
                <a:latin typeface="+mn-lt"/>
                <a:ea typeface="+mn-ea"/>
                <a:cs typeface="+mn-cs"/>
              </a:defRPr>
            </a:lvl1pPr>
          </a:lstStyle>
          <a:p>
            <a:pPr>
              <a:defRPr/>
            </a:pPr>
            <a:endParaRPr lang="en-US" b="0">
              <a:solidFill>
                <a:srgbClr val="000000"/>
              </a:solidFill>
              <a:latin typeface="Arial"/>
              <a:ea typeface="ＭＳ Ｐゴシック"/>
              <a:cs typeface="ＭＳ Ｐゴシック"/>
            </a:endParaRPr>
          </a:p>
        </p:txBody>
      </p:sp>
      <p:sp>
        <p:nvSpPr>
          <p:cNvPr id="17818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defRPr sz="1400">
                <a:solidFill>
                  <a:schemeClr val="tx1"/>
                </a:solidFill>
                <a:latin typeface="+mn-lt"/>
                <a:ea typeface="+mn-ea"/>
                <a:cs typeface="+mn-cs"/>
              </a:defRPr>
            </a:lvl1pPr>
          </a:lstStyle>
          <a:p>
            <a:pPr>
              <a:defRPr/>
            </a:pPr>
            <a:endParaRPr lang="en-US" b="0">
              <a:solidFill>
                <a:srgbClr val="000000"/>
              </a:solidFill>
              <a:latin typeface="Arial"/>
              <a:ea typeface="ＭＳ Ｐゴシック"/>
              <a:cs typeface="ＭＳ Ｐゴシック"/>
            </a:endParaRPr>
          </a:p>
        </p:txBody>
      </p:sp>
      <p:sp>
        <p:nvSpPr>
          <p:cNvPr id="178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defRPr sz="1400">
                <a:solidFill>
                  <a:schemeClr val="tx1"/>
                </a:solidFill>
                <a:latin typeface="Arial" charset="0"/>
                <a:cs typeface="ＭＳ Ｐゴシック" charset="0"/>
              </a:defRPr>
            </a:lvl1pPr>
          </a:lstStyle>
          <a:p>
            <a:pPr>
              <a:defRPr/>
            </a:pPr>
            <a:fld id="{BA02E6DE-360F-274C-A71B-F5B4F52FD08B}"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512320437"/>
      </p:ext>
    </p:extLst>
  </p:cSld>
  <p:clrMap bg1="lt1" tx1="dk1" bg2="lt2" tx2="dk2" accent1="accent1" accent2="accent2" accent3="accent3" accent4="accent4" accent5="accent5" accent6="accent6" hlink="hlink" folHlink="folHlink"/>
  <p:sldLayoutIdLst>
    <p:sldLayoutId id="2147484763" r:id="rId1"/>
    <p:sldLayoutId id="2147484764" r:id="rId2"/>
    <p:sldLayoutId id="2147484765" r:id="rId3"/>
    <p:sldLayoutId id="2147484766" r:id="rId4"/>
    <p:sldLayoutId id="2147484767" r:id="rId5"/>
    <p:sldLayoutId id="2147484768" r:id="rId6"/>
    <p:sldLayoutId id="2147484769" r:id="rId7"/>
    <p:sldLayoutId id="2147484770" r:id="rId8"/>
    <p:sldLayoutId id="2147484771" r:id="rId9"/>
    <p:sldLayoutId id="2147484772" r:id="rId10"/>
    <p:sldLayoutId id="2147484773"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lnSpc>
                <a:spcPct val="100000"/>
              </a:lnSpc>
              <a:defRPr sz="1400">
                <a:latin typeface="Times New Roman"/>
              </a:defRPr>
            </a:lvl1pPr>
          </a:lstStyle>
          <a:p>
            <a:pPr>
              <a:defRPr/>
            </a:pPr>
            <a:endParaRPr lang="en-US" b="0"/>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lnSpc>
                <a:spcPct val="100000"/>
              </a:lnSpc>
              <a:defRPr sz="1400">
                <a:latin typeface="Times New Roman"/>
              </a:defRPr>
            </a:lvl1pPr>
          </a:lstStyle>
          <a:p>
            <a:pPr>
              <a:defRPr/>
            </a:pPr>
            <a:endParaRPr lang="en-US" b="0"/>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a:latin typeface="Times New Roman"/>
              </a:defRPr>
            </a:lvl1pPr>
          </a:lstStyle>
          <a:p>
            <a:pPr>
              <a:defRPr/>
            </a:pPr>
            <a:fld id="{DC2CD713-CE88-5745-A855-7ED6B9DF8B8C}" type="slidenum">
              <a:rPr lang="en-US" b="0"/>
              <a:pPr>
                <a:defRPr/>
              </a:pPr>
              <a:t>‹#›</a:t>
            </a:fld>
            <a:endParaRPr lang="en-US" b="0"/>
          </a:p>
        </p:txBody>
      </p:sp>
    </p:spTree>
    <p:extLst>
      <p:ext uri="{BB962C8B-B14F-4D97-AF65-F5344CB8AC3E}">
        <p14:creationId xmlns:p14="http://schemas.microsoft.com/office/powerpoint/2010/main" val="226436244"/>
      </p:ext>
    </p:extLst>
  </p:cSld>
  <p:clrMap bg1="lt1" tx1="dk1" bg2="lt2" tx2="dk2" accent1="accent1" accent2="accent2" accent3="accent3" accent4="accent4" accent5="accent5" accent6="accent6" hlink="hlink" folHlink="folHlink"/>
  <p:sldLayoutIdLst>
    <p:sldLayoutId id="2147484847"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lnSpc>
                <a:spcPct val="100000"/>
              </a:lnSpc>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lnSpc>
                <a:spcPct val="100000"/>
              </a:lnSpc>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lnSpc>
                <a:spcPct val="100000"/>
              </a:lnSpc>
              <a:defRPr/>
            </a:pPr>
            <a:fld id="{C7FCEC4A-0619-534F-AB0C-4C4D1986DF16}" type="slidenum">
              <a:rPr lang="en-US" b="0"/>
              <a:pPr eaLnBrk="0" hangingPunct="0">
                <a:lnSpc>
                  <a:spcPct val="100000"/>
                </a:lnSpc>
                <a:defRPr/>
              </a:pPr>
              <a:t>‹#›</a:t>
            </a:fld>
            <a:endParaRPr lang="en-US" b="0"/>
          </a:p>
        </p:txBody>
      </p:sp>
    </p:spTree>
    <p:extLst>
      <p:ext uri="{BB962C8B-B14F-4D97-AF65-F5344CB8AC3E}">
        <p14:creationId xmlns:p14="http://schemas.microsoft.com/office/powerpoint/2010/main" val="470521341"/>
      </p:ext>
    </p:extLst>
  </p:cSld>
  <p:clrMap bg1="lt1" tx1="dk1" bg2="lt2" tx2="dk2" accent1="accent1" accent2="accent2" accent3="accent3" accent4="accent4" accent5="accent5" accent6="accent6" hlink="hlink" folHlink="folHlink"/>
  <p:sldLayoutIdLst>
    <p:sldLayoutId id="2147484859" r:id="rId1"/>
    <p:sldLayoutId id="2147484860" r:id="rId2"/>
    <p:sldLayoutId id="2147484861" r:id="rId3"/>
    <p:sldLayoutId id="2147484862" r:id="rId4"/>
    <p:sldLayoutId id="2147484863" r:id="rId5"/>
    <p:sldLayoutId id="2147484864" r:id="rId6"/>
    <p:sldLayoutId id="2147484865" r:id="rId7"/>
    <p:sldLayoutId id="2147484866" r:id="rId8"/>
    <p:sldLayoutId id="2147484867" r:id="rId9"/>
    <p:sldLayoutId id="2147484868" r:id="rId10"/>
    <p:sldLayoutId id="2147484869" r:id="rId11"/>
    <p:sldLayoutId id="2147484870" r:id="rId12"/>
    <p:sldLayoutId id="214748487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nSpc>
                <a:spcPct val="100000"/>
              </a:lnSpc>
              <a:defRPr/>
            </a:pPr>
            <a:fld id="{C16A198B-9034-4749-8A8D-B90A5F5B90A3}" type="datetimeFigureOut">
              <a:rPr lang="en-US" b="0">
                <a:latin typeface="Calibri" charset="0"/>
              </a:rPr>
              <a:pPr>
                <a:lnSpc>
                  <a:spcPct val="100000"/>
                </a:lnSpc>
                <a:defRPr/>
              </a:pPr>
              <a:t>9/28/24</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lnSpc>
                <a:spcPct val="100000"/>
              </a:lnSpc>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lnSpc>
                <a:spcPct val="100000"/>
              </a:lnSpc>
              <a:defRPr/>
            </a:pPr>
            <a:fld id="{FA356419-7718-C74B-9C0F-E2D2C7D5AD85}" type="slidenum">
              <a:rPr lang="en-US" b="0">
                <a:latin typeface="Calibri" charset="0"/>
              </a:rPr>
              <a:pPr>
                <a:lnSpc>
                  <a:spcPct val="100000"/>
                </a:lnSpc>
                <a:defRPr/>
              </a:pPr>
              <a:t>‹#›</a:t>
            </a:fld>
            <a:endParaRPr lang="en-US" b="0">
              <a:latin typeface="Calibri" charset="0"/>
            </a:endParaRPr>
          </a:p>
        </p:txBody>
      </p:sp>
    </p:spTree>
    <p:extLst>
      <p:ext uri="{BB962C8B-B14F-4D97-AF65-F5344CB8AC3E}">
        <p14:creationId xmlns:p14="http://schemas.microsoft.com/office/powerpoint/2010/main" val="1555405277"/>
      </p:ext>
    </p:extLst>
  </p:cSld>
  <p:clrMap bg1="lt1" tx1="dk1" bg2="lt2" tx2="dk2" accent1="accent1" accent2="accent2" accent3="accent3" accent4="accent4" accent5="accent5" accent6="accent6" hlink="hlink" folHlink="folHlink"/>
  <p:sldLayoutIdLst>
    <p:sldLayoutId id="2147484873" r:id="rId1"/>
    <p:sldLayoutId id="2147484874" r:id="rId2"/>
    <p:sldLayoutId id="2147484875" r:id="rId3"/>
    <p:sldLayoutId id="2147484876" r:id="rId4"/>
    <p:sldLayoutId id="2147484877" r:id="rId5"/>
    <p:sldLayoutId id="2147484878" r:id="rId6"/>
    <p:sldLayoutId id="2147484879" r:id="rId7"/>
    <p:sldLayoutId id="2147484880" r:id="rId8"/>
    <p:sldLayoutId id="2147484881" r:id="rId9"/>
    <p:sldLayoutId id="2147484882" r:id="rId10"/>
    <p:sldLayoutId id="214748488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99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smtClean="0">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smtClean="0">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latin typeface="Arial" charset="0"/>
                <a:cs typeface="Arial" charset="0"/>
              </a:defRPr>
            </a:lvl1pPr>
          </a:lstStyle>
          <a:p>
            <a:pPr>
              <a:defRPr/>
            </a:pPr>
            <a:fld id="{9CECB019-F5FC-AB42-9B6A-CA13BFE5A6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44" r:id="rId1"/>
  </p:sldLayoutIdLst>
  <p:txStyles>
    <p:titleStyle>
      <a:lvl1pPr algn="ctr" rtl="0" eaLnBrk="0" fontAlgn="base" hangingPunct="0">
        <a:spcBef>
          <a:spcPct val="0"/>
        </a:spcBef>
        <a:spcAft>
          <a:spcPct val="0"/>
        </a:spcAft>
        <a:defRPr kumimoji="1" sz="4400">
          <a:solidFill>
            <a:schemeClr val="tx2"/>
          </a:solidFill>
          <a:latin typeface="+mj-lt"/>
          <a:ea typeface="宋体" charset="0"/>
          <a:cs typeface="+mj-cs"/>
        </a:defRPr>
      </a:lvl1pPr>
      <a:lvl2pPr algn="ctr" rtl="0" eaLnBrk="0" fontAlgn="base" hangingPunct="0">
        <a:spcBef>
          <a:spcPct val="0"/>
        </a:spcBef>
        <a:spcAft>
          <a:spcPct val="0"/>
        </a:spcAft>
        <a:defRPr kumimoji="1" sz="4400">
          <a:solidFill>
            <a:schemeClr val="tx2"/>
          </a:solidFill>
          <a:latin typeface="Arial" charset="0"/>
          <a:ea typeface="宋体" charset="0"/>
          <a:cs typeface="Arial" charset="0"/>
        </a:defRPr>
      </a:lvl2pPr>
      <a:lvl3pPr algn="ctr" rtl="0" eaLnBrk="0" fontAlgn="base" hangingPunct="0">
        <a:spcBef>
          <a:spcPct val="0"/>
        </a:spcBef>
        <a:spcAft>
          <a:spcPct val="0"/>
        </a:spcAft>
        <a:defRPr kumimoji="1" sz="4400">
          <a:solidFill>
            <a:schemeClr val="tx2"/>
          </a:solidFill>
          <a:latin typeface="Arial" charset="0"/>
          <a:ea typeface="宋体" charset="0"/>
          <a:cs typeface="Arial" charset="0"/>
        </a:defRPr>
      </a:lvl3pPr>
      <a:lvl4pPr algn="ctr" rtl="0" eaLnBrk="0" fontAlgn="base" hangingPunct="0">
        <a:spcBef>
          <a:spcPct val="0"/>
        </a:spcBef>
        <a:spcAft>
          <a:spcPct val="0"/>
        </a:spcAft>
        <a:defRPr kumimoji="1" sz="4400">
          <a:solidFill>
            <a:schemeClr val="tx2"/>
          </a:solidFill>
          <a:latin typeface="Arial" charset="0"/>
          <a:ea typeface="宋体" charset="0"/>
          <a:cs typeface="Arial" charset="0"/>
        </a:defRPr>
      </a:lvl4pPr>
      <a:lvl5pPr algn="ctr" rtl="0" eaLnBrk="0" fontAlgn="base" hangingPunct="0">
        <a:spcBef>
          <a:spcPct val="0"/>
        </a:spcBef>
        <a:spcAft>
          <a:spcPct val="0"/>
        </a:spcAft>
        <a:defRPr kumimoji="1" sz="4400">
          <a:solidFill>
            <a:schemeClr val="tx2"/>
          </a:solidFill>
          <a:latin typeface="Arial" charset="0"/>
          <a:ea typeface="宋体"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宋体" charset="0"/>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lnSpc>
                  <a:spcPct val="100000"/>
                </a:lnSpc>
              </a:pPr>
              <a:endParaRPr lang="en-US" sz="900" b="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lnSpc>
                    <a:spcPct val="100000"/>
                  </a:lnSpc>
                  <a:defRPr/>
                </a:pPr>
                <a:endParaRPr lang="en-US" sz="900" b="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b="0">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lnSpc>
                    <a:spcPct val="100000"/>
                  </a:lnSpc>
                </a:pPr>
                <a:endParaRPr lang="en-US" sz="900" b="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lnSpc>
                    <a:spcPct val="100000"/>
                  </a:lnSpc>
                </a:pPr>
                <a:endParaRPr lang="en-US" sz="900" b="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lnSpc>
                    <a:spcPct val="100000"/>
                  </a:lnSpc>
                </a:pPr>
                <a:endParaRPr lang="en-US" sz="900" b="0">
                  <a:solidFill>
                    <a:srgbClr val="FFA27C"/>
                  </a:solidFill>
                  <a:latin typeface="Arial" charset="0"/>
                </a:endParaRPr>
              </a:p>
            </p:txBody>
          </p:sp>
        </p:grpSp>
      </p:grpSp>
    </p:spTree>
    <p:extLst>
      <p:ext uri="{BB962C8B-B14F-4D97-AF65-F5344CB8AC3E}">
        <p14:creationId xmlns:p14="http://schemas.microsoft.com/office/powerpoint/2010/main" val="524418680"/>
      </p:ext>
    </p:extLst>
  </p:cSld>
  <p:clrMap bg1="dk2" tx1="lt1" bg2="dk1" tx2="lt2" accent1="accent1" accent2="accent2" accent3="accent3" accent4="accent4" accent5="accent5" accent6="accent6" hlink="hlink" folHlink="folHlink"/>
  <p:sldLayoutIdLst>
    <p:sldLayoutId id="2147484885" r:id="rId1"/>
    <p:sldLayoutId id="2147484886" r:id="rId2"/>
    <p:sldLayoutId id="2147484887" r:id="rId3"/>
    <p:sldLayoutId id="2147484888" r:id="rId4"/>
    <p:sldLayoutId id="2147484889" r:id="rId5"/>
    <p:sldLayoutId id="2147484890" r:id="rId6"/>
    <p:sldLayoutId id="2147484891" r:id="rId7"/>
    <p:sldLayoutId id="2147484892" r:id="rId8"/>
    <p:sldLayoutId id="2147484893" r:id="rId9"/>
    <p:sldLayoutId id="2147484894" r:id="rId10"/>
    <p:sldLayoutId id="2147484895" r:id="rId11"/>
    <p:sldLayoutId id="214748489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0">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0">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a:defRPr/>
            </a:pPr>
            <a:fld id="{8330111D-546B-D041-B048-E41F918F2345}" type="slidenum">
              <a:rPr lang="en-GB" b="0"/>
              <a:pPr>
                <a:defRPr/>
              </a:pPr>
              <a:t>‹#›</a:t>
            </a:fld>
            <a:endParaRPr lang="en-GB" b="0"/>
          </a:p>
        </p:txBody>
      </p:sp>
    </p:spTree>
    <p:extLst>
      <p:ext uri="{BB962C8B-B14F-4D97-AF65-F5344CB8AC3E}">
        <p14:creationId xmlns:p14="http://schemas.microsoft.com/office/powerpoint/2010/main" val="3147199468"/>
      </p:ext>
    </p:extLst>
  </p:cSld>
  <p:clrMap bg1="lt1" tx1="dk1" bg2="lt2" tx2="dk2" accent1="accent1" accent2="accent2" accent3="accent3" accent4="accent4" accent5="accent5" accent6="accent6" hlink="hlink" folHlink="folHlink"/>
  <p:sldLayoutIdLst>
    <p:sldLayoutId id="2147484898" r:id="rId1"/>
    <p:sldLayoutId id="2147484899" r:id="rId2"/>
    <p:sldLayoutId id="2147484900" r:id="rId3"/>
    <p:sldLayoutId id="2147484901" r:id="rId4"/>
    <p:sldLayoutId id="2147484902" r:id="rId5"/>
    <p:sldLayoutId id="2147484903" r:id="rId6"/>
    <p:sldLayoutId id="2147484904" r:id="rId7"/>
    <p:sldLayoutId id="2147484905" r:id="rId8"/>
    <p:sldLayoutId id="2147484906" r:id="rId9"/>
    <p:sldLayoutId id="2147484907" r:id="rId10"/>
    <p:sldLayoutId id="2147484908"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ltLang="zh-CN"/>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ltLang="zh-CN"/>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A9424FAE-8DA0-8548-A3E4-F7E10589BBF6}" type="slidenum">
              <a:rPr lang="zh-CN" altLang="en-US" smtClean="0"/>
              <a:pPr>
                <a:defRPr/>
              </a:pPr>
              <a:t>‹#›</a:t>
            </a:fld>
            <a:endParaRPr lang="en-US" altLang="zh-CN"/>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58" r:id="rId1"/>
    <p:sldLayoutId id="2147484959" r:id="rId2"/>
    <p:sldLayoutId id="2147484960" r:id="rId3"/>
    <p:sldLayoutId id="2147484961" r:id="rId4"/>
    <p:sldLayoutId id="2147484962" r:id="rId5"/>
    <p:sldLayoutId id="2147484963" r:id="rId6"/>
    <p:sldLayoutId id="2147484964" r:id="rId7"/>
    <p:sldLayoutId id="2147484965" r:id="rId8"/>
    <p:sldLayoutId id="2147484966" r:id="rId9"/>
    <p:sldLayoutId id="2147484967" r:id="rId10"/>
    <p:sldLayoutId id="214748496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ltLang="zh-CN"/>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ltLang="zh-CN"/>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A9424FAE-8DA0-8548-A3E4-F7E10589BBF6}" type="slidenum">
              <a:rPr lang="zh-CN" altLang="en-US" smtClean="0"/>
              <a:pPr>
                <a:defRPr/>
              </a:pPr>
              <a:t>‹#›</a:t>
            </a:fld>
            <a:endParaRPr lang="en-US" altLang="zh-CN"/>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ea typeface="Arial" charset="0"/>
                <a:cs typeface="Arial" charset="0"/>
              </a:defRPr>
            </a:lvl1pPr>
          </a:lstStyle>
          <a:p>
            <a:pPr>
              <a:lnSpc>
                <a:spcPct val="100000"/>
              </a:lnSpc>
              <a:defRPr/>
            </a:pPr>
            <a:endParaRPr lang="en-US">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a typeface="Arial" charset="0"/>
                <a:cs typeface="Arial" charset="0"/>
              </a:defRPr>
            </a:lvl1pPr>
          </a:lstStyle>
          <a:p>
            <a:pPr>
              <a:lnSpc>
                <a:spcPct val="100000"/>
              </a:lnSpc>
              <a:defRPr/>
            </a:pPr>
            <a:endParaRPr lang="en-US">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cs typeface="Arial" charset="0"/>
              </a:defRPr>
            </a:lvl1pPr>
          </a:lstStyle>
          <a:p>
            <a:pPr>
              <a:lnSpc>
                <a:spcPct val="100000"/>
              </a:lnSpc>
              <a:defRPr/>
            </a:pPr>
            <a:fld id="{6D9D8DB9-04D8-3142-B9A3-E96C2D4BB545}" type="slidenum">
              <a:rPr lang="en-US">
                <a:latin typeface="Arial" charset="0"/>
              </a:rPr>
              <a:pPr>
                <a:lnSpc>
                  <a:spcPct val="100000"/>
                </a:lnSpc>
                <a:defRPr/>
              </a:pPr>
              <a:t>‹#›</a:t>
            </a:fld>
            <a:endParaRPr lang="en-US">
              <a:latin typeface="Arial" charset="0"/>
            </a:endParaRPr>
          </a:p>
        </p:txBody>
      </p:sp>
    </p:spTree>
    <p:extLst>
      <p:ext uri="{BB962C8B-B14F-4D97-AF65-F5344CB8AC3E}">
        <p14:creationId xmlns:p14="http://schemas.microsoft.com/office/powerpoint/2010/main" val="870601766"/>
      </p:ext>
    </p:extLst>
  </p:cSld>
  <p:clrMap bg1="lt1" tx1="dk1" bg2="lt2" tx2="dk2" accent1="accent1" accent2="accent2" accent3="accent3" accent4="accent4" accent5="accent5" accent6="accent6" hlink="hlink" folHlink="folHlink"/>
  <p:sldLayoutIdLst>
    <p:sldLayoutId id="2147484994" r:id="rId1"/>
    <p:sldLayoutId id="2147484995" r:id="rId2"/>
    <p:sldLayoutId id="2147484996" r:id="rId3"/>
    <p:sldLayoutId id="2147484997" r:id="rId4"/>
    <p:sldLayoutId id="2147484998" r:id="rId5"/>
    <p:sldLayoutId id="2147484999" r:id="rId6"/>
    <p:sldLayoutId id="2147485000" r:id="rId7"/>
    <p:sldLayoutId id="2147485001" r:id="rId8"/>
    <p:sldLayoutId id="2147485002" r:id="rId9"/>
    <p:sldLayoutId id="2147485003" r:id="rId10"/>
    <p:sldLayoutId id="2147485004" r:id="rId11"/>
    <p:sldLayoutId id="2147485005" r:id="rId12"/>
    <p:sldLayoutId id="2147485006"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b="0">
              <a:solidFill>
                <a:srgbClr val="000000"/>
              </a:solidFill>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b="0">
              <a:solidFill>
                <a:srgbClr val="000000"/>
              </a:solidFill>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b="0">
                <a:solidFill>
                  <a:srgbClr val="000000"/>
                </a:solidFill>
              </a:rPr>
              <a:pPr>
                <a:defRPr/>
              </a:pPr>
              <a:t>‹#›</a:t>
            </a:fld>
            <a:endParaRPr lang="en-US" b="0">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875888"/>
      </p:ext>
    </p:extLst>
  </p:cSld>
  <p:clrMap bg1="lt1" tx1="dk1" bg2="lt2" tx2="dk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lnSpc>
                <a:spcPct val="100000"/>
              </a:lnSpc>
              <a:defRPr/>
            </a:pPr>
            <a:fld id="{1D5C261E-1679-774F-B786-F39C014CA69C}" type="datetimeFigureOut">
              <a:rPr lang="en-NZ"/>
              <a:pPr>
                <a:lnSpc>
                  <a:spcPct val="100000"/>
                </a:lnSpc>
                <a:defRPr/>
              </a:pPr>
              <a:t>28/09/2024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lnSpc>
                <a:spcPct val="100000"/>
              </a:lnSpc>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b="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lnSpc>
                <a:spcPct val="100000"/>
              </a:lnSpc>
              <a:defRPr/>
            </a:pPr>
            <a:fld id="{FAAF8DCE-046A-904B-90A6-C0407654BE76}" type="slidenum">
              <a:rPr lang="en-NZ"/>
              <a:pPr>
                <a:lnSpc>
                  <a:spcPct val="100000"/>
                </a:lnSpc>
                <a:defRPr/>
              </a:pPr>
              <a:t>‹#›</a:t>
            </a:fld>
            <a:endParaRPr lang="en-NZ"/>
          </a:p>
        </p:txBody>
      </p:sp>
    </p:spTree>
    <p:extLst>
      <p:ext uri="{BB962C8B-B14F-4D97-AF65-F5344CB8AC3E}">
        <p14:creationId xmlns:p14="http://schemas.microsoft.com/office/powerpoint/2010/main" val="9186068"/>
      </p:ext>
    </p:extLst>
  </p:cSld>
  <p:clrMap bg1="lt1" tx1="dk1" bg2="lt2" tx2="dk2" accent1="accent1" accent2="accent2" accent3="accent3" accent4="accent4" accent5="accent5" accent6="accent6" hlink="hlink" folHlink="folHlink"/>
  <p:sldLayoutIdLst>
    <p:sldLayoutId id="2147485020" r:id="rId1"/>
    <p:sldLayoutId id="2147485021" r:id="rId2"/>
    <p:sldLayoutId id="2147485022" r:id="rId3"/>
    <p:sldLayoutId id="2147485023" r:id="rId4"/>
    <p:sldLayoutId id="2147485024" r:id="rId5"/>
    <p:sldLayoutId id="2147485025" r:id="rId6"/>
    <p:sldLayoutId id="2147485026" r:id="rId7"/>
    <p:sldLayoutId id="2147485027" r:id="rId8"/>
    <p:sldLayoutId id="2147485028" r:id="rId9"/>
    <p:sldLayoutId id="2147485029" r:id="rId10"/>
    <p:sldLayoutId id="214748503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75006017"/>
      </p:ext>
    </p:extLst>
  </p:cSld>
  <p:clrMap bg1="lt1" tx1="dk1" bg2="lt2" tx2="dk2" accent1="accent1" accent2="accent2" accent3="accent3" accent4="accent4" accent5="accent5" accent6="accent6" hlink="hlink" folHlink="folHlink"/>
  <p:sldLayoutIdLst>
    <p:sldLayoutId id="2147485032" r:id="rId1"/>
    <p:sldLayoutId id="2147485033" r:id="rId2"/>
    <p:sldLayoutId id="2147485034" r:id="rId3"/>
    <p:sldLayoutId id="2147485035" r:id="rId4"/>
    <p:sldLayoutId id="2147485036" r:id="rId5"/>
    <p:sldLayoutId id="2147485037" r:id="rId6"/>
    <p:sldLayoutId id="2147485038" r:id="rId7"/>
    <p:sldLayoutId id="2147485039" r:id="rId8"/>
    <p:sldLayoutId id="2147485040" r:id="rId9"/>
    <p:sldLayoutId id="2147485041" r:id="rId10"/>
    <p:sldLayoutId id="214748504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lnSpc>
                <a:spcPct val="100000"/>
              </a:lnSpc>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lnSpc>
                <a:spcPct val="100000"/>
              </a:lnSpc>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lnSpc>
                <a:spcPct val="100000"/>
              </a:lnSpc>
              <a:defRPr/>
            </a:pPr>
            <a:fld id="{04623C9D-1D5E-814B-BC97-0788E92C0EA5}" type="slidenum">
              <a:rPr lang="en-US" b="0"/>
              <a:pPr>
                <a:lnSpc>
                  <a:spcPct val="100000"/>
                </a:lnSpc>
                <a:defRPr/>
              </a:pPr>
              <a:t>‹#›</a:t>
            </a:fld>
            <a:endParaRPr lang="en-US" b="0"/>
          </a:p>
        </p:txBody>
      </p:sp>
    </p:spTree>
    <p:extLst>
      <p:ext uri="{BB962C8B-B14F-4D97-AF65-F5344CB8AC3E}">
        <p14:creationId xmlns:p14="http://schemas.microsoft.com/office/powerpoint/2010/main" val="3420606986"/>
      </p:ext>
    </p:extLst>
  </p:cSld>
  <p:clrMap bg1="lt1" tx1="dk1" bg2="lt2" tx2="dk2" accent1="accent1" accent2="accent2" accent3="accent3" accent4="accent4" accent5="accent5" accent6="accent6" hlink="hlink" folHlink="folHlink"/>
  <p:sldLayoutIdLst>
    <p:sldLayoutId id="2147485044" r:id="rId1"/>
    <p:sldLayoutId id="2147485045" r:id="rId2"/>
    <p:sldLayoutId id="2147485046"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3054498399"/>
      </p:ext>
    </p:extLst>
  </p:cSld>
  <p:clrMap bg1="lt1" tx1="dk1" bg2="lt2" tx2="dk2" accent1="accent1" accent2="accent2" accent3="accent3" accent4="accent4" accent5="accent5" accent6="accent6" hlink="hlink" folHlink="folHlink"/>
  <p:sldLayoutIdLst>
    <p:sldLayoutId id="2147485048" r:id="rId1"/>
    <p:sldLayoutId id="2147485049" r:id="rId2"/>
    <p:sldLayoutId id="2147485050" r:id="rId3"/>
    <p:sldLayoutId id="2147485051" r:id="rId4"/>
    <p:sldLayoutId id="2147485052" r:id="rId5"/>
    <p:sldLayoutId id="2147485053" r:id="rId6"/>
    <p:sldLayoutId id="2147485054" r:id="rId7"/>
    <p:sldLayoutId id="2147485055" r:id="rId8"/>
    <p:sldLayoutId id="2147485056" r:id="rId9"/>
    <p:sldLayoutId id="2147485057" r:id="rId10"/>
    <p:sldLayoutId id="214748505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ltLang="zh-CN"/>
              <a:t>Click to edit the title text format</a:t>
            </a:r>
          </a:p>
        </p:txBody>
      </p:sp>
      <p:sp>
        <p:nvSpPr>
          <p:cNvPr id="41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zh-CN"/>
              <a:t>Click to edit the outline text format</a:t>
            </a:r>
          </a:p>
          <a:p>
            <a:pPr lvl="1"/>
            <a:r>
              <a:rPr lang="en-GB" altLang="zh-CN"/>
              <a:t>Second Outline Level</a:t>
            </a:r>
          </a:p>
          <a:p>
            <a:pPr lvl="2"/>
            <a:r>
              <a:rPr lang="en-GB" altLang="zh-CN"/>
              <a:t>Third Outline Level</a:t>
            </a:r>
          </a:p>
          <a:p>
            <a:pPr lvl="3"/>
            <a:r>
              <a:rPr lang="en-GB" altLang="zh-CN"/>
              <a:t>Fourth Outline Level</a:t>
            </a:r>
          </a:p>
          <a:p>
            <a:pPr lvl="4"/>
            <a:r>
              <a:rPr lang="en-GB" altLang="zh-CN"/>
              <a:t>Fifth Outline Level</a:t>
            </a:r>
          </a:p>
          <a:p>
            <a:pPr lvl="4"/>
            <a:r>
              <a:rPr lang="en-GB" altLang="zh-CN"/>
              <a:t>Sixth Outline Level</a:t>
            </a:r>
          </a:p>
          <a:p>
            <a:pPr lvl="4"/>
            <a:r>
              <a:rPr lang="en-GB" altLang="zh-CN"/>
              <a:t>Seventh Outline Level</a:t>
            </a:r>
          </a:p>
          <a:p>
            <a:pPr lvl="4"/>
            <a:r>
              <a:rPr lang="en-GB" altLang="zh-CN"/>
              <a:t>Eighth Outline Level</a:t>
            </a:r>
          </a:p>
          <a:p>
            <a:pPr lvl="4"/>
            <a:r>
              <a:rPr lang="en-GB" altLang="zh-CN"/>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0">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0">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b="0">
                <a:solidFill>
                  <a:srgbClr val="000000"/>
                </a:solidFill>
                <a:latin typeface="Times New Roman" charset="0"/>
              </a:defRPr>
            </a:lvl1pPr>
          </a:lstStyle>
          <a:p>
            <a:pPr>
              <a:defRPr/>
            </a:pPr>
            <a:fld id="{DA6F4D65-01C7-F74F-AD0B-A9E16B6633D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a:ea typeface="宋体"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kumimoji="1" sz="3200">
          <a:solidFill>
            <a:srgbClr val="FFFFFF"/>
          </a:solidFill>
          <a:latin typeface="Arial"/>
          <a:ea typeface="宋体"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kumimoji="1"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kumimoji="1"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kumimoji="1"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kumimoji="1"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45017219"/>
      </p:ext>
    </p:extLst>
  </p:cSld>
  <p:clrMap bg1="lt1" tx1="dk1" bg2="lt2" tx2="dk2" accent1="accent1" accent2="accent2" accent3="accent3" accent4="accent4" accent5="accent5" accent6="accent6" hlink="hlink" folHlink="folHlink"/>
  <p:sldLayoutIdLst>
    <p:sldLayoutId id="2147485060" r:id="rId1"/>
    <p:sldLayoutId id="2147485061" r:id="rId2"/>
    <p:sldLayoutId id="2147485062" r:id="rId3"/>
    <p:sldLayoutId id="2147485063" r:id="rId4"/>
    <p:sldLayoutId id="2147485064" r:id="rId5"/>
    <p:sldLayoutId id="2147485065" r:id="rId6"/>
    <p:sldLayoutId id="2147485066" r:id="rId7"/>
    <p:sldLayoutId id="2147485067" r:id="rId8"/>
    <p:sldLayoutId id="2147485068" r:id="rId9"/>
    <p:sldLayoutId id="2147485069" r:id="rId10"/>
    <p:sldLayoutId id="214748507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301159282"/>
      </p:ext>
    </p:extLst>
  </p:cSld>
  <p:clrMap bg1="lt1" tx1="dk1" bg2="lt2" tx2="dk2" accent1="accent1" accent2="accent2" accent3="accent3" accent4="accent4" accent5="accent5" accent6="accent6" hlink="hlink" folHlink="folHlink"/>
  <p:sldLayoutIdLst>
    <p:sldLayoutId id="2147485072" r:id="rId1"/>
    <p:sldLayoutId id="2147485073" r:id="rId2"/>
    <p:sldLayoutId id="2147485074" r:id="rId3"/>
    <p:sldLayoutId id="2147485075" r:id="rId4"/>
    <p:sldLayoutId id="2147485076" r:id="rId5"/>
    <p:sldLayoutId id="2147485077" r:id="rId6"/>
    <p:sldLayoutId id="2147485078" r:id="rId7"/>
    <p:sldLayoutId id="2147485079" r:id="rId8"/>
    <p:sldLayoutId id="2147485080" r:id="rId9"/>
    <p:sldLayoutId id="2147485081" r:id="rId10"/>
    <p:sldLayoutId id="21474850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816412700"/>
      </p:ext>
    </p:extLst>
  </p:cSld>
  <p:clrMap bg1="lt1" tx1="dk1" bg2="lt2" tx2="dk2" accent1="accent1" accent2="accent2" accent3="accent3" accent4="accent4" accent5="accent5" accent6="accent6" hlink="hlink" folHlink="folHlink"/>
  <p:sldLayoutIdLst>
    <p:sldLayoutId id="2147485084" r:id="rId1"/>
    <p:sldLayoutId id="2147485085" r:id="rId2"/>
    <p:sldLayoutId id="2147485086" r:id="rId3"/>
    <p:sldLayoutId id="2147485087" r:id="rId4"/>
    <p:sldLayoutId id="2147485088" r:id="rId5"/>
    <p:sldLayoutId id="2147485089" r:id="rId6"/>
    <p:sldLayoutId id="2147485090" r:id="rId7"/>
    <p:sldLayoutId id="2147485091" r:id="rId8"/>
    <p:sldLayoutId id="2147485092" r:id="rId9"/>
    <p:sldLayoutId id="2147485093" r:id="rId10"/>
    <p:sldLayoutId id="21474850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3661609895"/>
      </p:ext>
    </p:extLst>
  </p:cSld>
  <p:clrMap bg1="lt1" tx1="dk1" bg2="lt2" tx2="dk2" accent1="accent1" accent2="accent2" accent3="accent3" accent4="accent4" accent5="accent5" accent6="accent6" hlink="hlink" folHlink="folHlink"/>
  <p:sldLayoutIdLst>
    <p:sldLayoutId id="2147485096" r:id="rId1"/>
    <p:sldLayoutId id="2147485097" r:id="rId2"/>
    <p:sldLayoutId id="2147485098" r:id="rId3"/>
    <p:sldLayoutId id="2147485099" r:id="rId4"/>
    <p:sldLayoutId id="2147485100" r:id="rId5"/>
    <p:sldLayoutId id="2147485101" r:id="rId6"/>
    <p:sldLayoutId id="2147485102" r:id="rId7"/>
    <p:sldLayoutId id="2147485103" r:id="rId8"/>
    <p:sldLayoutId id="2147485104" r:id="rId9"/>
    <p:sldLayoutId id="2147485105" r:id="rId10"/>
    <p:sldLayoutId id="21474851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106132948"/>
      </p:ext>
    </p:extLst>
  </p:cSld>
  <p:clrMap bg1="lt1" tx1="dk1" bg2="lt2" tx2="dk2" accent1="accent1" accent2="accent2" accent3="accent3" accent4="accent4" accent5="accent5" accent6="accent6" hlink="hlink" folHlink="folHlink"/>
  <p:sldLayoutIdLst>
    <p:sldLayoutId id="2147485108" r:id="rId1"/>
    <p:sldLayoutId id="2147485109" r:id="rId2"/>
    <p:sldLayoutId id="2147485110" r:id="rId3"/>
    <p:sldLayoutId id="2147485111" r:id="rId4"/>
    <p:sldLayoutId id="2147485112" r:id="rId5"/>
    <p:sldLayoutId id="2147485113" r:id="rId6"/>
    <p:sldLayoutId id="2147485114" r:id="rId7"/>
    <p:sldLayoutId id="2147485115" r:id="rId8"/>
    <p:sldLayoutId id="2147485116" r:id="rId9"/>
    <p:sldLayoutId id="2147485117" r:id="rId10"/>
    <p:sldLayoutId id="21474851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1067612855"/>
      </p:ext>
    </p:extLst>
  </p:cSld>
  <p:clrMap bg1="lt1" tx1="dk1" bg2="lt2" tx2="dk2" accent1="accent1" accent2="accent2" accent3="accent3" accent4="accent4" accent5="accent5" accent6="accent6" hlink="hlink" folHlink="folHlink"/>
  <p:sldLayoutIdLst>
    <p:sldLayoutId id="2147485120" r:id="rId1"/>
    <p:sldLayoutId id="2147485121" r:id="rId2"/>
    <p:sldLayoutId id="2147485122" r:id="rId3"/>
    <p:sldLayoutId id="2147485123" r:id="rId4"/>
    <p:sldLayoutId id="2147485124" r:id="rId5"/>
    <p:sldLayoutId id="2147485125" r:id="rId6"/>
    <p:sldLayoutId id="2147485126" r:id="rId7"/>
    <p:sldLayoutId id="2147485127" r:id="rId8"/>
    <p:sldLayoutId id="2147485128" r:id="rId9"/>
    <p:sldLayoutId id="2147485129" r:id="rId10"/>
    <p:sldLayoutId id="21474851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419734080"/>
      </p:ext>
    </p:extLst>
  </p:cSld>
  <p:clrMap bg1="lt1" tx1="dk1" bg2="lt2" tx2="dk2" accent1="accent1" accent2="accent2" accent3="accent3" accent4="accent4" accent5="accent5" accent6="accent6" hlink="hlink" folHlink="folHlink"/>
  <p:sldLayoutIdLst>
    <p:sldLayoutId id="2147485132" r:id="rId1"/>
    <p:sldLayoutId id="2147485133" r:id="rId2"/>
    <p:sldLayoutId id="2147485134" r:id="rId3"/>
    <p:sldLayoutId id="2147485135" r:id="rId4"/>
    <p:sldLayoutId id="2147485136" r:id="rId5"/>
    <p:sldLayoutId id="2147485137" r:id="rId6"/>
    <p:sldLayoutId id="2147485138" r:id="rId7"/>
    <p:sldLayoutId id="2147485139" r:id="rId8"/>
    <p:sldLayoutId id="2147485140" r:id="rId9"/>
    <p:sldLayoutId id="2147485141" r:id="rId10"/>
    <p:sldLayoutId id="214748514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1888816464"/>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b="0">
              <a:solidFill>
                <a:srgbClr val="000000"/>
              </a:solidFill>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b="0">
              <a:solidFill>
                <a:srgbClr val="000000"/>
              </a:solidFill>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b="0">
                <a:solidFill>
                  <a:srgbClr val="000000"/>
                </a:solidFill>
              </a:rPr>
              <a:pPr>
                <a:defRPr/>
              </a:pPr>
              <a:t>‹#›</a:t>
            </a:fld>
            <a:endParaRPr lang="en-US" b="0">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4419303"/>
      </p:ext>
    </p:extLst>
  </p:cSld>
  <p:clrMap bg1="lt1" tx1="dk1" bg2="lt2" tx2="dk2" accent1="accent1" accent2="accent2" accent3="accent3" accent4="accent4" accent5="accent5" accent6="accent6" hlink="hlink" folHlink="folHlink"/>
  <p:sldLayoutIdLst>
    <p:sldLayoutId id="2147485156" r:id="rId1"/>
    <p:sldLayoutId id="2147485157" r:id="rId2"/>
    <p:sldLayoutId id="2147485158" r:id="rId3"/>
    <p:sldLayoutId id="2147485159" r:id="rId4"/>
    <p:sldLayoutId id="2147485160" r:id="rId5"/>
    <p:sldLayoutId id="2147485161" r:id="rId6"/>
    <p:sldLayoutId id="2147485162" r:id="rId7"/>
    <p:sldLayoutId id="2147485163" r:id="rId8"/>
    <p:sldLayoutId id="2147485164" r:id="rId9"/>
    <p:sldLayoutId id="2147485165" r:id="rId10"/>
    <p:sldLayoutId id="214748516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3619245691"/>
      </p:ext>
    </p:extLst>
  </p:cSld>
  <p:clrMap bg1="lt1" tx1="dk1" bg2="lt2" tx2="dk2" accent1="accent1" accent2="accent2" accent3="accent3" accent4="accent4" accent5="accent5" accent6="accent6" hlink="hlink" folHlink="folHlink"/>
  <p:sldLayoutIdLst>
    <p:sldLayoutId id="2147485168" r:id="rId1"/>
    <p:sldLayoutId id="2147485169" r:id="rId2"/>
    <p:sldLayoutId id="2147485170" r:id="rId3"/>
    <p:sldLayoutId id="2147485171" r:id="rId4"/>
    <p:sldLayoutId id="2147485172" r:id="rId5"/>
    <p:sldLayoutId id="2147485173" r:id="rId6"/>
    <p:sldLayoutId id="2147485174" r:id="rId7"/>
    <p:sldLayoutId id="2147485175" r:id="rId8"/>
    <p:sldLayoutId id="2147485176" r:id="rId9"/>
    <p:sldLayoutId id="2147485177" r:id="rId10"/>
    <p:sldLayoutId id="214748517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smtClean="0">
                <a:latin typeface="Times New Roman" charset="0"/>
                <a:cs typeface="Times New Roman" charset="0"/>
              </a:defRPr>
            </a:lvl1pPr>
          </a:lstStyle>
          <a:p>
            <a:pPr>
              <a:defRPr/>
            </a:pPr>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smtClean="0">
                <a:latin typeface="Times New Roman" charset="0"/>
                <a:cs typeface="Times New Roman" charset="0"/>
              </a:defRPr>
            </a:lvl1pPr>
          </a:lstStyle>
          <a:p>
            <a:pPr>
              <a:defRPr/>
            </a:pPr>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charset="0"/>
                <a:cs typeface="Times New Roman" charset="0"/>
              </a:defRPr>
            </a:lvl1pPr>
          </a:lstStyle>
          <a:p>
            <a:pPr>
              <a:defRPr/>
            </a:pPr>
            <a:fld id="{F0121938-48A4-A24B-A9B8-14E9D486A147}" type="slidenum">
              <a:rPr lang="en-US"/>
              <a:pPr>
                <a:defRPr/>
              </a:pPr>
              <a:t>‹#›</a:t>
            </a:fld>
            <a:endParaRPr lang="en-US"/>
          </a:p>
        </p:txBody>
      </p:sp>
      <p:pic>
        <p:nvPicPr>
          <p:cNvPr id="54278"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556" r:id="rId1"/>
    <p:sldLayoutId id="2147484557" r:id="rId2"/>
    <p:sldLayoutId id="2147484558" r:id="rId3"/>
    <p:sldLayoutId id="2147484559" r:id="rId4"/>
    <p:sldLayoutId id="2147484560" r:id="rId5"/>
    <p:sldLayoutId id="2147484561" r:id="rId6"/>
    <p:sldLayoutId id="2147484562" r:id="rId7"/>
    <p:sldLayoutId id="2147484563" r:id="rId8"/>
    <p:sldLayoutId id="2147484564" r:id="rId9"/>
    <p:sldLayoutId id="2147484565" r:id="rId10"/>
    <p:sldLayoutId id="2147484566"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203495670"/>
      </p:ext>
    </p:extLst>
  </p:cSld>
  <p:clrMap bg1="lt1" tx1="dk1" bg2="lt2" tx2="dk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 id="2147485185" r:id="rId6"/>
    <p:sldLayoutId id="2147485186" r:id="rId7"/>
    <p:sldLayoutId id="2147485187" r:id="rId8"/>
    <p:sldLayoutId id="2147485188" r:id="rId9"/>
    <p:sldLayoutId id="2147485189" r:id="rId10"/>
    <p:sldLayoutId id="214748519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509690447"/>
      </p:ext>
    </p:extLst>
  </p:cSld>
  <p:clrMap bg1="lt1" tx1="dk1" bg2="lt2" tx2="dk2" accent1="accent1" accent2="accent2" accent3="accent3" accent4="accent4" accent5="accent5" accent6="accent6" hlink="hlink" folHlink="folHlink"/>
  <p:sldLayoutIdLst>
    <p:sldLayoutId id="2147485192" r:id="rId1"/>
    <p:sldLayoutId id="2147485193" r:id="rId2"/>
    <p:sldLayoutId id="2147485194" r:id="rId3"/>
    <p:sldLayoutId id="2147485195" r:id="rId4"/>
    <p:sldLayoutId id="2147485196" r:id="rId5"/>
    <p:sldLayoutId id="2147485197" r:id="rId6"/>
    <p:sldLayoutId id="2147485198" r:id="rId7"/>
    <p:sldLayoutId id="2147485199" r:id="rId8"/>
    <p:sldLayoutId id="2147485200" r:id="rId9"/>
    <p:sldLayoutId id="2147485201" r:id="rId10"/>
    <p:sldLayoutId id="214748520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b="0">
              <a:solidFill>
                <a:srgbClr val="000000"/>
              </a:solidFill>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b="0">
              <a:solidFill>
                <a:srgbClr val="000000"/>
              </a:solidFill>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b="0">
                <a:solidFill>
                  <a:srgbClr val="000000"/>
                </a:solidFill>
              </a:rPr>
              <a:pPr>
                <a:defRPr/>
              </a:pPr>
              <a:t>‹#›</a:t>
            </a:fld>
            <a:endParaRPr lang="en-US" b="0">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8433334"/>
      </p:ext>
    </p:extLst>
  </p:cSld>
  <p:clrMap bg1="lt1" tx1="dk1" bg2="lt2" tx2="dk2" accent1="accent1" accent2="accent2" accent3="accent3" accent4="accent4" accent5="accent5" accent6="accent6" hlink="hlink" folHlink="folHlink"/>
  <p:sldLayoutIdLst>
    <p:sldLayoutId id="2147485204" r:id="rId1"/>
    <p:sldLayoutId id="2147485205" r:id="rId2"/>
    <p:sldLayoutId id="2147485206" r:id="rId3"/>
    <p:sldLayoutId id="2147485207" r:id="rId4"/>
    <p:sldLayoutId id="2147485208" r:id="rId5"/>
    <p:sldLayoutId id="2147485209" r:id="rId6"/>
    <p:sldLayoutId id="2147485210" r:id="rId7"/>
    <p:sldLayoutId id="2147485211" r:id="rId8"/>
    <p:sldLayoutId id="2147485212" r:id="rId9"/>
    <p:sldLayoutId id="2147485213" r:id="rId10"/>
    <p:sldLayoutId id="214748521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547534386"/>
      </p:ext>
    </p:extLst>
  </p:cSld>
  <p:clrMap bg1="lt1" tx1="dk1" bg2="lt2" tx2="dk2" accent1="accent1" accent2="accent2" accent3="accent3" accent4="accent4" accent5="accent5" accent6="accent6" hlink="hlink" folHlink="folHlink"/>
  <p:sldLayoutIdLst>
    <p:sldLayoutId id="2147485216" r:id="rId1"/>
    <p:sldLayoutId id="2147485217" r:id="rId2"/>
    <p:sldLayoutId id="2147485218" r:id="rId3"/>
    <p:sldLayoutId id="2147485219" r:id="rId4"/>
    <p:sldLayoutId id="2147485220" r:id="rId5"/>
    <p:sldLayoutId id="2147485221" r:id="rId6"/>
    <p:sldLayoutId id="2147485222" r:id="rId7"/>
    <p:sldLayoutId id="2147485223" r:id="rId8"/>
    <p:sldLayoutId id="2147485224" r:id="rId9"/>
    <p:sldLayoutId id="2147485225" r:id="rId10"/>
    <p:sldLayoutId id="214748522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199147538"/>
      </p:ext>
    </p:extLst>
  </p:cSld>
  <p:clrMap bg1="lt1" tx1="dk1" bg2="lt2" tx2="dk2" accent1="accent1" accent2="accent2" accent3="accent3" accent4="accent4" accent5="accent5" accent6="accent6" hlink="hlink" folHlink="folHlink"/>
  <p:sldLayoutIdLst>
    <p:sldLayoutId id="2147485228" r:id="rId1"/>
    <p:sldLayoutId id="2147485229" r:id="rId2"/>
    <p:sldLayoutId id="2147485230" r:id="rId3"/>
    <p:sldLayoutId id="2147485231" r:id="rId4"/>
    <p:sldLayoutId id="2147485232" r:id="rId5"/>
    <p:sldLayoutId id="2147485233" r:id="rId6"/>
    <p:sldLayoutId id="2147485234" r:id="rId7"/>
    <p:sldLayoutId id="2147485235" r:id="rId8"/>
    <p:sldLayoutId id="2147485236" r:id="rId9"/>
    <p:sldLayoutId id="2147485237" r:id="rId10"/>
    <p:sldLayoutId id="21474852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005080570"/>
      </p:ext>
    </p:extLst>
  </p:cSld>
  <p:clrMap bg1="lt1" tx1="dk1" bg2="lt2" tx2="dk2" accent1="accent1" accent2="accent2" accent3="accent3" accent4="accent4" accent5="accent5" accent6="accent6" hlink="hlink" folHlink="folHlink"/>
  <p:sldLayoutIdLst>
    <p:sldLayoutId id="2147485240" r:id="rId1"/>
    <p:sldLayoutId id="2147485241" r:id="rId2"/>
    <p:sldLayoutId id="2147485242" r:id="rId3"/>
    <p:sldLayoutId id="2147485243" r:id="rId4"/>
    <p:sldLayoutId id="2147485244" r:id="rId5"/>
    <p:sldLayoutId id="2147485245" r:id="rId6"/>
    <p:sldLayoutId id="2147485246" r:id="rId7"/>
    <p:sldLayoutId id="2147485247" r:id="rId8"/>
    <p:sldLayoutId id="2147485248" r:id="rId9"/>
    <p:sldLayoutId id="2147485249" r:id="rId10"/>
    <p:sldLayoutId id="214748525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594725685"/>
      </p:ext>
    </p:extLst>
  </p:cSld>
  <p:clrMap bg1="lt1" tx1="dk1" bg2="lt2" tx2="dk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1" r:id="rId10"/>
    <p:sldLayoutId id="21474852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462858553"/>
      </p:ext>
    </p:extLst>
  </p:cSld>
  <p:clrMap bg1="lt1" tx1="dk1" bg2="lt2" tx2="dk2" accent1="accent1" accent2="accent2" accent3="accent3" accent4="accent4" accent5="accent5" accent6="accent6" hlink="hlink" folHlink="folHlink"/>
  <p:sldLayoutIdLst>
    <p:sldLayoutId id="2147485276" r:id="rId1"/>
    <p:sldLayoutId id="2147485277" r:id="rId2"/>
    <p:sldLayoutId id="2147485278" r:id="rId3"/>
    <p:sldLayoutId id="2147485279" r:id="rId4"/>
    <p:sldLayoutId id="2147485280" r:id="rId5"/>
    <p:sldLayoutId id="2147485281" r:id="rId6"/>
    <p:sldLayoutId id="2147485282" r:id="rId7"/>
    <p:sldLayoutId id="2147485283" r:id="rId8"/>
    <p:sldLayoutId id="2147485284" r:id="rId9"/>
    <p:sldLayoutId id="2147485285" r:id="rId10"/>
    <p:sldLayoutId id="214748528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3229172552"/>
      </p:ext>
    </p:extLst>
  </p:cSld>
  <p:clrMap bg1="lt1" tx1="dk1" bg2="lt2" tx2="dk2" accent1="accent1" accent2="accent2" accent3="accent3" accent4="accent4" accent5="accent5" accent6="accent6" hlink="hlink" folHlink="folHlink"/>
  <p:sldLayoutIdLst>
    <p:sldLayoutId id="2147485288" r:id="rId1"/>
    <p:sldLayoutId id="2147485289" r:id="rId2"/>
    <p:sldLayoutId id="2147485290" r:id="rId3"/>
    <p:sldLayoutId id="2147485291" r:id="rId4"/>
    <p:sldLayoutId id="2147485292" r:id="rId5"/>
    <p:sldLayoutId id="2147485293" r:id="rId6"/>
    <p:sldLayoutId id="2147485294" r:id="rId7"/>
    <p:sldLayoutId id="2147485295" r:id="rId8"/>
    <p:sldLayoutId id="2147485296" r:id="rId9"/>
    <p:sldLayoutId id="2147485297" r:id="rId10"/>
    <p:sldLayoutId id="214748529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1000505248"/>
      </p:ext>
    </p:extLst>
  </p:cSld>
  <p:clrMap bg1="lt1" tx1="dk1" bg2="lt2" tx2="dk2" accent1="accent1" accent2="accent2" accent3="accent3" accent4="accent4" accent5="accent5" accent6="accent6" hlink="hlink" folHlink="folHlink"/>
  <p:sldLayoutIdLst>
    <p:sldLayoutId id="2147485312" r:id="rId1"/>
    <p:sldLayoutId id="2147485313" r:id="rId2"/>
    <p:sldLayoutId id="2147485314" r:id="rId3"/>
    <p:sldLayoutId id="2147485315" r:id="rId4"/>
    <p:sldLayoutId id="2147485316" r:id="rId5"/>
    <p:sldLayoutId id="2147485317" r:id="rId6"/>
    <p:sldLayoutId id="2147485318" r:id="rId7"/>
    <p:sldLayoutId id="2147485319" r:id="rId8"/>
    <p:sldLayoutId id="2147485320" r:id="rId9"/>
    <p:sldLayoutId id="2147485321" r:id="rId10"/>
    <p:sldLayoutId id="21474853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latin typeface="Times New Roman" charset="0"/>
                <a:cs typeface="Times New Roman" charset="0"/>
              </a:defRPr>
            </a:lvl1pPr>
          </a:lstStyle>
          <a:p>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latin typeface="Times New Roman" charset="0"/>
                <a:cs typeface="Times New Roman" charset="0"/>
              </a:defRPr>
            </a:lvl1pPr>
          </a:lstStyle>
          <a:p>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charset="0"/>
                <a:cs typeface="Times New Roman" charset="0"/>
              </a:defRPr>
            </a:lvl1pPr>
          </a:lstStyle>
          <a:p>
            <a:pPr>
              <a:defRPr/>
            </a:pPr>
            <a:fld id="{B63314FD-7867-FE45-A54F-E44A9EA7163E}" type="slidenum">
              <a:rPr lang="en-US"/>
              <a:pPr>
                <a:defRPr/>
              </a:pPr>
              <a:t>‹#›</a:t>
            </a:fld>
            <a:endParaRPr lang="en-US"/>
          </a:p>
        </p:txBody>
      </p:sp>
      <p:pic>
        <p:nvPicPr>
          <p:cNvPr id="258054"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5"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172804852"/>
      </p:ext>
    </p:extLst>
  </p:cSld>
  <p:clrMap bg1="lt1" tx1="dk1" bg2="lt2" tx2="dk2" accent1="accent1" accent2="accent2" accent3="accent3" accent4="accent4" accent5="accent5" accent6="accent6" hlink="hlink" folHlink="folHlink"/>
  <p:sldLayoutIdLst>
    <p:sldLayoutId id="2147485324" r:id="rId1"/>
    <p:sldLayoutId id="2147485325" r:id="rId2"/>
    <p:sldLayoutId id="2147485326" r:id="rId3"/>
    <p:sldLayoutId id="2147485327" r:id="rId4"/>
    <p:sldLayoutId id="2147485328" r:id="rId5"/>
    <p:sldLayoutId id="2147485329" r:id="rId6"/>
    <p:sldLayoutId id="2147485330" r:id="rId7"/>
    <p:sldLayoutId id="2147485331" r:id="rId8"/>
    <p:sldLayoutId id="2147485332" r:id="rId9"/>
    <p:sldLayoutId id="2147485333" r:id="rId10"/>
    <p:sldLayoutId id="214748533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61947296"/>
      </p:ext>
    </p:extLst>
  </p:cSld>
  <p:clrMap bg1="lt1" tx1="dk1" bg2="lt2" tx2="dk2" accent1="accent1" accent2="accent2" accent3="accent3" accent4="accent4" accent5="accent5" accent6="accent6" hlink="hlink" folHlink="folHlink"/>
  <p:sldLayoutIdLst>
    <p:sldLayoutId id="2147485336" r:id="rId1"/>
    <p:sldLayoutId id="2147485337" r:id="rId2"/>
    <p:sldLayoutId id="2147485338" r:id="rId3"/>
    <p:sldLayoutId id="2147485339" r:id="rId4"/>
    <p:sldLayoutId id="2147485340" r:id="rId5"/>
    <p:sldLayoutId id="2147485341" r:id="rId6"/>
    <p:sldLayoutId id="2147485342" r:id="rId7"/>
    <p:sldLayoutId id="2147485343" r:id="rId8"/>
    <p:sldLayoutId id="2147485344" r:id="rId9"/>
    <p:sldLayoutId id="2147485345" r:id="rId10"/>
    <p:sldLayoutId id="214748534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352948512"/>
      </p:ext>
    </p:extLst>
  </p:cSld>
  <p:clrMap bg1="lt1" tx1="dk1" bg2="lt2" tx2="dk2" accent1="accent1" accent2="accent2" accent3="accent3" accent4="accent4" accent5="accent5" accent6="accent6" hlink="hlink" folHlink="folHlink"/>
  <p:sldLayoutIdLst>
    <p:sldLayoutId id="2147485348" r:id="rId1"/>
    <p:sldLayoutId id="2147485349" r:id="rId2"/>
    <p:sldLayoutId id="2147485350" r:id="rId3"/>
    <p:sldLayoutId id="2147485351" r:id="rId4"/>
    <p:sldLayoutId id="2147485352" r:id="rId5"/>
    <p:sldLayoutId id="2147485353" r:id="rId6"/>
    <p:sldLayoutId id="2147485354" r:id="rId7"/>
    <p:sldLayoutId id="2147485355" r:id="rId8"/>
    <p:sldLayoutId id="2147485356" r:id="rId9"/>
    <p:sldLayoutId id="2147485357" r:id="rId10"/>
    <p:sldLayoutId id="214748535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3054619526"/>
      </p:ext>
    </p:extLst>
  </p:cSld>
  <p:clrMap bg1="lt1" tx1="dk1" bg2="lt2" tx2="dk2" accent1="accent1" accent2="accent2" accent3="accent3" accent4="accent4" accent5="accent5" accent6="accent6" hlink="hlink" folHlink="folHlink"/>
  <p:sldLayoutIdLst>
    <p:sldLayoutId id="2147485360" r:id="rId1"/>
    <p:sldLayoutId id="2147485361" r:id="rId2"/>
    <p:sldLayoutId id="2147485362" r:id="rId3"/>
    <p:sldLayoutId id="2147485363" r:id="rId4"/>
    <p:sldLayoutId id="2147485364" r:id="rId5"/>
    <p:sldLayoutId id="2147485365" r:id="rId6"/>
    <p:sldLayoutId id="2147485366" r:id="rId7"/>
    <p:sldLayoutId id="2147485367" r:id="rId8"/>
    <p:sldLayoutId id="2147485368" r:id="rId9"/>
    <p:sldLayoutId id="2147485369" r:id="rId10"/>
    <p:sldLayoutId id="214748537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557857205"/>
      </p:ext>
    </p:extLst>
  </p:cSld>
  <p:clrMap bg1="lt1" tx1="dk1" bg2="lt2" tx2="dk2" accent1="accent1" accent2="accent2" accent3="accent3" accent4="accent4" accent5="accent5" accent6="accent6" hlink="hlink" folHlink="folHlink"/>
  <p:sldLayoutIdLst>
    <p:sldLayoutId id="2147485372" r:id="rId1"/>
    <p:sldLayoutId id="2147485373" r:id="rId2"/>
    <p:sldLayoutId id="2147485374" r:id="rId3"/>
    <p:sldLayoutId id="2147485375" r:id="rId4"/>
    <p:sldLayoutId id="2147485376" r:id="rId5"/>
    <p:sldLayoutId id="2147485377" r:id="rId6"/>
    <p:sldLayoutId id="2147485378" r:id="rId7"/>
    <p:sldLayoutId id="2147485379" r:id="rId8"/>
    <p:sldLayoutId id="2147485380" r:id="rId9"/>
    <p:sldLayoutId id="2147485381" r:id="rId10"/>
    <p:sldLayoutId id="21474853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3607990990"/>
      </p:ext>
    </p:extLst>
  </p:cSld>
  <p:clrMap bg1="lt1" tx1="dk1" bg2="lt2" tx2="dk2" accent1="accent1" accent2="accent2" accent3="accent3" accent4="accent4" accent5="accent5" accent6="accent6" hlink="hlink" folHlink="folHlink"/>
  <p:sldLayoutIdLst>
    <p:sldLayoutId id="2147485384" r:id="rId1"/>
    <p:sldLayoutId id="2147485385" r:id="rId2"/>
    <p:sldLayoutId id="2147485386" r:id="rId3"/>
    <p:sldLayoutId id="2147485387" r:id="rId4"/>
    <p:sldLayoutId id="2147485388" r:id="rId5"/>
    <p:sldLayoutId id="2147485389" r:id="rId6"/>
    <p:sldLayoutId id="2147485390" r:id="rId7"/>
    <p:sldLayoutId id="2147485391" r:id="rId8"/>
    <p:sldLayoutId id="2147485392" r:id="rId9"/>
    <p:sldLayoutId id="2147485393" r:id="rId10"/>
    <p:sldLayoutId id="21474853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3704988876"/>
      </p:ext>
    </p:extLst>
  </p:cSld>
  <p:clrMap bg1="lt1" tx1="dk1" bg2="lt2" tx2="dk2" accent1="accent1" accent2="accent2" accent3="accent3" accent4="accent4" accent5="accent5" accent6="accent6" hlink="hlink" folHlink="folHlink"/>
  <p:sldLayoutIdLst>
    <p:sldLayoutId id="2147485396" r:id="rId1"/>
    <p:sldLayoutId id="2147485397" r:id="rId2"/>
    <p:sldLayoutId id="2147485398" r:id="rId3"/>
    <p:sldLayoutId id="2147485399" r:id="rId4"/>
    <p:sldLayoutId id="2147485400" r:id="rId5"/>
    <p:sldLayoutId id="2147485401" r:id="rId6"/>
    <p:sldLayoutId id="2147485402" r:id="rId7"/>
    <p:sldLayoutId id="2147485403" r:id="rId8"/>
    <p:sldLayoutId id="2147485404" r:id="rId9"/>
    <p:sldLayoutId id="2147485405" r:id="rId10"/>
    <p:sldLayoutId id="21474854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1371600" y="533400"/>
            <a:ext cx="7543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solidFill>
                  <a:schemeClr val="tx1"/>
                </a:solidFill>
                <a:latin typeface="Times New Roman" charset="0"/>
                <a:ea typeface="宋体" charset="0"/>
                <a:cs typeface="宋体" charset="0"/>
              </a:defRPr>
            </a:lvl1pPr>
          </a:lstStyle>
          <a:p>
            <a:pPr>
              <a:defRPr/>
            </a:pPr>
            <a:endParaRPr lang="en-US" altLang="zh-CN">
              <a:solidFill>
                <a:srgbClr val="000000"/>
              </a:solidFill>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solidFill>
                  <a:schemeClr val="tx1"/>
                </a:solidFill>
                <a:latin typeface="Times New Roman" charset="0"/>
                <a:ea typeface="宋体" charset="0"/>
                <a:cs typeface="宋体" charset="0"/>
              </a:defRPr>
            </a:lvl1pPr>
          </a:lstStyle>
          <a:p>
            <a:pPr>
              <a:defRPr/>
            </a:pPr>
            <a:endParaRPr lang="en-US" altLang="zh-CN">
              <a:solidFill>
                <a:srgbClr val="000000"/>
              </a:solidFill>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chemeClr val="tx1"/>
                </a:solidFill>
                <a:latin typeface="+mn-lt"/>
                <a:ea typeface="宋体" charset="0"/>
                <a:cs typeface="宋体" charset="0"/>
              </a:defRPr>
            </a:lvl1pPr>
          </a:lstStyle>
          <a:p>
            <a:pPr>
              <a:defRPr/>
            </a:pPr>
            <a:fld id="{A9424FAE-8DA0-8548-A3E4-F7E10589BBF6}" type="slidenum">
              <a:rPr lang="zh-CN" altLang="en-US">
                <a:solidFill>
                  <a:srgbClr val="000000"/>
                </a:solidFill>
              </a:rPr>
              <a:pPr>
                <a:defRPr/>
              </a:pPr>
              <a:t>‹#›</a:t>
            </a:fld>
            <a:endParaRPr lang="en-US" altLang="zh-CN">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3" name="Rectangle 7"/>
          <p:cNvSpPr>
            <a:spLocks noGrp="1" noChangeArrowheads="1"/>
          </p:cNvSpPr>
          <p:nvPr>
            <p:ph type="body" idx="1"/>
          </p:nvPr>
        </p:nvSpPr>
        <p:spPr bwMode="auto">
          <a:xfrm>
            <a:off x="1371600" y="1981200"/>
            <a:ext cx="762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1423222302"/>
      </p:ext>
    </p:extLst>
  </p:cSld>
  <p:clrMap bg1="lt1" tx1="dk1" bg2="lt2" tx2="dk2" accent1="accent1" accent2="accent2" accent3="accent3" accent4="accent4" accent5="accent5" accent6="accent6" hlink="hlink" folHlink="folHlink"/>
  <p:sldLayoutIdLst>
    <p:sldLayoutId id="2147485408" r:id="rId1"/>
    <p:sldLayoutId id="2147485409" r:id="rId2"/>
    <p:sldLayoutId id="2147485410" r:id="rId3"/>
    <p:sldLayoutId id="2147485411" r:id="rId4"/>
    <p:sldLayoutId id="2147485412" r:id="rId5"/>
    <p:sldLayoutId id="2147485413" r:id="rId6"/>
    <p:sldLayoutId id="2147485414" r:id="rId7"/>
    <p:sldLayoutId id="2147485415" r:id="rId8"/>
    <p:sldLayoutId id="2147485416" r:id="rId9"/>
    <p:sldLayoutId id="2147485417" r:id="rId10"/>
    <p:sldLayoutId id="2147485418" r:id="rId11"/>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mn-ea"/>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1023390880"/>
      </p:ext>
    </p:extLst>
  </p:cSld>
  <p:clrMap bg1="lt1" tx1="dk1" bg2="lt2" tx2="dk2" accent1="accent1" accent2="accent2" accent3="accent3" accent4="accent4" accent5="accent5" accent6="accent6" hlink="hlink" folHlink="folHlink"/>
  <p:sldLayoutIdLst>
    <p:sldLayoutId id="2147485420" r:id="rId1"/>
    <p:sldLayoutId id="2147485421" r:id="rId2"/>
    <p:sldLayoutId id="2147485422" r:id="rId3"/>
    <p:sldLayoutId id="2147485423" r:id="rId4"/>
    <p:sldLayoutId id="2147485424" r:id="rId5"/>
    <p:sldLayoutId id="2147485425" r:id="rId6"/>
    <p:sldLayoutId id="2147485426" r:id="rId7"/>
    <p:sldLayoutId id="2147485427" r:id="rId8"/>
    <p:sldLayoutId id="2147485428" r:id="rId9"/>
    <p:sldLayoutId id="2147485429" r:id="rId10"/>
    <p:sldLayoutId id="21474854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959692435"/>
      </p:ext>
    </p:extLst>
  </p:cSld>
  <p:clrMap bg1="lt1" tx1="dk1" bg2="lt2" tx2="dk2" accent1="accent1" accent2="accent2" accent3="accent3" accent4="accent4" accent5="accent5" accent6="accent6" hlink="hlink" folHlink="folHlink"/>
  <p:sldLayoutIdLst>
    <p:sldLayoutId id="2147485456" r:id="rId1"/>
    <p:sldLayoutId id="2147485457" r:id="rId2"/>
    <p:sldLayoutId id="2147485458" r:id="rId3"/>
    <p:sldLayoutId id="2147485459" r:id="rId4"/>
    <p:sldLayoutId id="2147485460" r:id="rId5"/>
    <p:sldLayoutId id="2147485461" r:id="rId6"/>
    <p:sldLayoutId id="2147485462" r:id="rId7"/>
    <p:sldLayoutId id="2147485463" r:id="rId8"/>
    <p:sldLayoutId id="2147485464" r:id="rId9"/>
    <p:sldLayoutId id="2147485465" r:id="rId10"/>
    <p:sldLayoutId id="214748546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59074"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a:p>
        </p:txBody>
      </p:sp>
      <p:sp>
        <p:nvSpPr>
          <p:cNvPr id="259075"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zh-CN" altLang="en-US"/>
          </a:p>
        </p:txBody>
      </p:sp>
      <p:sp>
        <p:nvSpPr>
          <p:cNvPr id="259076"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a:p>
        </p:txBody>
      </p:sp>
      <p:sp>
        <p:nvSpPr>
          <p:cNvPr id="259077"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ltLang="zh-CN"/>
              <a:t>Click to edit Master title style</a:t>
            </a:r>
          </a:p>
        </p:txBody>
      </p:sp>
      <p:sp>
        <p:nvSpPr>
          <p:cNvPr id="259078"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883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400" b="0">
                <a:latin typeface="Comic Sans MS" charset="0"/>
                <a:cs typeface="Arial" charset="0"/>
              </a:defRPr>
            </a:lvl1pPr>
          </a:lstStyle>
          <a:p>
            <a:endParaRPr lang="en-US"/>
          </a:p>
        </p:txBody>
      </p:sp>
      <p:sp>
        <p:nvSpPr>
          <p:cNvPr id="24884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defRPr sz="1400" b="0">
                <a:latin typeface="Comic Sans MS" charset="0"/>
                <a:cs typeface="Arial" charset="0"/>
              </a:defRPr>
            </a:lvl1pPr>
          </a:lstStyle>
          <a:p>
            <a:endParaRPr lang="en-US"/>
          </a:p>
        </p:txBody>
      </p:sp>
      <p:sp>
        <p:nvSpPr>
          <p:cNvPr id="24884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b="0">
                <a:latin typeface="Comic Sans MS" charset="0"/>
                <a:cs typeface="Arial" charset="0"/>
              </a:defRPr>
            </a:lvl1pPr>
          </a:lstStyle>
          <a:p>
            <a:pPr>
              <a:defRPr/>
            </a:pPr>
            <a:fld id="{21DFF5AB-D68F-F04A-A93B-80167E5C462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78" r:id="rId1"/>
    <p:sldLayoutId id="2147484579" r:id="rId2"/>
  </p:sldLayoutIdLst>
  <p:transition>
    <p:fade thruBlk="1"/>
  </p:transition>
  <p:txStyles>
    <p:titleStyle>
      <a:lvl1pPr algn="l" rtl="0" eaLnBrk="0" fontAlgn="base" hangingPunct="0">
        <a:spcBef>
          <a:spcPct val="0"/>
        </a:spcBef>
        <a:spcAft>
          <a:spcPct val="0"/>
        </a:spcAft>
        <a:defRPr kumimoji="1" sz="43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kumimoji="1" sz="4300">
          <a:solidFill>
            <a:schemeClr val="tx2"/>
          </a:solidFill>
          <a:latin typeface="Comic Sans MS" charset="0"/>
          <a:ea typeface="ＭＳ Ｐゴシック" charset="0"/>
          <a:cs typeface="ＭＳ Ｐゴシック" charset="0"/>
        </a:defRPr>
      </a:lvl2pPr>
      <a:lvl3pPr algn="l" rtl="0" eaLnBrk="0" fontAlgn="base" hangingPunct="0">
        <a:spcBef>
          <a:spcPct val="0"/>
        </a:spcBef>
        <a:spcAft>
          <a:spcPct val="0"/>
        </a:spcAft>
        <a:defRPr kumimoji="1" sz="4300">
          <a:solidFill>
            <a:schemeClr val="tx2"/>
          </a:solidFill>
          <a:latin typeface="Comic Sans MS" charset="0"/>
          <a:ea typeface="ＭＳ Ｐゴシック" charset="0"/>
          <a:cs typeface="ＭＳ Ｐゴシック" charset="0"/>
        </a:defRPr>
      </a:lvl3pPr>
      <a:lvl4pPr algn="l" rtl="0" eaLnBrk="0" fontAlgn="base" hangingPunct="0">
        <a:spcBef>
          <a:spcPct val="0"/>
        </a:spcBef>
        <a:spcAft>
          <a:spcPct val="0"/>
        </a:spcAft>
        <a:defRPr kumimoji="1" sz="4300">
          <a:solidFill>
            <a:schemeClr val="tx2"/>
          </a:solidFill>
          <a:latin typeface="Comic Sans MS" charset="0"/>
          <a:ea typeface="ＭＳ Ｐゴシック" charset="0"/>
          <a:cs typeface="ＭＳ Ｐゴシック" charset="0"/>
        </a:defRPr>
      </a:lvl4pPr>
      <a:lvl5pPr algn="l" rtl="0" eaLnBrk="0" fontAlgn="base" hangingPunct="0">
        <a:spcBef>
          <a:spcPct val="0"/>
        </a:spcBef>
        <a:spcAft>
          <a:spcPct val="0"/>
        </a:spcAft>
        <a:defRPr kumimoji="1" sz="4300">
          <a:solidFill>
            <a:schemeClr val="tx2"/>
          </a:solidFill>
          <a:latin typeface="Comic Sans MS" charset="0"/>
          <a:ea typeface="ＭＳ Ｐゴシック" charset="0"/>
          <a:cs typeface="ＭＳ Ｐゴシック" charset="0"/>
        </a:defRPr>
      </a:lvl5pPr>
      <a:lvl6pPr marL="457200" algn="l" rtl="0" fontAlgn="base">
        <a:spcBef>
          <a:spcPct val="0"/>
        </a:spcBef>
        <a:spcAft>
          <a:spcPct val="0"/>
        </a:spcAft>
        <a:defRPr sz="4300">
          <a:solidFill>
            <a:schemeClr val="tx2"/>
          </a:solidFill>
          <a:latin typeface="Comic Sans MS" charset="0"/>
        </a:defRPr>
      </a:lvl6pPr>
      <a:lvl7pPr marL="914400" algn="l" rtl="0" fontAlgn="base">
        <a:spcBef>
          <a:spcPct val="0"/>
        </a:spcBef>
        <a:spcAft>
          <a:spcPct val="0"/>
        </a:spcAft>
        <a:defRPr sz="4300">
          <a:solidFill>
            <a:schemeClr val="tx2"/>
          </a:solidFill>
          <a:latin typeface="Comic Sans MS" charset="0"/>
        </a:defRPr>
      </a:lvl7pPr>
      <a:lvl8pPr marL="1371600" algn="l" rtl="0" fontAlgn="base">
        <a:spcBef>
          <a:spcPct val="0"/>
        </a:spcBef>
        <a:spcAft>
          <a:spcPct val="0"/>
        </a:spcAft>
        <a:defRPr sz="4300">
          <a:solidFill>
            <a:schemeClr val="tx2"/>
          </a:solidFill>
          <a:latin typeface="Comic Sans MS" charset="0"/>
        </a:defRPr>
      </a:lvl8pPr>
      <a:lvl9pPr marL="1828800" algn="l" rtl="0" fontAlgn="base">
        <a:spcBef>
          <a:spcPct val="0"/>
        </a:spcBef>
        <a:spcAft>
          <a:spcPct val="0"/>
        </a:spcAft>
        <a:defRPr sz="4300">
          <a:solidFill>
            <a:schemeClr val="tx2"/>
          </a:solidFill>
          <a:latin typeface="Comic Sans MS" charset="0"/>
        </a:defRPr>
      </a:lvl9pPr>
    </p:titleStyle>
    <p:bodyStyle>
      <a:lvl1pPr marL="342900" indent="-342900" algn="l" rtl="0" eaLnBrk="0" fontAlgn="base" hangingPunct="0">
        <a:spcBef>
          <a:spcPct val="20000"/>
        </a:spcBef>
        <a:spcAft>
          <a:spcPct val="0"/>
        </a:spcAft>
        <a:buBlip>
          <a:blip r:embed="rId5"/>
        </a:buBlip>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80000"/>
        <a:buBlip>
          <a:blip r:embed="rId6"/>
        </a:buBlip>
        <a:defRPr kumimoji="1"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SzPct val="80000"/>
        <a:buBlip>
          <a:blip r:embed="rId7"/>
        </a:buBlip>
        <a:defRPr kumimoji="1"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Blip>
          <a:blip r:embed="rId5"/>
        </a:buBlip>
        <a:defRPr kumimoji="1"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SzPct val="60000"/>
        <a:buBlip>
          <a:blip r:embed="rId6"/>
        </a:buBlip>
        <a:defRPr kumimoji="1"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6pPr>
      <a:lvl7pPr marL="29718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7pPr>
      <a:lvl8pPr marL="34290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8pPr>
      <a:lvl9pPr marL="38862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b="0">
              <a:solidFill>
                <a:srgbClr val="000000"/>
              </a:solidFill>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b="0">
              <a:solidFill>
                <a:srgbClr val="000000"/>
              </a:solidFill>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b="0">
                <a:solidFill>
                  <a:srgbClr val="000000"/>
                </a:solidFill>
              </a:rPr>
              <a:pPr>
                <a:defRPr/>
              </a:pPr>
              <a:t>‹#›</a:t>
            </a:fld>
            <a:endParaRPr lang="en-US" b="0">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0517632"/>
      </p:ext>
    </p:extLst>
  </p:cSld>
  <p:clrMap bg1="lt1" tx1="dk1" bg2="lt2" tx2="dk2" accent1="accent1" accent2="accent2" accent3="accent3" accent4="accent4" accent5="accent5" accent6="accent6" hlink="hlink" folHlink="folHlink"/>
  <p:sldLayoutIdLst>
    <p:sldLayoutId id="2147485480" r:id="rId1"/>
    <p:sldLayoutId id="2147485481" r:id="rId2"/>
    <p:sldLayoutId id="2147485482" r:id="rId3"/>
    <p:sldLayoutId id="2147485483" r:id="rId4"/>
    <p:sldLayoutId id="2147485484" r:id="rId5"/>
    <p:sldLayoutId id="2147485485" r:id="rId6"/>
    <p:sldLayoutId id="2147485486" r:id="rId7"/>
    <p:sldLayoutId id="2147485487" r:id="rId8"/>
    <p:sldLayoutId id="2147485488" r:id="rId9"/>
    <p:sldLayoutId id="2147485489" r:id="rId10"/>
    <p:sldLayoutId id="214748549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1303139931"/>
      </p:ext>
    </p:extLst>
  </p:cSld>
  <p:clrMap bg1="lt1" tx1="dk1" bg2="lt2" tx2="dk2" accent1="accent1" accent2="accent2" accent3="accent3" accent4="accent4" accent5="accent5" accent6="accent6" hlink="hlink" folHlink="folHlink"/>
  <p:sldLayoutIdLst>
    <p:sldLayoutId id="2147485492" r:id="rId1"/>
    <p:sldLayoutId id="2147485493" r:id="rId2"/>
    <p:sldLayoutId id="2147485494" r:id="rId3"/>
    <p:sldLayoutId id="2147485495" r:id="rId4"/>
    <p:sldLayoutId id="2147485496" r:id="rId5"/>
    <p:sldLayoutId id="2147485497" r:id="rId6"/>
    <p:sldLayoutId id="2147485498" r:id="rId7"/>
    <p:sldLayoutId id="2147485499" r:id="rId8"/>
    <p:sldLayoutId id="2147485500" r:id="rId9"/>
    <p:sldLayoutId id="2147485501" r:id="rId10"/>
    <p:sldLayoutId id="214748550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1222629940"/>
      </p:ext>
    </p:extLst>
  </p:cSld>
  <p:clrMap bg1="lt1" tx1="dk1" bg2="lt2" tx2="dk2" accent1="accent1" accent2="accent2" accent3="accent3" accent4="accent4" accent5="accent5" accent6="accent6" hlink="hlink" folHlink="folHlink"/>
  <p:sldLayoutIdLst>
    <p:sldLayoutId id="2147485516" r:id="rId1"/>
    <p:sldLayoutId id="2147485517" r:id="rId2"/>
    <p:sldLayoutId id="2147485518" r:id="rId3"/>
    <p:sldLayoutId id="2147485519" r:id="rId4"/>
    <p:sldLayoutId id="2147485520" r:id="rId5"/>
    <p:sldLayoutId id="2147485521" r:id="rId6"/>
    <p:sldLayoutId id="2147485522" r:id="rId7"/>
    <p:sldLayoutId id="2147485523" r:id="rId8"/>
    <p:sldLayoutId id="2147485524" r:id="rId9"/>
    <p:sldLayoutId id="2147485525" r:id="rId10"/>
    <p:sldLayoutId id="214748552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1652035101"/>
      </p:ext>
    </p:extLst>
  </p:cSld>
  <p:clrMap bg1="lt1" tx1="dk1" bg2="lt2" tx2="dk2" accent1="accent1" accent2="accent2" accent3="accent3" accent4="accent4" accent5="accent5" accent6="accent6" hlink="hlink" folHlink="folHlink"/>
  <p:sldLayoutIdLst>
    <p:sldLayoutId id="2147485528" r:id="rId1"/>
    <p:sldLayoutId id="2147485529" r:id="rId2"/>
    <p:sldLayoutId id="2147485530" r:id="rId3"/>
    <p:sldLayoutId id="2147485531" r:id="rId4"/>
    <p:sldLayoutId id="2147485532" r:id="rId5"/>
    <p:sldLayoutId id="2147485533" r:id="rId6"/>
    <p:sldLayoutId id="2147485534" r:id="rId7"/>
    <p:sldLayoutId id="2147485535" r:id="rId8"/>
    <p:sldLayoutId id="2147485536" r:id="rId9"/>
    <p:sldLayoutId id="2147485537" r:id="rId10"/>
    <p:sldLayoutId id="21474855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4291986998"/>
      </p:ext>
    </p:extLst>
  </p:cSld>
  <p:clrMap bg1="lt1" tx1="dk1" bg2="lt2" tx2="dk2" accent1="accent1" accent2="accent2" accent3="accent3" accent4="accent4" accent5="accent5" accent6="accent6" hlink="hlink" folHlink="folHlink"/>
  <p:sldLayoutIdLst>
    <p:sldLayoutId id="2147485540" r:id="rId1"/>
    <p:sldLayoutId id="2147485541" r:id="rId2"/>
    <p:sldLayoutId id="2147485542" r:id="rId3"/>
    <p:sldLayoutId id="2147485543" r:id="rId4"/>
    <p:sldLayoutId id="2147485544" r:id="rId5"/>
    <p:sldLayoutId id="2147485545" r:id="rId6"/>
    <p:sldLayoutId id="2147485546" r:id="rId7"/>
    <p:sldLayoutId id="2147485547" r:id="rId8"/>
    <p:sldLayoutId id="2147485548" r:id="rId9"/>
    <p:sldLayoutId id="2147485549" r:id="rId10"/>
    <p:sldLayoutId id="214748555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nSpc>
                  <a:spcPct val="100000"/>
                </a:lnSpc>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nSpc>
                  <a:spcPct val="100000"/>
                </a:lnSpc>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nSpc>
                  <a:spcPct val="100000"/>
                </a:lnSpc>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nSpc>
                  <a:spcPct val="100000"/>
                </a:lnSpc>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100000"/>
                </a:lnSpc>
              </a:pPr>
              <a:endParaRPr lang="en-US" sz="2400" b="0">
                <a:solidFill>
                  <a:srgbClr val="FFFFFF"/>
                </a:solidFill>
                <a:latin typeface="Times New Roman"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100000"/>
                </a:lnSpc>
              </a:pPr>
              <a:endParaRPr lang="en-US" sz="2400" b="0">
                <a:solidFill>
                  <a:srgbClr val="FFFFFF"/>
                </a:solidFill>
                <a:latin typeface="Times New Roman"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nSpc>
                  <a:spcPct val="100000"/>
                </a:lnSpc>
              </a:pPr>
              <a:endParaRPr lang="en-US" sz="2400" b="0">
                <a:solidFill>
                  <a:srgbClr val="FFFFFF"/>
                </a:solidFill>
                <a:latin typeface="Times New Roman"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nSpc>
                <a:spcPct val="100000"/>
              </a:lnSpc>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lnSpc>
                <a:spcPct val="100000"/>
              </a:lnSpc>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lnSpc>
                <a:spcPct val="100000"/>
              </a:lnSpc>
              <a:defRPr/>
            </a:pPr>
            <a:fld id="{61F442D0-A11F-2640-8129-5D1BEF7A3C1E}" type="slidenum">
              <a:rPr lang="en-US" b="0"/>
              <a:pPr>
                <a:lnSpc>
                  <a:spcPct val="100000"/>
                </a:lnSpc>
                <a:defRPr/>
              </a:pPr>
              <a:t>‹#›</a:t>
            </a:fld>
            <a:endParaRPr lang="en-US" b="0"/>
          </a:p>
        </p:txBody>
      </p:sp>
    </p:spTree>
    <p:extLst>
      <p:ext uri="{BB962C8B-B14F-4D97-AF65-F5344CB8AC3E}">
        <p14:creationId xmlns:p14="http://schemas.microsoft.com/office/powerpoint/2010/main" val="747023485"/>
      </p:ext>
    </p:extLst>
  </p:cSld>
  <p:clrMap bg1="dk2" tx1="lt1" bg2="dk1" tx2="lt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7" r:id="rId10"/>
    <p:sldLayoutId id="214748559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lnSpc>
                <a:spcPct val="100000"/>
              </a:lnSpc>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lnSpc>
                <a:spcPct val="100000"/>
              </a:lnSpc>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lnSpc>
                <a:spcPct val="100000"/>
              </a:lnSpc>
              <a:defRPr/>
            </a:pPr>
            <a:fld id="{C7FCEC4A-0619-534F-AB0C-4C4D1986DF16}" type="slidenum">
              <a:rPr lang="en-US"/>
              <a:pPr eaLnBrk="0" hangingPunct="0">
                <a:lnSpc>
                  <a:spcPct val="100000"/>
                </a:lnSpc>
                <a:defRPr/>
              </a:pPr>
              <a:t>‹#›</a:t>
            </a:fld>
            <a:endParaRPr lang="en-US"/>
          </a:p>
        </p:txBody>
      </p:sp>
    </p:spTree>
    <p:extLst>
      <p:ext uri="{BB962C8B-B14F-4D97-AF65-F5344CB8AC3E}">
        <p14:creationId xmlns:p14="http://schemas.microsoft.com/office/powerpoint/2010/main" val="3673017683"/>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nSpc>
                <a:spcPct val="100000"/>
              </a:lnSpc>
              <a:defRPr/>
            </a:pPr>
            <a:fld id="{C16A198B-9034-4749-8A8D-B90A5F5B90A3}" type="datetimeFigureOut">
              <a:rPr lang="en-US">
                <a:latin typeface="Calibri" charset="0"/>
              </a:rPr>
              <a:pPr>
                <a:lnSpc>
                  <a:spcPct val="100000"/>
                </a:lnSpc>
                <a:defRPr/>
              </a:pPr>
              <a:t>9/28/24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lnSpc>
                <a:spcPct val="100000"/>
              </a:lnSpc>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lnSpc>
                <a:spcPct val="100000"/>
              </a:lnSpc>
              <a:defRPr/>
            </a:pPr>
            <a:fld id="{FA356419-7718-C74B-9C0F-E2D2C7D5AD85}" type="slidenum">
              <a:rPr lang="en-US">
                <a:latin typeface="Calibri" charset="0"/>
              </a:rPr>
              <a:pPr>
                <a:lnSpc>
                  <a:spcPct val="100000"/>
                </a:lnSpc>
                <a:defRPr/>
              </a:pPr>
              <a:t>‹#›</a:t>
            </a:fld>
            <a:endParaRPr lang="en-US">
              <a:latin typeface="Calibri" charset="0"/>
            </a:endParaRPr>
          </a:p>
        </p:txBody>
      </p:sp>
    </p:spTree>
    <p:extLst>
      <p:ext uri="{BB962C8B-B14F-4D97-AF65-F5344CB8AC3E}">
        <p14:creationId xmlns:p14="http://schemas.microsoft.com/office/powerpoint/2010/main" val="2234287765"/>
      </p:ext>
    </p:extLst>
  </p:cSld>
  <p:clrMap bg1="lt1" tx1="dk1" bg2="lt2" tx2="dk2" accent1="accent1" accent2="accent2" accent3="accent3" accent4="accent4" accent5="accent5" accent6="accent6" hlink="hlink" folHlink="folHlink"/>
  <p:sldLayoutIdLst>
    <p:sldLayoutId id="2147485614" r:id="rId1"/>
    <p:sldLayoutId id="2147485615" r:id="rId2"/>
    <p:sldLayoutId id="2147485616" r:id="rId3"/>
    <p:sldLayoutId id="2147485617" r:id="rId4"/>
    <p:sldLayoutId id="2147485618" r:id="rId5"/>
    <p:sldLayoutId id="2147485619" r:id="rId6"/>
    <p:sldLayoutId id="2147485620" r:id="rId7"/>
    <p:sldLayoutId id="2147485621" r:id="rId8"/>
    <p:sldLayoutId id="2147485622" r:id="rId9"/>
    <p:sldLayoutId id="2147485623" r:id="rId10"/>
    <p:sldLayoutId id="214748562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4293142165"/>
      </p:ext>
    </p:extLst>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61E460E4-B9ED-4B5C-9A03-05F43D5760D5}" type="datetime1">
              <a:rPr lang="en-US" altLang="en-US"/>
              <a:pPr/>
              <a:t>9/28/24</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5A8F9A9F-79D3-41A5-B4CD-755009AC7566}" type="slidenum">
              <a:rPr lang="en-US" altLang="en-US"/>
              <a:pPr/>
              <a:t>‹#›</a:t>
            </a:fld>
            <a:endParaRPr lang="en-US" altLang="en-US"/>
          </a:p>
        </p:txBody>
      </p:sp>
    </p:spTree>
    <p:extLst>
      <p:ext uri="{BB962C8B-B14F-4D97-AF65-F5344CB8AC3E}">
        <p14:creationId xmlns:p14="http://schemas.microsoft.com/office/powerpoint/2010/main" val="1048058991"/>
      </p:ext>
    </p:extLst>
  </p:cSld>
  <p:clrMap bg1="lt1" tx1="dk1" bg2="lt2" tx2="dk2" accent1="accent1" accent2="accent2" accent3="accent3" accent4="accent4" accent5="accent5" accent6="accent6" hlink="hlink" folHlink="folHlink"/>
  <p:sldLayoutIdLst>
    <p:sldLayoutId id="2147485638" r:id="rId1"/>
    <p:sldLayoutId id="2147485639" r:id="rId2"/>
    <p:sldLayoutId id="2147485640" r:id="rId3"/>
    <p:sldLayoutId id="2147485641" r:id="rId4"/>
    <p:sldLayoutId id="2147485642" r:id="rId5"/>
    <p:sldLayoutId id="2147485643" r:id="rId6"/>
    <p:sldLayoutId id="2147485644" r:id="rId7"/>
    <p:sldLayoutId id="2147485645" r:id="rId8"/>
    <p:sldLayoutId id="2147485646" r:id="rId9"/>
    <p:sldLayoutId id="2147485647" r:id="rId10"/>
    <p:sldLayoutId id="2147485648" r:id="rId11"/>
  </p:sldLayoutIdLst>
  <p:hf hdr="0" ftr="0" dt="0"/>
  <p:txStyles>
    <p:titleStyle>
      <a:lvl1pPr algn="ctr" rtl="0" fontAlgn="base">
        <a:spcBef>
          <a:spcPct val="0"/>
        </a:spcBef>
        <a:spcAft>
          <a:spcPct val="0"/>
        </a:spcAft>
        <a:defRPr sz="4400" kern="1200">
          <a:solidFill>
            <a:schemeClr val="tx1"/>
          </a:solidFill>
          <a:latin typeface="+mj-lt"/>
          <a:ea typeface="MS PGothic" pitchFamily="34" charset="-128"/>
          <a:cs typeface="+mj-cs"/>
        </a:defRPr>
      </a:lvl1pPr>
      <a:lvl2pPr algn="ctr" rtl="0" fontAlgn="base">
        <a:spcBef>
          <a:spcPct val="0"/>
        </a:spcBef>
        <a:spcAft>
          <a:spcPct val="0"/>
        </a:spcAft>
        <a:defRPr sz="4400">
          <a:solidFill>
            <a:schemeClr val="tx1"/>
          </a:solidFill>
          <a:latin typeface="Calibri" pitchFamily="34" charset="0"/>
          <a:ea typeface="MS PGothic" pitchFamily="34" charset="-128"/>
        </a:defRPr>
      </a:lvl2pPr>
      <a:lvl3pPr algn="ctr" rtl="0" fontAlgn="base">
        <a:spcBef>
          <a:spcPct val="0"/>
        </a:spcBef>
        <a:spcAft>
          <a:spcPct val="0"/>
        </a:spcAft>
        <a:defRPr sz="4400">
          <a:solidFill>
            <a:schemeClr val="tx1"/>
          </a:solidFill>
          <a:latin typeface="Calibri" pitchFamily="34" charset="0"/>
          <a:ea typeface="MS PGothic" pitchFamily="34" charset="-128"/>
        </a:defRPr>
      </a:lvl3pPr>
      <a:lvl4pPr algn="ctr" rtl="0" fontAlgn="base">
        <a:spcBef>
          <a:spcPct val="0"/>
        </a:spcBef>
        <a:spcAft>
          <a:spcPct val="0"/>
        </a:spcAft>
        <a:defRPr sz="4400">
          <a:solidFill>
            <a:schemeClr val="tx1"/>
          </a:solidFill>
          <a:latin typeface="Calibri" pitchFamily="34" charset="0"/>
          <a:ea typeface="MS PGothic" pitchFamily="34" charset="-128"/>
        </a:defRPr>
      </a:lvl4pPr>
      <a:lvl5pPr algn="ctr" rtl="0" fontAlgn="base">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ea typeface="MS PGothic" pitchFamily="34" charset="-128"/>
        </a:defRPr>
      </a:lvl6pPr>
      <a:lvl7pPr marL="914400" algn="ctr" rtl="0" fontAlgn="base">
        <a:spcBef>
          <a:spcPct val="0"/>
        </a:spcBef>
        <a:spcAft>
          <a:spcPct val="0"/>
        </a:spcAft>
        <a:defRPr sz="4400">
          <a:solidFill>
            <a:schemeClr val="tx1"/>
          </a:solidFill>
          <a:latin typeface="Calibri" pitchFamily="34" charset="0"/>
          <a:ea typeface="MS PGothic" pitchFamily="34" charset="-128"/>
        </a:defRPr>
      </a:lvl7pPr>
      <a:lvl8pPr marL="1371600" algn="ctr" rtl="0" fontAlgn="base">
        <a:spcBef>
          <a:spcPct val="0"/>
        </a:spcBef>
        <a:spcAft>
          <a:spcPct val="0"/>
        </a:spcAft>
        <a:defRPr sz="4400">
          <a:solidFill>
            <a:schemeClr val="tx1"/>
          </a:solidFill>
          <a:latin typeface="Calibri" pitchFamily="34" charset="0"/>
          <a:ea typeface="MS PGothic" pitchFamily="34" charset="-128"/>
        </a:defRPr>
      </a:lvl8pPr>
      <a:lvl9pPr marL="1828800" algn="ctr"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latin typeface="Times New Roman" charset="0"/>
                <a:cs typeface="Times New Roman" charset="0"/>
              </a:defRPr>
            </a:lvl1pPr>
          </a:lstStyle>
          <a:p>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latin typeface="Times New Roman" charset="0"/>
                <a:cs typeface="Times New Roman" charset="0"/>
              </a:defRPr>
            </a:lvl1pPr>
          </a:lstStyle>
          <a:p>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charset="0"/>
                <a:cs typeface="Times New Roman" charset="0"/>
              </a:defRPr>
            </a:lvl1pPr>
          </a:lstStyle>
          <a:p>
            <a:pPr>
              <a:defRPr/>
            </a:pPr>
            <a:fld id="{BE9505B4-F378-3443-A91E-38D9922510EA}" type="slidenum">
              <a:rPr lang="en-US"/>
              <a:pPr>
                <a:defRPr/>
              </a:pPr>
              <a:t>‹#›</a:t>
            </a:fld>
            <a:endParaRPr lang="en-US"/>
          </a:p>
        </p:txBody>
      </p:sp>
      <p:pic>
        <p:nvPicPr>
          <p:cNvPr id="260102"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010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400">
                <a:solidFill>
                  <a:schemeClr val="bg2"/>
                </a:solidFill>
                <a:latin typeface="+mn-lt"/>
                <a:ea typeface="Times New Roman" pitchFamily="-105" charset="0"/>
                <a:cs typeface="Times New Roman" pitchFamily="-105" charset="0"/>
              </a:defRPr>
            </a:lvl1pPr>
          </a:lstStyle>
          <a:p>
            <a:pPr>
              <a:defRPr/>
            </a:pPr>
            <a:endParaRPr lang="en-US">
              <a:solidFill>
                <a:srgbClr val="808080"/>
              </a:solidFill>
              <a:latin typeface="Tahoma"/>
            </a:endParaRPr>
          </a:p>
        </p:txBody>
      </p:sp>
      <p:sp>
        <p:nvSpPr>
          <p:cNvPr id="6758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defRPr sz="1400">
                <a:solidFill>
                  <a:schemeClr val="bg2"/>
                </a:solidFill>
                <a:latin typeface="+mn-lt"/>
                <a:ea typeface="Times New Roman" pitchFamily="-105" charset="0"/>
                <a:cs typeface="Times New Roman" pitchFamily="-105" charset="0"/>
              </a:defRPr>
            </a:lvl1pPr>
          </a:lstStyle>
          <a:p>
            <a:pPr>
              <a:defRPr/>
            </a:pPr>
            <a:endParaRPr lang="en-US">
              <a:solidFill>
                <a:srgbClr val="808080"/>
              </a:solidFill>
              <a:latin typeface="Tahoma"/>
            </a:endParaRPr>
          </a:p>
        </p:txBody>
      </p:sp>
      <p:sp>
        <p:nvSpPr>
          <p:cNvPr id="6759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a:solidFill>
                  <a:schemeClr val="bg2"/>
                </a:solidFill>
                <a:latin typeface="Tahoma" charset="0"/>
                <a:cs typeface="Times New Roman" charset="0"/>
              </a:defRPr>
            </a:lvl1pPr>
          </a:lstStyle>
          <a:p>
            <a:pPr>
              <a:defRPr/>
            </a:pPr>
            <a:fld id="{1A0FF567-27E8-754B-9A69-3CA40AFC41DD}" type="slidenum">
              <a:rPr lang="en-US">
                <a:solidFill>
                  <a:srgbClr val="808080"/>
                </a:solidFill>
              </a:rPr>
              <a:pPr>
                <a:defRPr/>
              </a:pPr>
              <a:t>‹#›</a:t>
            </a:fld>
            <a:endParaRPr lang="en-US">
              <a:solidFill>
                <a:srgbClr val="808080"/>
              </a:solidFill>
            </a:endParaRPr>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lnSpc>
                  <a:spcPct val="100000"/>
                </a:lnSpc>
              </a:pPr>
              <a:endParaRPr lang="en-US" sz="2400">
                <a:solidFill>
                  <a:srgbClr val="F8F8F8"/>
                </a:solidFill>
                <a:latin typeface="Times New Roman" charset="0"/>
                <a:cs typeface="Times New Roman" charset="0"/>
              </a:endParaRPr>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Tree>
    <p:extLst>
      <p:ext uri="{BB962C8B-B14F-4D97-AF65-F5344CB8AC3E}">
        <p14:creationId xmlns:p14="http://schemas.microsoft.com/office/powerpoint/2010/main" val="589366717"/>
      </p:ext>
    </p:extLst>
  </p:cSld>
  <p:clrMap bg1="dk2" tx1="lt1" bg2="dk1" tx2="lt2" accent1="accent1" accent2="accent2" accent3="accent3" accent4="accent4" accent5="accent5" accent6="accent6" hlink="hlink" folHlink="folHlink"/>
  <p:sldLayoutIdLst>
    <p:sldLayoutId id="2147485650" r:id="rId1"/>
    <p:sldLayoutId id="2147485651" r:id="rId2"/>
    <p:sldLayoutId id="2147485652" r:id="rId3"/>
    <p:sldLayoutId id="2147485653" r:id="rId4"/>
    <p:sldLayoutId id="2147485654" r:id="rId5"/>
    <p:sldLayoutId id="2147485655" r:id="rId6"/>
    <p:sldLayoutId id="2147485656" r:id="rId7"/>
    <p:sldLayoutId id="2147485657" r:id="rId8"/>
    <p:sldLayoutId id="2147485658" r:id="rId9"/>
    <p:sldLayoutId id="2147485659" r:id="rId10"/>
    <p:sldLayoutId id="214748566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2pPr>
      <a:lvl3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3pPr>
      <a:lvl4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4pPr>
      <a:lvl5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5pPr>
      <a:lvl6pPr marL="457200" algn="l" rtl="0" fontAlgn="base">
        <a:spcBef>
          <a:spcPct val="0"/>
        </a:spcBef>
        <a:spcAft>
          <a:spcPct val="0"/>
        </a:spcAft>
        <a:defRPr sz="3600">
          <a:solidFill>
            <a:schemeClr val="tx2"/>
          </a:solidFill>
          <a:latin typeface="Tahoma" pitchFamily="-105" charset="-52"/>
        </a:defRPr>
      </a:lvl6pPr>
      <a:lvl7pPr marL="914400" algn="l" rtl="0" fontAlgn="base">
        <a:spcBef>
          <a:spcPct val="0"/>
        </a:spcBef>
        <a:spcAft>
          <a:spcPct val="0"/>
        </a:spcAft>
        <a:defRPr sz="3600">
          <a:solidFill>
            <a:schemeClr val="tx2"/>
          </a:solidFill>
          <a:latin typeface="Tahoma" pitchFamily="-105" charset="-52"/>
        </a:defRPr>
      </a:lvl7pPr>
      <a:lvl8pPr marL="1371600" algn="l" rtl="0" fontAlgn="base">
        <a:spcBef>
          <a:spcPct val="0"/>
        </a:spcBef>
        <a:spcAft>
          <a:spcPct val="0"/>
        </a:spcAft>
        <a:defRPr sz="3600">
          <a:solidFill>
            <a:schemeClr val="tx2"/>
          </a:solidFill>
          <a:latin typeface="Tahoma" pitchFamily="-105" charset="-52"/>
        </a:defRPr>
      </a:lvl8pPr>
      <a:lvl9pPr marL="1828800" algn="l" rtl="0" fontAlgn="base">
        <a:spcBef>
          <a:spcPct val="0"/>
        </a:spcBef>
        <a:spcAft>
          <a:spcPct val="0"/>
        </a:spcAft>
        <a:defRPr sz="3600">
          <a:solidFill>
            <a:schemeClr val="tx2"/>
          </a:solidFill>
          <a:latin typeface="Tahoma" pitchFamily="-105" charset="-52"/>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lnSpc>
                <a:spcPct val="100000"/>
              </a:lnSpc>
              <a:defRPr sz="1400">
                <a:latin typeface="Times New Roman"/>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lnSpc>
                <a:spcPct val="100000"/>
              </a:lnSpc>
              <a:defRPr sz="1400">
                <a:latin typeface="Times New Roman"/>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a:latin typeface="Times New Roman"/>
              </a:defRPr>
            </a:lvl1pPr>
          </a:lstStyle>
          <a:p>
            <a:pPr>
              <a:defRPr/>
            </a:pPr>
            <a:fld id="{DC2CD713-CE88-5745-A855-7ED6B9DF8B8C}" type="slidenum">
              <a:rPr lang="en-US"/>
              <a:pPr>
                <a:defRPr/>
              </a:pPr>
              <a:t>‹#›</a:t>
            </a:fld>
            <a:endParaRPr lang="en-US"/>
          </a:p>
        </p:txBody>
      </p:sp>
    </p:spTree>
    <p:extLst>
      <p:ext uri="{BB962C8B-B14F-4D97-AF65-F5344CB8AC3E}">
        <p14:creationId xmlns:p14="http://schemas.microsoft.com/office/powerpoint/2010/main" val="234593021"/>
      </p:ext>
    </p:extLst>
  </p:cSld>
  <p:clrMap bg1="lt1" tx1="dk1" bg2="lt2" tx2="dk2" accent1="accent1" accent2="accent2" accent3="accent3" accent4="accent4" accent5="accent5" accent6="accent6" hlink="hlink" folHlink="folHlink"/>
  <p:sldLayoutIdLst>
    <p:sldLayoutId id="2147485662" r:id="rId1"/>
    <p:sldLayoutId id="2147485663" r:id="rId2"/>
    <p:sldLayoutId id="2147485664" r:id="rId3"/>
    <p:sldLayoutId id="2147485665" r:id="rId4"/>
    <p:sldLayoutId id="2147485666" r:id="rId5"/>
    <p:sldLayoutId id="2147485667" r:id="rId6"/>
    <p:sldLayoutId id="2147485668" r:id="rId7"/>
    <p:sldLayoutId id="2147485669" r:id="rId8"/>
    <p:sldLayoutId id="2147485670" r:id="rId9"/>
    <p:sldLayoutId id="2147485671" r:id="rId10"/>
    <p:sldLayoutId id="214748567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3997046"/>
      </p:ext>
    </p:extLst>
  </p:cSld>
  <p:clrMap bg1="lt1" tx1="dk1" bg2="lt2" tx2="dk2" accent1="accent1" accent2="accent2" accent3="accent3" accent4="accent4" accent5="accent5" accent6="accent6" hlink="hlink" folHlink="folHlink"/>
  <p:sldLayoutIdLst>
    <p:sldLayoutId id="2147485686" r:id="rId1"/>
    <p:sldLayoutId id="2147485687" r:id="rId2"/>
    <p:sldLayoutId id="2147485688" r:id="rId3"/>
    <p:sldLayoutId id="2147485689" r:id="rId4"/>
    <p:sldLayoutId id="2147485690" r:id="rId5"/>
    <p:sldLayoutId id="2147485691" r:id="rId6"/>
    <p:sldLayoutId id="2147485692" r:id="rId7"/>
    <p:sldLayoutId id="2147485693" r:id="rId8"/>
    <p:sldLayoutId id="2147485694" r:id="rId9"/>
    <p:sldLayoutId id="2147485695" r:id="rId10"/>
    <p:sldLayoutId id="214748569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6B5C1BD-A550-4E52-B780-182188F0438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922AD43-405E-4B15-AE63-F97CFEB0546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B8672C2-49A1-4565-A3A8-D550EEB0B20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fontAlgn="auto">
              <a:lnSpc>
                <a:spcPct val="100000"/>
              </a:lnSpc>
              <a:spcBef>
                <a:spcPts val="0"/>
              </a:spcBef>
              <a:spcAft>
                <a:spcPts val="0"/>
              </a:spcAft>
              <a:defRPr/>
            </a:pPr>
            <a:fld id="{52344CFB-1049-4B12-9954-9EE8EF506994}" type="datetimeFigureOut">
              <a:rPr lang="en-US">
                <a:latin typeface="Calibri"/>
                <a:ea typeface="+mn-ea"/>
                <a:cs typeface="+mn-cs"/>
              </a:rPr>
              <a:pPr defTabSz="457177" fontAlgn="auto">
                <a:lnSpc>
                  <a:spcPct val="100000"/>
                </a:lnSpc>
                <a:spcBef>
                  <a:spcPts val="0"/>
                </a:spcBef>
                <a:spcAft>
                  <a:spcPts val="0"/>
                </a:spcAft>
                <a:defRPr/>
              </a:pPr>
              <a:t>9/28/24</a:t>
            </a:fld>
            <a:endParaRPr lang="en-US">
              <a:latin typeface="Calibri"/>
              <a:ea typeface="+mn-ea"/>
              <a:cs typeface="+mn-cs"/>
            </a:endParaRPr>
          </a:p>
        </p:txBody>
      </p:sp>
      <p:sp>
        <p:nvSpPr>
          <p:cNvPr id="5" name="Footer Placeholder 4">
            <a:extLst>
              <a:ext uri="{FF2B5EF4-FFF2-40B4-BE49-F238E27FC236}">
                <a16:creationId xmlns:a16="http://schemas.microsoft.com/office/drawing/2014/main" id="{798D9745-91C5-4F66-BD33-724A290F78A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defTabSz="457177">
              <a:lnSpc>
                <a:spcPct val="100000"/>
              </a:lnSpc>
              <a:defRPr/>
            </a:pPr>
            <a:endParaRPr lang="en-US">
              <a:solidFill>
                <a:prstClr val="black">
                  <a:tint val="75000"/>
                </a:prstClr>
              </a:solidFill>
              <a:latin typeface="Calibri"/>
              <a:cs typeface="+mn-cs"/>
            </a:endParaRPr>
          </a:p>
        </p:txBody>
      </p:sp>
      <p:sp>
        <p:nvSpPr>
          <p:cNvPr id="6" name="Slide Number Placeholder 5">
            <a:extLst>
              <a:ext uri="{FF2B5EF4-FFF2-40B4-BE49-F238E27FC236}">
                <a16:creationId xmlns:a16="http://schemas.microsoft.com/office/drawing/2014/main" id="{C2A60906-BD59-473D-9AAC-D95DD75AB38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fontAlgn="auto">
              <a:lnSpc>
                <a:spcPct val="100000"/>
              </a:lnSpc>
              <a:spcBef>
                <a:spcPts val="0"/>
              </a:spcBef>
              <a:spcAft>
                <a:spcPts val="0"/>
              </a:spcAft>
            </a:pPr>
            <a:fld id="{0034F1AE-9529-4D18-AEA3-E1EE029A0DF6}" type="slidenum">
              <a:rPr lang="en-US" altLang="en-US">
                <a:latin typeface="Calibri"/>
                <a:ea typeface="+mn-ea"/>
                <a:cs typeface="+mn-cs"/>
              </a:rPr>
              <a:pPr defTabSz="457177" fontAlgn="auto">
                <a:lnSpc>
                  <a:spcPct val="100000"/>
                </a:lnSpc>
                <a:spcBef>
                  <a:spcPts val="0"/>
                </a:spcBef>
                <a:spcAft>
                  <a:spcPts val="0"/>
                </a:spcAft>
              </a:pPr>
              <a:t>‹#›</a:t>
            </a:fld>
            <a:endParaRPr lang="en-US" altLang="en-US">
              <a:latin typeface="Calibri"/>
              <a:ea typeface="+mn-ea"/>
              <a:cs typeface="+mn-cs"/>
            </a:endParaRPr>
          </a:p>
        </p:txBody>
      </p:sp>
    </p:spTree>
    <p:extLst>
      <p:ext uri="{BB962C8B-B14F-4D97-AF65-F5344CB8AC3E}">
        <p14:creationId xmlns:p14="http://schemas.microsoft.com/office/powerpoint/2010/main" val="1449939263"/>
      </p:ext>
    </p:extLst>
  </p:cSld>
  <p:clrMap bg1="lt1" tx1="dk1" bg2="lt2" tx2="dk2" accent1="accent1" accent2="accent2" accent3="accent3" accent4="accent4" accent5="accent5" accent6="accent6" hlink="hlink" folHlink="folHlink"/>
  <p:sldLayoutIdLst>
    <p:sldLayoutId id="2147485698" r:id="rId1"/>
    <p:sldLayoutId id="2147485699" r:id="rId2"/>
    <p:sldLayoutId id="2147485700" r:id="rId3"/>
    <p:sldLayoutId id="2147485701" r:id="rId4"/>
    <p:sldLayoutId id="2147485702" r:id="rId5"/>
    <p:sldLayoutId id="2147485703" r:id="rId6"/>
    <p:sldLayoutId id="2147485704" r:id="rId7"/>
    <p:sldLayoutId id="2147485705" r:id="rId8"/>
    <p:sldLayoutId id="2147485706" r:id="rId9"/>
    <p:sldLayoutId id="2147485707" r:id="rId10"/>
    <p:sldLayoutId id="214748570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a:defRPr/>
            </a:pPr>
            <a:fld id="{8330111D-546B-D041-B048-E41F918F2345}" type="slidenum">
              <a:rPr lang="en-GB"/>
              <a:pPr>
                <a:defRPr/>
              </a:pPr>
              <a:t>‹#›</a:t>
            </a:fld>
            <a:endParaRPr lang="en-GB"/>
          </a:p>
        </p:txBody>
      </p:sp>
    </p:spTree>
    <p:extLst>
      <p:ext uri="{BB962C8B-B14F-4D97-AF65-F5344CB8AC3E}">
        <p14:creationId xmlns:p14="http://schemas.microsoft.com/office/powerpoint/2010/main" val="308496502"/>
      </p:ext>
    </p:extLst>
  </p:cSld>
  <p:clrMap bg1="lt1" tx1="dk1" bg2="lt2" tx2="dk2" accent1="accent1" accent2="accent2" accent3="accent3" accent4="accent4" accent5="accent5" accent6="accent6" hlink="hlink" folHlink="folHlink"/>
  <p:sldLayoutIdLst>
    <p:sldLayoutId id="2147485710" r:id="rId1"/>
    <p:sldLayoutId id="2147485711" r:id="rId2"/>
    <p:sldLayoutId id="2147485712" r:id="rId3"/>
    <p:sldLayoutId id="2147485713" r:id="rId4"/>
    <p:sldLayoutId id="2147485714" r:id="rId5"/>
    <p:sldLayoutId id="2147485715" r:id="rId6"/>
    <p:sldLayoutId id="2147485716" r:id="rId7"/>
    <p:sldLayoutId id="2147485717" r:id="rId8"/>
    <p:sldLayoutId id="2147485718" r:id="rId9"/>
    <p:sldLayoutId id="2147485719" r:id="rId10"/>
    <p:sldLayoutId id="2147485720"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38112" y="44451"/>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lnSpc>
                <a:spcPct val="100000"/>
              </a:lnSpc>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lnSpc>
                <a:spcPct val="100000"/>
              </a:lnSpc>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lnSpc>
                <a:spcPct val="100000"/>
              </a:lnSpc>
              <a:defRPr/>
            </a:pPr>
            <a:fld id="{17FBE69E-47EC-3A41-89E4-9DBF597BACF6}" type="slidenum">
              <a:rPr lang="en-US"/>
              <a:pPr>
                <a:lnSpc>
                  <a:spcPct val="100000"/>
                </a:lnSpc>
                <a:defRPr/>
              </a:pPr>
              <a:t>‹#›</a:t>
            </a:fld>
            <a:endParaRPr lang="en-US"/>
          </a:p>
        </p:txBody>
      </p:sp>
    </p:spTree>
    <p:extLst>
      <p:ext uri="{BB962C8B-B14F-4D97-AF65-F5344CB8AC3E}">
        <p14:creationId xmlns:p14="http://schemas.microsoft.com/office/powerpoint/2010/main" val="1407192317"/>
      </p:ext>
    </p:extLst>
  </p:cSld>
  <p:clrMap bg1="lt1" tx1="dk1" bg2="lt2" tx2="dk2" accent1="accent1" accent2="accent2" accent3="accent3" accent4="accent4" accent5="accent5" accent6="accent6" hlink="hlink" folHlink="folHlink"/>
  <p:sldLayoutIdLst>
    <p:sldLayoutId id="2147485722" r:id="rId1"/>
    <p:sldLayoutId id="2147485723" r:id="rId2"/>
    <p:sldLayoutId id="2147485724" r:id="rId3"/>
    <p:sldLayoutId id="2147485725" r:id="rId4"/>
    <p:sldLayoutId id="2147485726" r:id="rId5"/>
    <p:sldLayoutId id="2147485727" r:id="rId6"/>
    <p:sldLayoutId id="2147485728" r:id="rId7"/>
    <p:sldLayoutId id="2147485729" r:id="rId8"/>
    <p:sldLayoutId id="2147485730" r:id="rId9"/>
    <p:sldLayoutId id="2147485731" r:id="rId10"/>
    <p:sldLayoutId id="2147485732" r:id="rId11"/>
    <p:sldLayoutId id="2147485733" r:id="rId12"/>
    <p:sldLayoutId id="214748573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extLst>
      <p:ext uri="{BB962C8B-B14F-4D97-AF65-F5344CB8AC3E}">
        <p14:creationId xmlns:p14="http://schemas.microsoft.com/office/powerpoint/2010/main" val="3806842039"/>
      </p:ext>
    </p:extLst>
  </p:cSld>
  <p:clrMap bg1="lt1" tx1="dk1" bg2="lt2" tx2="dk2" accent1="accent1" accent2="accent2" accent3="accent3" accent4="accent4" accent5="accent5" accent6="accent6" hlink="hlink" folHlink="folHlink"/>
  <p:sldLayoutIdLst>
    <p:sldLayoutId id="2147485736" r:id="rId1"/>
    <p:sldLayoutId id="2147485737" r:id="rId2"/>
    <p:sldLayoutId id="2147485738" r:id="rId3"/>
    <p:sldLayoutId id="2147485739" r:id="rId4"/>
    <p:sldLayoutId id="2147485740" r:id="rId5"/>
    <p:sldLayoutId id="2147485741" r:id="rId6"/>
    <p:sldLayoutId id="2147485742" r:id="rId7"/>
    <p:sldLayoutId id="2147485743" r:id="rId8"/>
    <p:sldLayoutId id="2147485744" r:id="rId9"/>
    <p:sldLayoutId id="2147485745" r:id="rId10"/>
    <p:sldLayoutId id="214748574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64958A8C-4883-3B43-A43D-FEBDDC560567}" type="slidenum">
              <a:rPr lang="en-US"/>
              <a:pPr>
                <a:defRPr/>
              </a:pPr>
              <a:t>‹#›</a:t>
            </a:fld>
            <a:endParaRPr lang="en-US"/>
          </a:p>
        </p:txBody>
      </p:sp>
    </p:spTree>
    <p:extLst>
      <p:ext uri="{BB962C8B-B14F-4D97-AF65-F5344CB8AC3E}">
        <p14:creationId xmlns:p14="http://schemas.microsoft.com/office/powerpoint/2010/main" val="4228028595"/>
      </p:ext>
    </p:extLst>
  </p:cSld>
  <p:clrMap bg1="lt1" tx1="dk1" bg2="lt2" tx2="dk2" accent1="accent1" accent2="accent2" accent3="accent3" accent4="accent4" accent5="accent5" accent6="accent6" hlink="hlink" folHlink="folHlink"/>
  <p:sldLayoutIdLst>
    <p:sldLayoutId id="2147485748" r:id="rId1"/>
    <p:sldLayoutId id="2147485749" r:id="rId2"/>
    <p:sldLayoutId id="2147485750" r:id="rId3"/>
    <p:sldLayoutId id="2147485751" r:id="rId4"/>
    <p:sldLayoutId id="2147485752" r:id="rId5"/>
    <p:sldLayoutId id="2147485753" r:id="rId6"/>
    <p:sldLayoutId id="2147485754" r:id="rId7"/>
    <p:sldLayoutId id="2147485755" r:id="rId8"/>
    <p:sldLayoutId id="2147485756" r:id="rId9"/>
    <p:sldLayoutId id="2147485757" r:id="rId10"/>
    <p:sldLayoutId id="21474857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185150" cy="6738938"/>
            <a:chOff x="432" y="74"/>
            <a:chExt cx="5156" cy="4245"/>
          </a:xfrm>
        </p:grpSpPr>
        <p:sp>
          <p:nvSpPr>
            <p:cNvPr id="1029"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nvGrpSpPr>
            <p:cNvPr id="1030" name="Group 4"/>
            <p:cNvGrpSpPr>
              <a:grpSpLocks/>
            </p:cNvGrpSpPr>
            <p:nvPr/>
          </p:nvGrpSpPr>
          <p:grpSpPr bwMode="auto">
            <a:xfrm>
              <a:off x="2859" y="4250"/>
              <a:ext cx="2729" cy="41"/>
              <a:chOff x="2859" y="4250"/>
              <a:chExt cx="2729" cy="41"/>
            </a:xfrm>
          </p:grpSpPr>
          <p:sp>
            <p:nvSpPr>
              <p:cNvPr id="1034"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5"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6"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7"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8"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9"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40"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41"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1031"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2"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3"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1027" name="Rectangle 17"/>
          <p:cNvSpPr>
            <a:spLocks noGrp="1" noChangeArrowheads="1"/>
          </p:cNvSpPr>
          <p:nvPr>
            <p:ph type="title"/>
          </p:nvPr>
        </p:nvSpPr>
        <p:spPr bwMode="auto">
          <a:xfrm>
            <a:off x="250825" y="765175"/>
            <a:ext cx="87836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0024396"/>
      </p:ext>
    </p:extLst>
  </p:cSld>
  <p:clrMap bg1="dk2" tx1="lt1" bg2="dk1" tx2="lt2" accent1="accent1" accent2="accent2" accent3="accent3" accent4="accent4" accent5="accent5" accent6="accent6" hlink="hlink" folHlink="folHlink"/>
  <p:sldLayoutIdLst>
    <p:sldLayoutId id="2147485760" r:id="rId1"/>
    <p:sldLayoutId id="2147485761" r:id="rId2"/>
    <p:sldLayoutId id="2147485762" r:id="rId3"/>
    <p:sldLayoutId id="2147485763" r:id="rId4"/>
    <p:sldLayoutId id="2147485764" r:id="rId5"/>
    <p:sldLayoutId id="2147485765" r:id="rId6"/>
    <p:sldLayoutId id="2147485766" r:id="rId7"/>
    <p:sldLayoutId id="2147485767" r:id="rId8"/>
    <p:sldLayoutId id="2147485768" r:id="rId9"/>
    <p:sldLayoutId id="2147485769" r:id="rId10"/>
    <p:sldLayoutId id="2147485770"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4019079951"/>
      </p:ext>
    </p:extLst>
  </p:cSld>
  <p:clrMap bg1="lt1" tx1="dk1" bg2="lt2" tx2="dk2" accent1="accent1" accent2="accent2" accent3="accent3" accent4="accent4" accent5="accent5" accent6="accent6" hlink="hlink" folHlink="folHlink"/>
  <p:sldLayoutIdLst>
    <p:sldLayoutId id="2147485772" r:id="rId1"/>
    <p:sldLayoutId id="2147485773" r:id="rId2"/>
    <p:sldLayoutId id="2147485774" r:id="rId3"/>
    <p:sldLayoutId id="2147485775" r:id="rId4"/>
    <p:sldLayoutId id="2147485776" r:id="rId5"/>
    <p:sldLayoutId id="2147485777" r:id="rId6"/>
    <p:sldLayoutId id="2147485778" r:id="rId7"/>
    <p:sldLayoutId id="2147485779" r:id="rId8"/>
    <p:sldLayoutId id="2147485780" r:id="rId9"/>
    <p:sldLayoutId id="2147485781" r:id="rId10"/>
    <p:sldLayoutId id="2147485782" r:id="rId11"/>
    <p:sldLayoutId id="2147485783" r:id="rId12"/>
    <p:sldLayoutId id="2147485784" r:id="rId13"/>
    <p:sldLayoutId id="2147485785" r:id="rId14"/>
    <p:sldLayoutId id="2147485786" r:id="rId15"/>
    <p:sldLayoutId id="2147485787"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b="0">
                <a:latin typeface="Times New Roman" charset="0"/>
                <a:cs typeface="Times New Roman" charset="0"/>
              </a:defRPr>
            </a:lvl1pPr>
          </a:lstStyle>
          <a:p>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b="0">
                <a:latin typeface="Times New Roman" charset="0"/>
                <a:cs typeface="Times New Roman" charset="0"/>
              </a:defRPr>
            </a:lvl1pPr>
          </a:lstStyle>
          <a:p>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b="0">
                <a:solidFill>
                  <a:srgbClr val="000000"/>
                </a:solidFill>
                <a:latin typeface="Times New Roman" charset="0"/>
                <a:cs typeface="Times New Roman" charset="0"/>
              </a:defRPr>
            </a:lvl1pPr>
          </a:lstStyle>
          <a:p>
            <a:pPr>
              <a:defRPr/>
            </a:pPr>
            <a:fld id="{E24B462A-C496-C048-8849-04375FAB4F61}" type="slidenum">
              <a:rPr lang="en-US"/>
              <a:pPr>
                <a:defRPr/>
              </a:pPr>
              <a:t>‹#›</a:t>
            </a:fld>
            <a:endParaRPr lang="en-US"/>
          </a:p>
        </p:txBody>
      </p:sp>
      <p:pic>
        <p:nvPicPr>
          <p:cNvPr id="261126"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4591" r:id="rId1"/>
    <p:sldLayoutId id="2147484592" r:id="rId2"/>
    <p:sldLayoutId id="2147484593" r:id="rId3"/>
    <p:sldLayoutId id="2147484594" r:id="rId4"/>
    <p:sldLayoutId id="2147484595" r:id="rId5"/>
    <p:sldLayoutId id="2147484596" r:id="rId6"/>
    <p:sldLayoutId id="2147484597" r:id="rId7"/>
    <p:sldLayoutId id="2147484598" r:id="rId8"/>
    <p:sldLayoutId id="2147484599" r:id="rId9"/>
    <p:sldLayoutId id="2147484600" r:id="rId10"/>
    <p:sldLayoutId id="2147484601"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kumimoji="1" sz="2800">
          <a:solidFill>
            <a:schemeClr val="tx1"/>
          </a:solidFill>
          <a:latin typeface="+mn-lt"/>
          <a:ea typeface="ＭＳ Ｐゴシック" pitchFamily="-105" charset="-128"/>
          <a:cs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1.bin"/><Relationship Id="rId1" Type="http://schemas.openxmlformats.org/officeDocument/2006/relationships/slideLayout" Target="../slideLayouts/slideLayout356.xml"/><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69.xml"/></Relationships>
</file>

<file path=ppt/slides/_rels/slide10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80.xml"/></Relationships>
</file>

<file path=ppt/slides/_rels/slide10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935.xml"/><Relationship Id="rId1" Type="http://schemas.openxmlformats.org/officeDocument/2006/relationships/themeOverride" Target="../theme/themeOverride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91.xml"/></Relationships>
</file>

<file path=ppt/slides/_rels/slide10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02.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319.xml"/><Relationship Id="rId1" Type="http://schemas.openxmlformats.org/officeDocument/2006/relationships/themeOverride" Target="../theme/themeOverride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0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6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24.xml"/></Relationships>
</file>

<file path=ppt/slides/_rels/slide11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0.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635.xml"/><Relationship Id="rId1" Type="http://schemas.openxmlformats.org/officeDocument/2006/relationships/themeOverride" Target="../theme/themeOverride9.xml"/></Relationships>
</file>

<file path=ppt/slides/_rels/slide11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46.xml"/></Relationships>
</file>

<file path=ppt/slides/_rels/slide11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57.xml"/></Relationships>
</file>

<file path=ppt/slides/_rels/slide1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17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68.xml"/></Relationships>
</file>

<file path=ppt/slides/_rels/slide11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9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7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79.xml"/></Relationships>
</file>

<file path=ppt/slides/_rels/slide1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13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90.xml"/></Relationships>
</file>

<file path=ppt/slides/_rels/slide1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1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9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9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90.xml"/></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690.xml"/><Relationship Id="rId1" Type="http://schemas.openxmlformats.org/officeDocument/2006/relationships/themeOverride" Target="../theme/themeOverride10.xml"/></Relationships>
</file>

<file path=ppt/slides/_rels/slide1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39.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9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54.xml"/></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319.xml"/><Relationship Id="rId1" Type="http://schemas.openxmlformats.org/officeDocument/2006/relationships/themeOverride" Target="../theme/themeOverride1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2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5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2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3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2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94.xml"/></Relationships>
</file>

<file path=ppt/slides/_rels/slide1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45.xml"/></Relationships>
</file>

<file path=ppt/slides/_rels/slide1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2.xml"/></Relationships>
</file>

<file path=ppt/slides/_rels/slide14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73.xml"/></Relationships>
</file>

<file path=ppt/slides/_rels/slide14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7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4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7.xml"/></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319.xml"/><Relationship Id="rId1" Type="http://schemas.openxmlformats.org/officeDocument/2006/relationships/themeOverride" Target="../theme/themeOverride1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5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9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5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9.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9.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9.xml"/></Relationships>
</file>

<file path=ppt/slides/_rels/slide1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37.xml"/></Relationships>
</file>

<file path=ppt/slides/_rels/slide1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37.xml"/></Relationships>
</file>

<file path=ppt/slides/_rels/slide15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37.xml"/></Relationships>
</file>

<file path=ppt/slides/_rels/slide1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3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94.xml"/></Relationships>
</file>

<file path=ppt/slides/_rels/slide16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37.xml"/></Relationships>
</file>

<file path=ppt/slides/_rels/slide16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37.xml"/></Relationships>
</file>

<file path=ppt/slides/_rels/slide1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259.xml"/></Relationships>
</file>

<file path=ppt/slides/_rels/slide1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259.xml"/></Relationships>
</file>

<file path=ppt/slides/_rels/slide1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259.xml"/></Relationships>
</file>

<file path=ppt/slides/_rels/slide1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39.xml"/></Relationships>
</file>

<file path=ppt/slides/_rels/slide1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259.xml"/></Relationships>
</file>

<file path=ppt/slides/_rels/slide1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259.xml"/></Relationships>
</file>

<file path=ppt/slides/_rels/slide1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259.xml"/></Relationships>
</file>

<file path=ppt/slides/_rels/slide1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3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94.xml"/></Relationships>
</file>

<file path=ppt/slides/_rels/slide1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237.xml"/></Relationships>
</file>

<file path=ppt/slides/_rels/slide1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259.xml"/></Relationships>
</file>

<file path=ppt/slides/_rels/slide1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259.xml"/></Relationships>
</file>

<file path=ppt/slides/_rels/slide1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6.xml"/><Relationship Id="rId1" Type="http://schemas.openxmlformats.org/officeDocument/2006/relationships/slideLayout" Target="../slideLayouts/slideLayout259.xml"/></Relationships>
</file>

<file path=ppt/slides/_rels/slide17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37.xml"/></Relationships>
</file>

<file path=ppt/slides/_rels/slide17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3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67.xml"/></Relationships>
</file>

<file path=ppt/slides/_rels/slide17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39.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9.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6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9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69.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69.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69.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69.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69.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69.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69.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69.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69.xml"/></Relationships>
</file>

<file path=ppt/slides/_rels/slide18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37.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audio" Target="../media/audio1.bin"/><Relationship Id="rId1" Type="http://schemas.openxmlformats.org/officeDocument/2006/relationships/slideLayout" Target="../slideLayouts/slideLayout840.xml"/></Relationships>
</file>

<file path=ppt/slides/_rels/slide1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37.xml"/><Relationship Id="rId5" Type="http://schemas.openxmlformats.org/officeDocument/2006/relationships/image" Target="../media/image95.png"/><Relationship Id="rId4" Type="http://schemas.openxmlformats.org/officeDocument/2006/relationships/image" Target="../media/image94.png"/></Relationships>
</file>

<file path=ppt/slides/_rels/slide1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8.xml"/><Relationship Id="rId1" Type="http://schemas.openxmlformats.org/officeDocument/2006/relationships/slideLayout" Target="../slideLayouts/slideLayout237.xml"/><Relationship Id="rId5" Type="http://schemas.openxmlformats.org/officeDocument/2006/relationships/image" Target="../media/image98.png"/><Relationship Id="rId4" Type="http://schemas.openxmlformats.org/officeDocument/2006/relationships/image" Target="../media/image97.pn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37.xml"/><Relationship Id="rId1" Type="http://schemas.openxmlformats.org/officeDocument/2006/relationships/themeOverride" Target="../theme/themeOverride13.xml"/><Relationship Id="rId4" Type="http://schemas.openxmlformats.org/officeDocument/2006/relationships/image" Target="../media/image99.jpe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37.xml"/><Relationship Id="rId1" Type="http://schemas.openxmlformats.org/officeDocument/2006/relationships/themeOverride" Target="../theme/themeOverride14.xml"/><Relationship Id="rId4" Type="http://schemas.openxmlformats.org/officeDocument/2006/relationships/image" Target="../media/image99.jpeg"/></Relationships>
</file>

<file path=ppt/slides/_rels/slide1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1.xml"/><Relationship Id="rId1" Type="http://schemas.openxmlformats.org/officeDocument/2006/relationships/slideLayout" Target="../slideLayouts/slideLayout259.xml"/></Relationships>
</file>

<file path=ppt/slides/_rels/slide19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37.xml"/></Relationships>
</file>

<file path=ppt/slides/_rels/slide19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37.xml"/></Relationships>
</file>

<file path=ppt/slides/_rels/slide1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2.xml"/><Relationship Id="rId1" Type="http://schemas.openxmlformats.org/officeDocument/2006/relationships/slideLayout" Target="../slideLayouts/slideLayout259.xml"/></Relationships>
</file>

<file path=ppt/slides/_rels/slide19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37.xml"/></Relationships>
</file>

<file path=ppt/slides/_rels/slide19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56.xml"/></Relationships>
</file>

<file path=ppt/slides/_rels/slide2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3.xml"/><Relationship Id="rId1" Type="http://schemas.openxmlformats.org/officeDocument/2006/relationships/slideLayout" Target="../slideLayouts/slideLayout259.xml"/></Relationships>
</file>

<file path=ppt/slides/_rels/slide20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4.xml"/><Relationship Id="rId1" Type="http://schemas.openxmlformats.org/officeDocument/2006/relationships/slideLayout" Target="../slideLayouts/slideLayout259.xml"/></Relationships>
</file>

<file path=ppt/slides/_rels/slide20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5.xml"/><Relationship Id="rId1" Type="http://schemas.openxmlformats.org/officeDocument/2006/relationships/slideLayout" Target="../slideLayouts/slideLayout259.xml"/><Relationship Id="rId5" Type="http://schemas.openxmlformats.org/officeDocument/2006/relationships/image" Target="../media/image110.png"/><Relationship Id="rId4" Type="http://schemas.openxmlformats.org/officeDocument/2006/relationships/image" Target="../media/image109.jpeg"/></Relationships>
</file>

<file path=ppt/slides/_rels/slide20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6.xml"/><Relationship Id="rId1" Type="http://schemas.openxmlformats.org/officeDocument/2006/relationships/slideLayout" Target="../slideLayouts/slideLayout259.xml"/><Relationship Id="rId4" Type="http://schemas.openxmlformats.org/officeDocument/2006/relationships/image" Target="../media/image112.png"/></Relationships>
</file>

<file path=ppt/slides/_rels/slide20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7.xml"/><Relationship Id="rId1" Type="http://schemas.openxmlformats.org/officeDocument/2006/relationships/slideLayout" Target="../slideLayouts/slideLayout259.xml"/></Relationships>
</file>

<file path=ppt/slides/_rels/slide20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8.xml"/><Relationship Id="rId1" Type="http://schemas.openxmlformats.org/officeDocument/2006/relationships/slideLayout" Target="../slideLayouts/slideLayout857.xml"/></Relationships>
</file>

<file path=ppt/slides/_rels/slide20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9.xml"/><Relationship Id="rId1" Type="http://schemas.openxmlformats.org/officeDocument/2006/relationships/slideLayout" Target="../slideLayouts/slideLayout794.xml"/></Relationships>
</file>

<file path=ppt/slides/_rels/slide20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0.xml"/><Relationship Id="rId1" Type="http://schemas.openxmlformats.org/officeDocument/2006/relationships/slideLayout" Target="../slideLayouts/slideLayout794.xml"/></Relationships>
</file>

<file path=ppt/slides/_rels/slide20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1.xml"/><Relationship Id="rId1" Type="http://schemas.openxmlformats.org/officeDocument/2006/relationships/slideLayout" Target="../slideLayouts/slideLayout794.xml"/></Relationships>
</file>

<file path=ppt/slides/_rels/slide20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2.xml"/><Relationship Id="rId1" Type="http://schemas.openxmlformats.org/officeDocument/2006/relationships/slideLayout" Target="../slideLayouts/slideLayout79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78.xml"/></Relationships>
</file>

<file path=ppt/slides/_rels/slide21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39.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829.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829.xml"/></Relationships>
</file>

<file path=ppt/slides/_rels/slide21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829.xml"/></Relationships>
</file>

<file path=ppt/slides/_rels/slide21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830.xml"/></Relationships>
</file>

<file path=ppt/slides/_rels/slide21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829.xml"/></Relationships>
</file>

<file path=ppt/slides/_rels/slide21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829.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1.emf"/></Relationships>
</file>

<file path=ppt/slides/_rels/slide2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3.xml"/><Relationship Id="rId1" Type="http://schemas.openxmlformats.org/officeDocument/2006/relationships/slideLayout" Target="../slideLayouts/slideLayout889.xml"/></Relationships>
</file>

<file path=ppt/slides/_rels/slide2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4.xml"/><Relationship Id="rId1" Type="http://schemas.openxmlformats.org/officeDocument/2006/relationships/slideLayout" Target="../slideLayouts/slideLayout794.xml"/></Relationships>
</file>

<file path=ppt/slides/_rels/slide2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5.xml"/><Relationship Id="rId1" Type="http://schemas.openxmlformats.org/officeDocument/2006/relationships/slideLayout" Target="../slideLayouts/slideLayout794.xml"/></Relationships>
</file>

<file path=ppt/slides/_rels/slide2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6.xml"/><Relationship Id="rId1" Type="http://schemas.openxmlformats.org/officeDocument/2006/relationships/slideLayout" Target="../slideLayouts/slideLayout794.xml"/></Relationships>
</file>

<file path=ppt/slides/_rels/slide2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7.xml"/><Relationship Id="rId1" Type="http://schemas.openxmlformats.org/officeDocument/2006/relationships/slideLayout" Target="../slideLayouts/slideLayout794.xml"/></Relationships>
</file>

<file path=ppt/slides/_rels/slide2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8.xml"/><Relationship Id="rId1" Type="http://schemas.openxmlformats.org/officeDocument/2006/relationships/slideLayout" Target="../slideLayouts/slideLayout794.xml"/></Relationships>
</file>

<file path=ppt/slides/_rels/slide22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18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2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audio" Target="../media/audio1.bin"/><Relationship Id="rId1" Type="http://schemas.openxmlformats.org/officeDocument/2006/relationships/slideLayout" Target="../slideLayouts/slideLayout214.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941.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0.xml"/><Relationship Id="rId1" Type="http://schemas.openxmlformats.org/officeDocument/2006/relationships/slideLayout" Target="../slideLayouts/slideLayout895.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856.xml"/></Relationships>
</file>

<file path=ppt/slides/_rels/slide23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91.xml"/><Relationship Id="rId1" Type="http://schemas.openxmlformats.org/officeDocument/2006/relationships/slideLayout" Target="../slideLayouts/slideLayout941.xml"/><Relationship Id="rId4" Type="http://schemas.openxmlformats.org/officeDocument/2006/relationships/image" Target="../media/image123.png"/></Relationships>
</file>

<file path=ppt/slides/_rels/slide23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06.xml"/></Relationships>
</file>

<file path=ppt/slides/_rels/slide23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06.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36.xml.rels><?xml version="1.0" encoding="UTF-8" standalone="yes"?>
<Relationships xmlns="http://schemas.openxmlformats.org/package/2006/relationships"><Relationship Id="rId2" Type="http://schemas.openxmlformats.org/officeDocument/2006/relationships/slideLayout" Target="../slideLayouts/slideLayout319.xml"/><Relationship Id="rId1" Type="http://schemas.openxmlformats.org/officeDocument/2006/relationships/themeOverride" Target="../theme/themeOverride15.xml"/></Relationships>
</file>

<file path=ppt/slides/_rels/slide237.xml.rels><?xml version="1.0" encoding="UTF-8" standalone="yes"?>
<Relationships xmlns="http://schemas.openxmlformats.org/package/2006/relationships"><Relationship Id="rId2" Type="http://schemas.openxmlformats.org/officeDocument/2006/relationships/slideLayout" Target="../slideLayouts/slideLayout330.xml"/><Relationship Id="rId1" Type="http://schemas.openxmlformats.org/officeDocument/2006/relationships/themeOverride" Target="../theme/themeOverride16.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87.xml"/></Relationships>
</file>

<file path=ppt/slides/_rels/slide239.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92.xml"/><Relationship Id="rId1" Type="http://schemas.openxmlformats.org/officeDocument/2006/relationships/slideLayout" Target="../slideLayouts/slideLayout941.xml"/><Relationship Id="rId4" Type="http://schemas.openxmlformats.org/officeDocument/2006/relationships/image" Target="../media/image123.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50.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94.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924.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94.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310.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94.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9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94.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94.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9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310.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3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6.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97.xml"/><Relationship Id="rId1" Type="http://schemas.openxmlformats.org/officeDocument/2006/relationships/themeOverride" Target="../theme/themeOverride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98.xml"/></Relationships>
</file>

<file path=ppt/slides/_rels/slide4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2.bin"/><Relationship Id="rId1" Type="http://schemas.openxmlformats.org/officeDocument/2006/relationships/slideLayout" Target="../slideLayouts/slideLayout356.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8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5.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93.xml"/><Relationship Id="rId1" Type="http://schemas.openxmlformats.org/officeDocument/2006/relationships/themeOverride" Target="../theme/themeOverride4.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7.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97.xml"/><Relationship Id="rId1" Type="http://schemas.openxmlformats.org/officeDocument/2006/relationships/themeOverride" Target="../theme/themeOverride5.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794.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794.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794.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6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9.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79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4.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401.xml"/></Relationships>
</file>

<file path=ppt/slides/_rels/slide6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2.bin"/><Relationship Id="rId1" Type="http://schemas.openxmlformats.org/officeDocument/2006/relationships/slideLayout" Target="../slideLayouts/slideLayout356.xml"/><Relationship Id="rId4" Type="http://schemas.openxmlformats.org/officeDocument/2006/relationships/image" Target="../media/image19.jpeg"/></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15.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1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80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37.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7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59.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12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70.xml"/></Relationships>
</file>

<file path=ppt/slides/_rels/slide7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8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8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3.jpeg"/><Relationship Id="rId1" Type="http://schemas.openxmlformats.org/officeDocument/2006/relationships/slideLayout" Target="../slideLayouts/slideLayout80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03.xml"/></Relationships>
</file>

<file path=ppt/slides/_rels/slide8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121.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514.xml"/><Relationship Id="rId1" Type="http://schemas.openxmlformats.org/officeDocument/2006/relationships/themeOverride" Target="../theme/themeOverride6.xml"/></Relationships>
</file>

<file path=ppt/slides/_rels/slide8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7.xml"/></Relationships>
</file>

<file path=ppt/slides/_rels/slide8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26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3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8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54.xml"/></Relationships>
</file>

<file path=ppt/slides/_rels/slide8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54.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07.xml"/></Relationships>
</file>

<file path=ppt/slides/_rels/slide9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914.xml"/></Relationships>
</file>

<file path=ppt/slides/_rels/slide9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909.xml"/></Relationships>
</file>

<file path=ppt/slides/_rels/slide9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909.xml"/></Relationships>
</file>

<file path=ppt/slides/_rels/slide9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909.xml"/></Relationships>
</file>

<file path=ppt/slides/_rels/slide9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909.xml"/></Relationships>
</file>

<file path=ppt/slides/_rels/slide9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909.xml"/></Relationships>
</file>

<file path=ppt/slides/_rels/slide9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909.xml"/></Relationships>
</file>

<file path=ppt/slides/_rels/slide9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90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58.xml"/></Relationships>
</file>

<file path=ppt/slides/_rels/slide9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3153" name="Picture 6" descr="jobonlinebann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80728"/>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3"/>
          <p:cNvSpPr txBox="1">
            <a:spLocks noChangeArrowheads="1"/>
          </p:cNvSpPr>
          <p:nvPr/>
        </p:nvSpPr>
        <p:spPr bwMode="auto">
          <a:xfrm>
            <a:off x="8388350" y="-26988"/>
            <a:ext cx="762000" cy="457201"/>
          </a:xfrm>
          <a:prstGeom prst="rect">
            <a:avLst/>
          </a:prstGeom>
          <a:solidFill>
            <a:srgbClr val="000000"/>
          </a:solidFill>
          <a:ln w="12700" cap="sq">
            <a:noFill/>
            <a:miter lim="800000"/>
            <a:headEnd type="none" w="sm" len="sm"/>
            <a:tailEnd type="none" w="sm" len="sm"/>
          </a:ln>
          <a:effectLst>
            <a:outerShdw blurRad="63500" dist="35921" dir="2700000" algn="ctr" rotWithShape="0">
              <a:srgbClr val="000000">
                <a:alpha val="74998"/>
              </a:srgbClr>
            </a:outerShdw>
          </a:effectLst>
        </p:spPr>
        <p:txBody>
          <a:bodyPr/>
          <a:lstStyle/>
          <a:p>
            <a:pPr algn="ctr" fontAlgn="auto">
              <a:lnSpc>
                <a:spcPct val="100000"/>
              </a:lnSpc>
              <a:spcBef>
                <a:spcPct val="50000"/>
              </a:spcBef>
              <a:spcAft>
                <a:spcPts val="0"/>
              </a:spcAft>
              <a:defRPr/>
            </a:pPr>
            <a:r>
              <a:rPr lang="en-US" sz="2400" kern="0" dirty="0">
                <a:solidFill>
                  <a:srgbClr val="FFFFFF"/>
                </a:solidFill>
                <a:latin typeface="Arial"/>
                <a:ea typeface="Times New Roman" pitchFamily="-105" charset="0"/>
                <a:cs typeface="Arial"/>
              </a:rPr>
              <a:t>356</a:t>
            </a:r>
          </a:p>
        </p:txBody>
      </p:sp>
      <p:sp>
        <p:nvSpPr>
          <p:cNvPr id="433156" name="Rectangle 3"/>
          <p:cNvSpPr txBox="1">
            <a:spLocks noChangeArrowheads="1"/>
          </p:cNvSpPr>
          <p:nvPr/>
        </p:nvSpPr>
        <p:spPr bwMode="auto">
          <a:xfrm>
            <a:off x="5499100" y="1916832"/>
            <a:ext cx="3394075" cy="1439862"/>
          </a:xfrm>
          <a:prstGeom prst="rect">
            <a:avLst/>
          </a:prstGeom>
          <a:solidFill>
            <a:schemeClr val="tx1"/>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r>
              <a:rPr lang="zh-CN" altLang="en-US" sz="5400" dirty="0">
                <a:solidFill>
                  <a:srgbClr val="FFFFFF"/>
                </a:solidFill>
                <a:latin typeface="ＭＳ Ｐゴシック" charset="0"/>
              </a:rPr>
              <a:t>约伯记</a:t>
            </a:r>
            <a:endParaRPr lang="en-US" sz="5400" b="0" dirty="0">
              <a:solidFill>
                <a:srgbClr val="FFFFFF"/>
              </a:solidFill>
              <a:latin typeface="ＭＳ Ｐゴシック" charset="0"/>
            </a:endParaRPr>
          </a:p>
        </p:txBody>
      </p:sp>
      <p:sp>
        <p:nvSpPr>
          <p:cNvPr id="433157" name="Rectangle 3"/>
          <p:cNvSpPr txBox="1">
            <a:spLocks noChangeArrowheads="1"/>
          </p:cNvSpPr>
          <p:nvPr/>
        </p:nvSpPr>
        <p:spPr bwMode="auto">
          <a:xfrm>
            <a:off x="4067175" y="3356694"/>
            <a:ext cx="4826000" cy="1223963"/>
          </a:xfrm>
          <a:prstGeom prst="rect">
            <a:avLst/>
          </a:prstGeom>
          <a:solidFill>
            <a:srgbClr val="800000"/>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r>
              <a:rPr lang="zh-CN" altLang="en-US" sz="4400" b="0" dirty="0">
                <a:solidFill>
                  <a:srgbClr val="FFFFFF"/>
                </a:solidFill>
                <a:latin typeface="Arial" charset="0"/>
                <a:cs typeface="Arial" charset="0"/>
              </a:rPr>
              <a:t>受苦的问题</a:t>
            </a:r>
            <a:endParaRPr lang="en-US" sz="4400" b="0" dirty="0">
              <a:solidFill>
                <a:srgbClr val="FFFFFF"/>
              </a:solidFill>
              <a:latin typeface="Arial" charset="0"/>
              <a:cs typeface="Arial" charset="0"/>
            </a:endParaRPr>
          </a:p>
        </p:txBody>
      </p:sp>
      <p:sp>
        <p:nvSpPr>
          <p:cNvPr id="9" name="Text Box 6"/>
          <p:cNvSpPr txBox="1">
            <a:spLocks noChangeArrowheads="1"/>
          </p:cNvSpPr>
          <p:nvPr/>
        </p:nvSpPr>
        <p:spPr bwMode="auto">
          <a:xfrm>
            <a:off x="0" y="6237288"/>
            <a:ext cx="9139238" cy="665162"/>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defRPr/>
            </a:pPr>
            <a:r>
              <a:rPr lang="en-US" sz="2000" b="1" i="1" dirty="0">
                <a:solidFill>
                  <a:srgbClr val="FFFFFF"/>
                </a:solidFill>
                <a:effectLst>
                  <a:outerShdw blurRad="38100" dist="38100" dir="2700000" algn="tl">
                    <a:srgbClr val="000000"/>
                  </a:outerShdw>
                </a:effectLst>
                <a:cs typeface="Arial" charset="0"/>
              </a:rPr>
              <a:t>Dr. Rick Griffith • </a:t>
            </a:r>
            <a:r>
              <a:rPr lang="zh-CN" altLang="en-US" sz="2000" b="1" i="1" dirty="0">
                <a:solidFill>
                  <a:srgbClr val="FFFFFF"/>
                </a:solidFill>
                <a:effectLst>
                  <a:outerShdw blurRad="38100" dist="38100" dir="2700000" algn="tl">
                    <a:srgbClr val="000000"/>
                  </a:outerShdw>
                </a:effectLst>
                <a:ea typeface="SimSun" pitchFamily="2" charset="-122"/>
              </a:rPr>
              <a:t>博士</a:t>
            </a:r>
            <a:r>
              <a:rPr lang="en-US" altLang="zh-CN" sz="2000" b="1" i="1" dirty="0">
                <a:solidFill>
                  <a:srgbClr val="FFFFFF"/>
                </a:solidFill>
                <a:effectLst>
                  <a:outerShdw blurRad="38100" dist="38100" dir="2700000" algn="tl">
                    <a:srgbClr val="000000"/>
                  </a:outerShdw>
                </a:effectLst>
                <a:ea typeface="SimSun" pitchFamily="2" charset="-122"/>
              </a:rPr>
              <a:t> • </a:t>
            </a:r>
            <a:r>
              <a:rPr lang="zh-CN" altLang="en-US" sz="2000" b="1" i="1" dirty="0">
                <a:solidFill>
                  <a:srgbClr val="FFFFFF"/>
                </a:solidFill>
                <a:effectLst>
                  <a:outerShdw blurRad="38100" dist="38100" dir="2700000" algn="tl">
                    <a:srgbClr val="000000"/>
                  </a:outerShdw>
                </a:effectLst>
                <a:ea typeface="SimSun" pitchFamily="2" charset="-122"/>
              </a:rPr>
              <a:t>新加坡神学院</a:t>
            </a:r>
            <a:r>
              <a:rPr lang="en-US" altLang="zh-CN" sz="2000" b="1" i="1" dirty="0">
                <a:solidFill>
                  <a:srgbClr val="FFFFFF"/>
                </a:solidFill>
                <a:effectLst>
                  <a:outerShdw blurRad="38100" dist="38100" dir="2700000" algn="tl">
                    <a:srgbClr val="000000"/>
                  </a:outerShdw>
                </a:effectLst>
                <a:ea typeface="SimSun" pitchFamily="2" charset="-122"/>
              </a:rPr>
              <a:t> </a:t>
            </a:r>
            <a:r>
              <a:rPr lang="en-US" altLang="zh-CN" sz="2000" b="1" i="1" dirty="0">
                <a:solidFill>
                  <a:srgbClr val="FFFFFF"/>
                </a:solidFill>
                <a:effectLst>
                  <a:outerShdw blurRad="38100" dist="38100" dir="2700000" algn="tl">
                    <a:srgbClr val="000000"/>
                  </a:outerShdw>
                </a:effectLst>
                <a:cs typeface="Arial" charset="0"/>
              </a:rPr>
              <a:t>• </a:t>
            </a:r>
            <a:r>
              <a:rPr lang="en-US" sz="2000" b="1" i="1" dirty="0">
                <a:solidFill>
                  <a:srgbClr val="FFFFFF"/>
                </a:solidFill>
                <a:effectLst>
                  <a:outerShdw blurRad="38100" dist="38100" dir="2700000" algn="tl">
                    <a:srgbClr val="000000"/>
                  </a:outerShdw>
                </a:effectLst>
                <a:cs typeface="Arial"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2971800" y="0"/>
            <a:ext cx="3124200" cy="609600"/>
          </a:xfrm>
          <a:solidFill>
            <a:srgbClr val="800000"/>
          </a:solidFill>
        </p:spPr>
        <p:txBody>
          <a:bodyPr lIns="0" tIns="0" rIns="0" bIns="0" anchorCtr="1"/>
          <a:lstStyle/>
          <a:p>
            <a:pPr eaLnBrk="1" hangingPunct="1">
              <a:defRPr/>
            </a:pPr>
            <a:r>
              <a:rPr lang="zh-CN" altLang="en-US" b="1" dirty="0">
                <a:solidFill>
                  <a:srgbClr val="FFFFFF"/>
                </a:solidFill>
                <a:latin typeface="Arial Black" pitchFamily="-105" charset="0"/>
                <a:ea typeface="+mj-ea"/>
                <a:cs typeface="+mj-cs"/>
              </a:rPr>
              <a:t>概述</a:t>
            </a:r>
            <a:endParaRPr lang="en-US" b="1" dirty="0">
              <a:solidFill>
                <a:srgbClr val="FFFFFF"/>
              </a:solidFill>
              <a:latin typeface="Arial Black" pitchFamily="-105" charset="0"/>
              <a:ea typeface="+mj-ea"/>
              <a:cs typeface="+mj-cs"/>
            </a:endParaRP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356</a:t>
            </a:r>
          </a:p>
        </p:txBody>
      </p:sp>
      <p:graphicFrame>
        <p:nvGraphicFramePr>
          <p:cNvPr id="130052" name="Object 2"/>
          <p:cNvGraphicFramePr>
            <a:graphicFrameLocks noChangeAspect="1"/>
          </p:cNvGraphicFramePr>
          <p:nvPr>
            <p:extLst>
              <p:ext uri="{D42A27DB-BD31-4B8C-83A1-F6EECF244321}">
                <p14:modId xmlns:p14="http://schemas.microsoft.com/office/powerpoint/2010/main" val="574623091"/>
              </p:ext>
            </p:extLst>
          </p:nvPr>
        </p:nvGraphicFramePr>
        <p:xfrm>
          <a:off x="0" y="914400"/>
          <a:ext cx="9039225" cy="5106888"/>
        </p:xfrm>
        <a:graphic>
          <a:graphicData uri="http://schemas.openxmlformats.org/presentationml/2006/ole">
            <mc:AlternateContent xmlns:mc="http://schemas.openxmlformats.org/markup-compatibility/2006">
              <mc:Choice xmlns:v="urn:schemas-microsoft-com:vml" Requires="v">
                <p:oleObj name="Document" r:id="rId2" imgW="6266658" imgH="2804903" progId="Word.Document.8">
                  <p:embed/>
                </p:oleObj>
              </mc:Choice>
              <mc:Fallback>
                <p:oleObj name="Document" r:id="rId2" imgW="6266658" imgH="2804903" progId="Word.Document.8">
                  <p:embed/>
                  <p:pic>
                    <p:nvPicPr>
                      <p:cNvPr id="0" name=""/>
                      <p:cNvPicPr>
                        <a:picLocks noChangeAspect="1" noChangeArrowheads="1"/>
                      </p:cNvPicPr>
                      <p:nvPr/>
                    </p:nvPicPr>
                    <p:blipFill>
                      <a:blip r:embed="rId3"/>
                      <a:srcRect/>
                      <a:stretch>
                        <a:fillRect/>
                      </a:stretch>
                    </p:blipFill>
                    <p:spPr bwMode="auto">
                      <a:xfrm>
                        <a:off x="0" y="914400"/>
                        <a:ext cx="9039225" cy="5106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30053" name="Picture 93" descr="ques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958909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28869672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0"/>
          <p:cNvSpPr>
            <a:spLocks noChangeArrowheads="1"/>
          </p:cNvSpPr>
          <p:nvPr/>
        </p:nvSpPr>
        <p:spPr bwMode="auto">
          <a:xfrm>
            <a:off x="0" y="-271463"/>
            <a:ext cx="9144000" cy="7129463"/>
          </a:xfrm>
          <a:prstGeom prst="rect">
            <a:avLst/>
          </a:prstGeom>
          <a:solidFill>
            <a:schemeClr val="bg1"/>
          </a:solidFill>
          <a:ln w="12700" cap="sq">
            <a:solidFill>
              <a:schemeClr val="tx1"/>
            </a:solidFill>
            <a:round/>
            <a:headEnd/>
            <a:tailEnd/>
          </a:ln>
        </p:spPr>
        <p:txBody>
          <a:bodyPr>
            <a:spAutoFit/>
          </a:bodyPr>
          <a:lstStyle/>
          <a:p>
            <a:endParaRPr lang="en-US" b="0"/>
          </a:p>
        </p:txBody>
      </p:sp>
      <p:pic>
        <p:nvPicPr>
          <p:cNvPr id="165890" name="Picture 69" descr="jobSuperStock_999-3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1"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kumimoji="0" lang="zh-CN" altLang="en-US" b="1">
                <a:solidFill>
                  <a:srgbClr val="FFFFFF"/>
                </a:solidFill>
                <a:latin typeface="ＭＳ Ｐゴシック" charset="0"/>
                <a:ea typeface="ＭＳ Ｐゴシック" charset="0"/>
                <a:cs typeface="ＭＳ Ｐゴシック" charset="0"/>
              </a:rPr>
              <a:t>大纲</a:t>
            </a:r>
            <a:endParaRPr kumimoji="0" lang="en-US">
              <a:solidFill>
                <a:srgbClr val="FFFFFF"/>
              </a:solidFill>
              <a:latin typeface="ＭＳ Ｐゴシック" charset="0"/>
              <a:ea typeface="ＭＳ Ｐゴシック" charset="0"/>
              <a:cs typeface="ＭＳ Ｐゴシック" charset="0"/>
            </a:endParaRPr>
          </a:p>
        </p:txBody>
      </p:sp>
      <p:sp>
        <p:nvSpPr>
          <p:cNvPr id="165892" name="Text Box 2"/>
          <p:cNvSpPr txBox="1">
            <a:spLocks noChangeArrowheads="1"/>
          </p:cNvSpPr>
          <p:nvPr/>
        </p:nvSpPr>
        <p:spPr bwMode="auto">
          <a:xfrm>
            <a:off x="8172450" y="-100013"/>
            <a:ext cx="97155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359</a:t>
            </a:r>
            <a:br>
              <a:rPr lang="en-US" altLang="zh-CN" sz="2400">
                <a:solidFill>
                  <a:srgbClr val="FFFFFF"/>
                </a:solidFill>
                <a:latin typeface="Arial" charset="0"/>
                <a:cs typeface="Arial" charset="0"/>
              </a:rPr>
            </a:br>
            <a:r>
              <a:rPr lang="en-US" altLang="zh-CN" sz="2400">
                <a:solidFill>
                  <a:srgbClr val="FFFFFF"/>
                </a:solidFill>
                <a:latin typeface="Arial" charset="0"/>
                <a:cs typeface="Arial" charset="0"/>
              </a:rPr>
              <a:t>-370</a:t>
            </a:r>
          </a:p>
        </p:txBody>
      </p:sp>
      <p:sp>
        <p:nvSpPr>
          <p:cNvPr id="37897" name="Text Box 9"/>
          <p:cNvSpPr txBox="1">
            <a:spLocks noChangeArrowheads="1"/>
          </p:cNvSpPr>
          <p:nvPr/>
        </p:nvSpPr>
        <p:spPr bwMode="auto">
          <a:xfrm>
            <a:off x="0" y="0"/>
            <a:ext cx="5638800" cy="1570038"/>
          </a:xfrm>
          <a:prstGeom prst="rect">
            <a:avLst/>
          </a:prstGeom>
          <a:solidFill>
            <a:srgbClr val="FFFFFF"/>
          </a:solidFill>
          <a:ln w="9525">
            <a:solidFill>
              <a:srgbClr val="000000"/>
            </a:solidFill>
            <a:miter lim="800000"/>
            <a:headEnd/>
            <a:tailEnd/>
          </a:ln>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pPr>
            <a:r>
              <a:rPr lang="en-US" altLang="zh-CN" sz="2400" dirty="0">
                <a:latin typeface="ＭＳ Ｐゴシック" charset="0"/>
              </a:rPr>
              <a:t>II. (3–41</a:t>
            </a:r>
            <a:r>
              <a:rPr lang="zh-CN" altLang="en-US" sz="2400" dirty="0">
                <a:latin typeface="ＭＳ Ｐゴシック" charset="0"/>
              </a:rPr>
              <a:t>章</a:t>
            </a:r>
            <a:r>
              <a:rPr lang="en-US" altLang="zh-CN" sz="2400" dirty="0">
                <a:latin typeface="ＭＳ Ｐゴシック" charset="0"/>
              </a:rPr>
              <a:t>) </a:t>
            </a:r>
            <a:r>
              <a:rPr lang="zh-CN" altLang="en-US" sz="2400" dirty="0">
                <a:latin typeface="ＭＳ Ｐゴシック" charset="0"/>
              </a:rPr>
              <a:t>约伯和朋友们就他受苦原因进行了不成功的对话，但是神声明这个问题本身就不该被问，因为神是不可测度并拥有绝对主权。</a:t>
            </a:r>
            <a:endParaRPr lang="en-US" altLang="zh-CN" sz="2400" dirty="0">
              <a:latin typeface="ＭＳ Ｐゴシック" charset="0"/>
            </a:endParaRPr>
          </a:p>
        </p:txBody>
      </p:sp>
      <p:grpSp>
        <p:nvGrpSpPr>
          <p:cNvPr id="137" name="Group 81"/>
          <p:cNvGrpSpPr>
            <a:grpSpLocks/>
          </p:cNvGrpSpPr>
          <p:nvPr/>
        </p:nvGrpSpPr>
        <p:grpSpPr bwMode="auto">
          <a:xfrm>
            <a:off x="0" y="2636838"/>
            <a:ext cx="9251950" cy="4464050"/>
            <a:chOff x="0" y="1512"/>
            <a:chExt cx="5760" cy="2904"/>
          </a:xfrm>
        </p:grpSpPr>
        <p:grpSp>
          <p:nvGrpSpPr>
            <p:cNvPr id="165897" name="Group 79"/>
            <p:cNvGrpSpPr>
              <a:grpSpLocks/>
            </p:cNvGrpSpPr>
            <p:nvPr/>
          </p:nvGrpSpPr>
          <p:grpSpPr bwMode="auto">
            <a:xfrm>
              <a:off x="0" y="1512"/>
              <a:ext cx="5760" cy="2904"/>
              <a:chOff x="0" y="1903"/>
              <a:chExt cx="5760" cy="2464"/>
            </a:xfrm>
          </p:grpSpPr>
          <p:grpSp>
            <p:nvGrpSpPr>
              <p:cNvPr id="165899" name="Group 76"/>
              <p:cNvGrpSpPr>
                <a:grpSpLocks/>
              </p:cNvGrpSpPr>
              <p:nvPr/>
            </p:nvGrpSpPr>
            <p:grpSpPr bwMode="auto">
              <a:xfrm>
                <a:off x="0" y="1903"/>
                <a:ext cx="5760" cy="2225"/>
                <a:chOff x="0" y="1759"/>
                <a:chExt cx="5760" cy="2225"/>
              </a:xfrm>
            </p:grpSpPr>
            <p:sp>
              <p:nvSpPr>
                <p:cNvPr id="142" name="Rectangle 13"/>
                <p:cNvSpPr>
                  <a:spLocks noChangeArrowheads="1"/>
                </p:cNvSpPr>
                <p:nvPr/>
              </p:nvSpPr>
              <p:spPr bwMode="auto">
                <a:xfrm>
                  <a:off x="0" y="1759"/>
                  <a:ext cx="5760" cy="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algn="ctr">
                    <a:lnSpc>
                      <a:spcPct val="100000"/>
                    </a:lnSpc>
                    <a:defRPr/>
                  </a:pPr>
                  <a:endParaRPr lang="en-US" altLang="zh-CN" sz="2400">
                    <a:ea typeface="宋体" charset="0"/>
                    <a:cs typeface="宋体" charset="0"/>
                  </a:endParaRPr>
                </a:p>
              </p:txBody>
            </p:sp>
            <p:sp>
              <p:nvSpPr>
                <p:cNvPr id="143" name="Rectangle 15"/>
                <p:cNvSpPr>
                  <a:spLocks noChangeArrowheads="1"/>
                </p:cNvSpPr>
                <p:nvPr/>
              </p:nvSpPr>
              <p:spPr bwMode="auto">
                <a:xfrm>
                  <a:off x="0" y="2123"/>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44" name="Rectangle 16"/>
                <p:cNvSpPr>
                  <a:spLocks noChangeArrowheads="1"/>
                </p:cNvSpPr>
                <p:nvPr/>
              </p:nvSpPr>
              <p:spPr bwMode="auto">
                <a:xfrm>
                  <a:off x="2303" y="2123"/>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第一回合</a:t>
                  </a:r>
                </a:p>
              </p:txBody>
            </p:sp>
            <p:sp>
              <p:nvSpPr>
                <p:cNvPr id="145" name="Rectangle 17"/>
                <p:cNvSpPr>
                  <a:spLocks noChangeArrowheads="1"/>
                </p:cNvSpPr>
                <p:nvPr/>
              </p:nvSpPr>
              <p:spPr bwMode="auto">
                <a:xfrm>
                  <a:off x="3455" y="2123"/>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nvGrpSpPr>
                <p:cNvPr id="165905" name="Group 67"/>
                <p:cNvGrpSpPr>
                  <a:grpSpLocks/>
                </p:cNvGrpSpPr>
                <p:nvPr/>
              </p:nvGrpSpPr>
              <p:grpSpPr bwMode="auto">
                <a:xfrm>
                  <a:off x="0" y="2286"/>
                  <a:ext cx="5758" cy="173"/>
                  <a:chOff x="0" y="2302"/>
                  <a:chExt cx="5758" cy="173"/>
                </a:xfrm>
              </p:grpSpPr>
              <p:sp>
                <p:nvSpPr>
                  <p:cNvPr id="197" name="Rectangle 18"/>
                  <p:cNvSpPr>
                    <a:spLocks noChangeArrowheads="1"/>
                  </p:cNvSpPr>
                  <p:nvPr/>
                </p:nvSpPr>
                <p:spPr bwMode="auto">
                  <a:xfrm>
                    <a:off x="0" y="2302"/>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以利法</a:t>
                    </a:r>
                  </a:p>
                </p:txBody>
              </p:sp>
              <p:sp>
                <p:nvSpPr>
                  <p:cNvPr id="198" name="Rectangle 19"/>
                  <p:cNvSpPr>
                    <a:spLocks noChangeArrowheads="1"/>
                  </p:cNvSpPr>
                  <p:nvPr/>
                </p:nvSpPr>
                <p:spPr bwMode="auto">
                  <a:xfrm>
                    <a:off x="1152" y="2302"/>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 4-5</a:t>
                    </a:r>
                    <a:r>
                      <a:rPr lang="zh-CN" altLang="en-US" sz="2400">
                        <a:ea typeface="宋体" charset="0"/>
                        <a:cs typeface="Times New Roman" charset="0"/>
                      </a:rPr>
                      <a:t>章</a:t>
                    </a:r>
                  </a:p>
                </p:txBody>
              </p:sp>
              <p:sp>
                <p:nvSpPr>
                  <p:cNvPr id="199" name="Rectangle 20"/>
                  <p:cNvSpPr>
                    <a:spLocks noChangeArrowheads="1"/>
                  </p:cNvSpPr>
                  <p:nvPr/>
                </p:nvSpPr>
                <p:spPr bwMode="auto">
                  <a:xfrm>
                    <a:off x="2303" y="2302"/>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200" name="Rectangle 21"/>
                  <p:cNvSpPr>
                    <a:spLocks noChangeArrowheads="1"/>
                  </p:cNvSpPr>
                  <p:nvPr/>
                </p:nvSpPr>
                <p:spPr bwMode="auto">
                  <a:xfrm>
                    <a:off x="3455" y="2302"/>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 </a:t>
                    </a:r>
                  </a:p>
                </p:txBody>
              </p:sp>
              <p:sp>
                <p:nvSpPr>
                  <p:cNvPr id="201" name="Rectangle 22"/>
                  <p:cNvSpPr>
                    <a:spLocks noChangeArrowheads="1"/>
                  </p:cNvSpPr>
                  <p:nvPr/>
                </p:nvSpPr>
                <p:spPr bwMode="auto">
                  <a:xfrm>
                    <a:off x="4607" y="2302"/>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6-7</a:t>
                    </a:r>
                    <a:r>
                      <a:rPr lang="zh-CN" altLang="en-US" sz="2400">
                        <a:ea typeface="宋体" charset="0"/>
                        <a:cs typeface="Times New Roman" charset="0"/>
                      </a:rPr>
                      <a:t>章</a:t>
                    </a:r>
                  </a:p>
                </p:txBody>
              </p:sp>
            </p:grpSp>
            <p:grpSp>
              <p:nvGrpSpPr>
                <p:cNvPr id="165906" name="Group 68"/>
                <p:cNvGrpSpPr>
                  <a:grpSpLocks/>
                </p:cNvGrpSpPr>
                <p:nvPr/>
              </p:nvGrpSpPr>
              <p:grpSpPr bwMode="auto">
                <a:xfrm>
                  <a:off x="0" y="2458"/>
                  <a:ext cx="5758" cy="173"/>
                  <a:chOff x="0" y="2481"/>
                  <a:chExt cx="5758" cy="173"/>
                </a:xfrm>
              </p:grpSpPr>
              <p:sp>
                <p:nvSpPr>
                  <p:cNvPr id="192" name="Rectangle 23"/>
                  <p:cNvSpPr>
                    <a:spLocks noChangeArrowheads="1"/>
                  </p:cNvSpPr>
                  <p:nvPr/>
                </p:nvSpPr>
                <p:spPr bwMode="auto">
                  <a:xfrm>
                    <a:off x="0" y="24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比勒达</a:t>
                    </a:r>
                  </a:p>
                </p:txBody>
              </p:sp>
              <p:sp>
                <p:nvSpPr>
                  <p:cNvPr id="193" name="Rectangle 24"/>
                  <p:cNvSpPr>
                    <a:spLocks noChangeArrowheads="1"/>
                  </p:cNvSpPr>
                  <p:nvPr/>
                </p:nvSpPr>
                <p:spPr bwMode="auto">
                  <a:xfrm>
                    <a:off x="1152" y="2481"/>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8</a:t>
                    </a:r>
                  </a:p>
                </p:txBody>
              </p:sp>
              <p:sp>
                <p:nvSpPr>
                  <p:cNvPr id="194" name="Rectangle 25"/>
                  <p:cNvSpPr>
                    <a:spLocks noChangeArrowheads="1"/>
                  </p:cNvSpPr>
                  <p:nvPr/>
                </p:nvSpPr>
                <p:spPr bwMode="auto">
                  <a:xfrm>
                    <a:off x="2303" y="24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95" name="Rectangle 26"/>
                  <p:cNvSpPr>
                    <a:spLocks noChangeArrowheads="1"/>
                  </p:cNvSpPr>
                  <p:nvPr/>
                </p:nvSpPr>
                <p:spPr bwMode="auto">
                  <a:xfrm>
                    <a:off x="3455" y="24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96" name="Rectangle 27"/>
                  <p:cNvSpPr>
                    <a:spLocks noChangeArrowheads="1"/>
                  </p:cNvSpPr>
                  <p:nvPr/>
                </p:nvSpPr>
                <p:spPr bwMode="auto">
                  <a:xfrm>
                    <a:off x="4607" y="24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9-10</a:t>
                    </a:r>
                  </a:p>
                </p:txBody>
              </p:sp>
            </p:grpSp>
            <p:grpSp>
              <p:nvGrpSpPr>
                <p:cNvPr id="165907" name="Group 69"/>
                <p:cNvGrpSpPr>
                  <a:grpSpLocks/>
                </p:cNvGrpSpPr>
                <p:nvPr/>
              </p:nvGrpSpPr>
              <p:grpSpPr bwMode="auto">
                <a:xfrm>
                  <a:off x="0" y="2631"/>
                  <a:ext cx="5758" cy="173"/>
                  <a:chOff x="0" y="2660"/>
                  <a:chExt cx="5758" cy="173"/>
                </a:xfrm>
              </p:grpSpPr>
              <p:sp>
                <p:nvSpPr>
                  <p:cNvPr id="187" name="Rectangle 28"/>
                  <p:cNvSpPr>
                    <a:spLocks noChangeArrowheads="1"/>
                  </p:cNvSpPr>
                  <p:nvPr/>
                </p:nvSpPr>
                <p:spPr bwMode="auto">
                  <a:xfrm>
                    <a:off x="0" y="2660"/>
                    <a:ext cx="1152"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琐法</a:t>
                    </a:r>
                  </a:p>
                </p:txBody>
              </p:sp>
              <p:sp>
                <p:nvSpPr>
                  <p:cNvPr id="188" name="Rectangle 29"/>
                  <p:cNvSpPr>
                    <a:spLocks noChangeArrowheads="1"/>
                  </p:cNvSpPr>
                  <p:nvPr/>
                </p:nvSpPr>
                <p:spPr bwMode="auto">
                  <a:xfrm>
                    <a:off x="1152" y="2660"/>
                    <a:ext cx="1150"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11</a:t>
                    </a:r>
                  </a:p>
                </p:txBody>
              </p:sp>
              <p:sp>
                <p:nvSpPr>
                  <p:cNvPr id="189" name="Rectangle 30"/>
                  <p:cNvSpPr>
                    <a:spLocks noChangeArrowheads="1"/>
                  </p:cNvSpPr>
                  <p:nvPr/>
                </p:nvSpPr>
                <p:spPr bwMode="auto">
                  <a:xfrm>
                    <a:off x="2303" y="2660"/>
                    <a:ext cx="1152"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90" name="Rectangle 31"/>
                  <p:cNvSpPr>
                    <a:spLocks noChangeArrowheads="1"/>
                  </p:cNvSpPr>
                  <p:nvPr/>
                </p:nvSpPr>
                <p:spPr bwMode="auto">
                  <a:xfrm>
                    <a:off x="3455" y="2660"/>
                    <a:ext cx="1151"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91" name="Rectangle 32"/>
                  <p:cNvSpPr>
                    <a:spLocks noChangeArrowheads="1"/>
                  </p:cNvSpPr>
                  <p:nvPr/>
                </p:nvSpPr>
                <p:spPr bwMode="auto">
                  <a:xfrm>
                    <a:off x="4607" y="2660"/>
                    <a:ext cx="1151"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12-14</a:t>
                    </a:r>
                  </a:p>
                </p:txBody>
              </p:sp>
            </p:grpSp>
            <p:grpSp>
              <p:nvGrpSpPr>
                <p:cNvPr id="165908" name="Group 66"/>
                <p:cNvGrpSpPr>
                  <a:grpSpLocks/>
                </p:cNvGrpSpPr>
                <p:nvPr/>
              </p:nvGrpSpPr>
              <p:grpSpPr bwMode="auto">
                <a:xfrm>
                  <a:off x="0" y="2803"/>
                  <a:ext cx="5758" cy="173"/>
                  <a:chOff x="0" y="2840"/>
                  <a:chExt cx="5758" cy="241"/>
                </a:xfrm>
              </p:grpSpPr>
              <p:sp>
                <p:nvSpPr>
                  <p:cNvPr id="184" name="Rectangle 33"/>
                  <p:cNvSpPr>
                    <a:spLocks noChangeArrowheads="1"/>
                  </p:cNvSpPr>
                  <p:nvPr/>
                </p:nvSpPr>
                <p:spPr bwMode="auto">
                  <a:xfrm>
                    <a:off x="0" y="2837"/>
                    <a:ext cx="2303"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85" name="Rectangle 34"/>
                  <p:cNvSpPr>
                    <a:spLocks noChangeArrowheads="1"/>
                  </p:cNvSpPr>
                  <p:nvPr/>
                </p:nvSpPr>
                <p:spPr bwMode="auto">
                  <a:xfrm>
                    <a:off x="2303" y="2837"/>
                    <a:ext cx="1152"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第二回合 </a:t>
                    </a:r>
                  </a:p>
                </p:txBody>
              </p:sp>
              <p:sp>
                <p:nvSpPr>
                  <p:cNvPr id="186" name="Rectangle 35"/>
                  <p:cNvSpPr>
                    <a:spLocks noChangeArrowheads="1"/>
                  </p:cNvSpPr>
                  <p:nvPr/>
                </p:nvSpPr>
                <p:spPr bwMode="auto">
                  <a:xfrm>
                    <a:off x="3455" y="2837"/>
                    <a:ext cx="2303"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grpSp>
              <p:nvGrpSpPr>
                <p:cNvPr id="165909" name="Group 70"/>
                <p:cNvGrpSpPr>
                  <a:grpSpLocks/>
                </p:cNvGrpSpPr>
                <p:nvPr/>
              </p:nvGrpSpPr>
              <p:grpSpPr bwMode="auto">
                <a:xfrm>
                  <a:off x="0" y="2976"/>
                  <a:ext cx="5758" cy="173"/>
                  <a:chOff x="0" y="3081"/>
                  <a:chExt cx="5758" cy="173"/>
                </a:xfrm>
              </p:grpSpPr>
              <p:sp>
                <p:nvSpPr>
                  <p:cNvPr id="179" name="Rectangle 36"/>
                  <p:cNvSpPr>
                    <a:spLocks noChangeArrowheads="1"/>
                  </p:cNvSpPr>
                  <p:nvPr/>
                </p:nvSpPr>
                <p:spPr bwMode="auto">
                  <a:xfrm>
                    <a:off x="0" y="30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以利法</a:t>
                    </a:r>
                  </a:p>
                </p:txBody>
              </p:sp>
              <p:sp>
                <p:nvSpPr>
                  <p:cNvPr id="180" name="Rectangle 37"/>
                  <p:cNvSpPr>
                    <a:spLocks noChangeArrowheads="1"/>
                  </p:cNvSpPr>
                  <p:nvPr/>
                </p:nvSpPr>
                <p:spPr bwMode="auto">
                  <a:xfrm>
                    <a:off x="1152" y="3081"/>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15</a:t>
                    </a:r>
                  </a:p>
                </p:txBody>
              </p:sp>
              <p:sp>
                <p:nvSpPr>
                  <p:cNvPr id="181" name="Rectangle 38"/>
                  <p:cNvSpPr>
                    <a:spLocks noChangeArrowheads="1"/>
                  </p:cNvSpPr>
                  <p:nvPr/>
                </p:nvSpPr>
                <p:spPr bwMode="auto">
                  <a:xfrm>
                    <a:off x="2303" y="30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82" name="Rectangle 39"/>
                  <p:cNvSpPr>
                    <a:spLocks noChangeArrowheads="1"/>
                  </p:cNvSpPr>
                  <p:nvPr/>
                </p:nvSpPr>
                <p:spPr bwMode="auto">
                  <a:xfrm>
                    <a:off x="3455" y="30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83" name="Rectangle 40"/>
                  <p:cNvSpPr>
                    <a:spLocks noChangeArrowheads="1"/>
                  </p:cNvSpPr>
                  <p:nvPr/>
                </p:nvSpPr>
                <p:spPr bwMode="auto">
                  <a:xfrm>
                    <a:off x="4607" y="30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16-17</a:t>
                    </a:r>
                  </a:p>
                </p:txBody>
              </p:sp>
            </p:grpSp>
            <p:grpSp>
              <p:nvGrpSpPr>
                <p:cNvPr id="165910" name="Group 71"/>
                <p:cNvGrpSpPr>
                  <a:grpSpLocks/>
                </p:cNvGrpSpPr>
                <p:nvPr/>
              </p:nvGrpSpPr>
              <p:grpSpPr bwMode="auto">
                <a:xfrm>
                  <a:off x="0" y="3139"/>
                  <a:ext cx="5758" cy="173"/>
                  <a:chOff x="0" y="3260"/>
                  <a:chExt cx="5758" cy="173"/>
                </a:xfrm>
              </p:grpSpPr>
              <p:sp>
                <p:nvSpPr>
                  <p:cNvPr id="174" name="Rectangle 41"/>
                  <p:cNvSpPr>
                    <a:spLocks noChangeArrowheads="1"/>
                  </p:cNvSpPr>
                  <p:nvPr/>
                </p:nvSpPr>
                <p:spPr bwMode="auto">
                  <a:xfrm>
                    <a:off x="0" y="326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比勒达</a:t>
                    </a:r>
                  </a:p>
                </p:txBody>
              </p:sp>
              <p:sp>
                <p:nvSpPr>
                  <p:cNvPr id="175" name="Rectangle 42"/>
                  <p:cNvSpPr>
                    <a:spLocks noChangeArrowheads="1"/>
                  </p:cNvSpPr>
                  <p:nvPr/>
                </p:nvSpPr>
                <p:spPr bwMode="auto">
                  <a:xfrm>
                    <a:off x="1152" y="3260"/>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18</a:t>
                    </a:r>
                  </a:p>
                </p:txBody>
              </p:sp>
              <p:sp>
                <p:nvSpPr>
                  <p:cNvPr id="176" name="Rectangle 43"/>
                  <p:cNvSpPr>
                    <a:spLocks noChangeArrowheads="1"/>
                  </p:cNvSpPr>
                  <p:nvPr/>
                </p:nvSpPr>
                <p:spPr bwMode="auto">
                  <a:xfrm>
                    <a:off x="2303" y="326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77" name="Rectangle 44"/>
                  <p:cNvSpPr>
                    <a:spLocks noChangeArrowheads="1"/>
                  </p:cNvSpPr>
                  <p:nvPr/>
                </p:nvSpPr>
                <p:spPr bwMode="auto">
                  <a:xfrm>
                    <a:off x="3455" y="326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78" name="Rectangle 45"/>
                  <p:cNvSpPr>
                    <a:spLocks noChangeArrowheads="1"/>
                  </p:cNvSpPr>
                  <p:nvPr/>
                </p:nvSpPr>
                <p:spPr bwMode="auto">
                  <a:xfrm>
                    <a:off x="4607" y="326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19</a:t>
                    </a:r>
                  </a:p>
                </p:txBody>
              </p:sp>
            </p:grpSp>
            <p:grpSp>
              <p:nvGrpSpPr>
                <p:cNvPr id="165911" name="Group 72"/>
                <p:cNvGrpSpPr>
                  <a:grpSpLocks/>
                </p:cNvGrpSpPr>
                <p:nvPr/>
              </p:nvGrpSpPr>
              <p:grpSpPr bwMode="auto">
                <a:xfrm>
                  <a:off x="0" y="3312"/>
                  <a:ext cx="5758" cy="173"/>
                  <a:chOff x="0" y="3440"/>
                  <a:chExt cx="5758" cy="173"/>
                </a:xfrm>
              </p:grpSpPr>
              <p:sp>
                <p:nvSpPr>
                  <p:cNvPr id="169" name="Rectangle 46"/>
                  <p:cNvSpPr>
                    <a:spLocks noChangeArrowheads="1"/>
                  </p:cNvSpPr>
                  <p:nvPr/>
                </p:nvSpPr>
                <p:spPr bwMode="auto">
                  <a:xfrm>
                    <a:off x="0" y="344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琐法</a:t>
                    </a:r>
                  </a:p>
                </p:txBody>
              </p:sp>
              <p:sp>
                <p:nvSpPr>
                  <p:cNvPr id="170" name="Rectangle 47"/>
                  <p:cNvSpPr>
                    <a:spLocks noChangeArrowheads="1"/>
                  </p:cNvSpPr>
                  <p:nvPr/>
                </p:nvSpPr>
                <p:spPr bwMode="auto">
                  <a:xfrm>
                    <a:off x="1152" y="3440"/>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20</a:t>
                    </a:r>
                  </a:p>
                </p:txBody>
              </p:sp>
              <p:sp>
                <p:nvSpPr>
                  <p:cNvPr id="171" name="Rectangle 48"/>
                  <p:cNvSpPr>
                    <a:spLocks noChangeArrowheads="1"/>
                  </p:cNvSpPr>
                  <p:nvPr/>
                </p:nvSpPr>
                <p:spPr bwMode="auto">
                  <a:xfrm>
                    <a:off x="2303" y="344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72" name="Rectangle 49"/>
                  <p:cNvSpPr>
                    <a:spLocks noChangeArrowheads="1"/>
                  </p:cNvSpPr>
                  <p:nvPr/>
                </p:nvSpPr>
                <p:spPr bwMode="auto">
                  <a:xfrm>
                    <a:off x="3455" y="344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73" name="Rectangle 50"/>
                  <p:cNvSpPr>
                    <a:spLocks noChangeArrowheads="1"/>
                  </p:cNvSpPr>
                  <p:nvPr/>
                </p:nvSpPr>
                <p:spPr bwMode="auto">
                  <a:xfrm>
                    <a:off x="4607" y="344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21</a:t>
                    </a:r>
                  </a:p>
                </p:txBody>
              </p:sp>
            </p:grpSp>
            <p:grpSp>
              <p:nvGrpSpPr>
                <p:cNvPr id="165912" name="Group 73"/>
                <p:cNvGrpSpPr>
                  <a:grpSpLocks/>
                </p:cNvGrpSpPr>
                <p:nvPr/>
              </p:nvGrpSpPr>
              <p:grpSpPr bwMode="auto">
                <a:xfrm>
                  <a:off x="0" y="3475"/>
                  <a:ext cx="5758" cy="173"/>
                  <a:chOff x="0" y="3619"/>
                  <a:chExt cx="5758" cy="173"/>
                </a:xfrm>
              </p:grpSpPr>
              <p:sp>
                <p:nvSpPr>
                  <p:cNvPr id="166" name="Rectangle 51"/>
                  <p:cNvSpPr>
                    <a:spLocks noChangeArrowheads="1"/>
                  </p:cNvSpPr>
                  <p:nvPr/>
                </p:nvSpPr>
                <p:spPr bwMode="auto">
                  <a:xfrm>
                    <a:off x="0" y="3619"/>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67" name="Rectangle 52"/>
                  <p:cNvSpPr>
                    <a:spLocks noChangeArrowheads="1"/>
                  </p:cNvSpPr>
                  <p:nvPr/>
                </p:nvSpPr>
                <p:spPr bwMode="auto">
                  <a:xfrm>
                    <a:off x="2303" y="3619"/>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第三回合</a:t>
                    </a:r>
                  </a:p>
                </p:txBody>
              </p:sp>
              <p:sp>
                <p:nvSpPr>
                  <p:cNvPr id="168" name="Rectangle 53"/>
                  <p:cNvSpPr>
                    <a:spLocks noChangeArrowheads="1"/>
                  </p:cNvSpPr>
                  <p:nvPr/>
                </p:nvSpPr>
                <p:spPr bwMode="auto">
                  <a:xfrm>
                    <a:off x="3455" y="3619"/>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grpSp>
              <p:nvGrpSpPr>
                <p:cNvPr id="165913" name="Group 74"/>
                <p:cNvGrpSpPr>
                  <a:grpSpLocks/>
                </p:cNvGrpSpPr>
                <p:nvPr/>
              </p:nvGrpSpPr>
              <p:grpSpPr bwMode="auto">
                <a:xfrm>
                  <a:off x="0" y="3648"/>
                  <a:ext cx="5758" cy="173"/>
                  <a:chOff x="0" y="3798"/>
                  <a:chExt cx="5758" cy="173"/>
                </a:xfrm>
              </p:grpSpPr>
              <p:sp>
                <p:nvSpPr>
                  <p:cNvPr id="161" name="Rectangle 54"/>
                  <p:cNvSpPr>
                    <a:spLocks noChangeArrowheads="1"/>
                  </p:cNvSpPr>
                  <p:nvPr/>
                </p:nvSpPr>
                <p:spPr bwMode="auto">
                  <a:xfrm>
                    <a:off x="0" y="3798"/>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以利法</a:t>
                    </a:r>
                  </a:p>
                </p:txBody>
              </p:sp>
              <p:sp>
                <p:nvSpPr>
                  <p:cNvPr id="162" name="Rectangle 55"/>
                  <p:cNvSpPr>
                    <a:spLocks noChangeArrowheads="1"/>
                  </p:cNvSpPr>
                  <p:nvPr/>
                </p:nvSpPr>
                <p:spPr bwMode="auto">
                  <a:xfrm>
                    <a:off x="1152" y="3798"/>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22</a:t>
                    </a:r>
                  </a:p>
                </p:txBody>
              </p:sp>
              <p:sp>
                <p:nvSpPr>
                  <p:cNvPr id="163" name="Rectangle 56"/>
                  <p:cNvSpPr>
                    <a:spLocks noChangeArrowheads="1"/>
                  </p:cNvSpPr>
                  <p:nvPr/>
                </p:nvSpPr>
                <p:spPr bwMode="auto">
                  <a:xfrm>
                    <a:off x="2303" y="3798"/>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64" name="Rectangle 57"/>
                  <p:cNvSpPr>
                    <a:spLocks noChangeArrowheads="1"/>
                  </p:cNvSpPr>
                  <p:nvPr/>
                </p:nvSpPr>
                <p:spPr bwMode="auto">
                  <a:xfrm>
                    <a:off x="3455" y="3798"/>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65" name="Rectangle 58"/>
                  <p:cNvSpPr>
                    <a:spLocks noChangeArrowheads="1"/>
                  </p:cNvSpPr>
                  <p:nvPr/>
                </p:nvSpPr>
                <p:spPr bwMode="auto">
                  <a:xfrm>
                    <a:off x="4607" y="3798"/>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ea typeface="宋体" charset="0"/>
                        <a:cs typeface="Times New Roman" charset="0"/>
                      </a:rPr>
                      <a:t>23-24</a:t>
                    </a:r>
                  </a:p>
                </p:txBody>
              </p:sp>
            </p:grpSp>
            <p:grpSp>
              <p:nvGrpSpPr>
                <p:cNvPr id="165914" name="Group 75"/>
                <p:cNvGrpSpPr>
                  <a:grpSpLocks/>
                </p:cNvGrpSpPr>
                <p:nvPr/>
              </p:nvGrpSpPr>
              <p:grpSpPr bwMode="auto">
                <a:xfrm>
                  <a:off x="0" y="3811"/>
                  <a:ext cx="5758" cy="173"/>
                  <a:chOff x="0" y="3977"/>
                  <a:chExt cx="5758" cy="173"/>
                </a:xfrm>
              </p:grpSpPr>
              <p:sp>
                <p:nvSpPr>
                  <p:cNvPr id="156" name="Rectangle 59"/>
                  <p:cNvSpPr>
                    <a:spLocks noChangeArrowheads="1"/>
                  </p:cNvSpPr>
                  <p:nvPr/>
                </p:nvSpPr>
                <p:spPr bwMode="auto">
                  <a:xfrm>
                    <a:off x="0" y="3977"/>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比勒达</a:t>
                    </a:r>
                  </a:p>
                </p:txBody>
              </p:sp>
              <p:sp>
                <p:nvSpPr>
                  <p:cNvPr id="157" name="Rectangle 60"/>
                  <p:cNvSpPr>
                    <a:spLocks noChangeArrowheads="1"/>
                  </p:cNvSpPr>
                  <p:nvPr/>
                </p:nvSpPr>
                <p:spPr bwMode="auto">
                  <a:xfrm>
                    <a:off x="1152" y="3977"/>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25</a:t>
                    </a:r>
                  </a:p>
                </p:txBody>
              </p:sp>
              <p:sp>
                <p:nvSpPr>
                  <p:cNvPr id="158" name="Rectangle 61"/>
                  <p:cNvSpPr>
                    <a:spLocks noChangeArrowheads="1"/>
                  </p:cNvSpPr>
                  <p:nvPr/>
                </p:nvSpPr>
                <p:spPr bwMode="auto">
                  <a:xfrm>
                    <a:off x="2303" y="3977"/>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59" name="Rectangle 62"/>
                  <p:cNvSpPr>
                    <a:spLocks noChangeArrowheads="1"/>
                  </p:cNvSpPr>
                  <p:nvPr/>
                </p:nvSpPr>
                <p:spPr bwMode="auto">
                  <a:xfrm>
                    <a:off x="3455" y="3977"/>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60" name="Rectangle 63"/>
                  <p:cNvSpPr>
                    <a:spLocks noChangeArrowheads="1"/>
                  </p:cNvSpPr>
                  <p:nvPr/>
                </p:nvSpPr>
                <p:spPr bwMode="auto">
                  <a:xfrm>
                    <a:off x="4607" y="3977"/>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ea typeface="宋体" charset="0"/>
                        <a:cs typeface="Times New Roman" charset="0"/>
                      </a:rPr>
                      <a:t>26-31</a:t>
                    </a:r>
                  </a:p>
                </p:txBody>
              </p:sp>
            </p:grpSp>
          </p:grpSp>
          <p:sp>
            <p:nvSpPr>
              <p:cNvPr id="141" name="Text Box 77"/>
              <p:cNvSpPr txBox="1">
                <a:spLocks noChangeArrowheads="1"/>
              </p:cNvSpPr>
              <p:nvPr/>
            </p:nvSpPr>
            <p:spPr bwMode="auto">
              <a:xfrm>
                <a:off x="0" y="4128"/>
                <a:ext cx="5758" cy="2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b="1">
                    <a:solidFill>
                      <a:srgbClr val="000000"/>
                    </a:solidFill>
                    <a:latin typeface="Arial Narrow" charset="0"/>
                    <a:ea typeface="ＭＳ Ｐゴシック" charset="0"/>
                    <a:cs typeface="ＭＳ Ｐゴシック" charset="0"/>
                  </a:defRPr>
                </a:lvl1pPr>
                <a:lvl2pPr marL="742950" indent="-285750" eaLnBrk="0" hangingPunct="0">
                  <a:defRPr sz="2000" b="1">
                    <a:solidFill>
                      <a:srgbClr val="000000"/>
                    </a:solidFill>
                    <a:latin typeface="Arial Narrow" charset="0"/>
                    <a:ea typeface="ＭＳ Ｐゴシック" charset="0"/>
                    <a:cs typeface="ＭＳ Ｐゴシック" charset="0"/>
                  </a:defRPr>
                </a:lvl2pPr>
                <a:lvl3pPr marL="1143000" indent="-228600" eaLnBrk="0" hangingPunct="0">
                  <a:defRPr sz="2000" b="1">
                    <a:solidFill>
                      <a:srgbClr val="000000"/>
                    </a:solidFill>
                    <a:latin typeface="Arial Narrow" charset="0"/>
                    <a:ea typeface="ＭＳ Ｐゴシック" charset="0"/>
                    <a:cs typeface="ＭＳ Ｐゴシック" charset="0"/>
                  </a:defRPr>
                </a:lvl3pPr>
                <a:lvl4pPr marL="1600200" indent="-228600" eaLnBrk="0" hangingPunct="0">
                  <a:defRPr sz="2000" b="1">
                    <a:solidFill>
                      <a:srgbClr val="000000"/>
                    </a:solidFill>
                    <a:latin typeface="Arial Narrow" charset="0"/>
                    <a:ea typeface="ＭＳ Ｐゴシック" charset="0"/>
                    <a:cs typeface="ＭＳ Ｐゴシック" charset="0"/>
                  </a:defRPr>
                </a:lvl4pPr>
                <a:lvl5pPr marL="2057400" indent="-228600" eaLnBrk="0" hangingPunct="0">
                  <a:defRPr sz="2000" b="1">
                    <a:solidFill>
                      <a:srgbClr val="000000"/>
                    </a:solidFill>
                    <a:latin typeface="Arial Narrow" charset="0"/>
                    <a:ea typeface="ＭＳ Ｐゴシック" charset="0"/>
                    <a:cs typeface="ＭＳ Ｐゴシック" charset="0"/>
                  </a:defRPr>
                </a:lvl5pPr>
                <a:lvl6pPr marL="25146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eaLnBrk="1" hangingPunct="1">
                  <a:lnSpc>
                    <a:spcPct val="100000"/>
                  </a:lnSpc>
                  <a:defRPr/>
                </a:pPr>
                <a:endParaRPr lang="en-US" altLang="zh-CN" sz="1800">
                  <a:ea typeface="宋体" charset="0"/>
                  <a:cs typeface="Times New Roman" charset="0"/>
                </a:endParaRPr>
              </a:p>
            </p:txBody>
          </p:sp>
        </p:grpSp>
        <p:sp>
          <p:nvSpPr>
            <p:cNvPr id="139" name="Rectangle 80"/>
            <p:cNvSpPr>
              <a:spLocks noChangeArrowheads="1"/>
            </p:cNvSpPr>
            <p:nvPr/>
          </p:nvSpPr>
          <p:spPr bwMode="auto">
            <a:xfrm>
              <a:off x="144" y="1940"/>
              <a:ext cx="5471" cy="218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
        <p:nvSpPr>
          <p:cNvPr id="202" name="Text Box 77"/>
          <p:cNvSpPr txBox="1">
            <a:spLocks noChangeArrowheads="1"/>
          </p:cNvSpPr>
          <p:nvPr/>
        </p:nvSpPr>
        <p:spPr bwMode="auto">
          <a:xfrm>
            <a:off x="-252413" y="6508750"/>
            <a:ext cx="9140826" cy="44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pPr>
            <a:r>
              <a:rPr lang="en-US" altLang="zh-CN" sz="1800" dirty="0"/>
              <a:t>Irving L. Jensen, </a:t>
            </a:r>
            <a:r>
              <a:rPr lang="ko-KR" altLang="en-US" sz="1800" dirty="0" err="1"/>
              <a:t>约伯记</a:t>
            </a:r>
            <a:r>
              <a:rPr lang="en-US" altLang="zh-CN" sz="1800" dirty="0"/>
              <a:t>: A </a:t>
            </a:r>
            <a:r>
              <a:rPr lang="en-US" altLang="zh-CN" sz="1800" i="1" dirty="0"/>
              <a:t>Self-Study Guide, 28</a:t>
            </a:r>
            <a:endParaRPr lang="en-US" altLang="zh-CN" sz="1800" dirty="0"/>
          </a:p>
        </p:txBody>
      </p:sp>
      <p:sp>
        <p:nvSpPr>
          <p:cNvPr id="203" name="Rectangle 13"/>
          <p:cNvSpPr>
            <a:spLocks noChangeArrowheads="1"/>
          </p:cNvSpPr>
          <p:nvPr/>
        </p:nvSpPr>
        <p:spPr bwMode="auto">
          <a:xfrm>
            <a:off x="179388" y="2020888"/>
            <a:ext cx="5230812"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algn="ctr">
              <a:lnSpc>
                <a:spcPct val="100000"/>
              </a:lnSpc>
            </a:pPr>
            <a:r>
              <a:rPr lang="zh-CN" altLang="en-US" sz="2400" dirty="0">
                <a:latin typeface="ＭＳ Ｐゴシック" charset="0"/>
              </a:rPr>
              <a:t>约伯记</a:t>
            </a:r>
            <a:r>
              <a:rPr lang="en-US" altLang="zh-CN" sz="2400" dirty="0">
                <a:latin typeface="ＭＳ Ｐゴシック" charset="0"/>
              </a:rPr>
              <a:t> 4:1–31:40 </a:t>
            </a:r>
            <a:r>
              <a:rPr lang="zh-CN" altLang="en-US" sz="2400" dirty="0">
                <a:latin typeface="ＭＳ Ｐゴシック" charset="0"/>
              </a:rPr>
              <a:t>有</a:t>
            </a:r>
            <a:r>
              <a:rPr lang="en-US" altLang="zh-CN" sz="2400" dirty="0">
                <a:latin typeface="ＭＳ Ｐゴシック" charset="0"/>
              </a:rPr>
              <a:t>3</a:t>
            </a:r>
            <a:r>
              <a:rPr lang="en-US" sz="2400" dirty="0">
                <a:latin typeface="ＭＳ Ｐゴシック" charset="0"/>
              </a:rPr>
              <a:t>个回合</a:t>
            </a:r>
            <a:r>
              <a:rPr lang="zh-CN" altLang="en-US" sz="2400" dirty="0">
                <a:latin typeface="ＭＳ Ｐゴシック" charset="0"/>
              </a:rPr>
              <a:t>的辩论</a:t>
            </a:r>
            <a:r>
              <a:rPr lang="en-US" altLang="zh-CN" sz="2400" dirty="0">
                <a:latin typeface="ＭＳ Ｐゴシック" charset="0"/>
              </a:rPr>
              <a:t>. (</a:t>
            </a:r>
            <a:r>
              <a:rPr lang="zh-CN" altLang="en-US" sz="2400" dirty="0">
                <a:latin typeface="ＭＳ Ｐゴシック" charset="0"/>
              </a:rPr>
              <a:t>以利法开始每次的辩论，琐法没有在最后一回辩论中发言。</a:t>
            </a:r>
            <a:r>
              <a:rPr lang="en-US" altLang="zh-CN" sz="2400" dirty="0">
                <a:latin typeface="ＭＳ Ｐゴシック" charset="0"/>
              </a:rPr>
              <a:t>)</a:t>
            </a:r>
          </a:p>
        </p:txBody>
      </p:sp>
    </p:spTree>
    <p:extLst>
      <p:ext uri="{BB962C8B-B14F-4D97-AF65-F5344CB8AC3E}">
        <p14:creationId xmlns:p14="http://schemas.microsoft.com/office/powerpoint/2010/main" val="1198769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3">
                                            <p:txEl>
                                              <p:pRg st="0" end="0"/>
                                            </p:txEl>
                                          </p:spTgt>
                                        </p:tgtEl>
                                        <p:attrNameLst>
                                          <p:attrName>style.visibility</p:attrName>
                                        </p:attrNameLst>
                                      </p:cBhvr>
                                      <p:to>
                                        <p:strVal val="visible"/>
                                      </p:to>
                                    </p:set>
                                    <p:anim calcmode="lin" valueType="num">
                                      <p:cBhvr additive="base">
                                        <p:cTn id="13" dur="500" fill="hold"/>
                                        <p:tgtEl>
                                          <p:spTgt spid="20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checkerboard(across)">
                                      <p:cBhvr>
                                        <p:cTn id="19" dur="500"/>
                                        <p:tgtEl>
                                          <p:spTgt spid="13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02"/>
                                        </p:tgtEl>
                                        <p:attrNameLst>
                                          <p:attrName>style.visibility</p:attrName>
                                        </p:attrNameLst>
                                      </p:cBhvr>
                                      <p:to>
                                        <p:strVal val="visible"/>
                                      </p:to>
                                    </p:set>
                                    <p:anim calcmode="lin" valueType="num">
                                      <p:cBhvr additive="base">
                                        <p:cTn id="24" dur="500" fill="hold"/>
                                        <p:tgtEl>
                                          <p:spTgt spid="202"/>
                                        </p:tgtEl>
                                        <p:attrNameLst>
                                          <p:attrName>ppt_x</p:attrName>
                                        </p:attrNameLst>
                                      </p:cBhvr>
                                      <p:tavLst>
                                        <p:tav tm="0">
                                          <p:val>
                                            <p:strVal val="#ppt_x"/>
                                          </p:val>
                                        </p:tav>
                                        <p:tav tm="100000">
                                          <p:val>
                                            <p:strVal val="#ppt_x"/>
                                          </p:val>
                                        </p:tav>
                                      </p:tavLst>
                                    </p:anim>
                                    <p:anim calcmode="lin" valueType="num">
                                      <p:cBhvr additive="base">
                                        <p:cTn id="25" dur="500" fill="hold"/>
                                        <p:tgtEl>
                                          <p:spTgt spid="2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P spid="20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38791278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7" name="Picture 6" descr="jobonlinebann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62880"/>
            <a:ext cx="9144000" cy="6395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770" name="Picture 3"/>
          <p:cNvSpPr>
            <a:spLocks noChangeAspect="1" noChangeArrowheads="1"/>
          </p:cNvSpPr>
          <p:nvPr/>
        </p:nvSpPr>
        <p:spPr bwMode="auto">
          <a:xfrm>
            <a:off x="0" y="228600"/>
            <a:ext cx="9144000" cy="646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0771" name="Title 5"/>
          <p:cNvSpPr>
            <a:spLocks noGrp="1"/>
          </p:cNvSpPr>
          <p:nvPr>
            <p:ph type="title"/>
          </p:nvPr>
        </p:nvSpPr>
        <p:spPr>
          <a:xfrm>
            <a:off x="0" y="6158713"/>
            <a:ext cx="9144000" cy="523862"/>
          </a:xfrm>
          <a:solidFill>
            <a:srgbClr val="000000"/>
          </a:solidFill>
          <a:ln w="12700" cap="sq">
            <a:noFill/>
            <a:miter lim="800000"/>
            <a:headEnd type="none" w="sm" len="sm"/>
            <a:tailEnd type="none" w="sm" len="sm"/>
          </a:ln>
        </p:spPr>
        <p:txBody>
          <a:bodyPr>
            <a:spAutoFit/>
          </a:bodyPr>
          <a:lstStyle/>
          <a:p>
            <a:pPr eaLnBrk="1" hangingPunct="1">
              <a:spcBef>
                <a:spcPct val="50000"/>
              </a:spcBef>
            </a:pPr>
            <a:r>
              <a:rPr lang="zh-CN" altLang="en-US" sz="2800" dirty="0">
                <a:solidFill>
                  <a:srgbClr val="FFFFFF"/>
                </a:solidFill>
                <a:latin typeface="Arial Black" charset="0"/>
                <a:ea typeface="宋体" charset="0"/>
                <a:cs typeface="宋体" charset="0"/>
              </a:rPr>
              <a:t>用神的无法测度来解释义人受苦</a:t>
            </a:r>
            <a:endParaRPr lang="en-US" altLang="zh-CN" sz="2800" dirty="0">
              <a:solidFill>
                <a:srgbClr val="FFFFFF"/>
              </a:solidFill>
              <a:latin typeface="Arial Black" charset="0"/>
              <a:ea typeface="宋体" charset="0"/>
              <a:cs typeface="宋体" charset="0"/>
            </a:endParaRPr>
          </a:p>
        </p:txBody>
      </p:sp>
      <p:sp>
        <p:nvSpPr>
          <p:cNvPr id="6" name="Text Box 13"/>
          <p:cNvSpPr txBox="1">
            <a:spLocks noChangeArrowheads="1"/>
          </p:cNvSpPr>
          <p:nvPr/>
        </p:nvSpPr>
        <p:spPr bwMode="auto">
          <a:xfrm>
            <a:off x="8388350" y="-26988"/>
            <a:ext cx="762000" cy="457201"/>
          </a:xfrm>
          <a:prstGeom prst="rect">
            <a:avLst/>
          </a:prstGeom>
          <a:solidFill>
            <a:srgbClr val="000000"/>
          </a:solidFill>
          <a:ln w="12700" cap="sq">
            <a:noFill/>
            <a:miter lim="800000"/>
            <a:headEnd type="none" w="sm" len="sm"/>
            <a:tailEnd type="none" w="sm" len="sm"/>
          </a:ln>
          <a:effectLst>
            <a:outerShdw blurRad="63500" dist="35921" dir="2700000" algn="ctr" rotWithShape="0">
              <a:srgbClr val="000000">
                <a:alpha val="74998"/>
              </a:srgbClr>
            </a:outerShdw>
          </a:effectLst>
        </p:spPr>
        <p:txBody>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Times New Roman" pitchFamily="-105" charset="0"/>
                <a:cs typeface="Arial"/>
              </a:rPr>
              <a:t>356</a:t>
            </a:r>
          </a:p>
        </p:txBody>
      </p:sp>
      <p:sp>
        <p:nvSpPr>
          <p:cNvPr id="8" name="Rectangle 3"/>
          <p:cNvSpPr txBox="1">
            <a:spLocks noChangeArrowheads="1"/>
          </p:cNvSpPr>
          <p:nvPr/>
        </p:nvSpPr>
        <p:spPr bwMode="auto">
          <a:xfrm>
            <a:off x="2699792" y="2952328"/>
            <a:ext cx="6228184" cy="914400"/>
          </a:xfrm>
          <a:prstGeom prst="rect">
            <a:avLst/>
          </a:prstGeom>
          <a:solidFill>
            <a:srgbClr val="800000"/>
          </a:solidFill>
          <a:ln>
            <a:solidFill>
              <a:schemeClr val="tx1"/>
            </a:solidFill>
            <a:miter lim="800000"/>
            <a:headEnd/>
            <a:tailEnd/>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FF"/>
                </a:solidFill>
                <a:effectLst/>
                <a:uLnTx/>
                <a:uFillTx/>
                <a:latin typeface="Arial" charset="0"/>
                <a:ea typeface="ＭＳ Ｐゴシック" pitchFamily="-105" charset="-128"/>
                <a:cs typeface="Arial" charset="0"/>
              </a:rPr>
              <a:t>受苦的问题</a:t>
            </a:r>
          </a:p>
        </p:txBody>
      </p:sp>
      <p:sp>
        <p:nvSpPr>
          <p:cNvPr id="9" name="Rectangle 3"/>
          <p:cNvSpPr txBox="1">
            <a:spLocks noChangeArrowheads="1"/>
          </p:cNvSpPr>
          <p:nvPr/>
        </p:nvSpPr>
        <p:spPr bwMode="auto">
          <a:xfrm>
            <a:off x="5499100" y="1512218"/>
            <a:ext cx="3394075" cy="1439862"/>
          </a:xfrm>
          <a:prstGeom prst="rect">
            <a:avLst/>
          </a:prstGeom>
          <a:solidFill>
            <a:schemeClr val="tx1"/>
          </a:solidFill>
          <a:ln w="9525">
            <a:solidFill>
              <a:schemeClr val="tx1"/>
            </a:solidFill>
            <a:miter lim="800000"/>
            <a:headEnd/>
            <a:tailEnd/>
          </a:ln>
          <a:extLst>
            <a:ext uri="{FAA26D3D-D897-4be2-8F04-BA451C77F1D7}">
              <ma14:placeholderFlag xmlns="" xmlns:ma14="http://schemas.microsoft.com/office/mac/drawingml/2011/main"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800" b="1" i="0" u="none" strike="noStrike" kern="1200" cap="none" spc="0" normalizeH="0" baseline="0" noProof="0" dirty="0">
                <a:ln>
                  <a:noFill/>
                </a:ln>
                <a:solidFill>
                  <a:srgbClr val="000000"/>
                </a:solidFill>
                <a:effectLst/>
                <a:uLnTx/>
                <a:uFillTx/>
                <a:latin typeface="Arial Black" charset="0"/>
                <a:ea typeface="宋体" charset="0"/>
                <a:cs typeface="宋体" charset="0"/>
              </a:rPr>
              <a:t>约伯</a:t>
            </a:r>
            <a:endParaRPr kumimoji="0" lang="en-US" sz="8800" b="0" i="0" u="none" strike="noStrike" kern="1200" cap="none" spc="0" normalizeH="0" baseline="0" noProof="0" dirty="0">
              <a:ln>
                <a:noFill/>
              </a:ln>
              <a:solidFill>
                <a:srgbClr val="000000"/>
              </a:solidFill>
              <a:effectLst/>
              <a:uLnTx/>
              <a:uFillTx/>
              <a:latin typeface="Arial Black"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1990311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009" name="Group 2"/>
          <p:cNvGrpSpPr>
            <a:grpSpLocks/>
          </p:cNvGrpSpPr>
          <p:nvPr/>
        </p:nvGrpSpPr>
        <p:grpSpPr bwMode="auto">
          <a:xfrm>
            <a:off x="0" y="0"/>
            <a:ext cx="9448800" cy="6894513"/>
            <a:chOff x="0" y="0"/>
            <a:chExt cx="5952" cy="4343"/>
          </a:xfrm>
        </p:grpSpPr>
        <p:pic>
          <p:nvPicPr>
            <p:cNvPr id="171020" name="Picture 3" descr="Woman"/>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2"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
        <p:nvSpPr>
          <p:cNvPr id="89093" name="Text Box 5"/>
          <p:cNvSpPr txBox="1">
            <a:spLocks noChangeArrowheads="1"/>
          </p:cNvSpPr>
          <p:nvPr/>
        </p:nvSpPr>
        <p:spPr bwMode="auto">
          <a:xfrm>
            <a:off x="2743200" y="533400"/>
            <a:ext cx="5181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pPr>
            <a:r>
              <a:rPr lang="zh-CN" altLang="en-US" sz="4000">
                <a:solidFill>
                  <a:srgbClr val="FFFFFF"/>
                </a:solidFill>
                <a:latin typeface="ＭＳ Ｐゴシック" charset="0"/>
                <a:cs typeface="Times New Roman" charset="0"/>
              </a:rPr>
              <a:t>第三回合 </a:t>
            </a:r>
            <a:r>
              <a:rPr lang="en-US" altLang="zh-CN" sz="2800">
                <a:solidFill>
                  <a:srgbClr val="FFFFFF"/>
                </a:solidFill>
                <a:latin typeface="ＭＳ Ｐゴシック" charset="0"/>
                <a:cs typeface="Times New Roman" charset="0"/>
              </a:rPr>
              <a:t>(22-31</a:t>
            </a:r>
            <a:r>
              <a:rPr lang="zh-CN" altLang="en-US" sz="2800">
                <a:solidFill>
                  <a:srgbClr val="FFFFFF"/>
                </a:solidFill>
                <a:latin typeface="ＭＳ Ｐゴシック" charset="0"/>
                <a:cs typeface="Times New Roman" charset="0"/>
              </a:rPr>
              <a:t>章</a:t>
            </a:r>
            <a:r>
              <a:rPr lang="en-US" altLang="zh-CN" sz="2800">
                <a:solidFill>
                  <a:srgbClr val="FFFFFF"/>
                </a:solidFill>
                <a:latin typeface="ＭＳ Ｐゴシック" charset="0"/>
                <a:cs typeface="Times New Roman" charset="0"/>
              </a:rPr>
              <a:t>)</a:t>
            </a:r>
          </a:p>
        </p:txBody>
      </p:sp>
      <p:sp>
        <p:nvSpPr>
          <p:cNvPr id="89094" name="Text Box 6"/>
          <p:cNvSpPr txBox="1">
            <a:spLocks noChangeArrowheads="1"/>
          </p:cNvSpPr>
          <p:nvPr/>
        </p:nvSpPr>
        <p:spPr bwMode="auto">
          <a:xfrm>
            <a:off x="76200" y="1981200"/>
            <a:ext cx="2514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dirty="0">
                <a:solidFill>
                  <a:srgbClr val="FFFFFF"/>
                </a:solidFill>
                <a:latin typeface="ＭＳ Ｐゴシック" charset="0"/>
                <a:cs typeface="Times New Roman" charset="0"/>
              </a:rPr>
              <a:t>以利法</a:t>
            </a:r>
          </a:p>
        </p:txBody>
      </p:sp>
      <p:sp>
        <p:nvSpPr>
          <p:cNvPr id="89095" name="Text Box 7"/>
          <p:cNvSpPr txBox="1">
            <a:spLocks noChangeArrowheads="1"/>
          </p:cNvSpPr>
          <p:nvPr/>
        </p:nvSpPr>
        <p:spPr bwMode="auto">
          <a:xfrm>
            <a:off x="3276600" y="1981200"/>
            <a:ext cx="60960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dirty="0">
                <a:solidFill>
                  <a:srgbClr val="FFFFFF"/>
                </a:solidFill>
                <a:latin typeface="ＭＳ Ｐゴシック"/>
                <a:ea typeface="ＭＳ Ｐゴシック"/>
                <a:cs typeface="Times New Roman" charset="0"/>
              </a:rPr>
              <a:t>从罪中悔改</a:t>
            </a:r>
          </a:p>
        </p:txBody>
      </p:sp>
      <p:sp>
        <p:nvSpPr>
          <p:cNvPr id="89096" name="Text Box 8"/>
          <p:cNvSpPr txBox="1">
            <a:spLocks noChangeArrowheads="1"/>
          </p:cNvSpPr>
          <p:nvPr/>
        </p:nvSpPr>
        <p:spPr bwMode="auto">
          <a:xfrm>
            <a:off x="838200" y="3467100"/>
            <a:ext cx="1752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dirty="0">
                <a:solidFill>
                  <a:srgbClr val="FFFFFF"/>
                </a:solidFill>
                <a:latin typeface="ＭＳ Ｐゴシック" charset="0"/>
              </a:rPr>
              <a:t>比勒达</a:t>
            </a:r>
            <a:r>
              <a:rPr lang="zh-CN" altLang="en-US" sz="4000" dirty="0">
                <a:solidFill>
                  <a:srgbClr val="FFFFFF"/>
                </a:solidFill>
                <a:latin typeface="Arial" charset="0"/>
                <a:ea typeface="宋体" charset="0"/>
                <a:cs typeface="Times New Roman" charset="0"/>
              </a:rPr>
              <a:t> </a:t>
            </a:r>
            <a:endParaRPr lang="zh-CN" altLang="en-US" sz="4000" dirty="0">
              <a:solidFill>
                <a:srgbClr val="FFFFFF"/>
              </a:solidFill>
              <a:latin typeface="Times New Roman" charset="0"/>
              <a:ea typeface="宋体" charset="0"/>
              <a:cs typeface="Times New Roman" charset="0"/>
            </a:endParaRPr>
          </a:p>
        </p:txBody>
      </p:sp>
      <p:sp>
        <p:nvSpPr>
          <p:cNvPr id="89098" name="Text Box 10"/>
          <p:cNvSpPr txBox="1">
            <a:spLocks noChangeArrowheads="1"/>
          </p:cNvSpPr>
          <p:nvPr/>
        </p:nvSpPr>
        <p:spPr bwMode="auto">
          <a:xfrm>
            <a:off x="3352800" y="3429000"/>
            <a:ext cx="5791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a:solidFill>
                  <a:srgbClr val="FFFFFF"/>
                </a:solidFill>
                <a:latin typeface="ＭＳ Ｐゴシック" charset="0"/>
              </a:rPr>
              <a:t>人怎可在</a:t>
            </a:r>
            <a:r>
              <a:rPr lang="zh-CN" altLang="en-US" sz="4000">
                <a:solidFill>
                  <a:srgbClr val="FFFFFF"/>
                </a:solidFill>
                <a:latin typeface="ＭＳ Ｐゴシック" charset="0"/>
                <a:cs typeface="Times New Roman" charset="0"/>
              </a:rPr>
              <a:t>神面前为义 </a:t>
            </a:r>
          </a:p>
        </p:txBody>
      </p:sp>
      <p:grpSp>
        <p:nvGrpSpPr>
          <p:cNvPr id="171016" name="Group 11"/>
          <p:cNvGrpSpPr>
            <a:grpSpLocks/>
          </p:cNvGrpSpPr>
          <p:nvPr/>
        </p:nvGrpSpPr>
        <p:grpSpPr bwMode="auto">
          <a:xfrm>
            <a:off x="685800" y="1524000"/>
            <a:ext cx="8458200" cy="4724400"/>
            <a:chOff x="432" y="960"/>
            <a:chExt cx="5328" cy="2976"/>
          </a:xfrm>
        </p:grpSpPr>
        <p:sp>
          <p:nvSpPr>
            <p:cNvPr id="89100" name="Line 12"/>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sp>
          <p:nvSpPr>
            <p:cNvPr id="89101" name="Line 13"/>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sp>
          <p:nvSpPr>
            <p:cNvPr id="89102" name="Line 14"/>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grpSp>
    </p:spTree>
    <p:extLst>
      <p:ext uri="{BB962C8B-B14F-4D97-AF65-F5344CB8AC3E}">
        <p14:creationId xmlns:p14="http://schemas.microsoft.com/office/powerpoint/2010/main" val="2237759262"/>
      </p:ext>
    </p:extLst>
  </p:cSld>
  <p:clrMapOvr>
    <a:masterClrMapping/>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35963278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9202" name="Group 1026"/>
          <p:cNvGrpSpPr>
            <a:grpSpLocks/>
          </p:cNvGrpSpPr>
          <p:nvPr/>
        </p:nvGrpSpPr>
        <p:grpSpPr bwMode="auto">
          <a:xfrm>
            <a:off x="228600" y="1066800"/>
            <a:ext cx="8839200" cy="5638800"/>
            <a:chOff x="-4" y="-4"/>
            <a:chExt cx="5568" cy="4100"/>
          </a:xfrm>
        </p:grpSpPr>
        <p:grpSp>
          <p:nvGrpSpPr>
            <p:cNvPr id="179208" name="Group 1027"/>
            <p:cNvGrpSpPr>
              <a:grpSpLocks/>
            </p:cNvGrpSpPr>
            <p:nvPr/>
          </p:nvGrpSpPr>
          <p:grpSpPr bwMode="auto">
            <a:xfrm>
              <a:off x="0" y="0"/>
              <a:ext cx="5560" cy="4092"/>
              <a:chOff x="0" y="0"/>
              <a:chExt cx="5560" cy="4092"/>
            </a:xfrm>
          </p:grpSpPr>
          <p:grpSp>
            <p:nvGrpSpPr>
              <p:cNvPr id="179210" name="Group 1028"/>
              <p:cNvGrpSpPr>
                <a:grpSpLocks/>
              </p:cNvGrpSpPr>
              <p:nvPr/>
            </p:nvGrpSpPr>
            <p:grpSpPr bwMode="auto">
              <a:xfrm>
                <a:off x="0" y="0"/>
                <a:ext cx="1112" cy="634"/>
                <a:chOff x="0" y="0"/>
                <a:chExt cx="1112" cy="634"/>
              </a:xfrm>
            </p:grpSpPr>
            <p:sp>
              <p:nvSpPr>
                <p:cNvPr id="109573" name="Rectangle 1029"/>
                <p:cNvSpPr>
                  <a:spLocks noChangeArrowheads="1"/>
                </p:cNvSpPr>
                <p:nvPr/>
              </p:nvSpPr>
              <p:spPr bwMode="auto">
                <a:xfrm>
                  <a:off x="0"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人物</a:t>
                  </a:r>
                </a:p>
              </p:txBody>
            </p:sp>
            <p:sp>
              <p:nvSpPr>
                <p:cNvPr id="109574" name="Rectangle 1030"/>
                <p:cNvSpPr>
                  <a:spLocks noChangeArrowheads="1"/>
                </p:cNvSpPr>
                <p:nvPr/>
              </p:nvSpPr>
              <p:spPr bwMode="auto">
                <a:xfrm>
                  <a:off x="0"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1" name="Group 1031"/>
              <p:cNvGrpSpPr>
                <a:grpSpLocks/>
              </p:cNvGrpSpPr>
              <p:nvPr/>
            </p:nvGrpSpPr>
            <p:grpSpPr bwMode="auto">
              <a:xfrm>
                <a:off x="1112" y="0"/>
                <a:ext cx="1112" cy="634"/>
                <a:chOff x="1112" y="0"/>
                <a:chExt cx="1112" cy="634"/>
              </a:xfrm>
            </p:grpSpPr>
            <p:sp>
              <p:nvSpPr>
                <p:cNvPr id="109576" name="Rectangle 1032"/>
                <p:cNvSpPr>
                  <a:spLocks noChangeArrowheads="1"/>
                </p:cNvSpPr>
                <p:nvPr/>
              </p:nvSpPr>
              <p:spPr bwMode="auto">
                <a:xfrm>
                  <a:off x="1112"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zh-CN" altLang="en-US" sz="2400">
                      <a:solidFill>
                        <a:srgbClr val="E9E2B6"/>
                      </a:solidFill>
                      <a:ea typeface="宋体" charset="0"/>
                      <a:cs typeface="Times New Roman" charset="0"/>
                    </a:rPr>
                    <a:t>回应</a:t>
                  </a:r>
                </a:p>
              </p:txBody>
            </p:sp>
            <p:sp>
              <p:nvSpPr>
                <p:cNvPr id="109577" name="Rectangle 1033"/>
                <p:cNvSpPr>
                  <a:spLocks noChangeArrowheads="1"/>
                </p:cNvSpPr>
                <p:nvPr/>
              </p:nvSpPr>
              <p:spPr bwMode="auto">
                <a:xfrm>
                  <a:off x="1112"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2" name="Group 1034"/>
              <p:cNvGrpSpPr>
                <a:grpSpLocks/>
              </p:cNvGrpSpPr>
              <p:nvPr/>
            </p:nvGrpSpPr>
            <p:grpSpPr bwMode="auto">
              <a:xfrm>
                <a:off x="2224" y="0"/>
                <a:ext cx="1112" cy="634"/>
                <a:chOff x="2224" y="0"/>
                <a:chExt cx="1112" cy="634"/>
              </a:xfrm>
            </p:grpSpPr>
            <p:sp>
              <p:nvSpPr>
                <p:cNvPr id="109579" name="Rectangle 1035"/>
                <p:cNvSpPr>
                  <a:spLocks noChangeArrowheads="1"/>
                </p:cNvSpPr>
                <p:nvPr/>
              </p:nvSpPr>
              <p:spPr bwMode="auto">
                <a:xfrm>
                  <a:off x="2224"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解决办法</a:t>
                  </a:r>
                </a:p>
              </p:txBody>
            </p:sp>
            <p:sp>
              <p:nvSpPr>
                <p:cNvPr id="109580" name="Rectangle 1036"/>
                <p:cNvSpPr>
                  <a:spLocks noChangeArrowheads="1"/>
                </p:cNvSpPr>
                <p:nvPr/>
              </p:nvSpPr>
              <p:spPr bwMode="auto">
                <a:xfrm>
                  <a:off x="2224"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3" name="Group 1037"/>
              <p:cNvGrpSpPr>
                <a:grpSpLocks/>
              </p:cNvGrpSpPr>
              <p:nvPr/>
            </p:nvGrpSpPr>
            <p:grpSpPr bwMode="auto">
              <a:xfrm>
                <a:off x="3336" y="0"/>
                <a:ext cx="1112" cy="634"/>
                <a:chOff x="3336" y="0"/>
                <a:chExt cx="1112" cy="634"/>
              </a:xfrm>
            </p:grpSpPr>
            <p:sp>
              <p:nvSpPr>
                <p:cNvPr id="109582" name="Rectangle 1038"/>
                <p:cNvSpPr>
                  <a:spLocks noChangeArrowheads="1"/>
                </p:cNvSpPr>
                <p:nvPr/>
              </p:nvSpPr>
              <p:spPr bwMode="auto">
                <a:xfrm>
                  <a:off x="3336"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现在</a:t>
                  </a:r>
                </a:p>
              </p:txBody>
            </p:sp>
            <p:sp>
              <p:nvSpPr>
                <p:cNvPr id="109583" name="Rectangle 1039"/>
                <p:cNvSpPr>
                  <a:spLocks noChangeArrowheads="1"/>
                </p:cNvSpPr>
                <p:nvPr/>
              </p:nvSpPr>
              <p:spPr bwMode="auto">
                <a:xfrm>
                  <a:off x="3336"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4" name="Group 1040"/>
              <p:cNvGrpSpPr>
                <a:grpSpLocks/>
              </p:cNvGrpSpPr>
              <p:nvPr/>
            </p:nvGrpSpPr>
            <p:grpSpPr bwMode="auto">
              <a:xfrm>
                <a:off x="4448" y="0"/>
                <a:ext cx="1112" cy="634"/>
                <a:chOff x="4448" y="0"/>
                <a:chExt cx="1112" cy="634"/>
              </a:xfrm>
            </p:grpSpPr>
            <p:sp>
              <p:nvSpPr>
                <p:cNvPr id="109585" name="Rectangle 1041"/>
                <p:cNvSpPr>
                  <a:spLocks noChangeArrowheads="1"/>
                </p:cNvSpPr>
                <p:nvPr/>
              </p:nvSpPr>
              <p:spPr bwMode="auto">
                <a:xfrm>
                  <a:off x="4448"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答案</a:t>
                  </a:r>
                </a:p>
              </p:txBody>
            </p:sp>
            <p:sp>
              <p:nvSpPr>
                <p:cNvPr id="109586" name="Rectangle 1042"/>
                <p:cNvSpPr>
                  <a:spLocks noChangeArrowheads="1"/>
                </p:cNvSpPr>
                <p:nvPr/>
              </p:nvSpPr>
              <p:spPr bwMode="auto">
                <a:xfrm>
                  <a:off x="4448"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5" name="Group 1043"/>
              <p:cNvGrpSpPr>
                <a:grpSpLocks/>
              </p:cNvGrpSpPr>
              <p:nvPr/>
            </p:nvGrpSpPr>
            <p:grpSpPr bwMode="auto">
              <a:xfrm>
                <a:off x="0" y="634"/>
                <a:ext cx="1112" cy="634"/>
                <a:chOff x="0" y="634"/>
                <a:chExt cx="1112" cy="634"/>
              </a:xfrm>
            </p:grpSpPr>
            <p:sp>
              <p:nvSpPr>
                <p:cNvPr id="109588" name="Rectangle 104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400">
                      <a:solidFill>
                        <a:srgbClr val="E9E2B6"/>
                      </a:solidFill>
                      <a:ea typeface="宋体" charset="0"/>
                      <a:cs typeface="Times New Roman" charset="0"/>
                    </a:rPr>
                    <a:t>1. </a:t>
                  </a:r>
                  <a:r>
                    <a:rPr lang="zh-CN" altLang="en-US" sz="2400">
                      <a:solidFill>
                        <a:srgbClr val="E9E2B6"/>
                      </a:solidFill>
                      <a:ea typeface="宋体" charset="0"/>
                      <a:cs typeface="Times New Roman" charset="0"/>
                    </a:rPr>
                    <a:t>约伯太太</a:t>
                  </a:r>
                </a:p>
              </p:txBody>
            </p:sp>
            <p:sp>
              <p:nvSpPr>
                <p:cNvPr id="109589" name="Rectangle 1045"/>
                <p:cNvSpPr>
                  <a:spLocks noChangeArrowheads="1"/>
                </p:cNvSpPr>
                <p:nvPr/>
              </p:nvSpPr>
              <p:spPr bwMode="auto">
                <a:xfrm>
                  <a:off x="0"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6" name="Group 1046"/>
              <p:cNvGrpSpPr>
                <a:grpSpLocks/>
              </p:cNvGrpSpPr>
              <p:nvPr/>
            </p:nvGrpSpPr>
            <p:grpSpPr bwMode="auto">
              <a:xfrm>
                <a:off x="1112" y="634"/>
                <a:ext cx="1112" cy="634"/>
                <a:chOff x="1112" y="634"/>
                <a:chExt cx="1112" cy="634"/>
              </a:xfrm>
            </p:grpSpPr>
            <p:sp>
              <p:nvSpPr>
                <p:cNvPr id="109591" name="Rectangle 1047"/>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诅咒上帝</a:t>
                  </a:r>
                  <a:r>
                    <a:rPr lang="en-US" altLang="zh-CN" sz="2400">
                      <a:solidFill>
                        <a:srgbClr val="E9E2B6"/>
                      </a:solidFill>
                      <a:ea typeface="宋体" charset="0"/>
                      <a:cs typeface="Times New Roman" charset="0"/>
                    </a:rPr>
                    <a:t>&amp;</a:t>
                  </a:r>
                </a:p>
                <a:p>
                  <a:pPr algn="ctr">
                    <a:lnSpc>
                      <a:spcPct val="100000"/>
                    </a:lnSpc>
                    <a:defRPr/>
                  </a:pPr>
                  <a:r>
                    <a:rPr lang="zh-CN" altLang="en-US" sz="2400">
                      <a:solidFill>
                        <a:srgbClr val="E9E2B6"/>
                      </a:solidFill>
                      <a:ea typeface="宋体" charset="0"/>
                      <a:cs typeface="Times New Roman" charset="0"/>
                    </a:rPr>
                    <a:t>去死 </a:t>
                  </a:r>
                  <a:r>
                    <a:rPr lang="en-US" altLang="zh-CN" sz="2400">
                      <a:solidFill>
                        <a:srgbClr val="E9E2B6"/>
                      </a:solidFill>
                      <a:ea typeface="宋体" charset="0"/>
                      <a:cs typeface="Times New Roman" charset="0"/>
                    </a:rPr>
                    <a:t>(2:9)</a:t>
                  </a:r>
                </a:p>
              </p:txBody>
            </p:sp>
            <p:sp>
              <p:nvSpPr>
                <p:cNvPr id="109592" name="Rectangle 1048"/>
                <p:cNvSpPr>
                  <a:spLocks noChangeArrowheads="1"/>
                </p:cNvSpPr>
                <p:nvPr/>
              </p:nvSpPr>
              <p:spPr bwMode="auto">
                <a:xfrm>
                  <a:off x="1112"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7" name="Group 1049"/>
              <p:cNvGrpSpPr>
                <a:grpSpLocks/>
              </p:cNvGrpSpPr>
              <p:nvPr/>
            </p:nvGrpSpPr>
            <p:grpSpPr bwMode="auto">
              <a:xfrm>
                <a:off x="2224" y="634"/>
                <a:ext cx="1112" cy="634"/>
                <a:chOff x="2224" y="634"/>
                <a:chExt cx="1112" cy="634"/>
              </a:xfrm>
            </p:grpSpPr>
            <p:sp>
              <p:nvSpPr>
                <p:cNvPr id="109594" name="Rectangle 1050"/>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自杀</a:t>
                  </a:r>
                </a:p>
              </p:txBody>
            </p:sp>
            <p:sp>
              <p:nvSpPr>
                <p:cNvPr id="109595" name="Rectangle 1051"/>
                <p:cNvSpPr>
                  <a:spLocks noChangeArrowheads="1"/>
                </p:cNvSpPr>
                <p:nvPr/>
              </p:nvSpPr>
              <p:spPr bwMode="auto">
                <a:xfrm>
                  <a:off x="2224"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8" name="Group 1052"/>
              <p:cNvGrpSpPr>
                <a:grpSpLocks/>
              </p:cNvGrpSpPr>
              <p:nvPr/>
            </p:nvGrpSpPr>
            <p:grpSpPr bwMode="auto">
              <a:xfrm>
                <a:off x="3336" y="634"/>
                <a:ext cx="1112" cy="634"/>
                <a:chOff x="3336" y="634"/>
                <a:chExt cx="1112" cy="634"/>
              </a:xfrm>
            </p:grpSpPr>
            <p:sp>
              <p:nvSpPr>
                <p:cNvPr id="109597" name="Rectangle 1053"/>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年轻人</a:t>
                  </a:r>
                </a:p>
              </p:txBody>
            </p:sp>
            <p:sp>
              <p:nvSpPr>
                <p:cNvPr id="109598" name="Rectangle 1054"/>
                <p:cNvSpPr>
                  <a:spLocks noChangeArrowheads="1"/>
                </p:cNvSpPr>
                <p:nvPr/>
              </p:nvSpPr>
              <p:spPr bwMode="auto">
                <a:xfrm>
                  <a:off x="3336"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9" name="Group 1055"/>
              <p:cNvGrpSpPr>
                <a:grpSpLocks/>
              </p:cNvGrpSpPr>
              <p:nvPr/>
            </p:nvGrpSpPr>
            <p:grpSpPr bwMode="auto">
              <a:xfrm>
                <a:off x="4448" y="634"/>
                <a:ext cx="1112" cy="634"/>
                <a:chOff x="4448" y="634"/>
                <a:chExt cx="1112" cy="634"/>
              </a:xfrm>
            </p:grpSpPr>
            <p:sp>
              <p:nvSpPr>
                <p:cNvPr id="109600" name="Rectangle 1056"/>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不可接受</a:t>
                  </a:r>
                  <a:endParaRPr lang="en-US" altLang="zh-CN" sz="2400">
                    <a:solidFill>
                      <a:srgbClr val="E9E2B6"/>
                    </a:solidFill>
                    <a:ea typeface="宋体" charset="0"/>
                    <a:cs typeface="Times New Roman" charset="0"/>
                  </a:endParaRPr>
                </a:p>
              </p:txBody>
            </p:sp>
            <p:sp>
              <p:nvSpPr>
                <p:cNvPr id="109601" name="Rectangle 1057"/>
                <p:cNvSpPr>
                  <a:spLocks noChangeArrowheads="1"/>
                </p:cNvSpPr>
                <p:nvPr/>
              </p:nvSpPr>
              <p:spPr bwMode="auto">
                <a:xfrm>
                  <a:off x="4448"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0" name="Group 1058"/>
              <p:cNvGrpSpPr>
                <a:grpSpLocks/>
              </p:cNvGrpSpPr>
              <p:nvPr/>
            </p:nvGrpSpPr>
            <p:grpSpPr bwMode="auto">
              <a:xfrm>
                <a:off x="0" y="1268"/>
                <a:ext cx="1112" cy="634"/>
                <a:chOff x="0" y="1268"/>
                <a:chExt cx="1112" cy="634"/>
              </a:xfrm>
            </p:grpSpPr>
            <p:sp>
              <p:nvSpPr>
                <p:cNvPr id="109603" name="Rectangle 105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2. </a:t>
                  </a:r>
                  <a:r>
                    <a:rPr lang="zh-CN" altLang="en-US" sz="2400">
                      <a:solidFill>
                        <a:srgbClr val="E9E2B6"/>
                      </a:solidFill>
                      <a:ea typeface="宋体" charset="0"/>
                      <a:cs typeface="Times New Roman" charset="0"/>
                    </a:rPr>
                    <a:t>三友</a:t>
                  </a:r>
                </a:p>
              </p:txBody>
            </p:sp>
            <p:sp>
              <p:nvSpPr>
                <p:cNvPr id="109604" name="Rectangle 1060"/>
                <p:cNvSpPr>
                  <a:spLocks noChangeArrowheads="1"/>
                </p:cNvSpPr>
                <p:nvPr/>
              </p:nvSpPr>
              <p:spPr bwMode="auto">
                <a:xfrm>
                  <a:off x="0"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1" name="Group 1061"/>
              <p:cNvGrpSpPr>
                <a:grpSpLocks/>
              </p:cNvGrpSpPr>
              <p:nvPr/>
            </p:nvGrpSpPr>
            <p:grpSpPr bwMode="auto">
              <a:xfrm>
                <a:off x="1112" y="1268"/>
                <a:ext cx="1112" cy="634"/>
                <a:chOff x="1112" y="1268"/>
                <a:chExt cx="1112" cy="634"/>
              </a:xfrm>
            </p:grpSpPr>
            <p:sp>
              <p:nvSpPr>
                <p:cNvPr id="109606" name="Rectangle 1062"/>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200">
                      <a:solidFill>
                        <a:srgbClr val="E9E2B6"/>
                      </a:solidFill>
                      <a:ea typeface="宋体" charset="0"/>
                      <a:cs typeface="Times New Roman" charset="0"/>
                    </a:rPr>
                    <a:t>受苦是由于</a:t>
                  </a:r>
                </a:p>
                <a:p>
                  <a:pPr algn="ctr">
                    <a:lnSpc>
                      <a:spcPct val="100000"/>
                    </a:lnSpc>
                    <a:defRPr/>
                  </a:pPr>
                  <a:r>
                    <a:rPr lang="zh-CN" altLang="en-US" sz="2200">
                      <a:solidFill>
                        <a:srgbClr val="E9E2B6"/>
                      </a:solidFill>
                      <a:ea typeface="宋体" charset="0"/>
                      <a:cs typeface="Times New Roman" charset="0"/>
                    </a:rPr>
                    <a:t>犯罪 </a:t>
                  </a:r>
                  <a:r>
                    <a:rPr lang="en-US" altLang="zh-CN" sz="2200">
                      <a:solidFill>
                        <a:srgbClr val="E9E2B6"/>
                      </a:solidFill>
                      <a:ea typeface="宋体" charset="0"/>
                      <a:cs typeface="Times New Roman" charset="0"/>
                    </a:rPr>
                    <a:t>(4:7-8)</a:t>
                  </a:r>
                </a:p>
              </p:txBody>
            </p:sp>
            <p:sp>
              <p:nvSpPr>
                <p:cNvPr id="109607" name="Rectangle 1063"/>
                <p:cNvSpPr>
                  <a:spLocks noChangeArrowheads="1"/>
                </p:cNvSpPr>
                <p:nvPr/>
              </p:nvSpPr>
              <p:spPr bwMode="auto">
                <a:xfrm>
                  <a:off x="1112"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2" name="Group 1064"/>
              <p:cNvGrpSpPr>
                <a:grpSpLocks/>
              </p:cNvGrpSpPr>
              <p:nvPr/>
            </p:nvGrpSpPr>
            <p:grpSpPr bwMode="auto">
              <a:xfrm>
                <a:off x="2224" y="1268"/>
                <a:ext cx="1112" cy="634"/>
                <a:chOff x="2224" y="1268"/>
                <a:chExt cx="1112" cy="634"/>
              </a:xfrm>
            </p:grpSpPr>
            <p:sp>
              <p:nvSpPr>
                <p:cNvPr id="109609" name="Rectangle 1065"/>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悔改</a:t>
                  </a:r>
                </a:p>
              </p:txBody>
            </p:sp>
            <p:sp>
              <p:nvSpPr>
                <p:cNvPr id="109610" name="Rectangle 1066"/>
                <p:cNvSpPr>
                  <a:spLocks noChangeArrowheads="1"/>
                </p:cNvSpPr>
                <p:nvPr/>
              </p:nvSpPr>
              <p:spPr bwMode="auto">
                <a:xfrm>
                  <a:off x="2224"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3" name="Group 1067"/>
              <p:cNvGrpSpPr>
                <a:grpSpLocks/>
              </p:cNvGrpSpPr>
              <p:nvPr/>
            </p:nvGrpSpPr>
            <p:grpSpPr bwMode="auto">
              <a:xfrm>
                <a:off x="3336" y="1268"/>
                <a:ext cx="1112" cy="634"/>
                <a:chOff x="3336" y="1268"/>
                <a:chExt cx="1112" cy="634"/>
              </a:xfrm>
            </p:grpSpPr>
            <p:sp>
              <p:nvSpPr>
                <p:cNvPr id="109612" name="Rectangle 1068"/>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宣称者</a:t>
                  </a:r>
                </a:p>
              </p:txBody>
            </p:sp>
            <p:sp>
              <p:nvSpPr>
                <p:cNvPr id="109613" name="Rectangle 1069"/>
                <p:cNvSpPr>
                  <a:spLocks noChangeArrowheads="1"/>
                </p:cNvSpPr>
                <p:nvPr/>
              </p:nvSpPr>
              <p:spPr bwMode="auto">
                <a:xfrm>
                  <a:off x="3336"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4" name="Group 1070"/>
              <p:cNvGrpSpPr>
                <a:grpSpLocks/>
              </p:cNvGrpSpPr>
              <p:nvPr/>
            </p:nvGrpSpPr>
            <p:grpSpPr bwMode="auto">
              <a:xfrm>
                <a:off x="4448" y="1268"/>
                <a:ext cx="1112" cy="634"/>
                <a:chOff x="4448" y="1268"/>
                <a:chExt cx="1112" cy="634"/>
              </a:xfrm>
            </p:grpSpPr>
            <p:sp>
              <p:nvSpPr>
                <p:cNvPr id="109615" name="Rectangle 1071"/>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不总适宜</a:t>
                  </a:r>
                </a:p>
              </p:txBody>
            </p:sp>
            <p:sp>
              <p:nvSpPr>
                <p:cNvPr id="109616" name="Rectangle 1072"/>
                <p:cNvSpPr>
                  <a:spLocks noChangeArrowheads="1"/>
                </p:cNvSpPr>
                <p:nvPr/>
              </p:nvSpPr>
              <p:spPr bwMode="auto">
                <a:xfrm>
                  <a:off x="4448"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5" name="Group 1073"/>
              <p:cNvGrpSpPr>
                <a:grpSpLocks/>
              </p:cNvGrpSpPr>
              <p:nvPr/>
            </p:nvGrpSpPr>
            <p:grpSpPr bwMode="auto">
              <a:xfrm>
                <a:off x="0" y="1902"/>
                <a:ext cx="1112" cy="807"/>
                <a:chOff x="0" y="1902"/>
                <a:chExt cx="1112" cy="807"/>
              </a:xfrm>
            </p:grpSpPr>
            <p:sp>
              <p:nvSpPr>
                <p:cNvPr id="109618" name="Rectangle 107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3. </a:t>
                  </a:r>
                  <a:r>
                    <a:rPr lang="zh-CN" altLang="en-US" sz="2400">
                      <a:solidFill>
                        <a:srgbClr val="E9E2B6"/>
                      </a:solidFill>
                      <a:ea typeface="宋体" charset="0"/>
                      <a:cs typeface="Times New Roman" charset="0"/>
                    </a:rPr>
                    <a:t>约伯</a:t>
                  </a:r>
                </a:p>
              </p:txBody>
            </p:sp>
            <p:sp>
              <p:nvSpPr>
                <p:cNvPr id="109619" name="Rectangle 1075"/>
                <p:cNvSpPr>
                  <a:spLocks noChangeArrowheads="1"/>
                </p:cNvSpPr>
                <p:nvPr/>
              </p:nvSpPr>
              <p:spPr bwMode="auto">
                <a:xfrm>
                  <a:off x="0"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6" name="Group 1076"/>
              <p:cNvGrpSpPr>
                <a:grpSpLocks/>
              </p:cNvGrpSpPr>
              <p:nvPr/>
            </p:nvGrpSpPr>
            <p:grpSpPr bwMode="auto">
              <a:xfrm>
                <a:off x="1112" y="1902"/>
                <a:ext cx="1112" cy="807"/>
                <a:chOff x="1112" y="1902"/>
                <a:chExt cx="1112" cy="807"/>
              </a:xfrm>
            </p:grpSpPr>
            <p:sp>
              <p:nvSpPr>
                <p:cNvPr id="109621" name="Rectangle 1077"/>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神并不顾念 </a:t>
                  </a:r>
                  <a:r>
                    <a:rPr lang="en-US" altLang="zh-CN" sz="2400">
                      <a:solidFill>
                        <a:srgbClr val="E9E2B6"/>
                      </a:solidFill>
                      <a:ea typeface="宋体" charset="0"/>
                      <a:cs typeface="Times New Roman" charset="0"/>
                    </a:rPr>
                    <a:t>(19:7)</a:t>
                  </a:r>
                </a:p>
              </p:txBody>
            </p:sp>
            <p:sp>
              <p:nvSpPr>
                <p:cNvPr id="109622" name="Rectangle 1078"/>
                <p:cNvSpPr>
                  <a:spLocks noChangeArrowheads="1"/>
                </p:cNvSpPr>
                <p:nvPr/>
              </p:nvSpPr>
              <p:spPr bwMode="auto">
                <a:xfrm>
                  <a:off x="1112"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7" name="Group 1079"/>
              <p:cNvGrpSpPr>
                <a:grpSpLocks/>
              </p:cNvGrpSpPr>
              <p:nvPr/>
            </p:nvGrpSpPr>
            <p:grpSpPr bwMode="auto">
              <a:xfrm>
                <a:off x="2224" y="1902"/>
                <a:ext cx="1112" cy="807"/>
                <a:chOff x="2224" y="1902"/>
                <a:chExt cx="1112" cy="807"/>
              </a:xfrm>
            </p:grpSpPr>
            <p:sp>
              <p:nvSpPr>
                <p:cNvPr id="109624" name="Rectangle 1080"/>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抱怨</a:t>
                  </a:r>
                </a:p>
              </p:txBody>
            </p:sp>
            <p:sp>
              <p:nvSpPr>
                <p:cNvPr id="109625" name="Rectangle 1081"/>
                <p:cNvSpPr>
                  <a:spLocks noChangeArrowheads="1"/>
                </p:cNvSpPr>
                <p:nvPr/>
              </p:nvSpPr>
              <p:spPr bwMode="auto">
                <a:xfrm>
                  <a:off x="2224"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8" name="Group 1082"/>
              <p:cNvGrpSpPr>
                <a:grpSpLocks/>
              </p:cNvGrpSpPr>
              <p:nvPr/>
            </p:nvGrpSpPr>
            <p:grpSpPr bwMode="auto">
              <a:xfrm>
                <a:off x="3336" y="1902"/>
                <a:ext cx="1112" cy="807"/>
                <a:chOff x="3336" y="1902"/>
                <a:chExt cx="1112" cy="807"/>
              </a:xfrm>
            </p:grpSpPr>
            <p:sp>
              <p:nvSpPr>
                <p:cNvPr id="109627" name="Rectangle 1083"/>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受苦者</a:t>
                  </a:r>
                </a:p>
              </p:txBody>
            </p:sp>
            <p:sp>
              <p:nvSpPr>
                <p:cNvPr id="109628" name="Rectangle 1084"/>
                <p:cNvSpPr>
                  <a:spLocks noChangeArrowheads="1"/>
                </p:cNvSpPr>
                <p:nvPr/>
              </p:nvSpPr>
              <p:spPr bwMode="auto">
                <a:xfrm>
                  <a:off x="3336"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9" name="Group 1085"/>
              <p:cNvGrpSpPr>
                <a:grpSpLocks/>
              </p:cNvGrpSpPr>
              <p:nvPr/>
            </p:nvGrpSpPr>
            <p:grpSpPr bwMode="auto">
              <a:xfrm>
                <a:off x="4448" y="1902"/>
                <a:ext cx="1112" cy="807"/>
                <a:chOff x="4448" y="1902"/>
                <a:chExt cx="1112" cy="807"/>
              </a:xfrm>
            </p:grpSpPr>
            <p:sp>
              <p:nvSpPr>
                <p:cNvPr id="109630" name="Rectangle 1086"/>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不合圣经</a:t>
                  </a:r>
                </a:p>
              </p:txBody>
            </p:sp>
            <p:sp>
              <p:nvSpPr>
                <p:cNvPr id="109631" name="Rectangle 1087"/>
                <p:cNvSpPr>
                  <a:spLocks noChangeArrowheads="1"/>
                </p:cNvSpPr>
                <p:nvPr/>
              </p:nvSpPr>
              <p:spPr bwMode="auto">
                <a:xfrm>
                  <a:off x="4448"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0" name="Group 1088"/>
              <p:cNvGrpSpPr>
                <a:grpSpLocks/>
              </p:cNvGrpSpPr>
              <p:nvPr/>
            </p:nvGrpSpPr>
            <p:grpSpPr bwMode="auto">
              <a:xfrm>
                <a:off x="0" y="2709"/>
                <a:ext cx="1112" cy="807"/>
                <a:chOff x="0" y="2709"/>
                <a:chExt cx="1112" cy="807"/>
              </a:xfrm>
            </p:grpSpPr>
            <p:sp>
              <p:nvSpPr>
                <p:cNvPr id="109633" name="Rectangle 10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4 Elihu</a:t>
                  </a:r>
                </a:p>
              </p:txBody>
            </p:sp>
            <p:sp>
              <p:nvSpPr>
                <p:cNvPr id="109634" name="Rectangle 1090"/>
                <p:cNvSpPr>
                  <a:spLocks noChangeArrowheads="1"/>
                </p:cNvSpPr>
                <p:nvPr/>
              </p:nvSpPr>
              <p:spPr bwMode="auto">
                <a:xfrm>
                  <a:off x="0"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1" name="Group 1091"/>
              <p:cNvGrpSpPr>
                <a:grpSpLocks/>
              </p:cNvGrpSpPr>
              <p:nvPr/>
            </p:nvGrpSpPr>
            <p:grpSpPr bwMode="auto">
              <a:xfrm>
                <a:off x="1112" y="2709"/>
                <a:ext cx="1112" cy="807"/>
                <a:chOff x="1112" y="2709"/>
                <a:chExt cx="1112" cy="807"/>
              </a:xfrm>
            </p:grpSpPr>
            <p:sp>
              <p:nvSpPr>
                <p:cNvPr id="109636" name="Rectangle 1092"/>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Trials are for teaching (33:14-19)</a:t>
                  </a:r>
                </a:p>
              </p:txBody>
            </p:sp>
            <p:sp>
              <p:nvSpPr>
                <p:cNvPr id="109637" name="Rectangle 1093"/>
                <p:cNvSpPr>
                  <a:spLocks noChangeArrowheads="1"/>
                </p:cNvSpPr>
                <p:nvPr/>
              </p:nvSpPr>
              <p:spPr bwMode="auto">
                <a:xfrm>
                  <a:off x="1112"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2" name="Group 1094"/>
              <p:cNvGrpSpPr>
                <a:grpSpLocks/>
              </p:cNvGrpSpPr>
              <p:nvPr/>
            </p:nvGrpSpPr>
            <p:grpSpPr bwMode="auto">
              <a:xfrm>
                <a:off x="2224" y="2709"/>
                <a:ext cx="1112" cy="807"/>
                <a:chOff x="2224" y="2709"/>
                <a:chExt cx="1112" cy="807"/>
              </a:xfrm>
            </p:grpSpPr>
            <p:sp>
              <p:nvSpPr>
                <p:cNvPr id="109639" name="Rectangle 1095"/>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Endure</a:t>
                  </a:r>
                </a:p>
              </p:txBody>
            </p:sp>
            <p:sp>
              <p:nvSpPr>
                <p:cNvPr id="109640" name="Rectangle 1096"/>
                <p:cNvSpPr>
                  <a:spLocks noChangeArrowheads="1"/>
                </p:cNvSpPr>
                <p:nvPr/>
              </p:nvSpPr>
              <p:spPr bwMode="auto">
                <a:xfrm>
                  <a:off x="2224"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3" name="Group 1097"/>
              <p:cNvGrpSpPr>
                <a:grpSpLocks/>
              </p:cNvGrpSpPr>
              <p:nvPr/>
            </p:nvGrpSpPr>
            <p:grpSpPr bwMode="auto">
              <a:xfrm>
                <a:off x="3336" y="2709"/>
                <a:ext cx="1112" cy="807"/>
                <a:chOff x="3336" y="2709"/>
                <a:chExt cx="1112" cy="807"/>
              </a:xfrm>
            </p:grpSpPr>
            <p:sp>
              <p:nvSpPr>
                <p:cNvPr id="109642" name="Rectangle 1098"/>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Most preachers</a:t>
                  </a:r>
                </a:p>
              </p:txBody>
            </p:sp>
            <p:sp>
              <p:nvSpPr>
                <p:cNvPr id="109643" name="Rectangle 1099"/>
                <p:cNvSpPr>
                  <a:spLocks noChangeArrowheads="1"/>
                </p:cNvSpPr>
                <p:nvPr/>
              </p:nvSpPr>
              <p:spPr bwMode="auto">
                <a:xfrm>
                  <a:off x="3336"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4" name="Group 1100"/>
              <p:cNvGrpSpPr>
                <a:grpSpLocks/>
              </p:cNvGrpSpPr>
              <p:nvPr/>
            </p:nvGrpSpPr>
            <p:grpSpPr bwMode="auto">
              <a:xfrm>
                <a:off x="4448" y="2709"/>
                <a:ext cx="1112" cy="807"/>
                <a:chOff x="4448" y="2709"/>
                <a:chExt cx="1112" cy="807"/>
              </a:xfrm>
            </p:grpSpPr>
            <p:sp>
              <p:nvSpPr>
                <p:cNvPr id="109645" name="Rectangle 1101"/>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Inadequate</a:t>
                  </a:r>
                </a:p>
              </p:txBody>
            </p:sp>
            <p:sp>
              <p:nvSpPr>
                <p:cNvPr id="109646" name="Rectangle 1102"/>
                <p:cNvSpPr>
                  <a:spLocks noChangeArrowheads="1"/>
                </p:cNvSpPr>
                <p:nvPr/>
              </p:nvSpPr>
              <p:spPr bwMode="auto">
                <a:xfrm>
                  <a:off x="4448"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5" name="Group 1103"/>
              <p:cNvGrpSpPr>
                <a:grpSpLocks/>
              </p:cNvGrpSpPr>
              <p:nvPr/>
            </p:nvGrpSpPr>
            <p:grpSpPr bwMode="auto">
              <a:xfrm>
                <a:off x="0" y="3516"/>
                <a:ext cx="1112" cy="576"/>
                <a:chOff x="0" y="3516"/>
                <a:chExt cx="1112" cy="576"/>
              </a:xfrm>
            </p:grpSpPr>
            <p:sp>
              <p:nvSpPr>
                <p:cNvPr id="109648" name="Rectangle 110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5. GOD</a:t>
                  </a:r>
                </a:p>
              </p:txBody>
            </p:sp>
            <p:sp>
              <p:nvSpPr>
                <p:cNvPr id="109649" name="Rectangle 1105"/>
                <p:cNvSpPr>
                  <a:spLocks noChangeArrowheads="1"/>
                </p:cNvSpPr>
                <p:nvPr/>
              </p:nvSpPr>
              <p:spPr bwMode="auto">
                <a:xfrm>
                  <a:off x="0"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6" name="Group 1106"/>
              <p:cNvGrpSpPr>
                <a:grpSpLocks/>
              </p:cNvGrpSpPr>
              <p:nvPr/>
            </p:nvGrpSpPr>
            <p:grpSpPr bwMode="auto">
              <a:xfrm>
                <a:off x="1112" y="3516"/>
                <a:ext cx="1112" cy="576"/>
                <a:chOff x="1112" y="3516"/>
                <a:chExt cx="1112" cy="576"/>
              </a:xfrm>
            </p:grpSpPr>
            <p:sp>
              <p:nvSpPr>
                <p:cNvPr id="109651" name="Rectangle 1107"/>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200">
                      <a:solidFill>
                        <a:srgbClr val="E9E2B6"/>
                      </a:solidFill>
                      <a:ea typeface="宋体" charset="0"/>
                      <a:cs typeface="Times New Roman" charset="0"/>
                    </a:rPr>
                    <a:t>Not 'Why?“ but “Who?” (38-42)</a:t>
                  </a:r>
                </a:p>
              </p:txBody>
            </p:sp>
            <p:sp>
              <p:nvSpPr>
                <p:cNvPr id="109652" name="Rectangle 1108"/>
                <p:cNvSpPr>
                  <a:spLocks noChangeArrowheads="1"/>
                </p:cNvSpPr>
                <p:nvPr/>
              </p:nvSpPr>
              <p:spPr bwMode="auto">
                <a:xfrm>
                  <a:off x="1112"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7" name="Group 1109"/>
              <p:cNvGrpSpPr>
                <a:grpSpLocks/>
              </p:cNvGrpSpPr>
              <p:nvPr/>
            </p:nvGrpSpPr>
            <p:grpSpPr bwMode="auto">
              <a:xfrm>
                <a:off x="2224" y="3516"/>
                <a:ext cx="1112" cy="576"/>
                <a:chOff x="2224" y="3516"/>
                <a:chExt cx="1112" cy="576"/>
              </a:xfrm>
            </p:grpSpPr>
            <p:sp>
              <p:nvSpPr>
                <p:cNvPr id="109654" name="Rectangle 1110"/>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Worship</a:t>
                  </a:r>
                </a:p>
              </p:txBody>
            </p:sp>
            <p:sp>
              <p:nvSpPr>
                <p:cNvPr id="109655" name="Rectangle 1111"/>
                <p:cNvSpPr>
                  <a:spLocks noChangeArrowheads="1"/>
                </p:cNvSpPr>
                <p:nvPr/>
              </p:nvSpPr>
              <p:spPr bwMode="auto">
                <a:xfrm>
                  <a:off x="2224"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8" name="Group 1112"/>
              <p:cNvGrpSpPr>
                <a:grpSpLocks/>
              </p:cNvGrpSpPr>
              <p:nvPr/>
            </p:nvGrpSpPr>
            <p:grpSpPr bwMode="auto">
              <a:xfrm>
                <a:off x="3336" y="3516"/>
                <a:ext cx="1112" cy="576"/>
                <a:chOff x="3336" y="3516"/>
                <a:chExt cx="1112" cy="576"/>
              </a:xfrm>
            </p:grpSpPr>
            <p:sp>
              <p:nvSpPr>
                <p:cNvPr id="109657" name="Rectangle 1113"/>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None</a:t>
                  </a:r>
                </a:p>
              </p:txBody>
            </p:sp>
            <p:sp>
              <p:nvSpPr>
                <p:cNvPr id="109658" name="Rectangle 1114"/>
                <p:cNvSpPr>
                  <a:spLocks noChangeArrowheads="1"/>
                </p:cNvSpPr>
                <p:nvPr/>
              </p:nvSpPr>
              <p:spPr bwMode="auto">
                <a:xfrm>
                  <a:off x="3336"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9" name="Group 1115"/>
              <p:cNvGrpSpPr>
                <a:grpSpLocks/>
              </p:cNvGrpSpPr>
              <p:nvPr/>
            </p:nvGrpSpPr>
            <p:grpSpPr bwMode="auto">
              <a:xfrm>
                <a:off x="4448" y="3516"/>
                <a:ext cx="1112" cy="576"/>
                <a:chOff x="4448" y="3516"/>
                <a:chExt cx="1112" cy="576"/>
              </a:xfrm>
            </p:grpSpPr>
            <p:sp>
              <p:nvSpPr>
                <p:cNvPr id="109660" name="Rectangle 1116"/>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Unpopular</a:t>
                  </a:r>
                </a:p>
              </p:txBody>
            </p:sp>
            <p:sp>
              <p:nvSpPr>
                <p:cNvPr id="109661" name="Rectangle 1117"/>
                <p:cNvSpPr>
                  <a:spLocks noChangeArrowheads="1"/>
                </p:cNvSpPr>
                <p:nvPr/>
              </p:nvSpPr>
              <p:spPr bwMode="auto">
                <a:xfrm>
                  <a:off x="4448"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sp>
          <p:nvSpPr>
            <p:cNvPr id="109662" name="Rectangle 1118"/>
            <p:cNvSpPr>
              <a:spLocks noChangeArrowheads="1"/>
            </p:cNvSpPr>
            <p:nvPr/>
          </p:nvSpPr>
          <p:spPr bwMode="auto">
            <a:xfrm>
              <a:off x="-4" y="-4"/>
              <a:ext cx="5568" cy="4100"/>
            </a:xfrm>
            <a:prstGeom prst="rect">
              <a:avLst/>
            </a:prstGeom>
            <a:noFill/>
            <a:ln w="1428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sp>
        <p:nvSpPr>
          <p:cNvPr id="109666" name="Rectangle 1122"/>
          <p:cNvSpPr>
            <a:spLocks noChangeArrowheads="1"/>
          </p:cNvSpPr>
          <p:nvPr/>
        </p:nvSpPr>
        <p:spPr bwMode="auto">
          <a:xfrm>
            <a:off x="0" y="5867400"/>
            <a:ext cx="9220200" cy="12192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cs typeface="Times New Roman" charset="0"/>
            </a:endParaRPr>
          </a:p>
        </p:txBody>
      </p:sp>
      <p:sp>
        <p:nvSpPr>
          <p:cNvPr id="109667" name="Rectangle 1123"/>
          <p:cNvSpPr>
            <a:spLocks noChangeArrowheads="1"/>
          </p:cNvSpPr>
          <p:nvPr/>
        </p:nvSpPr>
        <p:spPr bwMode="auto">
          <a:xfrm>
            <a:off x="0" y="4800600"/>
            <a:ext cx="9220200" cy="24384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cs typeface="Times New Roman" charset="0"/>
            </a:endParaRPr>
          </a:p>
        </p:txBody>
      </p:sp>
      <p:sp>
        <p:nvSpPr>
          <p:cNvPr id="109668" name="Rectangle 1124"/>
          <p:cNvSpPr>
            <a:spLocks noChangeArrowheads="1"/>
          </p:cNvSpPr>
          <p:nvPr/>
        </p:nvSpPr>
        <p:spPr bwMode="auto">
          <a:xfrm>
            <a:off x="0" y="4816475"/>
            <a:ext cx="9220200" cy="34925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defRPr/>
            </a:pPr>
            <a:endParaRPr lang="zh-CN" altLang="en-US" b="0">
              <a:ea typeface="宋体" charset="0"/>
              <a:cs typeface="Times New Roman" charset="0"/>
            </a:endParaRPr>
          </a:p>
        </p:txBody>
      </p:sp>
      <p:sp>
        <p:nvSpPr>
          <p:cNvPr id="109670" name="Rectangle 1126"/>
          <p:cNvSpPr>
            <a:spLocks noChangeArrowheads="1"/>
          </p:cNvSpPr>
          <p:nvPr/>
        </p:nvSpPr>
        <p:spPr bwMode="auto">
          <a:xfrm>
            <a:off x="381000" y="5410200"/>
            <a:ext cx="8229600" cy="991041"/>
          </a:xfrm>
          <a:prstGeom prst="rect">
            <a:avLst/>
          </a:prstGeom>
          <a:gradFill rotWithShape="1">
            <a:gsLst>
              <a:gs pos="0">
                <a:schemeClr val="tx2">
                  <a:gamma/>
                  <a:shade val="46275"/>
                  <a:invGamma/>
                </a:schemeClr>
              </a:gs>
              <a:gs pos="100000">
                <a:schemeClr val="tx2"/>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sz="2400" dirty="0">
                <a:solidFill>
                  <a:srgbClr val="FFFFFF"/>
                </a:solidFill>
                <a:ea typeface="宋体" charset="0"/>
                <a:cs typeface="Times New Roman" charset="0"/>
              </a:rPr>
              <a:t>我 因 委 曲 呼 叫，却 不 蒙 应 允 ；我 呼 求 ， 却 不 得 公 断 。</a:t>
            </a:r>
          </a:p>
          <a:p>
            <a:pPr>
              <a:defRPr/>
            </a:pPr>
            <a:r>
              <a:rPr lang="zh-CN" altLang="en-US" sz="2400" dirty="0">
                <a:solidFill>
                  <a:srgbClr val="FFFFFF"/>
                </a:solidFill>
                <a:ea typeface="宋体" charset="0"/>
                <a:cs typeface="Times New Roman" charset="0"/>
              </a:rPr>
              <a:t>							</a:t>
            </a:r>
            <a:r>
              <a:rPr lang="zh-CN" altLang="en-US" dirty="0">
                <a:solidFill>
                  <a:srgbClr val="FFFFFF"/>
                </a:solidFill>
                <a:ea typeface="宋体" charset="0"/>
                <a:cs typeface="Times New Roman" charset="0"/>
              </a:rPr>
              <a:t>约伯记</a:t>
            </a:r>
            <a:r>
              <a:rPr lang="en-US" altLang="zh-CN" dirty="0">
                <a:solidFill>
                  <a:srgbClr val="FFFFFF"/>
                </a:solidFill>
                <a:ea typeface="宋体" charset="0"/>
                <a:cs typeface="Times New Roman" charset="0"/>
              </a:rPr>
              <a:t>19:7 </a:t>
            </a:r>
          </a:p>
        </p:txBody>
      </p:sp>
      <p:sp>
        <p:nvSpPr>
          <p:cNvPr id="100" name="Rectangle 3"/>
          <p:cNvSpPr txBox="1">
            <a:spLocks noChangeArrowheads="1"/>
          </p:cNvSpPr>
          <p:nvPr/>
        </p:nvSpPr>
        <p:spPr bwMode="auto">
          <a:xfrm>
            <a:off x="539552" y="0"/>
            <a:ext cx="7537648" cy="914400"/>
          </a:xfrm>
          <a:prstGeom prst="rect">
            <a:avLst/>
          </a:prstGeom>
          <a:solidFill>
            <a:srgbClr val="800000"/>
          </a:solidFill>
          <a:ln>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r>
              <a:rPr kumimoji="0" lang="zh-CN" altLang="en-US" sz="4000">
                <a:solidFill>
                  <a:srgbClr val="FFFFFF"/>
                </a:solidFill>
                <a:effectLst>
                  <a:outerShdw blurRad="38100" dist="38100" dir="2700000" algn="tl">
                    <a:srgbClr val="000000"/>
                  </a:outerShdw>
                </a:effectLst>
                <a:latin typeface="ＭＳ Ｐゴシック" charset="0"/>
                <a:ea typeface="ＭＳ Ｐゴシック" charset="0"/>
              </a:rPr>
              <a:t>对苦难的五种反应</a:t>
            </a:r>
            <a:endParaRPr kumimoji="0" lang="en-US" sz="4000" dirty="0">
              <a:solidFill>
                <a:srgbClr val="FFFFFF"/>
              </a:solidFill>
              <a:effectLst>
                <a:outerShdw blurRad="38100" dist="38100" dir="2700000" algn="tl">
                  <a:srgbClr val="000000"/>
                </a:outerShdw>
              </a:effectLst>
              <a:latin typeface="ＭＳ Ｐゴシック" charset="0"/>
              <a:ea typeface="ＭＳ Ｐゴシック" charset="0"/>
            </a:endParaRPr>
          </a:p>
        </p:txBody>
      </p:sp>
      <p:sp>
        <p:nvSpPr>
          <p:cNvPr id="101" name="Rectangle 367"/>
          <p:cNvSpPr>
            <a:spLocks noChangeArrowheads="1"/>
          </p:cNvSpPr>
          <p:nvPr/>
        </p:nvSpPr>
        <p:spPr bwMode="auto">
          <a:xfrm>
            <a:off x="539552" y="727364"/>
            <a:ext cx="7537648" cy="415636"/>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dirty="0">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35427030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nodeType="withEffect">
                                  <p:stCondLst>
                                    <p:cond delay="0"/>
                                  </p:stCondLst>
                                  <p:childTnLst>
                                    <p:animEffect transition="out" filter="dissolve">
                                      <p:cBhvr>
                                        <p:cTn id="6" dur="500"/>
                                        <p:tgtEl>
                                          <p:spTgt spid="109668"/>
                                        </p:tgtEl>
                                      </p:cBhvr>
                                    </p:animEffect>
                                    <p:set>
                                      <p:cBhvr>
                                        <p:cTn id="7" dur="1" fill="hold">
                                          <p:stCondLst>
                                            <p:cond delay="499"/>
                                          </p:stCondLst>
                                        </p:cTn>
                                        <p:tgtEl>
                                          <p:spTgt spid="109668"/>
                                        </p:tgtEl>
                                        <p:attrNameLst>
                                          <p:attrName>style.visibility</p:attrName>
                                        </p:attrNameLst>
                                      </p:cBhvr>
                                      <p:to>
                                        <p:strVal val="hidden"/>
                                      </p:to>
                                    </p:set>
                                  </p:childTnLst>
                                </p:cTn>
                              </p:par>
                              <p:par>
                                <p:cTn id="8" presetID="15" presetClass="entr" presetSubtype="0" fill="hold" grpId="0" nodeType="withEffect">
                                  <p:stCondLst>
                                    <p:cond delay="0"/>
                                  </p:stCondLst>
                                  <p:childTnLst>
                                    <p:set>
                                      <p:cBhvr>
                                        <p:cTn id="9" dur="1" fill="hold">
                                          <p:stCondLst>
                                            <p:cond delay="0"/>
                                          </p:stCondLst>
                                        </p:cTn>
                                        <p:tgtEl>
                                          <p:spTgt spid="109670"/>
                                        </p:tgtEl>
                                        <p:attrNameLst>
                                          <p:attrName>style.visibility</p:attrName>
                                        </p:attrNameLst>
                                      </p:cBhvr>
                                      <p:to>
                                        <p:strVal val="visible"/>
                                      </p:to>
                                    </p:set>
                                    <p:anim calcmode="lin" valueType="num">
                                      <p:cBhvr>
                                        <p:cTn id="10" dur="1000" fill="hold"/>
                                        <p:tgtEl>
                                          <p:spTgt spid="109670"/>
                                        </p:tgtEl>
                                        <p:attrNameLst>
                                          <p:attrName>ppt_w</p:attrName>
                                        </p:attrNameLst>
                                      </p:cBhvr>
                                      <p:tavLst>
                                        <p:tav tm="0">
                                          <p:val>
                                            <p:fltVal val="0"/>
                                          </p:val>
                                        </p:tav>
                                        <p:tav tm="100000">
                                          <p:val>
                                            <p:strVal val="#ppt_w"/>
                                          </p:val>
                                        </p:tav>
                                      </p:tavLst>
                                    </p:anim>
                                    <p:anim calcmode="lin" valueType="num">
                                      <p:cBhvr>
                                        <p:cTn id="11" dur="1000" fill="hold"/>
                                        <p:tgtEl>
                                          <p:spTgt spid="109670"/>
                                        </p:tgtEl>
                                        <p:attrNameLst>
                                          <p:attrName>ppt_h</p:attrName>
                                        </p:attrNameLst>
                                      </p:cBhvr>
                                      <p:tavLst>
                                        <p:tav tm="0">
                                          <p:val>
                                            <p:fltVal val="0"/>
                                          </p:val>
                                        </p:tav>
                                        <p:tav tm="100000">
                                          <p:val>
                                            <p:strVal val="#ppt_h"/>
                                          </p:val>
                                        </p:tav>
                                      </p:tavLst>
                                    </p:anim>
                                    <p:anim calcmode="lin" valueType="num">
                                      <p:cBhvr>
                                        <p:cTn id="12" dur="1000" fill="hold"/>
                                        <p:tgtEl>
                                          <p:spTgt spid="109670"/>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096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xit" presetSubtype="10" fill="hold" grpId="1" nodeType="clickEffect">
                                  <p:stCondLst>
                                    <p:cond delay="0"/>
                                  </p:stCondLst>
                                  <p:childTnLst>
                                    <p:animEffect transition="out" filter="blinds(horizontal)">
                                      <p:cBhvr>
                                        <p:cTn id="17" dur="500"/>
                                        <p:tgtEl>
                                          <p:spTgt spid="109670"/>
                                        </p:tgtEl>
                                      </p:cBhvr>
                                    </p:animEffect>
                                    <p:set>
                                      <p:cBhvr>
                                        <p:cTn id="18" dur="1" fill="hold">
                                          <p:stCondLst>
                                            <p:cond delay="499"/>
                                          </p:stCondLst>
                                        </p:cTn>
                                        <p:tgtEl>
                                          <p:spTgt spid="1096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70" grpId="0" animBg="1"/>
      <p:bldP spid="109670"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1738784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985" name="Group 2"/>
          <p:cNvGrpSpPr>
            <a:grpSpLocks/>
          </p:cNvGrpSpPr>
          <p:nvPr/>
        </p:nvGrpSpPr>
        <p:grpSpPr bwMode="auto">
          <a:xfrm>
            <a:off x="0" y="-36513"/>
            <a:ext cx="9448800" cy="6894513"/>
            <a:chOff x="0" y="0"/>
            <a:chExt cx="5952" cy="4343"/>
          </a:xfrm>
        </p:grpSpPr>
        <p:pic>
          <p:nvPicPr>
            <p:cNvPr id="169997" name="Picture 3" descr="Woman"/>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8"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
        <p:nvSpPr>
          <p:cNvPr id="88069" name="Text Box 5"/>
          <p:cNvSpPr txBox="1">
            <a:spLocks noChangeArrowheads="1"/>
          </p:cNvSpPr>
          <p:nvPr/>
        </p:nvSpPr>
        <p:spPr bwMode="auto">
          <a:xfrm>
            <a:off x="2743200" y="533400"/>
            <a:ext cx="5181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pPr>
            <a:r>
              <a:rPr lang="zh-CN" altLang="en-US" sz="4000">
                <a:solidFill>
                  <a:srgbClr val="FFFFFF"/>
                </a:solidFill>
                <a:latin typeface="ＭＳ Ｐゴシック" charset="0"/>
              </a:rPr>
              <a:t>第二回合 </a:t>
            </a:r>
            <a:r>
              <a:rPr lang="en-US" altLang="zh-CN" sz="2800">
                <a:solidFill>
                  <a:srgbClr val="FFFFFF"/>
                </a:solidFill>
                <a:latin typeface="ＭＳ Ｐゴシック" charset="0"/>
              </a:rPr>
              <a:t>(15-21</a:t>
            </a:r>
            <a:r>
              <a:rPr lang="zh-CN" altLang="en-US" sz="2800">
                <a:solidFill>
                  <a:srgbClr val="FFFFFF"/>
                </a:solidFill>
                <a:latin typeface="ＭＳ Ｐゴシック" charset="0"/>
              </a:rPr>
              <a:t>章</a:t>
            </a:r>
            <a:r>
              <a:rPr lang="en-US" altLang="zh-CN" sz="2800">
                <a:solidFill>
                  <a:srgbClr val="FFFFFF"/>
                </a:solidFill>
                <a:latin typeface="ＭＳ Ｐゴシック" charset="0"/>
              </a:rPr>
              <a:t>)</a:t>
            </a:r>
          </a:p>
        </p:txBody>
      </p:sp>
      <p:sp>
        <p:nvSpPr>
          <p:cNvPr id="88070" name="Text Box 6"/>
          <p:cNvSpPr txBox="1">
            <a:spLocks noChangeArrowheads="1"/>
          </p:cNvSpPr>
          <p:nvPr/>
        </p:nvSpPr>
        <p:spPr bwMode="auto">
          <a:xfrm>
            <a:off x="76200" y="1981200"/>
            <a:ext cx="2514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ＭＳ Ｐゴシック" charset="0"/>
                <a:cs typeface="Times New Roman" charset="0"/>
              </a:rPr>
              <a:t>以利法</a:t>
            </a:r>
          </a:p>
        </p:txBody>
      </p:sp>
      <p:sp>
        <p:nvSpPr>
          <p:cNvPr id="88071" name="Text Box 7"/>
          <p:cNvSpPr txBox="1">
            <a:spLocks noChangeArrowheads="1"/>
          </p:cNvSpPr>
          <p:nvPr/>
        </p:nvSpPr>
        <p:spPr bwMode="auto">
          <a:xfrm>
            <a:off x="3276600" y="1981200"/>
            <a:ext cx="60960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dirty="0">
                <a:solidFill>
                  <a:srgbClr val="FFFFFF"/>
                </a:solidFill>
                <a:latin typeface="Times New Roman" charset="0"/>
                <a:ea typeface="宋体" charset="0"/>
                <a:cs typeface="Times New Roman" charset="0"/>
              </a:rPr>
              <a:t> </a:t>
            </a:r>
            <a:r>
              <a:rPr lang="zh-CN" altLang="en-US" sz="4000" dirty="0">
                <a:solidFill>
                  <a:srgbClr val="FFFFFF"/>
                </a:solidFill>
                <a:latin typeface="ＭＳ Ｐゴシック"/>
                <a:ea typeface="ＭＳ Ｐゴシック"/>
                <a:cs typeface="Times New Roman" charset="0"/>
              </a:rPr>
              <a:t>只有恶人受苦</a:t>
            </a:r>
            <a:endParaRPr lang="en-US" altLang="zh-CN" sz="4000" dirty="0">
              <a:solidFill>
                <a:srgbClr val="FFFFFF"/>
              </a:solidFill>
              <a:latin typeface="ＭＳ Ｐゴシック"/>
              <a:ea typeface="ＭＳ Ｐゴシック"/>
              <a:cs typeface="Times New Roman" charset="0"/>
            </a:endParaRPr>
          </a:p>
        </p:txBody>
      </p:sp>
      <p:sp>
        <p:nvSpPr>
          <p:cNvPr id="88072" name="Text Box 8"/>
          <p:cNvSpPr txBox="1">
            <a:spLocks noChangeArrowheads="1"/>
          </p:cNvSpPr>
          <p:nvPr/>
        </p:nvSpPr>
        <p:spPr bwMode="auto">
          <a:xfrm>
            <a:off x="838200" y="3467100"/>
            <a:ext cx="1752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ＭＳ Ｐゴシック" charset="0"/>
              </a:rPr>
              <a:t>比勒达 </a:t>
            </a:r>
          </a:p>
        </p:txBody>
      </p:sp>
      <p:sp>
        <p:nvSpPr>
          <p:cNvPr id="88073" name="Text Box 9"/>
          <p:cNvSpPr txBox="1">
            <a:spLocks noChangeArrowheads="1"/>
          </p:cNvSpPr>
          <p:nvPr/>
        </p:nvSpPr>
        <p:spPr bwMode="auto">
          <a:xfrm>
            <a:off x="76200" y="4953000"/>
            <a:ext cx="2514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ＭＳ Ｐゴシック" charset="0"/>
              </a:rPr>
              <a:t>琐法</a:t>
            </a:r>
          </a:p>
        </p:txBody>
      </p:sp>
      <p:sp>
        <p:nvSpPr>
          <p:cNvPr id="88074" name="Text Box 10"/>
          <p:cNvSpPr txBox="1">
            <a:spLocks noChangeArrowheads="1"/>
          </p:cNvSpPr>
          <p:nvPr/>
        </p:nvSpPr>
        <p:spPr bwMode="auto">
          <a:xfrm>
            <a:off x="3352800" y="3429000"/>
            <a:ext cx="5791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a:solidFill>
                  <a:srgbClr val="FFFFFF"/>
                </a:solidFill>
                <a:latin typeface="ＭＳ Ｐゴシック" charset="0"/>
              </a:rPr>
              <a:t>恶人将被审判</a:t>
            </a:r>
          </a:p>
        </p:txBody>
      </p:sp>
      <p:sp>
        <p:nvSpPr>
          <p:cNvPr id="88075" name="Text Box 11"/>
          <p:cNvSpPr txBox="1">
            <a:spLocks noChangeArrowheads="1"/>
          </p:cNvSpPr>
          <p:nvPr/>
        </p:nvSpPr>
        <p:spPr bwMode="auto">
          <a:xfrm>
            <a:off x="3276600" y="4953000"/>
            <a:ext cx="5867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a:solidFill>
                  <a:srgbClr val="FFFFFF"/>
                </a:solidFill>
                <a:latin typeface="ＭＳ Ｐゴシック" charset="0"/>
              </a:rPr>
              <a:t>你假冒伪善</a:t>
            </a:r>
          </a:p>
        </p:txBody>
      </p:sp>
      <p:grpSp>
        <p:nvGrpSpPr>
          <p:cNvPr id="169993" name="Group 12"/>
          <p:cNvGrpSpPr>
            <a:grpSpLocks/>
          </p:cNvGrpSpPr>
          <p:nvPr/>
        </p:nvGrpSpPr>
        <p:grpSpPr bwMode="auto">
          <a:xfrm>
            <a:off x="685800" y="1524000"/>
            <a:ext cx="8458200" cy="4724400"/>
            <a:chOff x="432" y="960"/>
            <a:chExt cx="5328" cy="2976"/>
          </a:xfrm>
        </p:grpSpPr>
        <p:sp>
          <p:nvSpPr>
            <p:cNvPr id="88077" name="Line 13"/>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sp>
          <p:nvSpPr>
            <p:cNvPr id="88078" name="Line 14"/>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sp>
          <p:nvSpPr>
            <p:cNvPr id="88079" name="Line 15"/>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grpSp>
    </p:spTree>
    <p:extLst>
      <p:ext uri="{BB962C8B-B14F-4D97-AF65-F5344CB8AC3E}">
        <p14:creationId xmlns:p14="http://schemas.microsoft.com/office/powerpoint/2010/main" val="1609536580"/>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8334" t="9217" b="1"/>
          <a:stretch/>
        </p:blipFill>
        <p:spPr>
          <a:xfrm>
            <a:off x="0" y="10478"/>
            <a:ext cx="9217866" cy="6451137"/>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b="0" dirty="0">
                <a:solidFill>
                  <a:prstClr val="black"/>
                </a:solidFill>
              </a:rPr>
              <a:t>29 </a:t>
            </a:r>
            <a:r>
              <a:rPr lang="en-US" sz="1200" dirty="0">
                <a:solidFill>
                  <a:prstClr val="black"/>
                </a:solidFill>
              </a:rPr>
              <a:t>G</a:t>
            </a:r>
            <a:r>
              <a:rPr lang="en-US" sz="1200" b="0" dirty="0">
                <a:solidFill>
                  <a:prstClr val="black"/>
                </a:solidFill>
              </a:rPr>
              <a:t>enealogy of Jesus Christ</a:t>
            </a:r>
          </a:p>
          <a:p>
            <a:pPr defTabSz="457200" fontAlgn="auto">
              <a:lnSpc>
                <a:spcPct val="100000"/>
              </a:lnSpc>
              <a:spcBef>
                <a:spcPts val="0"/>
              </a:spcBef>
              <a:spcAft>
                <a:spcPts val="0"/>
              </a:spcAft>
            </a:pPr>
            <a:r>
              <a:rPr lang="en-US" sz="1200" b="0" dirty="0">
                <a:solidFill>
                  <a:prstClr val="black"/>
                </a:solidFill>
              </a:rPr>
              <a:t>30 </a:t>
            </a:r>
            <a:r>
              <a:rPr lang="en-US" sz="1200" dirty="0">
                <a:solidFill>
                  <a:prstClr val="black"/>
                </a:solidFill>
              </a:rPr>
              <a:t>O</a:t>
            </a:r>
            <a:r>
              <a:rPr lang="en-US" sz="1200" b="0" dirty="0">
                <a:solidFill>
                  <a:prstClr val="black"/>
                </a:solidFill>
              </a:rPr>
              <a:t>pposition of King Herod</a:t>
            </a:r>
          </a:p>
          <a:p>
            <a:pPr defTabSz="457200" fontAlgn="auto">
              <a:lnSpc>
                <a:spcPct val="100000"/>
              </a:lnSpc>
              <a:spcBef>
                <a:spcPts val="0"/>
              </a:spcBef>
              <a:spcAft>
                <a:spcPts val="0"/>
              </a:spcAft>
            </a:pPr>
            <a:r>
              <a:rPr lang="en-US" sz="1200" b="0" dirty="0">
                <a:solidFill>
                  <a:prstClr val="black"/>
                </a:solidFill>
              </a:rPr>
              <a:t>31 </a:t>
            </a:r>
            <a:r>
              <a:rPr lang="en-US" sz="1200" dirty="0">
                <a:solidFill>
                  <a:prstClr val="black"/>
                </a:solidFill>
              </a:rPr>
              <a:t>S</a:t>
            </a:r>
            <a:r>
              <a:rPr lang="en-US" sz="1200" b="0" dirty="0">
                <a:solidFill>
                  <a:prstClr val="black"/>
                </a:solidFill>
              </a:rPr>
              <a:t>pirit</a:t>
            </a:r>
            <a:r>
              <a:rPr lang="uk-UA" sz="1200" b="0" dirty="0">
                <a:solidFill>
                  <a:prstClr val="black"/>
                </a:solidFill>
              </a:rPr>
              <a:t>'</a:t>
            </a:r>
            <a:r>
              <a:rPr lang="en-US" sz="1200" b="0" dirty="0">
                <a:solidFill>
                  <a:prstClr val="black"/>
                </a:solidFill>
              </a:rPr>
              <a:t>s descent upon Jesus</a:t>
            </a:r>
          </a:p>
          <a:p>
            <a:pPr defTabSz="457200" fontAlgn="auto">
              <a:lnSpc>
                <a:spcPct val="100000"/>
              </a:lnSpc>
              <a:spcBef>
                <a:spcPts val="0"/>
              </a:spcBef>
              <a:spcAft>
                <a:spcPts val="0"/>
              </a:spcAft>
            </a:pPr>
            <a:r>
              <a:rPr lang="en-US" sz="1200" b="0" dirty="0">
                <a:solidFill>
                  <a:prstClr val="black"/>
                </a:solidFill>
              </a:rPr>
              <a:t>32 </a:t>
            </a:r>
            <a:r>
              <a:rPr lang="en-US" sz="1200" dirty="0">
                <a:solidFill>
                  <a:prstClr val="black"/>
                </a:solidFill>
              </a:rPr>
              <a:t>P</a:t>
            </a:r>
            <a:r>
              <a:rPr lang="en-US" sz="1200" b="0" dirty="0">
                <a:solidFill>
                  <a:prstClr val="black"/>
                </a:solidFill>
              </a:rPr>
              <a:t>ower over Satan</a:t>
            </a:r>
            <a:r>
              <a:rPr lang="uk-UA" sz="1200" b="0" dirty="0">
                <a:solidFill>
                  <a:prstClr val="black"/>
                </a:solidFill>
              </a:rPr>
              <a:t>'</a:t>
            </a:r>
            <a:r>
              <a:rPr lang="en-US" sz="1200" b="0" dirty="0">
                <a:solidFill>
                  <a:prstClr val="black"/>
                </a:solidFill>
              </a:rPr>
              <a:t>s temptations</a:t>
            </a:r>
          </a:p>
          <a:p>
            <a:pPr defTabSz="457200" fontAlgn="auto">
              <a:lnSpc>
                <a:spcPct val="100000"/>
              </a:lnSpc>
              <a:spcBef>
                <a:spcPts val="0"/>
              </a:spcBef>
              <a:spcAft>
                <a:spcPts val="0"/>
              </a:spcAft>
            </a:pPr>
            <a:r>
              <a:rPr lang="en-US" sz="1200" b="0" dirty="0">
                <a:solidFill>
                  <a:prstClr val="black"/>
                </a:solidFill>
              </a:rPr>
              <a:t>33 </a:t>
            </a:r>
            <a:r>
              <a:rPr lang="en-US" sz="1200" dirty="0">
                <a:solidFill>
                  <a:prstClr val="black"/>
                </a:solidFill>
              </a:rPr>
              <a:t>E</a:t>
            </a:r>
            <a:r>
              <a:rPr lang="en-US" sz="1200" b="0" dirty="0">
                <a:solidFill>
                  <a:prstClr val="black"/>
                </a:solidFill>
              </a:rPr>
              <a:t>xpounding Sermon on Mount</a:t>
            </a:r>
          </a:p>
          <a:p>
            <a:pPr defTabSz="457200" fontAlgn="auto">
              <a:lnSpc>
                <a:spcPct val="100000"/>
              </a:lnSpc>
              <a:spcBef>
                <a:spcPts val="0"/>
              </a:spcBef>
              <a:spcAft>
                <a:spcPts val="0"/>
              </a:spcAft>
            </a:pPr>
            <a:r>
              <a:rPr lang="en-US" sz="1200" b="0" dirty="0">
                <a:solidFill>
                  <a:prstClr val="black"/>
                </a:solidFill>
              </a:rPr>
              <a:t>34 </a:t>
            </a:r>
            <a:r>
              <a:rPr lang="en-US" sz="1200" dirty="0">
                <a:solidFill>
                  <a:prstClr val="black"/>
                </a:solidFill>
              </a:rPr>
              <a:t>L</a:t>
            </a:r>
            <a:r>
              <a:rPr lang="en-US" sz="1200" b="0" dirty="0">
                <a:solidFill>
                  <a:prstClr val="black"/>
                </a:solidFill>
              </a:rPr>
              <a:t>essons on proper priorities</a:t>
            </a:r>
          </a:p>
          <a:p>
            <a:pPr defTabSz="457200" fontAlgn="auto">
              <a:lnSpc>
                <a:spcPct val="100000"/>
              </a:lnSpc>
              <a:spcBef>
                <a:spcPts val="0"/>
              </a:spcBef>
              <a:spcAft>
                <a:spcPts val="0"/>
              </a:spcAft>
            </a:pPr>
            <a:endParaRPr lang="en-US" sz="1200" b="0" dirty="0">
              <a:solidFill>
                <a:prstClr val="black"/>
              </a:solidFill>
            </a:endParaRPr>
          </a:p>
          <a:p>
            <a:pPr defTabSz="457200" fontAlgn="auto">
              <a:lnSpc>
                <a:spcPct val="100000"/>
              </a:lnSpc>
              <a:spcBef>
                <a:spcPts val="0"/>
              </a:spcBef>
              <a:spcAft>
                <a:spcPts val="0"/>
              </a:spcAft>
            </a:pPr>
            <a:r>
              <a:rPr lang="en-US" sz="1200" b="0" dirty="0">
                <a:solidFill>
                  <a:prstClr val="black"/>
                </a:solidFill>
              </a:rPr>
              <a:t>35 </a:t>
            </a:r>
            <a:r>
              <a:rPr lang="en-US" sz="1200" dirty="0">
                <a:solidFill>
                  <a:prstClr val="black"/>
                </a:solidFill>
              </a:rPr>
              <a:t>O</a:t>
            </a:r>
            <a:r>
              <a:rPr lang="en-US" sz="1200" b="0" dirty="0">
                <a:solidFill>
                  <a:prstClr val="black"/>
                </a:solidFill>
              </a:rPr>
              <a:t>utline for personal relationships</a:t>
            </a:r>
          </a:p>
          <a:p>
            <a:pPr defTabSz="457200" fontAlgn="auto">
              <a:lnSpc>
                <a:spcPct val="100000"/>
              </a:lnSpc>
              <a:spcBef>
                <a:spcPts val="0"/>
              </a:spcBef>
              <a:spcAft>
                <a:spcPts val="0"/>
              </a:spcAft>
            </a:pPr>
            <a:r>
              <a:rPr lang="en-US" sz="1200" b="0" dirty="0">
                <a:solidFill>
                  <a:prstClr val="black"/>
                </a:solidFill>
              </a:rPr>
              <a:t>36 </a:t>
            </a:r>
            <a:r>
              <a:rPr lang="en-US" sz="1200" dirty="0">
                <a:solidFill>
                  <a:prstClr val="black"/>
                </a:solidFill>
              </a:rPr>
              <a:t>F</a:t>
            </a:r>
            <a:r>
              <a:rPr lang="en-US" sz="1200" b="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b="0" dirty="0">
                <a:solidFill>
                  <a:prstClr val="black"/>
                </a:solidFill>
              </a:rPr>
              <a:t>37 </a:t>
            </a:r>
            <a:r>
              <a:rPr lang="en-US" sz="1200" dirty="0">
                <a:solidFill>
                  <a:prstClr val="black"/>
                </a:solidFill>
              </a:rPr>
              <a:t>M</a:t>
            </a:r>
            <a:r>
              <a:rPr lang="en-US" sz="1200" b="0" dirty="0">
                <a:solidFill>
                  <a:prstClr val="black"/>
                </a:solidFill>
              </a:rPr>
              <a:t>atthew</a:t>
            </a:r>
            <a:r>
              <a:rPr lang="uk-UA" sz="1200" b="0" dirty="0">
                <a:solidFill>
                  <a:prstClr val="black"/>
                </a:solidFill>
              </a:rPr>
              <a:t>'</a:t>
            </a:r>
            <a:r>
              <a:rPr lang="en-US" sz="1200" b="0" dirty="0">
                <a:solidFill>
                  <a:prstClr val="black"/>
                </a:solidFill>
              </a:rPr>
              <a:t>s call from Jesus</a:t>
            </a:r>
          </a:p>
          <a:p>
            <a:pPr defTabSz="457200" fontAlgn="auto">
              <a:lnSpc>
                <a:spcPct val="100000"/>
              </a:lnSpc>
              <a:spcBef>
                <a:spcPts val="0"/>
              </a:spcBef>
              <a:spcAft>
                <a:spcPts val="0"/>
              </a:spcAft>
            </a:pPr>
            <a:r>
              <a:rPr lang="en-US" sz="1200" b="0" dirty="0">
                <a:solidFill>
                  <a:prstClr val="black"/>
                </a:solidFill>
              </a:rPr>
              <a:t>38 </a:t>
            </a:r>
            <a:r>
              <a:rPr lang="en-US" sz="1200" dirty="0">
                <a:solidFill>
                  <a:prstClr val="black"/>
                </a:solidFill>
              </a:rPr>
              <a:t>A</a:t>
            </a:r>
            <a:r>
              <a:rPr lang="en-US" sz="1200" b="0" dirty="0">
                <a:solidFill>
                  <a:prstClr val="black"/>
                </a:solidFill>
              </a:rPr>
              <a:t>postles sent to preach</a:t>
            </a:r>
          </a:p>
          <a:p>
            <a:pPr defTabSz="457200" fontAlgn="auto">
              <a:lnSpc>
                <a:spcPct val="100000"/>
              </a:lnSpc>
              <a:spcBef>
                <a:spcPts val="0"/>
              </a:spcBef>
              <a:spcAft>
                <a:spcPts val="0"/>
              </a:spcAft>
            </a:pPr>
            <a:r>
              <a:rPr lang="en-US" sz="1200" b="0" dirty="0">
                <a:solidFill>
                  <a:prstClr val="black"/>
                </a:solidFill>
              </a:rPr>
              <a:t>39 </a:t>
            </a:r>
            <a:r>
              <a:rPr lang="en-US" sz="1200" dirty="0">
                <a:solidFill>
                  <a:prstClr val="black"/>
                </a:solidFill>
              </a:rPr>
              <a:t>T</a:t>
            </a:r>
            <a:r>
              <a:rPr lang="en-US" sz="1200" b="0" dirty="0">
                <a:solidFill>
                  <a:prstClr val="black"/>
                </a:solidFill>
              </a:rPr>
              <a:t>estimony about John</a:t>
            </a:r>
            <a:r>
              <a:rPr lang="uk-UA" sz="1200" b="0" dirty="0">
                <a:solidFill>
                  <a:prstClr val="black"/>
                </a:solidFill>
              </a:rPr>
              <a:t>'</a:t>
            </a:r>
            <a:r>
              <a:rPr lang="en-US" sz="1200" b="0" dirty="0">
                <a:solidFill>
                  <a:prstClr val="black"/>
                </a:solidFill>
              </a:rPr>
              <a:t>s message</a:t>
            </a:r>
          </a:p>
          <a:p>
            <a:pPr defTabSz="457200" fontAlgn="auto">
              <a:lnSpc>
                <a:spcPct val="100000"/>
              </a:lnSpc>
              <a:spcBef>
                <a:spcPts val="0"/>
              </a:spcBef>
              <a:spcAft>
                <a:spcPts val="0"/>
              </a:spcAft>
            </a:pPr>
            <a:r>
              <a:rPr lang="en-US" sz="1200" b="0" dirty="0">
                <a:solidFill>
                  <a:prstClr val="black"/>
                </a:solidFill>
              </a:rPr>
              <a:t>40 </a:t>
            </a:r>
            <a:r>
              <a:rPr lang="en-US" sz="1200" dirty="0">
                <a:solidFill>
                  <a:prstClr val="black"/>
                </a:solidFill>
              </a:rPr>
              <a:t>T</a:t>
            </a:r>
            <a:r>
              <a:rPr lang="en-US" sz="1200" b="0" dirty="0">
                <a:solidFill>
                  <a:prstClr val="black"/>
                </a:solidFill>
              </a:rPr>
              <a:t>rue Messiah called demonic</a:t>
            </a:r>
          </a:p>
          <a:p>
            <a:pPr defTabSz="457200" fontAlgn="auto">
              <a:lnSpc>
                <a:spcPct val="100000"/>
              </a:lnSpc>
              <a:spcBef>
                <a:spcPts val="0"/>
              </a:spcBef>
              <a:spcAft>
                <a:spcPts val="0"/>
              </a:spcAft>
            </a:pPr>
            <a:r>
              <a:rPr lang="en-US" sz="1200" b="0" dirty="0">
                <a:solidFill>
                  <a:prstClr val="black"/>
                </a:solidFill>
              </a:rPr>
              <a:t>41 </a:t>
            </a:r>
            <a:r>
              <a:rPr lang="en-US" sz="1200" dirty="0">
                <a:solidFill>
                  <a:prstClr val="black"/>
                </a:solidFill>
              </a:rPr>
              <a:t>H</a:t>
            </a:r>
            <a:r>
              <a:rPr lang="en-US" sz="1200" b="0" dirty="0">
                <a:solidFill>
                  <a:prstClr val="black"/>
                </a:solidFill>
              </a:rPr>
              <a:t>idden message of parables</a:t>
            </a:r>
          </a:p>
          <a:p>
            <a:pPr defTabSz="457200" fontAlgn="auto">
              <a:lnSpc>
                <a:spcPct val="100000"/>
              </a:lnSpc>
              <a:spcBef>
                <a:spcPts val="0"/>
              </a:spcBef>
              <a:spcAft>
                <a:spcPts val="0"/>
              </a:spcAft>
            </a:pPr>
            <a:r>
              <a:rPr lang="en-US" sz="1200" b="0" dirty="0">
                <a:solidFill>
                  <a:prstClr val="black"/>
                </a:solidFill>
              </a:rPr>
              <a:t>42 </a:t>
            </a:r>
            <a:r>
              <a:rPr lang="en-US" sz="1200" dirty="0">
                <a:solidFill>
                  <a:prstClr val="black"/>
                </a:solidFill>
              </a:rPr>
              <a:t>E</a:t>
            </a:r>
            <a:r>
              <a:rPr lang="en-US" sz="1200" b="0" dirty="0">
                <a:solidFill>
                  <a:prstClr val="black"/>
                </a:solidFill>
              </a:rPr>
              <a:t>xecution of the Baptist</a:t>
            </a:r>
          </a:p>
          <a:p>
            <a:pPr defTabSz="457200" fontAlgn="auto">
              <a:lnSpc>
                <a:spcPct val="100000"/>
              </a:lnSpc>
              <a:spcBef>
                <a:spcPts val="0"/>
              </a:spcBef>
              <a:spcAft>
                <a:spcPts val="0"/>
              </a:spcAft>
            </a:pPr>
            <a:r>
              <a:rPr lang="en-US" sz="1200" b="0" dirty="0">
                <a:solidFill>
                  <a:prstClr val="black"/>
                </a:solidFill>
              </a:rPr>
              <a:t>43 </a:t>
            </a:r>
            <a:r>
              <a:rPr lang="en-US" sz="1200" dirty="0">
                <a:solidFill>
                  <a:prstClr val="black"/>
                </a:solidFill>
              </a:rPr>
              <a:t>W</a:t>
            </a:r>
            <a:r>
              <a:rPr lang="en-US" sz="1200" b="0" dirty="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b="0" dirty="0">
                <a:solidFill>
                  <a:prstClr val="black"/>
                </a:solidFill>
              </a:rPr>
              <a:t>44 </a:t>
            </a:r>
            <a:r>
              <a:rPr lang="en-US" sz="1200" dirty="0">
                <a:solidFill>
                  <a:prstClr val="black"/>
                </a:solidFill>
              </a:rPr>
              <a:t>K</a:t>
            </a:r>
            <a:r>
              <a:rPr lang="en-US" sz="1200" b="0" dirty="0">
                <a:solidFill>
                  <a:prstClr val="black"/>
                </a:solidFill>
              </a:rPr>
              <a:t>eys of the kingdom</a:t>
            </a:r>
          </a:p>
          <a:p>
            <a:pPr defTabSz="457200" fontAlgn="auto">
              <a:lnSpc>
                <a:spcPct val="100000"/>
              </a:lnSpc>
              <a:spcBef>
                <a:spcPts val="0"/>
              </a:spcBef>
              <a:spcAft>
                <a:spcPts val="0"/>
              </a:spcAft>
            </a:pPr>
            <a:r>
              <a:rPr lang="en-US" sz="1200" b="0" dirty="0">
                <a:solidFill>
                  <a:prstClr val="black"/>
                </a:solidFill>
              </a:rPr>
              <a:t>45 </a:t>
            </a:r>
            <a:r>
              <a:rPr lang="en-US" sz="1200" dirty="0">
                <a:solidFill>
                  <a:prstClr val="black"/>
                </a:solidFill>
              </a:rPr>
              <a:t>I</a:t>
            </a:r>
            <a:r>
              <a:rPr lang="en-US" sz="1200" b="0" dirty="0">
                <a:solidFill>
                  <a:prstClr val="black"/>
                </a:solidFill>
              </a:rPr>
              <a:t>mpact of Jesus</a:t>
            </a:r>
            <a:r>
              <a:rPr lang="uk-UA" sz="1200" b="0" dirty="0">
                <a:solidFill>
                  <a:prstClr val="black"/>
                </a:solidFill>
              </a:rPr>
              <a:t>'</a:t>
            </a:r>
            <a:r>
              <a:rPr lang="en-US" sz="1200" b="0" dirty="0">
                <a:solidFill>
                  <a:prstClr val="black"/>
                </a:solidFill>
              </a:rPr>
              <a:t> transfiguration</a:t>
            </a:r>
          </a:p>
          <a:p>
            <a:pPr defTabSz="457200" fontAlgn="auto">
              <a:lnSpc>
                <a:spcPct val="100000"/>
              </a:lnSpc>
              <a:spcBef>
                <a:spcPts val="0"/>
              </a:spcBef>
              <a:spcAft>
                <a:spcPts val="0"/>
              </a:spcAft>
            </a:pPr>
            <a:r>
              <a:rPr lang="en-US" sz="1200" b="0" dirty="0">
                <a:solidFill>
                  <a:prstClr val="black"/>
                </a:solidFill>
              </a:rPr>
              <a:t>46 </a:t>
            </a:r>
            <a:r>
              <a:rPr lang="en-US" sz="1200" dirty="0">
                <a:solidFill>
                  <a:prstClr val="black"/>
                </a:solidFill>
              </a:rPr>
              <a:t>N</a:t>
            </a:r>
            <a:r>
              <a:rPr lang="en-US" sz="1200" b="0" dirty="0">
                <a:solidFill>
                  <a:prstClr val="black"/>
                </a:solidFill>
              </a:rPr>
              <a:t>eed for true forgiveness</a:t>
            </a:r>
          </a:p>
          <a:p>
            <a:pPr defTabSz="457200" fontAlgn="auto">
              <a:lnSpc>
                <a:spcPct val="100000"/>
              </a:lnSpc>
              <a:spcBef>
                <a:spcPts val="0"/>
              </a:spcBef>
              <a:spcAft>
                <a:spcPts val="0"/>
              </a:spcAft>
            </a:pPr>
            <a:r>
              <a:rPr lang="en-US" sz="1200" b="0" dirty="0">
                <a:solidFill>
                  <a:prstClr val="black"/>
                </a:solidFill>
              </a:rPr>
              <a:t>47 </a:t>
            </a:r>
            <a:r>
              <a:rPr lang="en-US" sz="1200" dirty="0">
                <a:solidFill>
                  <a:prstClr val="black"/>
                </a:solidFill>
              </a:rPr>
              <a:t>G</a:t>
            </a:r>
            <a:r>
              <a:rPr lang="en-US" sz="1200" b="0" dirty="0">
                <a:solidFill>
                  <a:prstClr val="black"/>
                </a:solidFill>
              </a:rPr>
              <a:t>rounds for divorce clarified</a:t>
            </a:r>
          </a:p>
          <a:p>
            <a:pPr defTabSz="457200" fontAlgn="auto">
              <a:lnSpc>
                <a:spcPct val="100000"/>
              </a:lnSpc>
              <a:spcBef>
                <a:spcPts val="0"/>
              </a:spcBef>
              <a:spcAft>
                <a:spcPts val="0"/>
              </a:spcAft>
            </a:pPr>
            <a:endParaRPr lang="en-US" sz="1200" b="0" dirty="0">
              <a:solidFill>
                <a:prstClr val="black"/>
              </a:solidFill>
            </a:endParaRPr>
          </a:p>
          <a:p>
            <a:pPr defTabSz="457200" fontAlgn="auto">
              <a:lnSpc>
                <a:spcPct val="100000"/>
              </a:lnSpc>
              <a:spcBef>
                <a:spcPts val="0"/>
              </a:spcBef>
              <a:spcAft>
                <a:spcPts val="0"/>
              </a:spcAft>
            </a:pPr>
            <a:r>
              <a:rPr lang="en-US" sz="1200" b="0" dirty="0">
                <a:solidFill>
                  <a:prstClr val="black"/>
                </a:solidFill>
              </a:rPr>
              <a:t>48 </a:t>
            </a:r>
            <a:r>
              <a:rPr lang="en-US" sz="1200" dirty="0">
                <a:solidFill>
                  <a:prstClr val="black"/>
                </a:solidFill>
              </a:rPr>
              <a:t>O</a:t>
            </a:r>
            <a:r>
              <a:rPr lang="en-US" sz="1200" b="0" dirty="0">
                <a:solidFill>
                  <a:prstClr val="black"/>
                </a:solidFill>
              </a:rPr>
              <a:t>pportunities in the vineyard</a:t>
            </a:r>
          </a:p>
          <a:p>
            <a:pPr defTabSz="457200" fontAlgn="auto">
              <a:lnSpc>
                <a:spcPct val="100000"/>
              </a:lnSpc>
              <a:spcBef>
                <a:spcPts val="0"/>
              </a:spcBef>
              <a:spcAft>
                <a:spcPts val="0"/>
              </a:spcAft>
            </a:pPr>
            <a:r>
              <a:rPr lang="en-US" sz="1200" b="0" dirty="0">
                <a:solidFill>
                  <a:prstClr val="black"/>
                </a:solidFill>
              </a:rPr>
              <a:t>49 </a:t>
            </a:r>
            <a:r>
              <a:rPr lang="en-US" sz="1200" dirty="0">
                <a:solidFill>
                  <a:prstClr val="black"/>
                </a:solidFill>
              </a:rPr>
              <a:t>F</a:t>
            </a:r>
            <a:r>
              <a:rPr lang="en-US" sz="1200" b="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b="0" dirty="0">
                <a:solidFill>
                  <a:prstClr val="black"/>
                </a:solidFill>
              </a:rPr>
              <a:t>50 </a:t>
            </a:r>
            <a:r>
              <a:rPr lang="en-US" sz="1200" dirty="0">
                <a:solidFill>
                  <a:prstClr val="black"/>
                </a:solidFill>
              </a:rPr>
              <a:t>T</a:t>
            </a:r>
            <a:r>
              <a:rPr lang="en-US" sz="1200" b="0" dirty="0">
                <a:solidFill>
                  <a:prstClr val="black"/>
                </a:solidFill>
              </a:rPr>
              <a:t>axes paid to Caesar</a:t>
            </a:r>
          </a:p>
          <a:p>
            <a:pPr defTabSz="457200" fontAlgn="auto">
              <a:lnSpc>
                <a:spcPct val="100000"/>
              </a:lnSpc>
              <a:spcBef>
                <a:spcPts val="0"/>
              </a:spcBef>
              <a:spcAft>
                <a:spcPts val="0"/>
              </a:spcAft>
            </a:pPr>
            <a:r>
              <a:rPr lang="en-US" sz="1200" b="0" dirty="0">
                <a:solidFill>
                  <a:prstClr val="black"/>
                </a:solidFill>
              </a:rPr>
              <a:t>51 </a:t>
            </a:r>
            <a:r>
              <a:rPr lang="en-US" sz="1200" dirty="0">
                <a:solidFill>
                  <a:prstClr val="black"/>
                </a:solidFill>
              </a:rPr>
              <a:t>H</a:t>
            </a:r>
            <a:r>
              <a:rPr lang="en-US" sz="1200" b="0" dirty="0">
                <a:solidFill>
                  <a:prstClr val="black"/>
                </a:solidFill>
              </a:rPr>
              <a:t>ypocrisy denounced by </a:t>
            </a:r>
            <a:r>
              <a:rPr lang="ru-RU" sz="1200" b="0" dirty="0">
                <a:solidFill>
                  <a:prstClr val="black"/>
                </a:solidFill>
              </a:rPr>
              <a:t>"</a:t>
            </a:r>
            <a:r>
              <a:rPr lang="en-US" sz="1200" b="0" dirty="0">
                <a:solidFill>
                  <a:prstClr val="black"/>
                </a:solidFill>
              </a:rPr>
              <a:t>woes</a:t>
            </a:r>
            <a:r>
              <a:rPr lang="ru-RU" sz="1200" b="0" dirty="0">
                <a:solidFill>
                  <a:prstClr val="black"/>
                </a:solidFill>
              </a:rPr>
              <a:t>"</a:t>
            </a:r>
            <a:endParaRPr lang="en-US" sz="1200" b="0" dirty="0">
              <a:solidFill>
                <a:prstClr val="black"/>
              </a:solidFill>
            </a:endParaRPr>
          </a:p>
          <a:p>
            <a:pPr defTabSz="457200" fontAlgn="auto">
              <a:lnSpc>
                <a:spcPct val="100000"/>
              </a:lnSpc>
              <a:spcBef>
                <a:spcPts val="0"/>
              </a:spcBef>
              <a:spcAft>
                <a:spcPts val="0"/>
              </a:spcAft>
            </a:pPr>
            <a:r>
              <a:rPr lang="en-US" sz="1200" b="0" dirty="0">
                <a:solidFill>
                  <a:prstClr val="black"/>
                </a:solidFill>
              </a:rPr>
              <a:t>52 </a:t>
            </a:r>
            <a:r>
              <a:rPr lang="en-US" sz="1200" dirty="0">
                <a:solidFill>
                  <a:prstClr val="black"/>
                </a:solidFill>
              </a:rPr>
              <a:t>E</a:t>
            </a:r>
            <a:r>
              <a:rPr lang="en-US" sz="1200" b="0" dirty="0">
                <a:solidFill>
                  <a:prstClr val="black"/>
                </a:solidFill>
              </a:rPr>
              <a:t>vents of second coming</a:t>
            </a:r>
          </a:p>
          <a:p>
            <a:pPr defTabSz="457200" fontAlgn="auto">
              <a:lnSpc>
                <a:spcPct val="100000"/>
              </a:lnSpc>
              <a:spcBef>
                <a:spcPts val="0"/>
              </a:spcBef>
              <a:spcAft>
                <a:spcPts val="0"/>
              </a:spcAft>
            </a:pPr>
            <a:endParaRPr lang="en-US" sz="1200" b="0" dirty="0">
              <a:solidFill>
                <a:prstClr val="black"/>
              </a:solidFill>
            </a:endParaRPr>
          </a:p>
          <a:p>
            <a:pPr defTabSz="457200" fontAlgn="auto">
              <a:lnSpc>
                <a:spcPct val="100000"/>
              </a:lnSpc>
              <a:spcBef>
                <a:spcPts val="0"/>
              </a:spcBef>
              <a:spcAft>
                <a:spcPts val="0"/>
              </a:spcAft>
            </a:pPr>
            <a:r>
              <a:rPr lang="en-US" sz="1200" b="0" dirty="0">
                <a:solidFill>
                  <a:prstClr val="black"/>
                </a:solidFill>
              </a:rPr>
              <a:t>53 </a:t>
            </a:r>
            <a:r>
              <a:rPr lang="en-US" sz="1200" dirty="0">
                <a:solidFill>
                  <a:prstClr val="black"/>
                </a:solidFill>
              </a:rPr>
              <a:t>J</a:t>
            </a:r>
            <a:r>
              <a:rPr lang="en-US" sz="1200" b="0" dirty="0">
                <a:solidFill>
                  <a:prstClr val="black"/>
                </a:solidFill>
              </a:rPr>
              <a:t>udgment of the nations</a:t>
            </a:r>
          </a:p>
          <a:p>
            <a:pPr defTabSz="457200" fontAlgn="auto">
              <a:lnSpc>
                <a:spcPct val="100000"/>
              </a:lnSpc>
              <a:spcBef>
                <a:spcPts val="0"/>
              </a:spcBef>
              <a:spcAft>
                <a:spcPts val="0"/>
              </a:spcAft>
            </a:pPr>
            <a:r>
              <a:rPr lang="en-US" sz="1200" b="0" dirty="0">
                <a:solidFill>
                  <a:prstClr val="black"/>
                </a:solidFill>
              </a:rPr>
              <a:t>54 </a:t>
            </a:r>
            <a:r>
              <a:rPr lang="en-US" sz="1200" dirty="0">
                <a:solidFill>
                  <a:prstClr val="black"/>
                </a:solidFill>
              </a:rPr>
              <a:t>E</a:t>
            </a:r>
            <a:r>
              <a:rPr lang="en-US" sz="1200" b="0" dirty="0">
                <a:solidFill>
                  <a:prstClr val="black"/>
                </a:solidFill>
              </a:rPr>
              <a:t>vents on Calvary</a:t>
            </a:r>
            <a:r>
              <a:rPr lang="uk-UA" sz="1200" b="0" dirty="0">
                <a:solidFill>
                  <a:prstClr val="black"/>
                </a:solidFill>
              </a:rPr>
              <a:t>'</a:t>
            </a:r>
            <a:r>
              <a:rPr lang="en-US" sz="1200" b="0" dirty="0">
                <a:solidFill>
                  <a:prstClr val="black"/>
                </a:solidFill>
              </a:rPr>
              <a:t>s eve</a:t>
            </a:r>
          </a:p>
          <a:p>
            <a:pPr defTabSz="457200" fontAlgn="auto">
              <a:lnSpc>
                <a:spcPct val="100000"/>
              </a:lnSpc>
              <a:spcBef>
                <a:spcPts val="0"/>
              </a:spcBef>
              <a:spcAft>
                <a:spcPts val="0"/>
              </a:spcAft>
            </a:pPr>
            <a:r>
              <a:rPr lang="en-US" sz="1200" b="0" dirty="0">
                <a:solidFill>
                  <a:prstClr val="black"/>
                </a:solidFill>
              </a:rPr>
              <a:t>55 </a:t>
            </a:r>
            <a:r>
              <a:rPr lang="en-US" sz="1200" dirty="0">
                <a:solidFill>
                  <a:prstClr val="black"/>
                </a:solidFill>
              </a:rPr>
              <a:t>W</a:t>
            </a:r>
            <a:r>
              <a:rPr lang="en-US" sz="1200" b="0" dirty="0">
                <a:solidFill>
                  <a:prstClr val="black"/>
                </a:solidFill>
              </a:rPr>
              <a:t>ay of the cross</a:t>
            </a:r>
          </a:p>
          <a:p>
            <a:pPr defTabSz="457200" fontAlgn="auto">
              <a:lnSpc>
                <a:spcPct val="100000"/>
              </a:lnSpc>
              <a:spcBef>
                <a:spcPts val="0"/>
              </a:spcBef>
              <a:spcAft>
                <a:spcPts val="0"/>
              </a:spcAft>
            </a:pPr>
            <a:r>
              <a:rPr lang="en-US" sz="1200" b="0" dirty="0">
                <a:solidFill>
                  <a:prstClr val="black"/>
                </a:solidFill>
              </a:rPr>
              <a:t>56 </a:t>
            </a:r>
            <a:r>
              <a:rPr lang="en-US" sz="1200" dirty="0">
                <a:solidFill>
                  <a:prstClr val="black"/>
                </a:solidFill>
              </a:rPr>
              <a:t>S</a:t>
            </a:r>
            <a:r>
              <a:rPr lang="en-US" sz="1200" b="0" dirty="0">
                <a:solidFill>
                  <a:prstClr val="black"/>
                </a:solidFill>
              </a:rPr>
              <a:t>avior</a:t>
            </a:r>
            <a:r>
              <a:rPr lang="uk-UA" sz="1200" b="0" dirty="0">
                <a:solidFill>
                  <a:prstClr val="black"/>
                </a:solidFill>
              </a:rPr>
              <a:t>'</a:t>
            </a:r>
            <a:r>
              <a:rPr lang="en-US" sz="1200" b="0" dirty="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b="0" dirty="0">
                <a:solidFill>
                  <a:prstClr val="black"/>
                </a:solidFill>
              </a:rPr>
              <a:t>1 Inception of the world</a:t>
            </a:r>
          </a:p>
          <a:p>
            <a:pPr defTabSz="457200" fontAlgn="auto">
              <a:lnSpc>
                <a:spcPct val="100000"/>
              </a:lnSpc>
              <a:spcBef>
                <a:spcPts val="0"/>
              </a:spcBef>
              <a:spcAft>
                <a:spcPts val="0"/>
              </a:spcAft>
            </a:pPr>
            <a:r>
              <a:rPr lang="en-US" sz="1200" b="0" dirty="0">
                <a:solidFill>
                  <a:prstClr val="black"/>
                </a:solidFill>
              </a:rPr>
              <a:t>2 </a:t>
            </a:r>
            <a:r>
              <a:rPr lang="en-US" sz="1200" dirty="0">
                <a:solidFill>
                  <a:prstClr val="black"/>
                </a:solidFill>
              </a:rPr>
              <a:t>N</a:t>
            </a:r>
            <a:r>
              <a:rPr lang="en-US" sz="1200" b="0" dirty="0">
                <a:solidFill>
                  <a:prstClr val="black"/>
                </a:solidFill>
              </a:rPr>
              <a:t>ewlyweds placed in Eden</a:t>
            </a:r>
          </a:p>
          <a:p>
            <a:pPr defTabSz="457200" fontAlgn="auto">
              <a:lnSpc>
                <a:spcPct val="100000"/>
              </a:lnSpc>
              <a:spcBef>
                <a:spcPts val="0"/>
              </a:spcBef>
              <a:spcAft>
                <a:spcPts val="0"/>
              </a:spcAft>
            </a:pPr>
            <a:endParaRPr lang="en-US" sz="1200" b="0" dirty="0">
              <a:solidFill>
                <a:prstClr val="black"/>
              </a:solidFill>
            </a:endParaRPr>
          </a:p>
          <a:p>
            <a:pPr defTabSz="457200" fontAlgn="auto">
              <a:lnSpc>
                <a:spcPct val="100000"/>
              </a:lnSpc>
              <a:spcBef>
                <a:spcPts val="0"/>
              </a:spcBef>
              <a:spcAft>
                <a:spcPts val="0"/>
              </a:spcAft>
            </a:pPr>
            <a:r>
              <a:rPr lang="en-US" sz="1200" b="0" dirty="0">
                <a:solidFill>
                  <a:prstClr val="black"/>
                </a:solidFill>
              </a:rPr>
              <a:t>3 </a:t>
            </a:r>
            <a:r>
              <a:rPr lang="en-US" sz="1200" dirty="0">
                <a:solidFill>
                  <a:prstClr val="black"/>
                </a:solidFill>
              </a:rPr>
              <a:t>T</a:t>
            </a:r>
            <a:r>
              <a:rPr lang="en-US" sz="1200" b="0" dirty="0">
                <a:solidFill>
                  <a:prstClr val="black"/>
                </a:solidFill>
              </a:rPr>
              <a:t>emptation and man</a:t>
            </a:r>
            <a:r>
              <a:rPr lang="uk-UA" sz="1200" b="0" dirty="0">
                <a:solidFill>
                  <a:prstClr val="black"/>
                </a:solidFill>
              </a:rPr>
              <a:t>'</a:t>
            </a:r>
            <a:r>
              <a:rPr lang="en-US" sz="1200" b="0" dirty="0">
                <a:solidFill>
                  <a:prstClr val="black"/>
                </a:solidFill>
              </a:rPr>
              <a:t>s fall</a:t>
            </a:r>
          </a:p>
          <a:p>
            <a:pPr defTabSz="457200" fontAlgn="auto">
              <a:lnSpc>
                <a:spcPct val="100000"/>
              </a:lnSpc>
              <a:spcBef>
                <a:spcPts val="0"/>
              </a:spcBef>
              <a:spcAft>
                <a:spcPts val="0"/>
              </a:spcAft>
            </a:pPr>
            <a:r>
              <a:rPr lang="en-US" sz="1200" b="0" dirty="0">
                <a:solidFill>
                  <a:prstClr val="black"/>
                </a:solidFill>
              </a:rPr>
              <a:t>4 </a:t>
            </a:r>
            <a:r>
              <a:rPr lang="en-US" sz="1200" dirty="0">
                <a:solidFill>
                  <a:prstClr val="black"/>
                </a:solidFill>
              </a:rPr>
              <a:t>H</a:t>
            </a:r>
            <a:r>
              <a:rPr lang="en-US" sz="1200" b="0" dirty="0">
                <a:solidFill>
                  <a:prstClr val="black"/>
                </a:solidFill>
              </a:rPr>
              <a:t>atred and first murder</a:t>
            </a:r>
          </a:p>
          <a:p>
            <a:pPr defTabSz="457200" fontAlgn="auto">
              <a:lnSpc>
                <a:spcPct val="100000"/>
              </a:lnSpc>
              <a:spcBef>
                <a:spcPts val="0"/>
              </a:spcBef>
              <a:spcAft>
                <a:spcPts val="0"/>
              </a:spcAft>
            </a:pPr>
            <a:r>
              <a:rPr lang="en-US" sz="1200" b="0" dirty="0">
                <a:solidFill>
                  <a:prstClr val="black"/>
                </a:solidFill>
              </a:rPr>
              <a:t>5 </a:t>
            </a:r>
            <a:r>
              <a:rPr lang="en-US" sz="1200" dirty="0">
                <a:solidFill>
                  <a:prstClr val="black"/>
                </a:solidFill>
              </a:rPr>
              <a:t>E</a:t>
            </a:r>
            <a:r>
              <a:rPr lang="en-US" sz="1200" b="0" dirty="0">
                <a:solidFill>
                  <a:prstClr val="black"/>
                </a:solidFill>
              </a:rPr>
              <a:t>ntire genealogy of Adam</a:t>
            </a:r>
          </a:p>
          <a:p>
            <a:pPr defTabSz="457200" fontAlgn="auto">
              <a:lnSpc>
                <a:spcPct val="100000"/>
              </a:lnSpc>
              <a:spcBef>
                <a:spcPts val="0"/>
              </a:spcBef>
              <a:spcAft>
                <a:spcPts val="0"/>
              </a:spcAft>
            </a:pPr>
            <a:endParaRPr lang="en-US" sz="1200" b="0" dirty="0">
              <a:solidFill>
                <a:prstClr val="black"/>
              </a:solidFill>
            </a:endParaRPr>
          </a:p>
          <a:p>
            <a:pPr defTabSz="457200" fontAlgn="auto">
              <a:lnSpc>
                <a:spcPct val="100000"/>
              </a:lnSpc>
              <a:spcBef>
                <a:spcPts val="0"/>
              </a:spcBef>
              <a:spcAft>
                <a:spcPts val="0"/>
              </a:spcAft>
            </a:pPr>
            <a:r>
              <a:rPr lang="en-US" sz="1200" b="0" dirty="0">
                <a:solidFill>
                  <a:prstClr val="black"/>
                </a:solidFill>
              </a:rPr>
              <a:t>6 </a:t>
            </a:r>
            <a:r>
              <a:rPr lang="en-US" sz="1200" dirty="0">
                <a:solidFill>
                  <a:prstClr val="black"/>
                </a:solidFill>
              </a:rPr>
              <a:t>L</a:t>
            </a:r>
            <a:r>
              <a:rPr lang="en-US" sz="1200" b="0" dirty="0">
                <a:solidFill>
                  <a:prstClr val="black"/>
                </a:solidFill>
              </a:rPr>
              <a:t>essons on proper priorities</a:t>
            </a:r>
          </a:p>
          <a:p>
            <a:pPr defTabSz="457200" fontAlgn="auto">
              <a:lnSpc>
                <a:spcPct val="100000"/>
              </a:lnSpc>
              <a:spcBef>
                <a:spcPts val="0"/>
              </a:spcBef>
              <a:spcAft>
                <a:spcPts val="0"/>
              </a:spcAft>
            </a:pPr>
            <a:r>
              <a:rPr lang="en-US" sz="1200" b="0" dirty="0">
                <a:solidFill>
                  <a:prstClr val="black"/>
                </a:solidFill>
              </a:rPr>
              <a:t>7 </a:t>
            </a:r>
            <a:r>
              <a:rPr lang="en-US" sz="1200" dirty="0">
                <a:solidFill>
                  <a:prstClr val="black"/>
                </a:solidFill>
              </a:rPr>
              <a:t>O</a:t>
            </a:r>
            <a:r>
              <a:rPr lang="en-US" sz="1200" b="0" dirty="0">
                <a:solidFill>
                  <a:prstClr val="black"/>
                </a:solidFill>
              </a:rPr>
              <a:t>utline for personal relationships</a:t>
            </a:r>
          </a:p>
          <a:p>
            <a:pPr defTabSz="457200" fontAlgn="auto">
              <a:lnSpc>
                <a:spcPct val="100000"/>
              </a:lnSpc>
              <a:spcBef>
                <a:spcPts val="0"/>
              </a:spcBef>
              <a:spcAft>
                <a:spcPts val="0"/>
              </a:spcAft>
            </a:pPr>
            <a:r>
              <a:rPr lang="en-US" sz="1200" b="0" dirty="0">
                <a:solidFill>
                  <a:prstClr val="black"/>
                </a:solidFill>
              </a:rPr>
              <a:t>8 </a:t>
            </a:r>
            <a:r>
              <a:rPr lang="en-US" sz="1200" dirty="0">
                <a:solidFill>
                  <a:prstClr val="black"/>
                </a:solidFill>
              </a:rPr>
              <a:t>F</a:t>
            </a:r>
            <a:r>
              <a:rPr lang="en-US" sz="1200" b="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b="0" dirty="0">
                <a:solidFill>
                  <a:prstClr val="black"/>
                </a:solidFill>
              </a:rPr>
              <a:t>  9 </a:t>
            </a:r>
            <a:r>
              <a:rPr lang="en-US" sz="1200" dirty="0">
                <a:solidFill>
                  <a:prstClr val="black"/>
                </a:solidFill>
              </a:rPr>
              <a:t>M</a:t>
            </a:r>
            <a:r>
              <a:rPr lang="en-US" sz="1200" b="0" dirty="0">
                <a:solidFill>
                  <a:prstClr val="black"/>
                </a:solidFill>
              </a:rPr>
              <a:t>atthew</a:t>
            </a:r>
            <a:r>
              <a:rPr lang="uk-UA" sz="1200" b="0" dirty="0">
                <a:solidFill>
                  <a:prstClr val="black"/>
                </a:solidFill>
              </a:rPr>
              <a:t>'</a:t>
            </a:r>
            <a:r>
              <a:rPr lang="en-US" sz="1200" b="0" dirty="0">
                <a:solidFill>
                  <a:prstClr val="black"/>
                </a:solidFill>
              </a:rPr>
              <a:t>s call from Jesus</a:t>
            </a:r>
          </a:p>
          <a:p>
            <a:pPr defTabSz="457200" fontAlgn="auto">
              <a:lnSpc>
                <a:spcPct val="100000"/>
              </a:lnSpc>
              <a:spcBef>
                <a:spcPts val="0"/>
              </a:spcBef>
              <a:spcAft>
                <a:spcPts val="0"/>
              </a:spcAft>
            </a:pPr>
            <a:r>
              <a:rPr lang="en-US" sz="1200" b="0" dirty="0">
                <a:solidFill>
                  <a:prstClr val="black"/>
                </a:solidFill>
              </a:rPr>
              <a:t>10 </a:t>
            </a:r>
            <a:r>
              <a:rPr lang="en-US" sz="1200" dirty="0">
                <a:solidFill>
                  <a:prstClr val="black"/>
                </a:solidFill>
              </a:rPr>
              <a:t>A</a:t>
            </a:r>
            <a:r>
              <a:rPr lang="en-US" sz="1200" b="0" dirty="0">
                <a:solidFill>
                  <a:prstClr val="black"/>
                </a:solidFill>
              </a:rPr>
              <a:t>postles sent to preach</a:t>
            </a:r>
          </a:p>
          <a:p>
            <a:pPr defTabSz="457200" fontAlgn="auto">
              <a:lnSpc>
                <a:spcPct val="100000"/>
              </a:lnSpc>
              <a:spcBef>
                <a:spcPts val="0"/>
              </a:spcBef>
              <a:spcAft>
                <a:spcPts val="0"/>
              </a:spcAft>
            </a:pPr>
            <a:r>
              <a:rPr lang="en-US" sz="1200" b="0" dirty="0">
                <a:solidFill>
                  <a:prstClr val="black"/>
                </a:solidFill>
              </a:rPr>
              <a:t>11 </a:t>
            </a:r>
            <a:r>
              <a:rPr lang="en-US" sz="1200" dirty="0">
                <a:solidFill>
                  <a:prstClr val="black"/>
                </a:solidFill>
              </a:rPr>
              <a:t>T</a:t>
            </a:r>
            <a:r>
              <a:rPr lang="en-US" sz="1200" b="0" dirty="0">
                <a:solidFill>
                  <a:prstClr val="black"/>
                </a:solidFill>
              </a:rPr>
              <a:t>estimony about John</a:t>
            </a:r>
            <a:r>
              <a:rPr lang="uk-UA" sz="1200" b="0" dirty="0">
                <a:solidFill>
                  <a:prstClr val="black"/>
                </a:solidFill>
              </a:rPr>
              <a:t>'</a:t>
            </a:r>
            <a:r>
              <a:rPr lang="en-US" sz="1200" b="0" dirty="0">
                <a:solidFill>
                  <a:prstClr val="black"/>
                </a:solidFill>
              </a:rPr>
              <a:t>s message</a:t>
            </a:r>
          </a:p>
          <a:p>
            <a:pPr defTabSz="457200" fontAlgn="auto">
              <a:lnSpc>
                <a:spcPct val="100000"/>
              </a:lnSpc>
              <a:spcBef>
                <a:spcPts val="0"/>
              </a:spcBef>
              <a:spcAft>
                <a:spcPts val="0"/>
              </a:spcAft>
            </a:pPr>
            <a:r>
              <a:rPr lang="en-US" sz="1200" b="0" dirty="0">
                <a:solidFill>
                  <a:prstClr val="black"/>
                </a:solidFill>
              </a:rPr>
              <a:t>12 </a:t>
            </a:r>
            <a:r>
              <a:rPr lang="en-US" sz="1200" dirty="0">
                <a:solidFill>
                  <a:prstClr val="black"/>
                </a:solidFill>
              </a:rPr>
              <a:t>T</a:t>
            </a:r>
            <a:r>
              <a:rPr lang="en-US" sz="1200" b="0" dirty="0">
                <a:solidFill>
                  <a:prstClr val="black"/>
                </a:solidFill>
              </a:rPr>
              <a:t>rue Messiah called demonic</a:t>
            </a:r>
          </a:p>
          <a:p>
            <a:pPr defTabSz="457200" fontAlgn="auto">
              <a:lnSpc>
                <a:spcPct val="100000"/>
              </a:lnSpc>
              <a:spcBef>
                <a:spcPts val="0"/>
              </a:spcBef>
              <a:spcAft>
                <a:spcPts val="0"/>
              </a:spcAft>
            </a:pPr>
            <a:r>
              <a:rPr lang="en-US" sz="1200" b="0" dirty="0">
                <a:solidFill>
                  <a:prstClr val="black"/>
                </a:solidFill>
              </a:rPr>
              <a:t>13 </a:t>
            </a:r>
            <a:r>
              <a:rPr lang="en-US" sz="1200" dirty="0">
                <a:solidFill>
                  <a:prstClr val="black"/>
                </a:solidFill>
              </a:rPr>
              <a:t>H</a:t>
            </a:r>
            <a:r>
              <a:rPr lang="en-US" sz="1200" b="0" dirty="0">
                <a:solidFill>
                  <a:prstClr val="black"/>
                </a:solidFill>
              </a:rPr>
              <a:t>idden message of parables</a:t>
            </a:r>
          </a:p>
          <a:p>
            <a:pPr defTabSz="457200" fontAlgn="auto">
              <a:lnSpc>
                <a:spcPct val="100000"/>
              </a:lnSpc>
              <a:spcBef>
                <a:spcPts val="0"/>
              </a:spcBef>
              <a:spcAft>
                <a:spcPts val="0"/>
              </a:spcAft>
            </a:pPr>
            <a:r>
              <a:rPr lang="en-US" sz="1200" b="0" dirty="0">
                <a:solidFill>
                  <a:prstClr val="black"/>
                </a:solidFill>
              </a:rPr>
              <a:t>14 </a:t>
            </a:r>
            <a:r>
              <a:rPr lang="en-US" sz="1200" dirty="0">
                <a:solidFill>
                  <a:prstClr val="black"/>
                </a:solidFill>
              </a:rPr>
              <a:t>E</a:t>
            </a:r>
            <a:r>
              <a:rPr lang="en-US" sz="1200" b="0" dirty="0">
                <a:solidFill>
                  <a:prstClr val="black"/>
                </a:solidFill>
              </a:rPr>
              <a:t>xecution of the Baptist</a:t>
            </a:r>
          </a:p>
          <a:p>
            <a:pPr defTabSz="457200" fontAlgn="auto">
              <a:lnSpc>
                <a:spcPct val="100000"/>
              </a:lnSpc>
              <a:spcBef>
                <a:spcPts val="0"/>
              </a:spcBef>
              <a:spcAft>
                <a:spcPts val="0"/>
              </a:spcAft>
            </a:pPr>
            <a:r>
              <a:rPr lang="en-US" sz="1200" b="0" dirty="0">
                <a:solidFill>
                  <a:prstClr val="black"/>
                </a:solidFill>
              </a:rPr>
              <a:t>15 </a:t>
            </a:r>
            <a:r>
              <a:rPr lang="en-US" sz="1200" dirty="0">
                <a:solidFill>
                  <a:prstClr val="black"/>
                </a:solidFill>
              </a:rPr>
              <a:t>W</a:t>
            </a:r>
            <a:r>
              <a:rPr lang="en-US" sz="1200" b="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b="0" dirty="0">
                <a:solidFill>
                  <a:prstClr val="black"/>
                </a:solidFill>
              </a:rPr>
              <a:t>16 </a:t>
            </a:r>
            <a:r>
              <a:rPr lang="en-US" sz="1200" dirty="0">
                <a:solidFill>
                  <a:prstClr val="black"/>
                </a:solidFill>
              </a:rPr>
              <a:t>K</a:t>
            </a:r>
            <a:r>
              <a:rPr lang="en-US" sz="1200" b="0" dirty="0">
                <a:solidFill>
                  <a:prstClr val="black"/>
                </a:solidFill>
              </a:rPr>
              <a:t>eys of the kingdom</a:t>
            </a:r>
          </a:p>
          <a:p>
            <a:pPr defTabSz="457200" fontAlgn="auto">
              <a:lnSpc>
                <a:spcPct val="100000"/>
              </a:lnSpc>
              <a:spcBef>
                <a:spcPts val="0"/>
              </a:spcBef>
              <a:spcAft>
                <a:spcPts val="0"/>
              </a:spcAft>
            </a:pPr>
            <a:r>
              <a:rPr lang="en-US" sz="1200" b="0" dirty="0">
                <a:solidFill>
                  <a:prstClr val="black"/>
                </a:solidFill>
              </a:rPr>
              <a:t>17 </a:t>
            </a:r>
            <a:r>
              <a:rPr lang="en-US" sz="1200" dirty="0">
                <a:solidFill>
                  <a:prstClr val="black"/>
                </a:solidFill>
              </a:rPr>
              <a:t>I</a:t>
            </a:r>
            <a:r>
              <a:rPr lang="en-US" sz="1200" b="0" dirty="0">
                <a:solidFill>
                  <a:prstClr val="black"/>
                </a:solidFill>
              </a:rPr>
              <a:t>mpact of Jesus</a:t>
            </a:r>
            <a:r>
              <a:rPr lang="uk-UA" sz="1200" b="0" dirty="0">
                <a:solidFill>
                  <a:prstClr val="black"/>
                </a:solidFill>
              </a:rPr>
              <a:t>'</a:t>
            </a:r>
            <a:r>
              <a:rPr lang="en-US" sz="1200" b="0" dirty="0">
                <a:solidFill>
                  <a:prstClr val="black"/>
                </a:solidFill>
              </a:rPr>
              <a:t> transfiguration</a:t>
            </a:r>
          </a:p>
          <a:p>
            <a:pPr defTabSz="457200" fontAlgn="auto">
              <a:lnSpc>
                <a:spcPct val="100000"/>
              </a:lnSpc>
              <a:spcBef>
                <a:spcPts val="0"/>
              </a:spcBef>
              <a:spcAft>
                <a:spcPts val="0"/>
              </a:spcAft>
            </a:pPr>
            <a:r>
              <a:rPr lang="en-US" sz="1200" b="0" dirty="0">
                <a:solidFill>
                  <a:prstClr val="black"/>
                </a:solidFill>
              </a:rPr>
              <a:t>18 </a:t>
            </a:r>
            <a:r>
              <a:rPr lang="en-US" sz="1200" dirty="0">
                <a:solidFill>
                  <a:prstClr val="black"/>
                </a:solidFill>
              </a:rPr>
              <a:t>N</a:t>
            </a:r>
            <a:r>
              <a:rPr lang="en-US" sz="1200" b="0" dirty="0">
                <a:solidFill>
                  <a:prstClr val="black"/>
                </a:solidFill>
              </a:rPr>
              <a:t>eed for true forgiveness</a:t>
            </a:r>
          </a:p>
          <a:p>
            <a:pPr defTabSz="457200" fontAlgn="auto">
              <a:lnSpc>
                <a:spcPct val="100000"/>
              </a:lnSpc>
              <a:spcBef>
                <a:spcPts val="0"/>
              </a:spcBef>
              <a:spcAft>
                <a:spcPts val="0"/>
              </a:spcAft>
            </a:pPr>
            <a:r>
              <a:rPr lang="en-US" sz="1200" b="0" dirty="0">
                <a:solidFill>
                  <a:prstClr val="black"/>
                </a:solidFill>
              </a:rPr>
              <a:t>19 </a:t>
            </a:r>
            <a:r>
              <a:rPr lang="en-US" sz="1200" dirty="0">
                <a:solidFill>
                  <a:prstClr val="black"/>
                </a:solidFill>
              </a:rPr>
              <a:t>G</a:t>
            </a:r>
            <a:r>
              <a:rPr lang="en-US" sz="1200" b="0" dirty="0">
                <a:solidFill>
                  <a:prstClr val="black"/>
                </a:solidFill>
              </a:rPr>
              <a:t>rounds for divorce clarified</a:t>
            </a:r>
          </a:p>
          <a:p>
            <a:pPr defTabSz="457200" fontAlgn="auto">
              <a:lnSpc>
                <a:spcPct val="100000"/>
              </a:lnSpc>
              <a:spcBef>
                <a:spcPts val="0"/>
              </a:spcBef>
              <a:spcAft>
                <a:spcPts val="0"/>
              </a:spcAft>
            </a:pPr>
            <a:endParaRPr lang="en-US" sz="1200" b="0" dirty="0">
              <a:solidFill>
                <a:prstClr val="black"/>
              </a:solidFill>
            </a:endParaRPr>
          </a:p>
          <a:p>
            <a:pPr defTabSz="457200" fontAlgn="auto">
              <a:lnSpc>
                <a:spcPct val="100000"/>
              </a:lnSpc>
              <a:spcBef>
                <a:spcPts val="0"/>
              </a:spcBef>
              <a:spcAft>
                <a:spcPts val="0"/>
              </a:spcAft>
            </a:pPr>
            <a:r>
              <a:rPr lang="en-US" sz="1200" b="0" dirty="0">
                <a:solidFill>
                  <a:prstClr val="black"/>
                </a:solidFill>
              </a:rPr>
              <a:t>20 </a:t>
            </a:r>
            <a:r>
              <a:rPr lang="en-US" sz="1200" dirty="0">
                <a:solidFill>
                  <a:prstClr val="black"/>
                </a:solidFill>
              </a:rPr>
              <a:t>O</a:t>
            </a:r>
            <a:r>
              <a:rPr lang="en-US" sz="1200" b="0" dirty="0">
                <a:solidFill>
                  <a:prstClr val="black"/>
                </a:solidFill>
              </a:rPr>
              <a:t>pportunities in the vineyard</a:t>
            </a:r>
          </a:p>
          <a:p>
            <a:pPr defTabSz="457200" fontAlgn="auto">
              <a:lnSpc>
                <a:spcPct val="100000"/>
              </a:lnSpc>
              <a:spcBef>
                <a:spcPts val="0"/>
              </a:spcBef>
              <a:spcAft>
                <a:spcPts val="0"/>
              </a:spcAft>
            </a:pPr>
            <a:r>
              <a:rPr lang="en-US" sz="1200" b="0" dirty="0">
                <a:solidFill>
                  <a:prstClr val="black"/>
                </a:solidFill>
              </a:rPr>
              <a:t>21 </a:t>
            </a:r>
            <a:r>
              <a:rPr lang="en-US" sz="1200" dirty="0">
                <a:solidFill>
                  <a:prstClr val="black"/>
                </a:solidFill>
              </a:rPr>
              <a:t>F</a:t>
            </a:r>
            <a:r>
              <a:rPr lang="en-US" sz="1200" b="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sz="1200" b="0" dirty="0">
                <a:solidFill>
                  <a:prstClr val="black"/>
                </a:solidFill>
              </a:rPr>
              <a:t>22 </a:t>
            </a:r>
            <a:r>
              <a:rPr lang="en-US" sz="1200" dirty="0">
                <a:solidFill>
                  <a:prstClr val="black"/>
                </a:solidFill>
              </a:rPr>
              <a:t>T</a:t>
            </a:r>
            <a:r>
              <a:rPr lang="en-US" sz="1200" b="0" dirty="0">
                <a:solidFill>
                  <a:prstClr val="black"/>
                </a:solidFill>
              </a:rPr>
              <a:t>axes paid to Caesar</a:t>
            </a:r>
          </a:p>
          <a:p>
            <a:pPr defTabSz="457200" fontAlgn="auto">
              <a:lnSpc>
                <a:spcPct val="100000"/>
              </a:lnSpc>
              <a:spcBef>
                <a:spcPts val="0"/>
              </a:spcBef>
              <a:spcAft>
                <a:spcPts val="0"/>
              </a:spcAft>
            </a:pPr>
            <a:r>
              <a:rPr lang="en-US" sz="1200" b="0" dirty="0">
                <a:solidFill>
                  <a:prstClr val="black"/>
                </a:solidFill>
              </a:rPr>
              <a:t>23 </a:t>
            </a:r>
            <a:r>
              <a:rPr lang="en-US" sz="1200" dirty="0">
                <a:solidFill>
                  <a:prstClr val="black"/>
                </a:solidFill>
              </a:rPr>
              <a:t>H</a:t>
            </a:r>
            <a:r>
              <a:rPr lang="en-US" sz="1200" b="0" dirty="0">
                <a:solidFill>
                  <a:prstClr val="black"/>
                </a:solidFill>
              </a:rPr>
              <a:t>ypocrisy denounced by </a:t>
            </a:r>
            <a:r>
              <a:rPr lang="ru-RU" sz="1200" b="0" dirty="0">
                <a:solidFill>
                  <a:prstClr val="black"/>
                </a:solidFill>
              </a:rPr>
              <a:t>"</a:t>
            </a:r>
            <a:r>
              <a:rPr lang="en-US" sz="1200" b="0" dirty="0">
                <a:solidFill>
                  <a:prstClr val="black"/>
                </a:solidFill>
              </a:rPr>
              <a:t>woes</a:t>
            </a:r>
            <a:r>
              <a:rPr lang="ru-RU" sz="1200" b="0" dirty="0">
                <a:solidFill>
                  <a:prstClr val="black"/>
                </a:solidFill>
              </a:rPr>
              <a:t>"</a:t>
            </a:r>
            <a:endParaRPr lang="en-US" sz="1200" b="0" dirty="0">
              <a:solidFill>
                <a:prstClr val="black"/>
              </a:solidFill>
            </a:endParaRPr>
          </a:p>
          <a:p>
            <a:pPr defTabSz="457200" fontAlgn="auto">
              <a:lnSpc>
                <a:spcPct val="100000"/>
              </a:lnSpc>
              <a:spcBef>
                <a:spcPts val="0"/>
              </a:spcBef>
              <a:spcAft>
                <a:spcPts val="0"/>
              </a:spcAft>
            </a:pPr>
            <a:r>
              <a:rPr lang="en-US" sz="1200" b="0" dirty="0">
                <a:solidFill>
                  <a:prstClr val="black"/>
                </a:solidFill>
              </a:rPr>
              <a:t>24 </a:t>
            </a:r>
            <a:r>
              <a:rPr lang="en-US" sz="1200" dirty="0">
                <a:solidFill>
                  <a:prstClr val="black"/>
                </a:solidFill>
              </a:rPr>
              <a:t>E</a:t>
            </a:r>
            <a:r>
              <a:rPr lang="en-US" sz="1200" b="0" dirty="0">
                <a:solidFill>
                  <a:prstClr val="black"/>
                </a:solidFill>
              </a:rPr>
              <a:t>vents of second coming</a:t>
            </a:r>
          </a:p>
          <a:p>
            <a:pPr defTabSz="457200" fontAlgn="auto">
              <a:lnSpc>
                <a:spcPct val="100000"/>
              </a:lnSpc>
              <a:spcBef>
                <a:spcPts val="0"/>
              </a:spcBef>
              <a:spcAft>
                <a:spcPts val="0"/>
              </a:spcAft>
            </a:pPr>
            <a:endParaRPr lang="en-US" sz="1200" b="0" dirty="0">
              <a:solidFill>
                <a:prstClr val="black"/>
              </a:solidFill>
            </a:endParaRPr>
          </a:p>
          <a:p>
            <a:pPr defTabSz="457200" fontAlgn="auto">
              <a:lnSpc>
                <a:spcPct val="100000"/>
              </a:lnSpc>
              <a:spcBef>
                <a:spcPts val="0"/>
              </a:spcBef>
              <a:spcAft>
                <a:spcPts val="0"/>
              </a:spcAft>
            </a:pPr>
            <a:r>
              <a:rPr lang="en-US" sz="1200" b="0" dirty="0">
                <a:solidFill>
                  <a:prstClr val="black"/>
                </a:solidFill>
              </a:rPr>
              <a:t>25 </a:t>
            </a:r>
            <a:r>
              <a:rPr lang="en-US" sz="1200" dirty="0">
                <a:solidFill>
                  <a:prstClr val="black"/>
                </a:solidFill>
              </a:rPr>
              <a:t>J</a:t>
            </a:r>
            <a:r>
              <a:rPr lang="en-US" sz="1200" b="0" dirty="0">
                <a:solidFill>
                  <a:prstClr val="black"/>
                </a:solidFill>
              </a:rPr>
              <a:t>udgment of the nations</a:t>
            </a:r>
          </a:p>
          <a:p>
            <a:pPr defTabSz="457200" fontAlgn="auto">
              <a:lnSpc>
                <a:spcPct val="100000"/>
              </a:lnSpc>
              <a:spcBef>
                <a:spcPts val="0"/>
              </a:spcBef>
              <a:spcAft>
                <a:spcPts val="0"/>
              </a:spcAft>
            </a:pPr>
            <a:r>
              <a:rPr lang="en-US" sz="1200" b="0" dirty="0">
                <a:solidFill>
                  <a:prstClr val="black"/>
                </a:solidFill>
              </a:rPr>
              <a:t>26 </a:t>
            </a:r>
            <a:r>
              <a:rPr lang="en-US" sz="1200" dirty="0">
                <a:solidFill>
                  <a:prstClr val="black"/>
                </a:solidFill>
              </a:rPr>
              <a:t>E</a:t>
            </a:r>
            <a:r>
              <a:rPr lang="en-US" sz="1200" b="0" dirty="0">
                <a:solidFill>
                  <a:prstClr val="black"/>
                </a:solidFill>
              </a:rPr>
              <a:t>vents on Calvary</a:t>
            </a:r>
            <a:r>
              <a:rPr lang="uk-UA" sz="1200" b="0" dirty="0">
                <a:solidFill>
                  <a:prstClr val="black"/>
                </a:solidFill>
              </a:rPr>
              <a:t>'</a:t>
            </a:r>
            <a:r>
              <a:rPr lang="en-US" sz="1200" b="0" dirty="0">
                <a:solidFill>
                  <a:prstClr val="black"/>
                </a:solidFill>
              </a:rPr>
              <a:t>s eve</a:t>
            </a:r>
          </a:p>
          <a:p>
            <a:pPr defTabSz="457200" fontAlgn="auto">
              <a:lnSpc>
                <a:spcPct val="100000"/>
              </a:lnSpc>
              <a:spcBef>
                <a:spcPts val="0"/>
              </a:spcBef>
              <a:spcAft>
                <a:spcPts val="0"/>
              </a:spcAft>
            </a:pPr>
            <a:r>
              <a:rPr lang="en-US" sz="1200" b="0" dirty="0">
                <a:solidFill>
                  <a:prstClr val="black"/>
                </a:solidFill>
              </a:rPr>
              <a:t>27 </a:t>
            </a:r>
            <a:r>
              <a:rPr lang="en-US" sz="1200" dirty="0">
                <a:solidFill>
                  <a:prstClr val="black"/>
                </a:solidFill>
              </a:rPr>
              <a:t>W</a:t>
            </a:r>
            <a:r>
              <a:rPr lang="en-US" sz="1200" b="0" dirty="0">
                <a:solidFill>
                  <a:prstClr val="black"/>
                </a:solidFill>
              </a:rPr>
              <a:t>ay of the cross</a:t>
            </a:r>
          </a:p>
          <a:p>
            <a:pPr defTabSz="457200" fontAlgn="auto">
              <a:lnSpc>
                <a:spcPct val="100000"/>
              </a:lnSpc>
              <a:spcBef>
                <a:spcPts val="0"/>
              </a:spcBef>
              <a:spcAft>
                <a:spcPts val="0"/>
              </a:spcAft>
            </a:pPr>
            <a:r>
              <a:rPr lang="en-US" sz="1200" b="0" dirty="0">
                <a:solidFill>
                  <a:prstClr val="black"/>
                </a:solidFill>
              </a:rPr>
              <a:t>28 </a:t>
            </a:r>
            <a:r>
              <a:rPr lang="en-US" sz="1200" dirty="0">
                <a:solidFill>
                  <a:prstClr val="black"/>
                </a:solidFill>
              </a:rPr>
              <a:t>S</a:t>
            </a:r>
            <a:r>
              <a:rPr lang="en-US" sz="1200" b="0" dirty="0">
                <a:solidFill>
                  <a:prstClr val="black"/>
                </a:solidFill>
              </a:rPr>
              <a:t>avior</a:t>
            </a:r>
            <a:r>
              <a:rPr lang="uk-UA" sz="1200" b="0" dirty="0">
                <a:solidFill>
                  <a:prstClr val="black"/>
                </a:solidFill>
              </a:rPr>
              <a:t>'</a:t>
            </a:r>
            <a:r>
              <a:rPr lang="en-US" sz="1200" b="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lnSpc>
                <a:spcPct val="100000"/>
              </a:lnSpc>
              <a:spcBef>
                <a:spcPts val="0"/>
              </a:spcBef>
              <a:spcAft>
                <a:spcPts val="0"/>
              </a:spcAft>
            </a:pPr>
            <a:r>
              <a:rPr lang="en-US" sz="1200" b="0">
                <a:solidFill>
                  <a:prstClr val="black"/>
                </a:solidFill>
                <a:latin typeface="Helvetica"/>
                <a:cs typeface="+mn-cs"/>
              </a:rPr>
              <a:t> </a:t>
            </a:r>
            <a:endParaRPr lang="en-US" sz="1800" b="0">
              <a:solidFill>
                <a:prstClr val="black"/>
              </a:solidFill>
              <a:latin typeface="Tw Cen MT"/>
              <a:cs typeface="+mn-cs"/>
            </a:endParaRPr>
          </a:p>
        </p:txBody>
      </p:sp>
      <p:sp>
        <p:nvSpPr>
          <p:cNvPr id="13" name="Title 1"/>
          <p:cNvSpPr txBox="1">
            <a:spLocks/>
          </p:cNvSpPr>
          <p:nvPr/>
        </p:nvSpPr>
        <p:spPr bwMode="auto">
          <a:xfrm>
            <a:off x="4826000" y="3412646"/>
            <a:ext cx="25527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lnSpc>
                <a:spcPct val="100000"/>
              </a:lnSpc>
            </a:pPr>
            <a:r>
              <a:rPr lang="zh-CN" altLang="en-US" sz="4800" dirty="0">
                <a:solidFill>
                  <a:srgbClr val="FFFFFF"/>
                </a:solidFill>
                <a:latin typeface="ＭＳ Ｐゴシック" charset="0"/>
              </a:rPr>
              <a:t>约伯记</a:t>
            </a:r>
            <a:endParaRPr lang="en-US" sz="4800" b="0" dirty="0">
              <a:solidFill>
                <a:srgbClr val="FFFFFF"/>
              </a:solidFill>
              <a:latin typeface="ＭＳ Ｐゴシック" charset="0"/>
            </a:endParaRPr>
          </a:p>
        </p:txBody>
      </p:sp>
    </p:spTree>
    <p:extLst>
      <p:ext uri="{BB962C8B-B14F-4D97-AF65-F5344CB8AC3E}">
        <p14:creationId xmlns:p14="http://schemas.microsoft.com/office/powerpoint/2010/main" val="41060469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19880202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9573" name="Text Box 2"/>
          <p:cNvSpPr txBox="1">
            <a:spLocks noChangeArrowheads="1"/>
          </p:cNvSpPr>
          <p:nvPr/>
        </p:nvSpPr>
        <p:spPr bwMode="auto">
          <a:xfrm>
            <a:off x="8229600" y="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defRPr/>
            </a:pPr>
            <a:r>
              <a:rPr lang="en-US" sz="2400">
                <a:solidFill>
                  <a:srgbClr val="FFFFFF"/>
                </a:solidFill>
                <a:effectLst>
                  <a:outerShdw blurRad="38100" dist="38100" dir="2700000" algn="tl">
                    <a:srgbClr val="000000">
                      <a:alpha val="43137"/>
                    </a:srgbClr>
                  </a:outerShdw>
                </a:effectLst>
                <a:latin typeface="Arial" charset="0"/>
                <a:cs typeface="Arial" charset="0"/>
              </a:rPr>
              <a:t>372</a:t>
            </a:r>
          </a:p>
        </p:txBody>
      </p:sp>
      <p:grpSp>
        <p:nvGrpSpPr>
          <p:cNvPr id="175107" name="Group 98"/>
          <p:cNvGrpSpPr>
            <a:grpSpLocks/>
          </p:cNvGrpSpPr>
          <p:nvPr/>
        </p:nvGrpSpPr>
        <p:grpSpPr bwMode="auto">
          <a:xfrm>
            <a:off x="0" y="1052513"/>
            <a:ext cx="9144000" cy="5805487"/>
            <a:chOff x="-4" y="-4"/>
            <a:chExt cx="4157" cy="4377"/>
          </a:xfrm>
        </p:grpSpPr>
        <p:grpSp>
          <p:nvGrpSpPr>
            <p:cNvPr id="175115" name="Group 96"/>
            <p:cNvGrpSpPr>
              <a:grpSpLocks/>
            </p:cNvGrpSpPr>
            <p:nvPr/>
          </p:nvGrpSpPr>
          <p:grpSpPr bwMode="auto">
            <a:xfrm>
              <a:off x="0" y="0"/>
              <a:ext cx="4149" cy="4369"/>
              <a:chOff x="0" y="0"/>
              <a:chExt cx="4149" cy="4369"/>
            </a:xfrm>
          </p:grpSpPr>
          <p:grpSp>
            <p:nvGrpSpPr>
              <p:cNvPr id="175117" name="Group 33"/>
              <p:cNvGrpSpPr>
                <a:grpSpLocks/>
              </p:cNvGrpSpPr>
              <p:nvPr/>
            </p:nvGrpSpPr>
            <p:grpSpPr bwMode="auto">
              <a:xfrm>
                <a:off x="0" y="0"/>
                <a:ext cx="846" cy="729"/>
                <a:chOff x="0" y="0"/>
                <a:chExt cx="846" cy="729"/>
              </a:xfrm>
            </p:grpSpPr>
            <p:sp>
              <p:nvSpPr>
                <p:cNvPr id="272" name="Rectangle 32"/>
                <p:cNvSpPr>
                  <a:spLocks noChangeArrowheads="1"/>
                </p:cNvSpPr>
                <p:nvPr/>
              </p:nvSpPr>
              <p:spPr bwMode="auto">
                <a:xfrm>
                  <a:off x="0" y="0"/>
                  <a:ext cx="846" cy="7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nvGrpSpPr>
                <p:cNvPr id="175204" name="Group 31"/>
                <p:cNvGrpSpPr>
                  <a:grpSpLocks/>
                </p:cNvGrpSpPr>
                <p:nvPr/>
              </p:nvGrpSpPr>
              <p:grpSpPr bwMode="auto">
                <a:xfrm>
                  <a:off x="0" y="0"/>
                  <a:ext cx="846" cy="729"/>
                  <a:chOff x="0" y="0"/>
                  <a:chExt cx="846" cy="729"/>
                </a:xfrm>
              </p:grpSpPr>
              <p:sp>
                <p:nvSpPr>
                  <p:cNvPr id="274" name="Rectangle 6"/>
                  <p:cNvSpPr>
                    <a:spLocks noChangeArrowheads="1"/>
                  </p:cNvSpPr>
                  <p:nvPr/>
                </p:nvSpPr>
                <p:spPr bwMode="auto">
                  <a:xfrm>
                    <a:off x="32" y="0"/>
                    <a:ext cx="782" cy="7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rgbClr val="FFFFFF"/>
                        </a:solidFill>
                        <a:latin typeface="ＭＳ Ｐゴシック" charset="0"/>
                      </a:rPr>
                      <a:t> </a:t>
                    </a:r>
                    <a:r>
                      <a:rPr lang="zh-CN" altLang="en-US" sz="2800">
                        <a:solidFill>
                          <a:srgbClr val="FFFFFF"/>
                        </a:solidFill>
                        <a:latin typeface="ＭＳ Ｐゴシック" charset="0"/>
                      </a:rPr>
                      <a:t>回合</a:t>
                    </a:r>
                    <a:endParaRPr lang="zh-CN" altLang="en-US" sz="2800">
                      <a:solidFill>
                        <a:schemeClr val="tx1"/>
                      </a:solidFill>
                      <a:latin typeface="ＭＳ Ｐゴシック" charset="0"/>
                    </a:endParaRPr>
                  </a:p>
                </p:txBody>
              </p:sp>
              <p:sp>
                <p:nvSpPr>
                  <p:cNvPr id="275" name="Rectangle 30"/>
                  <p:cNvSpPr>
                    <a:spLocks noChangeArrowheads="1"/>
                  </p:cNvSpPr>
                  <p:nvPr/>
                </p:nvSpPr>
                <p:spPr bwMode="auto">
                  <a:xfrm>
                    <a:off x="0" y="0"/>
                    <a:ext cx="846" cy="73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grpSp>
            <p:nvGrpSpPr>
              <p:cNvPr id="175118" name="Group 37"/>
              <p:cNvGrpSpPr>
                <a:grpSpLocks/>
              </p:cNvGrpSpPr>
              <p:nvPr/>
            </p:nvGrpSpPr>
            <p:grpSpPr bwMode="auto">
              <a:xfrm>
                <a:off x="846" y="0"/>
                <a:ext cx="1101" cy="729"/>
                <a:chOff x="846" y="0"/>
                <a:chExt cx="1101" cy="729"/>
              </a:xfrm>
            </p:grpSpPr>
            <p:sp>
              <p:nvSpPr>
                <p:cNvPr id="268" name="Rectangle 36"/>
                <p:cNvSpPr>
                  <a:spLocks noChangeArrowheads="1"/>
                </p:cNvSpPr>
                <p:nvPr/>
              </p:nvSpPr>
              <p:spPr bwMode="auto">
                <a:xfrm>
                  <a:off x="846" y="0"/>
                  <a:ext cx="1101" cy="7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nvGrpSpPr>
                <p:cNvPr id="175200" name="Group 35"/>
                <p:cNvGrpSpPr>
                  <a:grpSpLocks/>
                </p:cNvGrpSpPr>
                <p:nvPr/>
              </p:nvGrpSpPr>
              <p:grpSpPr bwMode="auto">
                <a:xfrm>
                  <a:off x="846" y="0"/>
                  <a:ext cx="1101" cy="729"/>
                  <a:chOff x="846" y="0"/>
                  <a:chExt cx="1101" cy="729"/>
                </a:xfrm>
              </p:grpSpPr>
              <p:sp>
                <p:nvSpPr>
                  <p:cNvPr id="270" name="Rectangle 7"/>
                  <p:cNvSpPr>
                    <a:spLocks noChangeArrowheads="1"/>
                  </p:cNvSpPr>
                  <p:nvPr/>
                </p:nvSpPr>
                <p:spPr bwMode="auto">
                  <a:xfrm>
                    <a:off x="878" y="0"/>
                    <a:ext cx="1037" cy="7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rgbClr val="FFFFFF"/>
                        </a:solidFill>
                        <a:latin typeface="ＭＳ Ｐゴシック" charset="0"/>
                      </a:rPr>
                      <a:t> 1</a:t>
                    </a:r>
                    <a:endParaRPr lang="en-US" altLang="zh-CN" sz="2800">
                      <a:solidFill>
                        <a:schemeClr val="tx1"/>
                      </a:solidFill>
                      <a:latin typeface="ＭＳ Ｐゴシック" charset="0"/>
                    </a:endParaRPr>
                  </a:p>
                </p:txBody>
              </p:sp>
              <p:sp>
                <p:nvSpPr>
                  <p:cNvPr id="271" name="Rectangle 34"/>
                  <p:cNvSpPr>
                    <a:spLocks noChangeArrowheads="1"/>
                  </p:cNvSpPr>
                  <p:nvPr/>
                </p:nvSpPr>
                <p:spPr bwMode="auto">
                  <a:xfrm>
                    <a:off x="846" y="0"/>
                    <a:ext cx="1101" cy="73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grpSp>
            <p:nvGrpSpPr>
              <p:cNvPr id="175119" name="Group 41"/>
              <p:cNvGrpSpPr>
                <a:grpSpLocks/>
              </p:cNvGrpSpPr>
              <p:nvPr/>
            </p:nvGrpSpPr>
            <p:grpSpPr bwMode="auto">
              <a:xfrm>
                <a:off x="1947" y="0"/>
                <a:ext cx="1101" cy="729"/>
                <a:chOff x="1947" y="0"/>
                <a:chExt cx="1101" cy="729"/>
              </a:xfrm>
            </p:grpSpPr>
            <p:sp>
              <p:nvSpPr>
                <p:cNvPr id="264" name="Rectangle 40"/>
                <p:cNvSpPr>
                  <a:spLocks noChangeArrowheads="1"/>
                </p:cNvSpPr>
                <p:nvPr/>
              </p:nvSpPr>
              <p:spPr bwMode="auto">
                <a:xfrm>
                  <a:off x="1947" y="0"/>
                  <a:ext cx="1101" cy="7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nvGrpSpPr>
                <p:cNvPr id="175196" name="Group 39"/>
                <p:cNvGrpSpPr>
                  <a:grpSpLocks/>
                </p:cNvGrpSpPr>
                <p:nvPr/>
              </p:nvGrpSpPr>
              <p:grpSpPr bwMode="auto">
                <a:xfrm>
                  <a:off x="1947" y="0"/>
                  <a:ext cx="1101" cy="729"/>
                  <a:chOff x="1947" y="0"/>
                  <a:chExt cx="1101" cy="729"/>
                </a:xfrm>
              </p:grpSpPr>
              <p:sp>
                <p:nvSpPr>
                  <p:cNvPr id="266" name="Rectangle 8"/>
                  <p:cNvSpPr>
                    <a:spLocks noChangeArrowheads="1"/>
                  </p:cNvSpPr>
                  <p:nvPr/>
                </p:nvSpPr>
                <p:spPr bwMode="auto">
                  <a:xfrm>
                    <a:off x="1979" y="0"/>
                    <a:ext cx="1039" cy="7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rgbClr val="FFFFFF"/>
                        </a:solidFill>
                        <a:latin typeface="ＭＳ Ｐゴシック" charset="0"/>
                      </a:rPr>
                      <a:t> 2</a:t>
                    </a:r>
                    <a:endParaRPr lang="en-US" altLang="zh-CN" sz="2800">
                      <a:solidFill>
                        <a:schemeClr val="tx1"/>
                      </a:solidFill>
                      <a:latin typeface="ＭＳ Ｐゴシック" charset="0"/>
                    </a:endParaRPr>
                  </a:p>
                </p:txBody>
              </p:sp>
              <p:sp>
                <p:nvSpPr>
                  <p:cNvPr id="267" name="Rectangle 38"/>
                  <p:cNvSpPr>
                    <a:spLocks noChangeArrowheads="1"/>
                  </p:cNvSpPr>
                  <p:nvPr/>
                </p:nvSpPr>
                <p:spPr bwMode="auto">
                  <a:xfrm>
                    <a:off x="1947" y="0"/>
                    <a:ext cx="1101" cy="73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grpSp>
            <p:nvGrpSpPr>
              <p:cNvPr id="175120" name="Group 45"/>
              <p:cNvGrpSpPr>
                <a:grpSpLocks/>
              </p:cNvGrpSpPr>
              <p:nvPr/>
            </p:nvGrpSpPr>
            <p:grpSpPr bwMode="auto">
              <a:xfrm>
                <a:off x="3048" y="0"/>
                <a:ext cx="1101" cy="729"/>
                <a:chOff x="3048" y="0"/>
                <a:chExt cx="1101" cy="729"/>
              </a:xfrm>
            </p:grpSpPr>
            <p:sp>
              <p:nvSpPr>
                <p:cNvPr id="260" name="Rectangle 44"/>
                <p:cNvSpPr>
                  <a:spLocks noChangeArrowheads="1"/>
                </p:cNvSpPr>
                <p:nvPr/>
              </p:nvSpPr>
              <p:spPr bwMode="auto">
                <a:xfrm>
                  <a:off x="3048" y="0"/>
                  <a:ext cx="1101" cy="7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nvGrpSpPr>
                <p:cNvPr id="175192" name="Group 43"/>
                <p:cNvGrpSpPr>
                  <a:grpSpLocks/>
                </p:cNvGrpSpPr>
                <p:nvPr/>
              </p:nvGrpSpPr>
              <p:grpSpPr bwMode="auto">
                <a:xfrm>
                  <a:off x="3048" y="0"/>
                  <a:ext cx="1101" cy="729"/>
                  <a:chOff x="3048" y="0"/>
                  <a:chExt cx="1101" cy="729"/>
                </a:xfrm>
              </p:grpSpPr>
              <p:sp>
                <p:nvSpPr>
                  <p:cNvPr id="262" name="Rectangle 9"/>
                  <p:cNvSpPr>
                    <a:spLocks noChangeArrowheads="1"/>
                  </p:cNvSpPr>
                  <p:nvPr/>
                </p:nvSpPr>
                <p:spPr bwMode="auto">
                  <a:xfrm>
                    <a:off x="3080" y="0"/>
                    <a:ext cx="1037" cy="7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rgbClr val="FFFFFF"/>
                        </a:solidFill>
                        <a:latin typeface="ＭＳ Ｐゴシック" charset="0"/>
                      </a:rPr>
                      <a:t> 3</a:t>
                    </a:r>
                    <a:endParaRPr lang="en-US" altLang="zh-CN" sz="2800">
                      <a:solidFill>
                        <a:schemeClr val="tx1"/>
                      </a:solidFill>
                      <a:latin typeface="ＭＳ Ｐゴシック" charset="0"/>
                    </a:endParaRPr>
                  </a:p>
                </p:txBody>
              </p:sp>
              <p:sp>
                <p:nvSpPr>
                  <p:cNvPr id="263" name="Rectangle 42"/>
                  <p:cNvSpPr>
                    <a:spLocks noChangeArrowheads="1"/>
                  </p:cNvSpPr>
                  <p:nvPr/>
                </p:nvSpPr>
                <p:spPr bwMode="auto">
                  <a:xfrm>
                    <a:off x="3048" y="0"/>
                    <a:ext cx="1101" cy="73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grpSp>
            <p:nvGrpSpPr>
              <p:cNvPr id="175121" name="Group 49"/>
              <p:cNvGrpSpPr>
                <a:grpSpLocks/>
              </p:cNvGrpSpPr>
              <p:nvPr/>
            </p:nvGrpSpPr>
            <p:grpSpPr bwMode="auto">
              <a:xfrm>
                <a:off x="0" y="729"/>
                <a:ext cx="846" cy="653"/>
                <a:chOff x="0" y="729"/>
                <a:chExt cx="846" cy="653"/>
              </a:xfrm>
            </p:grpSpPr>
            <p:sp>
              <p:nvSpPr>
                <p:cNvPr id="256" name="Rectangle 48"/>
                <p:cNvSpPr>
                  <a:spLocks noChangeArrowheads="1"/>
                </p:cNvSpPr>
                <p:nvPr/>
              </p:nvSpPr>
              <p:spPr bwMode="auto">
                <a:xfrm>
                  <a:off x="0" y="728"/>
                  <a:ext cx="846" cy="653"/>
                </a:xfrm>
                <a:prstGeom prst="rect">
                  <a:avLst/>
                </a:prstGeom>
                <a:solidFill>
                  <a:srgbClr val="B2B2B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nvGrpSpPr>
                <p:cNvPr id="175188" name="Group 47"/>
                <p:cNvGrpSpPr>
                  <a:grpSpLocks/>
                </p:cNvGrpSpPr>
                <p:nvPr/>
              </p:nvGrpSpPr>
              <p:grpSpPr bwMode="auto">
                <a:xfrm>
                  <a:off x="0" y="729"/>
                  <a:ext cx="846" cy="653"/>
                  <a:chOff x="0" y="729"/>
                  <a:chExt cx="846" cy="653"/>
                </a:xfrm>
              </p:grpSpPr>
              <p:sp>
                <p:nvSpPr>
                  <p:cNvPr id="258" name="Rectangle 10"/>
                  <p:cNvSpPr>
                    <a:spLocks noChangeArrowheads="1"/>
                  </p:cNvSpPr>
                  <p:nvPr/>
                </p:nvSpPr>
                <p:spPr bwMode="auto">
                  <a:xfrm>
                    <a:off x="32" y="728"/>
                    <a:ext cx="782" cy="653"/>
                  </a:xfrm>
                  <a:prstGeom prst="rect">
                    <a:avLst/>
                  </a:prstGeom>
                  <a:solidFill>
                    <a:srgbClr val="B2B2B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chemeClr val="tx1"/>
                        </a:solidFill>
                        <a:latin typeface="ＭＳ Ｐゴシック" charset="0"/>
                      </a:rPr>
                      <a:t> </a:t>
                    </a:r>
                    <a:r>
                      <a:rPr lang="zh-CN" altLang="en-US" sz="2800">
                        <a:solidFill>
                          <a:schemeClr val="tx1"/>
                        </a:solidFill>
                        <a:latin typeface="ＭＳ Ｐゴシック" charset="0"/>
                      </a:rPr>
                      <a:t>语气</a:t>
                    </a:r>
                  </a:p>
                </p:txBody>
              </p:sp>
              <p:sp>
                <p:nvSpPr>
                  <p:cNvPr id="259" name="Rectangle 46"/>
                  <p:cNvSpPr>
                    <a:spLocks noChangeArrowheads="1"/>
                  </p:cNvSpPr>
                  <p:nvPr/>
                </p:nvSpPr>
                <p:spPr bwMode="auto">
                  <a:xfrm>
                    <a:off x="0" y="728"/>
                    <a:ext cx="846" cy="65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grpSp>
            <p:nvGrpSpPr>
              <p:cNvPr id="175122" name="Group 51"/>
              <p:cNvGrpSpPr>
                <a:grpSpLocks/>
              </p:cNvGrpSpPr>
              <p:nvPr/>
            </p:nvGrpSpPr>
            <p:grpSpPr bwMode="auto">
              <a:xfrm>
                <a:off x="846" y="729"/>
                <a:ext cx="1101" cy="653"/>
                <a:chOff x="846" y="729"/>
                <a:chExt cx="1101" cy="653"/>
              </a:xfrm>
            </p:grpSpPr>
            <p:sp>
              <p:nvSpPr>
                <p:cNvPr id="254" name="Rectangle 11"/>
                <p:cNvSpPr>
                  <a:spLocks noChangeArrowheads="1"/>
                </p:cNvSpPr>
                <p:nvPr/>
              </p:nvSpPr>
              <p:spPr bwMode="auto">
                <a:xfrm>
                  <a:off x="878" y="728"/>
                  <a:ext cx="1037" cy="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2800">
                      <a:solidFill>
                        <a:schemeClr val="tx1"/>
                      </a:solidFill>
                      <a:latin typeface="ＭＳ Ｐゴシック" charset="0"/>
                    </a:rPr>
                    <a:t>暗示</a:t>
                  </a:r>
                </a:p>
              </p:txBody>
            </p:sp>
            <p:sp>
              <p:nvSpPr>
                <p:cNvPr id="255" name="Rectangle 50"/>
                <p:cNvSpPr>
                  <a:spLocks noChangeArrowheads="1"/>
                </p:cNvSpPr>
                <p:nvPr/>
              </p:nvSpPr>
              <p:spPr bwMode="auto">
                <a:xfrm>
                  <a:off x="846" y="728"/>
                  <a:ext cx="1101" cy="65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23" name="Group 53"/>
              <p:cNvGrpSpPr>
                <a:grpSpLocks/>
              </p:cNvGrpSpPr>
              <p:nvPr/>
            </p:nvGrpSpPr>
            <p:grpSpPr bwMode="auto">
              <a:xfrm>
                <a:off x="1947" y="729"/>
                <a:ext cx="1101" cy="653"/>
                <a:chOff x="1947" y="729"/>
                <a:chExt cx="1101" cy="653"/>
              </a:xfrm>
            </p:grpSpPr>
            <p:sp>
              <p:nvSpPr>
                <p:cNvPr id="252" name="Rectangle 12"/>
                <p:cNvSpPr>
                  <a:spLocks noChangeArrowheads="1"/>
                </p:cNvSpPr>
                <p:nvPr/>
              </p:nvSpPr>
              <p:spPr bwMode="auto">
                <a:xfrm>
                  <a:off x="1979" y="728"/>
                  <a:ext cx="1039" cy="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chemeClr val="tx1"/>
                      </a:solidFill>
                      <a:latin typeface="ＭＳ Ｐゴシック" charset="0"/>
                    </a:rPr>
                    <a:t> </a:t>
                  </a:r>
                  <a:r>
                    <a:rPr lang="zh-CN" altLang="en-US" sz="2800">
                      <a:solidFill>
                        <a:schemeClr val="tx1"/>
                      </a:solidFill>
                      <a:latin typeface="ＭＳ Ｐゴシック" charset="0"/>
                    </a:rPr>
                    <a:t>嘲讽</a:t>
                  </a:r>
                </a:p>
              </p:txBody>
            </p:sp>
            <p:sp>
              <p:nvSpPr>
                <p:cNvPr id="253" name="Rectangle 52"/>
                <p:cNvSpPr>
                  <a:spLocks noChangeArrowheads="1"/>
                </p:cNvSpPr>
                <p:nvPr/>
              </p:nvSpPr>
              <p:spPr bwMode="auto">
                <a:xfrm>
                  <a:off x="1947" y="728"/>
                  <a:ext cx="1101" cy="65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24" name="Group 55"/>
              <p:cNvGrpSpPr>
                <a:grpSpLocks/>
              </p:cNvGrpSpPr>
              <p:nvPr/>
            </p:nvGrpSpPr>
            <p:grpSpPr bwMode="auto">
              <a:xfrm>
                <a:off x="3048" y="729"/>
                <a:ext cx="1101" cy="653"/>
                <a:chOff x="3048" y="729"/>
                <a:chExt cx="1101" cy="653"/>
              </a:xfrm>
            </p:grpSpPr>
            <p:sp>
              <p:nvSpPr>
                <p:cNvPr id="250" name="Rectangle 13"/>
                <p:cNvSpPr>
                  <a:spLocks noChangeArrowheads="1"/>
                </p:cNvSpPr>
                <p:nvPr/>
              </p:nvSpPr>
              <p:spPr bwMode="auto">
                <a:xfrm>
                  <a:off x="3080" y="728"/>
                  <a:ext cx="1037" cy="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2800">
                      <a:solidFill>
                        <a:schemeClr val="tx1"/>
                      </a:solidFill>
                      <a:latin typeface="ＭＳ Ｐゴシック" charset="0"/>
                    </a:rPr>
                    <a:t>指控</a:t>
                  </a:r>
                </a:p>
              </p:txBody>
            </p:sp>
            <p:sp>
              <p:nvSpPr>
                <p:cNvPr id="251" name="Rectangle 54"/>
                <p:cNvSpPr>
                  <a:spLocks noChangeArrowheads="1"/>
                </p:cNvSpPr>
                <p:nvPr/>
              </p:nvSpPr>
              <p:spPr bwMode="auto">
                <a:xfrm>
                  <a:off x="3048" y="728"/>
                  <a:ext cx="1101" cy="65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25" name="Group 59"/>
              <p:cNvGrpSpPr>
                <a:grpSpLocks/>
              </p:cNvGrpSpPr>
              <p:nvPr/>
            </p:nvGrpSpPr>
            <p:grpSpPr bwMode="auto">
              <a:xfrm>
                <a:off x="0" y="1382"/>
                <a:ext cx="846" cy="778"/>
                <a:chOff x="0" y="1382"/>
                <a:chExt cx="846" cy="778"/>
              </a:xfrm>
            </p:grpSpPr>
            <p:sp>
              <p:nvSpPr>
                <p:cNvPr id="246" name="Rectangle 58"/>
                <p:cNvSpPr>
                  <a:spLocks noChangeArrowheads="1"/>
                </p:cNvSpPr>
                <p:nvPr/>
              </p:nvSpPr>
              <p:spPr bwMode="auto">
                <a:xfrm>
                  <a:off x="0" y="1382"/>
                  <a:ext cx="846" cy="778"/>
                </a:xfrm>
                <a:prstGeom prst="rect">
                  <a:avLst/>
                </a:prstGeom>
                <a:solidFill>
                  <a:srgbClr val="B2B2B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nvGrpSpPr>
                <p:cNvPr id="175178" name="Group 57"/>
                <p:cNvGrpSpPr>
                  <a:grpSpLocks/>
                </p:cNvGrpSpPr>
                <p:nvPr/>
              </p:nvGrpSpPr>
              <p:grpSpPr bwMode="auto">
                <a:xfrm>
                  <a:off x="0" y="1382"/>
                  <a:ext cx="846" cy="778"/>
                  <a:chOff x="0" y="1382"/>
                  <a:chExt cx="846" cy="778"/>
                </a:xfrm>
              </p:grpSpPr>
              <p:sp>
                <p:nvSpPr>
                  <p:cNvPr id="248" name="Rectangle 14"/>
                  <p:cNvSpPr>
                    <a:spLocks noChangeArrowheads="1"/>
                  </p:cNvSpPr>
                  <p:nvPr/>
                </p:nvSpPr>
                <p:spPr bwMode="auto">
                  <a:xfrm>
                    <a:off x="32" y="1382"/>
                    <a:ext cx="782" cy="778"/>
                  </a:xfrm>
                  <a:prstGeom prst="rect">
                    <a:avLst/>
                  </a:prstGeom>
                  <a:solidFill>
                    <a:srgbClr val="B2B2B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chemeClr val="tx1"/>
                        </a:solidFill>
                        <a:latin typeface="ＭＳ Ｐゴシック" charset="0"/>
                      </a:rPr>
                      <a:t> </a:t>
                    </a:r>
                    <a:r>
                      <a:rPr lang="zh-CN" altLang="en-US" sz="2800">
                        <a:solidFill>
                          <a:schemeClr val="tx1"/>
                        </a:solidFill>
                        <a:latin typeface="ＭＳ Ｐゴシック" charset="0"/>
                      </a:rPr>
                      <a:t>内容</a:t>
                    </a:r>
                  </a:p>
                </p:txBody>
              </p:sp>
              <p:sp>
                <p:nvSpPr>
                  <p:cNvPr id="249" name="Rectangle 56"/>
                  <p:cNvSpPr>
                    <a:spLocks noChangeArrowheads="1"/>
                  </p:cNvSpPr>
                  <p:nvPr/>
                </p:nvSpPr>
                <p:spPr bwMode="auto">
                  <a:xfrm>
                    <a:off x="0" y="1382"/>
                    <a:ext cx="846" cy="77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grpSp>
            <p:nvGrpSpPr>
              <p:cNvPr id="175126" name="Group 61"/>
              <p:cNvGrpSpPr>
                <a:grpSpLocks/>
              </p:cNvGrpSpPr>
              <p:nvPr/>
            </p:nvGrpSpPr>
            <p:grpSpPr bwMode="auto">
              <a:xfrm>
                <a:off x="846" y="1382"/>
                <a:ext cx="1101" cy="778"/>
                <a:chOff x="846" y="1382"/>
                <a:chExt cx="1101" cy="778"/>
              </a:xfrm>
            </p:grpSpPr>
            <p:sp>
              <p:nvSpPr>
                <p:cNvPr id="244" name="Rectangle 15"/>
                <p:cNvSpPr>
                  <a:spLocks noChangeArrowheads="1"/>
                </p:cNvSpPr>
                <p:nvPr/>
              </p:nvSpPr>
              <p:spPr bwMode="auto">
                <a:xfrm>
                  <a:off x="878" y="1382"/>
                  <a:ext cx="1037" cy="7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2800">
                      <a:solidFill>
                        <a:schemeClr val="tx1"/>
                      </a:solidFill>
                      <a:latin typeface="ＭＳ Ｐゴシック" charset="0"/>
                    </a:rPr>
                    <a:t>一般的建议</a:t>
                  </a:r>
                </a:p>
              </p:txBody>
            </p:sp>
            <p:sp>
              <p:nvSpPr>
                <p:cNvPr id="245" name="Rectangle 60"/>
                <p:cNvSpPr>
                  <a:spLocks noChangeArrowheads="1"/>
                </p:cNvSpPr>
                <p:nvPr/>
              </p:nvSpPr>
              <p:spPr bwMode="auto">
                <a:xfrm>
                  <a:off x="846" y="1382"/>
                  <a:ext cx="1101" cy="77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27" name="Group 63"/>
              <p:cNvGrpSpPr>
                <a:grpSpLocks/>
              </p:cNvGrpSpPr>
              <p:nvPr/>
            </p:nvGrpSpPr>
            <p:grpSpPr bwMode="auto">
              <a:xfrm>
                <a:off x="1947" y="1382"/>
                <a:ext cx="1101" cy="778"/>
                <a:chOff x="1947" y="1382"/>
                <a:chExt cx="1101" cy="778"/>
              </a:xfrm>
            </p:grpSpPr>
            <p:sp>
              <p:nvSpPr>
                <p:cNvPr id="242" name="Rectangle 16"/>
                <p:cNvSpPr>
                  <a:spLocks noChangeArrowheads="1"/>
                </p:cNvSpPr>
                <p:nvPr/>
              </p:nvSpPr>
              <p:spPr bwMode="auto">
                <a:xfrm>
                  <a:off x="1979" y="1382"/>
                  <a:ext cx="1039" cy="7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2800">
                      <a:solidFill>
                        <a:schemeClr val="tx1"/>
                      </a:solidFill>
                      <a:latin typeface="ＭＳ Ｐゴシック" charset="0"/>
                    </a:rPr>
                    <a:t>特殊的建议</a:t>
                  </a:r>
                </a:p>
              </p:txBody>
            </p:sp>
            <p:sp>
              <p:nvSpPr>
                <p:cNvPr id="243" name="Rectangle 62"/>
                <p:cNvSpPr>
                  <a:spLocks noChangeArrowheads="1"/>
                </p:cNvSpPr>
                <p:nvPr/>
              </p:nvSpPr>
              <p:spPr bwMode="auto">
                <a:xfrm>
                  <a:off x="1947" y="1382"/>
                  <a:ext cx="1101" cy="77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28" name="Group 65"/>
              <p:cNvGrpSpPr>
                <a:grpSpLocks/>
              </p:cNvGrpSpPr>
              <p:nvPr/>
            </p:nvGrpSpPr>
            <p:grpSpPr bwMode="auto">
              <a:xfrm>
                <a:off x="3048" y="1382"/>
                <a:ext cx="1101" cy="778"/>
                <a:chOff x="3048" y="1382"/>
                <a:chExt cx="1101" cy="778"/>
              </a:xfrm>
            </p:grpSpPr>
            <p:sp>
              <p:nvSpPr>
                <p:cNvPr id="240" name="Rectangle 17"/>
                <p:cNvSpPr>
                  <a:spLocks noChangeArrowheads="1"/>
                </p:cNvSpPr>
                <p:nvPr/>
              </p:nvSpPr>
              <p:spPr bwMode="auto">
                <a:xfrm>
                  <a:off x="3080" y="1382"/>
                  <a:ext cx="1037" cy="7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2800">
                      <a:solidFill>
                        <a:schemeClr val="tx1"/>
                      </a:solidFill>
                      <a:latin typeface="ＭＳ Ｐゴシック" charset="0"/>
                    </a:rPr>
                    <a:t>恶意的责备</a:t>
                  </a:r>
                  <a:endParaRPr lang="en-US" altLang="zh-CN" sz="2800">
                    <a:solidFill>
                      <a:schemeClr val="tx1"/>
                    </a:solidFill>
                    <a:latin typeface="ＭＳ Ｐゴシック" charset="0"/>
                  </a:endParaRPr>
                </a:p>
              </p:txBody>
            </p:sp>
            <p:sp>
              <p:nvSpPr>
                <p:cNvPr id="241" name="Rectangle 64"/>
                <p:cNvSpPr>
                  <a:spLocks noChangeArrowheads="1"/>
                </p:cNvSpPr>
                <p:nvPr/>
              </p:nvSpPr>
              <p:spPr bwMode="auto">
                <a:xfrm>
                  <a:off x="3048" y="1382"/>
                  <a:ext cx="1101" cy="77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29" name="Group 69"/>
              <p:cNvGrpSpPr>
                <a:grpSpLocks/>
              </p:cNvGrpSpPr>
              <p:nvPr/>
            </p:nvGrpSpPr>
            <p:grpSpPr bwMode="auto">
              <a:xfrm>
                <a:off x="0" y="2160"/>
                <a:ext cx="846" cy="903"/>
                <a:chOff x="0" y="2160"/>
                <a:chExt cx="846" cy="903"/>
              </a:xfrm>
            </p:grpSpPr>
            <p:sp>
              <p:nvSpPr>
                <p:cNvPr id="236" name="Rectangle 68"/>
                <p:cNvSpPr>
                  <a:spLocks noChangeArrowheads="1"/>
                </p:cNvSpPr>
                <p:nvPr/>
              </p:nvSpPr>
              <p:spPr bwMode="auto">
                <a:xfrm>
                  <a:off x="0" y="2160"/>
                  <a:ext cx="846" cy="904"/>
                </a:xfrm>
                <a:prstGeom prst="rect">
                  <a:avLst/>
                </a:prstGeom>
                <a:solidFill>
                  <a:srgbClr val="B2B2B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nvGrpSpPr>
                <p:cNvPr id="175168" name="Group 67"/>
                <p:cNvGrpSpPr>
                  <a:grpSpLocks/>
                </p:cNvGrpSpPr>
                <p:nvPr/>
              </p:nvGrpSpPr>
              <p:grpSpPr bwMode="auto">
                <a:xfrm>
                  <a:off x="0" y="2160"/>
                  <a:ext cx="846" cy="903"/>
                  <a:chOff x="0" y="2160"/>
                  <a:chExt cx="846" cy="903"/>
                </a:xfrm>
              </p:grpSpPr>
              <p:sp>
                <p:nvSpPr>
                  <p:cNvPr id="238" name="Rectangle 18"/>
                  <p:cNvSpPr>
                    <a:spLocks noChangeArrowheads="1"/>
                  </p:cNvSpPr>
                  <p:nvPr/>
                </p:nvSpPr>
                <p:spPr bwMode="auto">
                  <a:xfrm>
                    <a:off x="32" y="2160"/>
                    <a:ext cx="782" cy="904"/>
                  </a:xfrm>
                  <a:prstGeom prst="rect">
                    <a:avLst/>
                  </a:prstGeom>
                  <a:solidFill>
                    <a:srgbClr val="B2B2B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2800">
                        <a:solidFill>
                          <a:schemeClr val="tx1"/>
                        </a:solidFill>
                        <a:latin typeface="ＭＳ Ｐゴシック" charset="0"/>
                      </a:rPr>
                      <a:t>说话人</a:t>
                    </a:r>
                  </a:p>
                </p:txBody>
              </p:sp>
              <p:sp>
                <p:nvSpPr>
                  <p:cNvPr id="239" name="Rectangle 66"/>
                  <p:cNvSpPr>
                    <a:spLocks noChangeArrowheads="1"/>
                  </p:cNvSpPr>
                  <p:nvPr/>
                </p:nvSpPr>
                <p:spPr bwMode="auto">
                  <a:xfrm>
                    <a:off x="0" y="2160"/>
                    <a:ext cx="846" cy="90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grpSp>
            <p:nvGrpSpPr>
              <p:cNvPr id="175130" name="Group 71"/>
              <p:cNvGrpSpPr>
                <a:grpSpLocks/>
              </p:cNvGrpSpPr>
              <p:nvPr/>
            </p:nvGrpSpPr>
            <p:grpSpPr bwMode="auto">
              <a:xfrm>
                <a:off x="846" y="2160"/>
                <a:ext cx="1101" cy="903"/>
                <a:chOff x="846" y="2160"/>
                <a:chExt cx="1101" cy="903"/>
              </a:xfrm>
            </p:grpSpPr>
            <p:sp>
              <p:nvSpPr>
                <p:cNvPr id="234" name="Rectangle 19"/>
                <p:cNvSpPr>
                  <a:spLocks noChangeArrowheads="1"/>
                </p:cNvSpPr>
                <p:nvPr/>
              </p:nvSpPr>
              <p:spPr bwMode="auto">
                <a:xfrm>
                  <a:off x="878" y="2160"/>
                  <a:ext cx="1037" cy="9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2400">
                      <a:solidFill>
                        <a:schemeClr val="tx1"/>
                      </a:solidFill>
                      <a:latin typeface="ＭＳ Ｐゴシック" charset="0"/>
                    </a:rPr>
                    <a:t>以利法</a:t>
                  </a:r>
                </a:p>
                <a:p>
                  <a:pPr algn="ctr" eaLnBrk="0" hangingPunct="0">
                    <a:lnSpc>
                      <a:spcPct val="100000"/>
                    </a:lnSpc>
                  </a:pPr>
                  <a:r>
                    <a:rPr lang="zh-CN" altLang="en-US" sz="2400">
                      <a:solidFill>
                        <a:schemeClr val="tx1"/>
                      </a:solidFill>
                      <a:latin typeface="ＭＳ Ｐゴシック" charset="0"/>
                    </a:rPr>
                    <a:t>比勒达</a:t>
                  </a:r>
                </a:p>
                <a:p>
                  <a:pPr algn="ctr" eaLnBrk="0" hangingPunct="0">
                    <a:lnSpc>
                      <a:spcPct val="100000"/>
                    </a:lnSpc>
                  </a:pPr>
                  <a:r>
                    <a:rPr lang="zh-CN" altLang="en-US" sz="2400">
                      <a:solidFill>
                        <a:schemeClr val="tx1"/>
                      </a:solidFill>
                      <a:latin typeface="ＭＳ Ｐゴシック" charset="0"/>
                    </a:rPr>
                    <a:t>锁法</a:t>
                  </a:r>
                  <a:r>
                    <a:rPr lang="zh-CN" altLang="en-US" sz="2800">
                      <a:solidFill>
                        <a:schemeClr val="tx1"/>
                      </a:solidFill>
                      <a:latin typeface="ＭＳ Ｐゴシック" charset="0"/>
                    </a:rPr>
                    <a:t> </a:t>
                  </a:r>
                </a:p>
              </p:txBody>
            </p:sp>
            <p:sp>
              <p:nvSpPr>
                <p:cNvPr id="235" name="Rectangle 70"/>
                <p:cNvSpPr>
                  <a:spLocks noChangeArrowheads="1"/>
                </p:cNvSpPr>
                <p:nvPr/>
              </p:nvSpPr>
              <p:spPr bwMode="auto">
                <a:xfrm>
                  <a:off x="846" y="2160"/>
                  <a:ext cx="1101" cy="90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31" name="Group 73"/>
              <p:cNvGrpSpPr>
                <a:grpSpLocks/>
              </p:cNvGrpSpPr>
              <p:nvPr/>
            </p:nvGrpSpPr>
            <p:grpSpPr bwMode="auto">
              <a:xfrm>
                <a:off x="1947" y="2160"/>
                <a:ext cx="1101" cy="903"/>
                <a:chOff x="1947" y="2160"/>
                <a:chExt cx="1101" cy="903"/>
              </a:xfrm>
            </p:grpSpPr>
            <p:sp>
              <p:nvSpPr>
                <p:cNvPr id="232" name="Rectangle 20"/>
                <p:cNvSpPr>
                  <a:spLocks noChangeArrowheads="1"/>
                </p:cNvSpPr>
                <p:nvPr/>
              </p:nvSpPr>
              <p:spPr bwMode="auto">
                <a:xfrm>
                  <a:off x="1979" y="2160"/>
                  <a:ext cx="1039" cy="9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chemeClr val="tx1"/>
                      </a:solidFill>
                      <a:latin typeface="ＭＳ Ｐゴシック" charset="0"/>
                    </a:rPr>
                    <a:t> </a:t>
                  </a:r>
                  <a:r>
                    <a:rPr lang="zh-CN" altLang="en-US" sz="2400">
                      <a:solidFill>
                        <a:schemeClr val="tx1"/>
                      </a:solidFill>
                      <a:latin typeface="ＭＳ Ｐゴシック" charset="0"/>
                    </a:rPr>
                    <a:t>以利法</a:t>
                  </a:r>
                </a:p>
                <a:p>
                  <a:pPr algn="ctr" eaLnBrk="0" hangingPunct="0">
                    <a:lnSpc>
                      <a:spcPct val="100000"/>
                    </a:lnSpc>
                  </a:pPr>
                  <a:r>
                    <a:rPr lang="zh-CN" altLang="en-US" sz="2400">
                      <a:solidFill>
                        <a:schemeClr val="tx1"/>
                      </a:solidFill>
                      <a:latin typeface="ＭＳ Ｐゴシック" charset="0"/>
                    </a:rPr>
                    <a:t>比勒达</a:t>
                  </a:r>
                </a:p>
                <a:p>
                  <a:pPr algn="ctr" eaLnBrk="0" hangingPunct="0">
                    <a:lnSpc>
                      <a:spcPct val="100000"/>
                    </a:lnSpc>
                  </a:pPr>
                  <a:r>
                    <a:rPr lang="zh-CN" altLang="en-US" sz="2400">
                      <a:solidFill>
                        <a:schemeClr val="tx1"/>
                      </a:solidFill>
                      <a:latin typeface="ＭＳ Ｐゴシック" charset="0"/>
                    </a:rPr>
                    <a:t>琐法</a:t>
                  </a:r>
                  <a:r>
                    <a:rPr lang="zh-CN" altLang="en-US" sz="2800">
                      <a:solidFill>
                        <a:schemeClr val="tx1"/>
                      </a:solidFill>
                      <a:latin typeface="ＭＳ Ｐゴシック" charset="0"/>
                    </a:rPr>
                    <a:t> </a:t>
                  </a:r>
                </a:p>
              </p:txBody>
            </p:sp>
            <p:sp>
              <p:nvSpPr>
                <p:cNvPr id="233" name="Rectangle 72"/>
                <p:cNvSpPr>
                  <a:spLocks noChangeArrowheads="1"/>
                </p:cNvSpPr>
                <p:nvPr/>
              </p:nvSpPr>
              <p:spPr bwMode="auto">
                <a:xfrm>
                  <a:off x="1947" y="2160"/>
                  <a:ext cx="1101" cy="90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32" name="Group 75"/>
              <p:cNvGrpSpPr>
                <a:grpSpLocks/>
              </p:cNvGrpSpPr>
              <p:nvPr/>
            </p:nvGrpSpPr>
            <p:grpSpPr bwMode="auto">
              <a:xfrm>
                <a:off x="3048" y="2160"/>
                <a:ext cx="1101" cy="903"/>
                <a:chOff x="3048" y="2160"/>
                <a:chExt cx="1101" cy="903"/>
              </a:xfrm>
            </p:grpSpPr>
            <p:sp>
              <p:nvSpPr>
                <p:cNvPr id="230" name="Rectangle 21"/>
                <p:cNvSpPr>
                  <a:spLocks noChangeArrowheads="1"/>
                </p:cNvSpPr>
                <p:nvPr/>
              </p:nvSpPr>
              <p:spPr bwMode="auto">
                <a:xfrm>
                  <a:off x="3080" y="2160"/>
                  <a:ext cx="1037" cy="9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chemeClr val="tx1"/>
                      </a:solidFill>
                      <a:latin typeface="ＭＳ Ｐゴシック" charset="0"/>
                    </a:rPr>
                    <a:t> </a:t>
                  </a:r>
                  <a:r>
                    <a:rPr lang="zh-CN" altLang="en-US" sz="2400">
                      <a:solidFill>
                        <a:schemeClr val="tx1"/>
                      </a:solidFill>
                      <a:latin typeface="ＭＳ Ｐゴシック" charset="0"/>
                    </a:rPr>
                    <a:t>以利法</a:t>
                  </a:r>
                </a:p>
                <a:p>
                  <a:pPr algn="ctr" eaLnBrk="0" hangingPunct="0">
                    <a:lnSpc>
                      <a:spcPct val="100000"/>
                    </a:lnSpc>
                  </a:pPr>
                  <a:r>
                    <a:rPr lang="zh-CN" altLang="en-US" sz="2400">
                      <a:solidFill>
                        <a:schemeClr val="tx1"/>
                      </a:solidFill>
                      <a:latin typeface="ＭＳ Ｐゴシック" charset="0"/>
                    </a:rPr>
                    <a:t>比勒达</a:t>
                  </a:r>
                </a:p>
              </p:txBody>
            </p:sp>
            <p:sp>
              <p:nvSpPr>
                <p:cNvPr id="231" name="Rectangle 74"/>
                <p:cNvSpPr>
                  <a:spLocks noChangeArrowheads="1"/>
                </p:cNvSpPr>
                <p:nvPr/>
              </p:nvSpPr>
              <p:spPr bwMode="auto">
                <a:xfrm>
                  <a:off x="3048" y="2160"/>
                  <a:ext cx="1101" cy="90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33" name="Group 79"/>
              <p:cNvGrpSpPr>
                <a:grpSpLocks/>
              </p:cNvGrpSpPr>
              <p:nvPr/>
            </p:nvGrpSpPr>
            <p:grpSpPr bwMode="auto">
              <a:xfrm>
                <a:off x="0" y="3063"/>
                <a:ext cx="846" cy="653"/>
                <a:chOff x="0" y="3063"/>
                <a:chExt cx="846" cy="653"/>
              </a:xfrm>
            </p:grpSpPr>
            <p:sp>
              <p:nvSpPr>
                <p:cNvPr id="226" name="Rectangle 78"/>
                <p:cNvSpPr>
                  <a:spLocks noChangeArrowheads="1"/>
                </p:cNvSpPr>
                <p:nvPr/>
              </p:nvSpPr>
              <p:spPr bwMode="auto">
                <a:xfrm>
                  <a:off x="0" y="3067"/>
                  <a:ext cx="846" cy="652"/>
                </a:xfrm>
                <a:prstGeom prst="rect">
                  <a:avLst/>
                </a:prstGeom>
                <a:solidFill>
                  <a:srgbClr val="B2B2B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nvGrpSpPr>
                <p:cNvPr id="175158" name="Group 77"/>
                <p:cNvGrpSpPr>
                  <a:grpSpLocks/>
                </p:cNvGrpSpPr>
                <p:nvPr/>
              </p:nvGrpSpPr>
              <p:grpSpPr bwMode="auto">
                <a:xfrm>
                  <a:off x="0" y="3063"/>
                  <a:ext cx="846" cy="653"/>
                  <a:chOff x="0" y="3063"/>
                  <a:chExt cx="846" cy="653"/>
                </a:xfrm>
              </p:grpSpPr>
              <p:sp>
                <p:nvSpPr>
                  <p:cNvPr id="228" name="Rectangle 22"/>
                  <p:cNvSpPr>
                    <a:spLocks noChangeArrowheads="1"/>
                  </p:cNvSpPr>
                  <p:nvPr/>
                </p:nvSpPr>
                <p:spPr bwMode="auto">
                  <a:xfrm>
                    <a:off x="32" y="3067"/>
                    <a:ext cx="782" cy="652"/>
                  </a:xfrm>
                  <a:prstGeom prst="rect">
                    <a:avLst/>
                  </a:prstGeom>
                  <a:solidFill>
                    <a:srgbClr val="B2B2B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2800">
                        <a:solidFill>
                          <a:schemeClr val="tx1"/>
                        </a:solidFill>
                        <a:latin typeface="ＭＳ Ｐゴシック" charset="0"/>
                      </a:rPr>
                      <a:t>长度</a:t>
                    </a:r>
                  </a:p>
                </p:txBody>
              </p:sp>
              <p:sp>
                <p:nvSpPr>
                  <p:cNvPr id="229" name="Rectangle 76"/>
                  <p:cNvSpPr>
                    <a:spLocks noChangeArrowheads="1"/>
                  </p:cNvSpPr>
                  <p:nvPr/>
                </p:nvSpPr>
                <p:spPr bwMode="auto">
                  <a:xfrm>
                    <a:off x="0" y="3067"/>
                    <a:ext cx="846" cy="6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grpSp>
            <p:nvGrpSpPr>
              <p:cNvPr id="175134" name="Group 81"/>
              <p:cNvGrpSpPr>
                <a:grpSpLocks/>
              </p:cNvGrpSpPr>
              <p:nvPr/>
            </p:nvGrpSpPr>
            <p:grpSpPr bwMode="auto">
              <a:xfrm>
                <a:off x="846" y="3063"/>
                <a:ext cx="1101" cy="653"/>
                <a:chOff x="846" y="3063"/>
                <a:chExt cx="1101" cy="653"/>
              </a:xfrm>
            </p:grpSpPr>
            <p:sp>
              <p:nvSpPr>
                <p:cNvPr id="224" name="Rectangle 23"/>
                <p:cNvSpPr>
                  <a:spLocks noChangeArrowheads="1"/>
                </p:cNvSpPr>
                <p:nvPr/>
              </p:nvSpPr>
              <p:spPr bwMode="auto">
                <a:xfrm>
                  <a:off x="878" y="3067"/>
                  <a:ext cx="1037" cy="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chemeClr val="tx1"/>
                      </a:solidFill>
                      <a:latin typeface="ＭＳ Ｐゴシック" charset="0"/>
                    </a:rPr>
                    <a:t> 12 </a:t>
                  </a:r>
                  <a:r>
                    <a:rPr lang="zh-CN" altLang="en-US" sz="2800">
                      <a:solidFill>
                        <a:schemeClr val="tx1"/>
                      </a:solidFill>
                      <a:latin typeface="ＭＳ Ｐゴシック" charset="0"/>
                    </a:rPr>
                    <a:t>章</a:t>
                  </a:r>
                </a:p>
              </p:txBody>
            </p:sp>
            <p:sp>
              <p:nvSpPr>
                <p:cNvPr id="225" name="Rectangle 80"/>
                <p:cNvSpPr>
                  <a:spLocks noChangeArrowheads="1"/>
                </p:cNvSpPr>
                <p:nvPr/>
              </p:nvSpPr>
              <p:spPr bwMode="auto">
                <a:xfrm>
                  <a:off x="846" y="3067"/>
                  <a:ext cx="1101" cy="6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35" name="Group 83"/>
              <p:cNvGrpSpPr>
                <a:grpSpLocks/>
              </p:cNvGrpSpPr>
              <p:nvPr/>
            </p:nvGrpSpPr>
            <p:grpSpPr bwMode="auto">
              <a:xfrm>
                <a:off x="1947" y="3063"/>
                <a:ext cx="1101" cy="653"/>
                <a:chOff x="1947" y="3063"/>
                <a:chExt cx="1101" cy="653"/>
              </a:xfrm>
            </p:grpSpPr>
            <p:sp>
              <p:nvSpPr>
                <p:cNvPr id="222" name="Rectangle 24"/>
                <p:cNvSpPr>
                  <a:spLocks noChangeArrowheads="1"/>
                </p:cNvSpPr>
                <p:nvPr/>
              </p:nvSpPr>
              <p:spPr bwMode="auto">
                <a:xfrm>
                  <a:off x="1979" y="3067"/>
                  <a:ext cx="1039" cy="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chemeClr val="tx1"/>
                      </a:solidFill>
                      <a:latin typeface="ＭＳ Ｐゴシック" charset="0"/>
                    </a:rPr>
                    <a:t> 7 </a:t>
                  </a:r>
                  <a:r>
                    <a:rPr lang="zh-CN" altLang="en-US" sz="2800">
                      <a:solidFill>
                        <a:schemeClr val="tx1"/>
                      </a:solidFill>
                      <a:latin typeface="ＭＳ Ｐゴシック" charset="0"/>
                    </a:rPr>
                    <a:t>章</a:t>
                  </a:r>
                </a:p>
              </p:txBody>
            </p:sp>
            <p:sp>
              <p:nvSpPr>
                <p:cNvPr id="223" name="Rectangle 82"/>
                <p:cNvSpPr>
                  <a:spLocks noChangeArrowheads="1"/>
                </p:cNvSpPr>
                <p:nvPr/>
              </p:nvSpPr>
              <p:spPr bwMode="auto">
                <a:xfrm>
                  <a:off x="1947" y="3067"/>
                  <a:ext cx="1101" cy="6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36" name="Group 85"/>
              <p:cNvGrpSpPr>
                <a:grpSpLocks/>
              </p:cNvGrpSpPr>
              <p:nvPr/>
            </p:nvGrpSpPr>
            <p:grpSpPr bwMode="auto">
              <a:xfrm>
                <a:off x="3048" y="3063"/>
                <a:ext cx="1101" cy="653"/>
                <a:chOff x="3048" y="3063"/>
                <a:chExt cx="1101" cy="653"/>
              </a:xfrm>
            </p:grpSpPr>
            <p:sp>
              <p:nvSpPr>
                <p:cNvPr id="220" name="Rectangle 25"/>
                <p:cNvSpPr>
                  <a:spLocks noChangeArrowheads="1"/>
                </p:cNvSpPr>
                <p:nvPr/>
              </p:nvSpPr>
              <p:spPr bwMode="auto">
                <a:xfrm>
                  <a:off x="3080" y="3067"/>
                  <a:ext cx="1037" cy="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chemeClr val="tx1"/>
                      </a:solidFill>
                      <a:latin typeface="ＭＳ Ｐゴシック" charset="0"/>
                    </a:rPr>
                    <a:t> 5 </a:t>
                  </a:r>
                  <a:r>
                    <a:rPr lang="zh-CN" altLang="en-US" sz="2800">
                      <a:solidFill>
                        <a:schemeClr val="tx1"/>
                      </a:solidFill>
                      <a:latin typeface="ＭＳ Ｐゴシック" charset="0"/>
                    </a:rPr>
                    <a:t>章</a:t>
                  </a:r>
                </a:p>
              </p:txBody>
            </p:sp>
            <p:sp>
              <p:nvSpPr>
                <p:cNvPr id="221" name="Rectangle 84"/>
                <p:cNvSpPr>
                  <a:spLocks noChangeArrowheads="1"/>
                </p:cNvSpPr>
                <p:nvPr/>
              </p:nvSpPr>
              <p:spPr bwMode="auto">
                <a:xfrm>
                  <a:off x="3048" y="3067"/>
                  <a:ext cx="1101" cy="6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37" name="Group 89"/>
              <p:cNvGrpSpPr>
                <a:grpSpLocks/>
              </p:cNvGrpSpPr>
              <p:nvPr/>
            </p:nvGrpSpPr>
            <p:grpSpPr bwMode="auto">
              <a:xfrm>
                <a:off x="0" y="3716"/>
                <a:ext cx="846" cy="653"/>
                <a:chOff x="0" y="3716"/>
                <a:chExt cx="846" cy="653"/>
              </a:xfrm>
            </p:grpSpPr>
            <p:sp>
              <p:nvSpPr>
                <p:cNvPr id="216" name="Rectangle 88"/>
                <p:cNvSpPr>
                  <a:spLocks noChangeArrowheads="1"/>
                </p:cNvSpPr>
                <p:nvPr/>
              </p:nvSpPr>
              <p:spPr bwMode="auto">
                <a:xfrm>
                  <a:off x="0" y="3716"/>
                  <a:ext cx="846" cy="653"/>
                </a:xfrm>
                <a:prstGeom prst="rect">
                  <a:avLst/>
                </a:prstGeom>
                <a:solidFill>
                  <a:srgbClr val="B2B2B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nvGrpSpPr>
                <p:cNvPr id="175148" name="Group 87"/>
                <p:cNvGrpSpPr>
                  <a:grpSpLocks/>
                </p:cNvGrpSpPr>
                <p:nvPr/>
              </p:nvGrpSpPr>
              <p:grpSpPr bwMode="auto">
                <a:xfrm>
                  <a:off x="0" y="3716"/>
                  <a:ext cx="846" cy="653"/>
                  <a:chOff x="0" y="3716"/>
                  <a:chExt cx="846" cy="653"/>
                </a:xfrm>
              </p:grpSpPr>
              <p:sp>
                <p:nvSpPr>
                  <p:cNvPr id="218" name="Rectangle 26"/>
                  <p:cNvSpPr>
                    <a:spLocks noChangeArrowheads="1"/>
                  </p:cNvSpPr>
                  <p:nvPr/>
                </p:nvSpPr>
                <p:spPr bwMode="auto">
                  <a:xfrm>
                    <a:off x="32" y="3716"/>
                    <a:ext cx="782" cy="653"/>
                  </a:xfrm>
                  <a:prstGeom prst="rect">
                    <a:avLst/>
                  </a:prstGeom>
                  <a:solidFill>
                    <a:srgbClr val="B2B2B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2800" dirty="0">
                        <a:solidFill>
                          <a:schemeClr val="tx1"/>
                        </a:solidFill>
                        <a:latin typeface="ＭＳ Ｐゴシック" charset="0"/>
                      </a:rPr>
                      <a:t>经文</a:t>
                    </a:r>
                  </a:p>
                </p:txBody>
              </p:sp>
              <p:sp>
                <p:nvSpPr>
                  <p:cNvPr id="219" name="Rectangle 86"/>
                  <p:cNvSpPr>
                    <a:spLocks noChangeArrowheads="1"/>
                  </p:cNvSpPr>
                  <p:nvPr/>
                </p:nvSpPr>
                <p:spPr bwMode="auto">
                  <a:xfrm>
                    <a:off x="0" y="3716"/>
                    <a:ext cx="846" cy="65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grpSp>
            <p:nvGrpSpPr>
              <p:cNvPr id="175138" name="Group 91"/>
              <p:cNvGrpSpPr>
                <a:grpSpLocks/>
              </p:cNvGrpSpPr>
              <p:nvPr/>
            </p:nvGrpSpPr>
            <p:grpSpPr bwMode="auto">
              <a:xfrm>
                <a:off x="846" y="3716"/>
                <a:ext cx="1101" cy="653"/>
                <a:chOff x="846" y="3716"/>
                <a:chExt cx="1101" cy="653"/>
              </a:xfrm>
            </p:grpSpPr>
            <p:sp>
              <p:nvSpPr>
                <p:cNvPr id="214" name="Rectangle 27"/>
                <p:cNvSpPr>
                  <a:spLocks noChangeArrowheads="1"/>
                </p:cNvSpPr>
                <p:nvPr/>
              </p:nvSpPr>
              <p:spPr bwMode="auto">
                <a:xfrm>
                  <a:off x="878" y="3716"/>
                  <a:ext cx="1037" cy="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chemeClr val="tx1"/>
                      </a:solidFill>
                      <a:latin typeface="ＭＳ Ｐゴシック" charset="0"/>
                    </a:rPr>
                    <a:t> </a:t>
                  </a:r>
                  <a:r>
                    <a:rPr lang="zh-CN" altLang="en-US" sz="2800">
                      <a:solidFill>
                        <a:schemeClr val="tx1"/>
                      </a:solidFill>
                      <a:latin typeface="ＭＳ Ｐゴシック" charset="0"/>
                    </a:rPr>
                    <a:t>伯</a:t>
                  </a:r>
                  <a:r>
                    <a:rPr lang="en-US" altLang="zh-CN" sz="2800">
                      <a:solidFill>
                        <a:schemeClr val="tx1"/>
                      </a:solidFill>
                      <a:latin typeface="ＭＳ Ｐゴシック" charset="0"/>
                    </a:rPr>
                    <a:t>3–14</a:t>
                  </a:r>
                  <a:endParaRPr lang="zh-CN" altLang="en-US" sz="2800">
                    <a:solidFill>
                      <a:schemeClr val="tx1"/>
                    </a:solidFill>
                    <a:latin typeface="ＭＳ Ｐゴシック" charset="0"/>
                  </a:endParaRPr>
                </a:p>
              </p:txBody>
            </p:sp>
            <p:sp>
              <p:nvSpPr>
                <p:cNvPr id="215" name="Rectangle 90"/>
                <p:cNvSpPr>
                  <a:spLocks noChangeArrowheads="1"/>
                </p:cNvSpPr>
                <p:nvPr/>
              </p:nvSpPr>
              <p:spPr bwMode="auto">
                <a:xfrm>
                  <a:off x="846" y="3716"/>
                  <a:ext cx="1101" cy="65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39" name="Group 93"/>
              <p:cNvGrpSpPr>
                <a:grpSpLocks/>
              </p:cNvGrpSpPr>
              <p:nvPr/>
            </p:nvGrpSpPr>
            <p:grpSpPr bwMode="auto">
              <a:xfrm>
                <a:off x="1947" y="3716"/>
                <a:ext cx="1101" cy="653"/>
                <a:chOff x="1947" y="3716"/>
                <a:chExt cx="1101" cy="653"/>
              </a:xfrm>
            </p:grpSpPr>
            <p:sp>
              <p:nvSpPr>
                <p:cNvPr id="212" name="Rectangle 28"/>
                <p:cNvSpPr>
                  <a:spLocks noChangeArrowheads="1"/>
                </p:cNvSpPr>
                <p:nvPr/>
              </p:nvSpPr>
              <p:spPr bwMode="auto">
                <a:xfrm>
                  <a:off x="1979" y="3716"/>
                  <a:ext cx="1039" cy="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chemeClr val="tx1"/>
                      </a:solidFill>
                      <a:latin typeface="ＭＳ Ｐゴシック" charset="0"/>
                    </a:rPr>
                    <a:t> </a:t>
                  </a:r>
                  <a:r>
                    <a:rPr lang="zh-CN" altLang="en-US" sz="2800">
                      <a:solidFill>
                        <a:schemeClr val="tx1"/>
                      </a:solidFill>
                      <a:latin typeface="ＭＳ Ｐゴシック" charset="0"/>
                    </a:rPr>
                    <a:t>伯</a:t>
                  </a:r>
                  <a:r>
                    <a:rPr lang="en-US" altLang="zh-CN" sz="2800">
                      <a:solidFill>
                        <a:schemeClr val="tx1"/>
                      </a:solidFill>
                      <a:latin typeface="ＭＳ Ｐゴシック" charset="0"/>
                    </a:rPr>
                    <a:t>15–21</a:t>
                  </a:r>
                  <a:endParaRPr lang="zh-CN" altLang="en-US" sz="2800">
                    <a:solidFill>
                      <a:schemeClr val="tx1"/>
                    </a:solidFill>
                    <a:latin typeface="ＭＳ Ｐゴシック" charset="0"/>
                  </a:endParaRPr>
                </a:p>
              </p:txBody>
            </p:sp>
            <p:sp>
              <p:nvSpPr>
                <p:cNvPr id="213" name="Rectangle 92"/>
                <p:cNvSpPr>
                  <a:spLocks noChangeArrowheads="1"/>
                </p:cNvSpPr>
                <p:nvPr/>
              </p:nvSpPr>
              <p:spPr bwMode="auto">
                <a:xfrm>
                  <a:off x="1947" y="3716"/>
                  <a:ext cx="1101" cy="65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nvGrpSpPr>
              <p:cNvPr id="175140" name="Group 95"/>
              <p:cNvGrpSpPr>
                <a:grpSpLocks/>
              </p:cNvGrpSpPr>
              <p:nvPr/>
            </p:nvGrpSpPr>
            <p:grpSpPr bwMode="auto">
              <a:xfrm>
                <a:off x="3048" y="3716"/>
                <a:ext cx="1101" cy="653"/>
                <a:chOff x="3048" y="3716"/>
                <a:chExt cx="1101" cy="653"/>
              </a:xfrm>
            </p:grpSpPr>
            <p:sp>
              <p:nvSpPr>
                <p:cNvPr id="210" name="Rectangle 29"/>
                <p:cNvSpPr>
                  <a:spLocks noChangeArrowheads="1"/>
                </p:cNvSpPr>
                <p:nvPr/>
              </p:nvSpPr>
              <p:spPr bwMode="auto">
                <a:xfrm>
                  <a:off x="3080" y="3716"/>
                  <a:ext cx="1037" cy="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en-US" altLang="zh-CN" sz="2800">
                      <a:solidFill>
                        <a:schemeClr val="tx1"/>
                      </a:solidFill>
                      <a:latin typeface="ＭＳ Ｐゴシック" charset="0"/>
                    </a:rPr>
                    <a:t> </a:t>
                  </a:r>
                  <a:r>
                    <a:rPr lang="zh-CN" altLang="en-US" sz="2800">
                      <a:solidFill>
                        <a:schemeClr val="tx1"/>
                      </a:solidFill>
                      <a:latin typeface="ＭＳ Ｐゴシック" charset="0"/>
                    </a:rPr>
                    <a:t>伯</a:t>
                  </a:r>
                  <a:r>
                    <a:rPr lang="en-US" altLang="zh-CN" sz="2800">
                      <a:solidFill>
                        <a:schemeClr val="tx1"/>
                      </a:solidFill>
                      <a:latin typeface="ＭＳ Ｐゴシック" charset="0"/>
                    </a:rPr>
                    <a:t>22–26</a:t>
                  </a:r>
                  <a:endParaRPr lang="zh-CN" altLang="en-US" sz="2800">
                    <a:solidFill>
                      <a:schemeClr val="tx1"/>
                    </a:solidFill>
                    <a:latin typeface="ＭＳ Ｐゴシック" charset="0"/>
                  </a:endParaRPr>
                </a:p>
              </p:txBody>
            </p:sp>
            <p:sp>
              <p:nvSpPr>
                <p:cNvPr id="211" name="Rectangle 94"/>
                <p:cNvSpPr>
                  <a:spLocks noChangeArrowheads="1"/>
                </p:cNvSpPr>
                <p:nvPr/>
              </p:nvSpPr>
              <p:spPr bwMode="auto">
                <a:xfrm>
                  <a:off x="3048" y="3716"/>
                  <a:ext cx="1101" cy="65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grpSp>
        <p:sp>
          <p:nvSpPr>
            <p:cNvPr id="185" name="Rectangle 97"/>
            <p:cNvSpPr>
              <a:spLocks noChangeArrowheads="1"/>
            </p:cNvSpPr>
            <p:nvPr/>
          </p:nvSpPr>
          <p:spPr bwMode="auto">
            <a:xfrm>
              <a:off x="-4" y="-4"/>
              <a:ext cx="4157" cy="4377"/>
            </a:xfrm>
            <a:prstGeom prst="rect">
              <a:avLst/>
            </a:prstGeom>
            <a:noFill/>
            <a:ln w="1428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zh-CN" altLang="en-US" b="0">
                <a:latin typeface="ＭＳ Ｐゴシック" charset="0"/>
              </a:endParaRPr>
            </a:p>
          </p:txBody>
        </p:sp>
      </p:grpSp>
      <p:sp>
        <p:nvSpPr>
          <p:cNvPr id="175108" name="Rectangle 3"/>
          <p:cNvSpPr>
            <a:spLocks noGrp="1" noChangeArrowheads="1"/>
          </p:cNvSpPr>
          <p:nvPr>
            <p:ph type="title"/>
          </p:nvPr>
        </p:nvSpPr>
        <p:spPr>
          <a:xfrm>
            <a:off x="0" y="0"/>
            <a:ext cx="1905000" cy="2133600"/>
          </a:xfrm>
          <a:solidFill>
            <a:schemeClr val="tx1"/>
          </a:solidFill>
          <a:ln>
            <a:solidFill>
              <a:schemeClr val="tx1"/>
            </a:solidFill>
            <a:miter lim="800000"/>
            <a:headEnd/>
            <a:tailEnd/>
          </a:ln>
        </p:spPr>
        <p:txBody>
          <a:bodyPr/>
          <a:lstStyle/>
          <a:p>
            <a:pPr eaLnBrk="1" hangingPunct="1"/>
            <a:r>
              <a:rPr kumimoji="0" lang="en-US" sz="3200" b="1">
                <a:solidFill>
                  <a:srgbClr val="FFFFFF"/>
                </a:solidFill>
                <a:latin typeface="ＭＳ Ｐゴシック" charset="0"/>
                <a:ea typeface="ＭＳ Ｐゴシック" charset="0"/>
                <a:cs typeface="ＭＳ Ｐゴシック" charset="0"/>
              </a:rPr>
              <a:t>辩论回合</a:t>
            </a:r>
          </a:p>
        </p:txBody>
      </p:sp>
      <p:pic>
        <p:nvPicPr>
          <p:cNvPr id="175109" name="Picture 96" descr="job9781587432224.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905000" y="0"/>
            <a:ext cx="2362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10" name="Picture 97" descr="job9781587432224.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343400" y="0"/>
            <a:ext cx="2362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11" name="Picture 98" descr="job9781587432224.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781800" y="0"/>
            <a:ext cx="2362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 name="Rectangle 7"/>
          <p:cNvSpPr>
            <a:spLocks noChangeArrowheads="1"/>
          </p:cNvSpPr>
          <p:nvPr/>
        </p:nvSpPr>
        <p:spPr bwMode="auto">
          <a:xfrm>
            <a:off x="2057400" y="38100"/>
            <a:ext cx="1897063" cy="952500"/>
          </a:xfrm>
          <a:prstGeom prst="rect">
            <a:avLst/>
          </a:prstGeom>
          <a:noFill/>
          <a:ln w="12700" cap="sq">
            <a:noFill/>
            <a:miter lim="800000"/>
            <a:headEnd type="none" w="sm" len="sm"/>
            <a:tailEnd type="none" w="sm" len="sm"/>
          </a:ln>
          <a:effectLst/>
        </p:spPr>
        <p:txBody>
          <a:bodyPr lIns="0" tIns="0" rIns="0" bIns="0" anchor="ctr" anchorCtr="1"/>
          <a:lstStyle/>
          <a:p>
            <a:pPr algn="ctr">
              <a:lnSpc>
                <a:spcPct val="100000"/>
              </a:lnSpc>
              <a:defRPr/>
            </a:pPr>
            <a:r>
              <a:rPr lang="en-US" altLang="zh-CN" sz="6600" dirty="0">
                <a:solidFill>
                  <a:srgbClr val="FFFFFF"/>
                </a:solidFill>
                <a:effectLst>
                  <a:outerShdw blurRad="38100" dist="38100" dir="2700000" algn="tl">
                    <a:srgbClr val="000000"/>
                  </a:outerShdw>
                </a:effectLst>
                <a:ea typeface="宋体" charset="0"/>
                <a:cs typeface="宋体" charset="0"/>
              </a:rPr>
              <a:t> 1</a:t>
            </a:r>
            <a:endParaRPr lang="en-US" altLang="zh-CN" sz="6600" dirty="0">
              <a:solidFill>
                <a:schemeClr val="tx1"/>
              </a:solidFill>
              <a:effectLst>
                <a:outerShdw blurRad="38100" dist="38100" dir="2700000" algn="tl">
                  <a:srgbClr val="FFFFFF"/>
                </a:outerShdw>
              </a:effectLst>
              <a:ea typeface="宋体" charset="0"/>
              <a:cs typeface="宋体" charset="0"/>
            </a:endParaRPr>
          </a:p>
        </p:txBody>
      </p:sp>
      <p:sp>
        <p:nvSpPr>
          <p:cNvPr id="279" name="Rectangle 8"/>
          <p:cNvSpPr>
            <a:spLocks noChangeArrowheads="1"/>
          </p:cNvSpPr>
          <p:nvPr/>
        </p:nvSpPr>
        <p:spPr bwMode="auto">
          <a:xfrm>
            <a:off x="4478338" y="38100"/>
            <a:ext cx="1900237" cy="952500"/>
          </a:xfrm>
          <a:prstGeom prst="rect">
            <a:avLst/>
          </a:prstGeom>
          <a:noFill/>
          <a:ln w="12700" cap="sq">
            <a:noFill/>
            <a:miter lim="800000"/>
            <a:headEnd type="none" w="sm" len="sm"/>
            <a:tailEnd type="none" w="sm" len="sm"/>
          </a:ln>
          <a:effectLst/>
        </p:spPr>
        <p:txBody>
          <a:bodyPr lIns="0" tIns="0" rIns="0" bIns="0" anchor="ctr" anchorCtr="1"/>
          <a:lstStyle/>
          <a:p>
            <a:pPr algn="ctr">
              <a:lnSpc>
                <a:spcPct val="100000"/>
              </a:lnSpc>
              <a:defRPr/>
            </a:pPr>
            <a:r>
              <a:rPr lang="en-US" altLang="zh-CN" sz="6600" dirty="0">
                <a:solidFill>
                  <a:srgbClr val="FFFFFF"/>
                </a:solidFill>
                <a:effectLst>
                  <a:outerShdw blurRad="38100" dist="38100" dir="2700000" algn="tl">
                    <a:srgbClr val="000000"/>
                  </a:outerShdw>
                </a:effectLst>
                <a:ea typeface="宋体" charset="0"/>
                <a:cs typeface="宋体" charset="0"/>
              </a:rPr>
              <a:t> 2</a:t>
            </a:r>
            <a:endParaRPr lang="en-US" altLang="zh-CN" sz="6600" dirty="0">
              <a:solidFill>
                <a:schemeClr val="tx1"/>
              </a:solidFill>
              <a:effectLst>
                <a:outerShdw blurRad="38100" dist="38100" dir="2700000" algn="tl">
                  <a:srgbClr val="FFFFFF"/>
                </a:outerShdw>
              </a:effectLst>
              <a:ea typeface="宋体" charset="0"/>
              <a:cs typeface="宋体" charset="0"/>
            </a:endParaRPr>
          </a:p>
        </p:txBody>
      </p:sp>
      <p:sp>
        <p:nvSpPr>
          <p:cNvPr id="280" name="Rectangle 9"/>
          <p:cNvSpPr>
            <a:spLocks noChangeArrowheads="1"/>
          </p:cNvSpPr>
          <p:nvPr/>
        </p:nvSpPr>
        <p:spPr bwMode="auto">
          <a:xfrm>
            <a:off x="6899275" y="38100"/>
            <a:ext cx="1898650" cy="952500"/>
          </a:xfrm>
          <a:prstGeom prst="rect">
            <a:avLst/>
          </a:prstGeom>
          <a:noFill/>
          <a:ln w="12700" cap="sq">
            <a:noFill/>
            <a:miter lim="800000"/>
            <a:headEnd type="none" w="sm" len="sm"/>
            <a:tailEnd type="none" w="sm" len="sm"/>
          </a:ln>
          <a:effectLst/>
        </p:spPr>
        <p:txBody>
          <a:bodyPr lIns="0" tIns="0" rIns="0" bIns="0" anchor="ctr" anchorCtr="1"/>
          <a:lstStyle/>
          <a:p>
            <a:pPr algn="ctr">
              <a:lnSpc>
                <a:spcPct val="100000"/>
              </a:lnSpc>
              <a:defRPr/>
            </a:pPr>
            <a:r>
              <a:rPr lang="en-US" altLang="zh-CN" sz="6600" dirty="0">
                <a:solidFill>
                  <a:srgbClr val="FFFFFF"/>
                </a:solidFill>
                <a:effectLst>
                  <a:outerShdw blurRad="38100" dist="38100" dir="2700000" algn="tl">
                    <a:srgbClr val="000000"/>
                  </a:outerShdw>
                </a:effectLst>
                <a:ea typeface="宋体" charset="0"/>
                <a:cs typeface="宋体" charset="0"/>
              </a:rPr>
              <a:t> 3</a:t>
            </a:r>
            <a:endParaRPr lang="en-US" altLang="zh-CN" sz="6600" dirty="0">
              <a:solidFill>
                <a:schemeClr val="tx1"/>
              </a:solidFill>
              <a:effectLst>
                <a:outerShdw blurRad="38100" dist="38100" dir="2700000" algn="tl">
                  <a:srgbClr val="FFFFFF"/>
                </a:outerShdw>
              </a:effectLst>
              <a:ea typeface="宋体" charset="0"/>
              <a:cs typeface="宋体"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3372377469"/>
      </p:ext>
    </p:extLst>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009" name="Group 2"/>
          <p:cNvGrpSpPr>
            <a:grpSpLocks/>
          </p:cNvGrpSpPr>
          <p:nvPr/>
        </p:nvGrpSpPr>
        <p:grpSpPr bwMode="auto">
          <a:xfrm>
            <a:off x="0" y="0"/>
            <a:ext cx="9448800" cy="6894513"/>
            <a:chOff x="0" y="0"/>
            <a:chExt cx="5952" cy="4343"/>
          </a:xfrm>
        </p:grpSpPr>
        <p:pic>
          <p:nvPicPr>
            <p:cNvPr id="171020" name="Picture 3" descr="Woman"/>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2"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
        <p:nvSpPr>
          <p:cNvPr id="89093" name="Text Box 5"/>
          <p:cNvSpPr txBox="1">
            <a:spLocks noChangeArrowheads="1"/>
          </p:cNvSpPr>
          <p:nvPr/>
        </p:nvSpPr>
        <p:spPr bwMode="auto">
          <a:xfrm>
            <a:off x="2743200" y="533400"/>
            <a:ext cx="5181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pPr>
            <a:r>
              <a:rPr lang="zh-CN" altLang="en-US" sz="4000">
                <a:solidFill>
                  <a:srgbClr val="FFFFFF"/>
                </a:solidFill>
                <a:latin typeface="ＭＳ Ｐゴシック" charset="0"/>
                <a:cs typeface="Times New Roman" charset="0"/>
              </a:rPr>
              <a:t>第三回合 </a:t>
            </a:r>
            <a:r>
              <a:rPr lang="en-US" altLang="zh-CN" sz="2800">
                <a:solidFill>
                  <a:srgbClr val="FFFFFF"/>
                </a:solidFill>
                <a:latin typeface="ＭＳ Ｐゴシック" charset="0"/>
                <a:cs typeface="Times New Roman" charset="0"/>
              </a:rPr>
              <a:t>(22-31</a:t>
            </a:r>
            <a:r>
              <a:rPr lang="zh-CN" altLang="en-US" sz="2800">
                <a:solidFill>
                  <a:srgbClr val="FFFFFF"/>
                </a:solidFill>
                <a:latin typeface="ＭＳ Ｐゴシック" charset="0"/>
                <a:cs typeface="Times New Roman" charset="0"/>
              </a:rPr>
              <a:t>章</a:t>
            </a:r>
            <a:r>
              <a:rPr lang="en-US" altLang="zh-CN" sz="2800">
                <a:solidFill>
                  <a:srgbClr val="FFFFFF"/>
                </a:solidFill>
                <a:latin typeface="ＭＳ Ｐゴシック" charset="0"/>
                <a:cs typeface="Times New Roman" charset="0"/>
              </a:rPr>
              <a:t>)</a:t>
            </a:r>
          </a:p>
        </p:txBody>
      </p:sp>
      <p:sp>
        <p:nvSpPr>
          <p:cNvPr id="89094" name="Text Box 6"/>
          <p:cNvSpPr txBox="1">
            <a:spLocks noChangeArrowheads="1"/>
          </p:cNvSpPr>
          <p:nvPr/>
        </p:nvSpPr>
        <p:spPr bwMode="auto">
          <a:xfrm>
            <a:off x="76200" y="1981200"/>
            <a:ext cx="2514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dirty="0">
                <a:solidFill>
                  <a:srgbClr val="FFFFFF"/>
                </a:solidFill>
                <a:latin typeface="ＭＳ Ｐゴシック" charset="0"/>
                <a:cs typeface="Times New Roman" charset="0"/>
              </a:rPr>
              <a:t>以利法</a:t>
            </a:r>
          </a:p>
        </p:txBody>
      </p:sp>
      <p:sp>
        <p:nvSpPr>
          <p:cNvPr id="89095" name="Text Box 7"/>
          <p:cNvSpPr txBox="1">
            <a:spLocks noChangeArrowheads="1"/>
          </p:cNvSpPr>
          <p:nvPr/>
        </p:nvSpPr>
        <p:spPr bwMode="auto">
          <a:xfrm>
            <a:off x="3276600" y="1981200"/>
            <a:ext cx="60960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dirty="0">
                <a:solidFill>
                  <a:srgbClr val="FFFFFF"/>
                </a:solidFill>
                <a:latin typeface="ＭＳ Ｐゴシック"/>
                <a:ea typeface="ＭＳ Ｐゴシック"/>
                <a:cs typeface="Times New Roman" charset="0"/>
              </a:rPr>
              <a:t>从罪中悔改</a:t>
            </a:r>
          </a:p>
        </p:txBody>
      </p:sp>
      <p:grpSp>
        <p:nvGrpSpPr>
          <p:cNvPr id="171016" name="Group 11"/>
          <p:cNvGrpSpPr>
            <a:grpSpLocks/>
          </p:cNvGrpSpPr>
          <p:nvPr/>
        </p:nvGrpSpPr>
        <p:grpSpPr bwMode="auto">
          <a:xfrm>
            <a:off x="685800" y="1524000"/>
            <a:ext cx="8458200" cy="4724400"/>
            <a:chOff x="432" y="960"/>
            <a:chExt cx="5328" cy="2976"/>
          </a:xfrm>
        </p:grpSpPr>
        <p:sp>
          <p:nvSpPr>
            <p:cNvPr id="89100" name="Line 12"/>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sp>
          <p:nvSpPr>
            <p:cNvPr id="89101" name="Line 13"/>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sp>
          <p:nvSpPr>
            <p:cNvPr id="89102" name="Line 14"/>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grpSp>
    </p:spTree>
    <p:extLst>
      <p:ext uri="{BB962C8B-B14F-4D97-AF65-F5344CB8AC3E}">
        <p14:creationId xmlns:p14="http://schemas.microsoft.com/office/powerpoint/2010/main" val="3939212257"/>
      </p:ext>
    </p:extLst>
  </p:cSld>
  <p:clrMapOvr>
    <a:masterClrMapping/>
  </p:clrMapOvr>
  <p:transition spd="med">
    <p:randomBar dir="ver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39750370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0"/>
          <p:cNvSpPr>
            <a:spLocks noChangeArrowheads="1"/>
          </p:cNvSpPr>
          <p:nvPr/>
        </p:nvSpPr>
        <p:spPr bwMode="auto">
          <a:xfrm>
            <a:off x="0" y="-271463"/>
            <a:ext cx="9144000" cy="7129463"/>
          </a:xfrm>
          <a:prstGeom prst="rect">
            <a:avLst/>
          </a:prstGeom>
          <a:solidFill>
            <a:schemeClr val="bg1"/>
          </a:solidFill>
          <a:ln w="12700" cap="sq">
            <a:solidFill>
              <a:schemeClr val="tx1"/>
            </a:solidFill>
            <a:round/>
            <a:headEnd/>
            <a:tailEnd/>
          </a:ln>
        </p:spPr>
        <p:txBody>
          <a:bodyPr>
            <a:spAutoFit/>
          </a:bodyPr>
          <a:lstStyle/>
          <a:p>
            <a:endParaRPr lang="en-US" b="0"/>
          </a:p>
        </p:txBody>
      </p:sp>
      <p:pic>
        <p:nvPicPr>
          <p:cNvPr id="165890" name="Picture 69" descr="jobSuperStock_999-3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1"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kumimoji="0" lang="zh-CN" altLang="en-US" b="1">
                <a:solidFill>
                  <a:srgbClr val="FFFFFF"/>
                </a:solidFill>
                <a:latin typeface="ＭＳ Ｐゴシック" charset="0"/>
                <a:ea typeface="ＭＳ Ｐゴシック" charset="0"/>
                <a:cs typeface="ＭＳ Ｐゴシック" charset="0"/>
              </a:rPr>
              <a:t>大纲</a:t>
            </a:r>
            <a:endParaRPr kumimoji="0" lang="en-US">
              <a:solidFill>
                <a:srgbClr val="FFFFFF"/>
              </a:solidFill>
              <a:latin typeface="ＭＳ Ｐゴシック" charset="0"/>
              <a:ea typeface="ＭＳ Ｐゴシック" charset="0"/>
              <a:cs typeface="ＭＳ Ｐゴシック" charset="0"/>
            </a:endParaRPr>
          </a:p>
        </p:txBody>
      </p:sp>
      <p:sp>
        <p:nvSpPr>
          <p:cNvPr id="165892" name="Text Box 2"/>
          <p:cNvSpPr txBox="1">
            <a:spLocks noChangeArrowheads="1"/>
          </p:cNvSpPr>
          <p:nvPr/>
        </p:nvSpPr>
        <p:spPr bwMode="auto">
          <a:xfrm>
            <a:off x="8172450" y="-100013"/>
            <a:ext cx="97155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359</a:t>
            </a:r>
            <a:br>
              <a:rPr lang="en-US" altLang="zh-CN" sz="2400">
                <a:solidFill>
                  <a:srgbClr val="FFFFFF"/>
                </a:solidFill>
                <a:latin typeface="Arial" charset="0"/>
                <a:cs typeface="Arial" charset="0"/>
              </a:rPr>
            </a:br>
            <a:r>
              <a:rPr lang="en-US" altLang="zh-CN" sz="2400">
                <a:solidFill>
                  <a:srgbClr val="FFFFFF"/>
                </a:solidFill>
                <a:latin typeface="Arial" charset="0"/>
                <a:cs typeface="Arial" charset="0"/>
              </a:rPr>
              <a:t>-370</a:t>
            </a:r>
          </a:p>
        </p:txBody>
      </p:sp>
      <p:sp>
        <p:nvSpPr>
          <p:cNvPr id="37897" name="Text Box 9"/>
          <p:cNvSpPr txBox="1">
            <a:spLocks noChangeArrowheads="1"/>
          </p:cNvSpPr>
          <p:nvPr/>
        </p:nvSpPr>
        <p:spPr bwMode="auto">
          <a:xfrm>
            <a:off x="0" y="0"/>
            <a:ext cx="5638800" cy="1570038"/>
          </a:xfrm>
          <a:prstGeom prst="rect">
            <a:avLst/>
          </a:prstGeom>
          <a:solidFill>
            <a:srgbClr val="FFFFFF"/>
          </a:solidFill>
          <a:ln w="9525">
            <a:solidFill>
              <a:srgbClr val="000000"/>
            </a:solidFill>
            <a:miter lim="800000"/>
            <a:headEnd/>
            <a:tailEnd/>
          </a:ln>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pPr>
            <a:r>
              <a:rPr lang="en-US" altLang="zh-CN" sz="2400" dirty="0">
                <a:latin typeface="ＭＳ Ｐゴシック" charset="0"/>
              </a:rPr>
              <a:t>II. (3–41</a:t>
            </a:r>
            <a:r>
              <a:rPr lang="zh-CN" altLang="en-US" sz="2400" dirty="0">
                <a:latin typeface="ＭＳ Ｐゴシック" charset="0"/>
              </a:rPr>
              <a:t>章</a:t>
            </a:r>
            <a:r>
              <a:rPr lang="en-US" altLang="zh-CN" sz="2400" dirty="0">
                <a:latin typeface="ＭＳ Ｐゴシック" charset="0"/>
              </a:rPr>
              <a:t>) </a:t>
            </a:r>
            <a:r>
              <a:rPr lang="zh-CN" altLang="en-US" sz="2400" dirty="0">
                <a:latin typeface="ＭＳ Ｐゴシック" charset="0"/>
              </a:rPr>
              <a:t>约伯和朋友们就他受苦原因进行了不成功的对话，但是神声明这个问题本身就不该被问，因为神是不可测度并拥有绝对主权。</a:t>
            </a:r>
            <a:endParaRPr lang="en-US" altLang="zh-CN" sz="2400" dirty="0">
              <a:latin typeface="ＭＳ Ｐゴシック" charset="0"/>
            </a:endParaRPr>
          </a:p>
        </p:txBody>
      </p:sp>
      <p:grpSp>
        <p:nvGrpSpPr>
          <p:cNvPr id="137" name="Group 81"/>
          <p:cNvGrpSpPr>
            <a:grpSpLocks/>
          </p:cNvGrpSpPr>
          <p:nvPr/>
        </p:nvGrpSpPr>
        <p:grpSpPr bwMode="auto">
          <a:xfrm>
            <a:off x="0" y="2636838"/>
            <a:ext cx="9251950" cy="4464050"/>
            <a:chOff x="0" y="1512"/>
            <a:chExt cx="5760" cy="2904"/>
          </a:xfrm>
        </p:grpSpPr>
        <p:grpSp>
          <p:nvGrpSpPr>
            <p:cNvPr id="165897" name="Group 79"/>
            <p:cNvGrpSpPr>
              <a:grpSpLocks/>
            </p:cNvGrpSpPr>
            <p:nvPr/>
          </p:nvGrpSpPr>
          <p:grpSpPr bwMode="auto">
            <a:xfrm>
              <a:off x="0" y="1512"/>
              <a:ext cx="5760" cy="2904"/>
              <a:chOff x="0" y="1903"/>
              <a:chExt cx="5760" cy="2464"/>
            </a:xfrm>
          </p:grpSpPr>
          <p:grpSp>
            <p:nvGrpSpPr>
              <p:cNvPr id="165899" name="Group 76"/>
              <p:cNvGrpSpPr>
                <a:grpSpLocks/>
              </p:cNvGrpSpPr>
              <p:nvPr/>
            </p:nvGrpSpPr>
            <p:grpSpPr bwMode="auto">
              <a:xfrm>
                <a:off x="0" y="1903"/>
                <a:ext cx="5760" cy="2225"/>
                <a:chOff x="0" y="1759"/>
                <a:chExt cx="5760" cy="2225"/>
              </a:xfrm>
            </p:grpSpPr>
            <p:sp>
              <p:nvSpPr>
                <p:cNvPr id="142" name="Rectangle 13"/>
                <p:cNvSpPr>
                  <a:spLocks noChangeArrowheads="1"/>
                </p:cNvSpPr>
                <p:nvPr/>
              </p:nvSpPr>
              <p:spPr bwMode="auto">
                <a:xfrm>
                  <a:off x="0" y="1759"/>
                  <a:ext cx="5760" cy="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algn="ctr">
                    <a:lnSpc>
                      <a:spcPct val="100000"/>
                    </a:lnSpc>
                    <a:defRPr/>
                  </a:pPr>
                  <a:endParaRPr lang="en-US" altLang="zh-CN" sz="2400">
                    <a:ea typeface="宋体" charset="0"/>
                    <a:cs typeface="宋体" charset="0"/>
                  </a:endParaRPr>
                </a:p>
              </p:txBody>
            </p:sp>
            <p:sp>
              <p:nvSpPr>
                <p:cNvPr id="143" name="Rectangle 15"/>
                <p:cNvSpPr>
                  <a:spLocks noChangeArrowheads="1"/>
                </p:cNvSpPr>
                <p:nvPr/>
              </p:nvSpPr>
              <p:spPr bwMode="auto">
                <a:xfrm>
                  <a:off x="0" y="2123"/>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44" name="Rectangle 16"/>
                <p:cNvSpPr>
                  <a:spLocks noChangeArrowheads="1"/>
                </p:cNvSpPr>
                <p:nvPr/>
              </p:nvSpPr>
              <p:spPr bwMode="auto">
                <a:xfrm>
                  <a:off x="2303" y="2123"/>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第一回合</a:t>
                  </a:r>
                </a:p>
              </p:txBody>
            </p:sp>
            <p:sp>
              <p:nvSpPr>
                <p:cNvPr id="145" name="Rectangle 17"/>
                <p:cNvSpPr>
                  <a:spLocks noChangeArrowheads="1"/>
                </p:cNvSpPr>
                <p:nvPr/>
              </p:nvSpPr>
              <p:spPr bwMode="auto">
                <a:xfrm>
                  <a:off x="3455" y="2123"/>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nvGrpSpPr>
                <p:cNvPr id="165905" name="Group 67"/>
                <p:cNvGrpSpPr>
                  <a:grpSpLocks/>
                </p:cNvGrpSpPr>
                <p:nvPr/>
              </p:nvGrpSpPr>
              <p:grpSpPr bwMode="auto">
                <a:xfrm>
                  <a:off x="0" y="2286"/>
                  <a:ext cx="5758" cy="173"/>
                  <a:chOff x="0" y="2302"/>
                  <a:chExt cx="5758" cy="173"/>
                </a:xfrm>
              </p:grpSpPr>
              <p:sp>
                <p:nvSpPr>
                  <p:cNvPr id="197" name="Rectangle 18"/>
                  <p:cNvSpPr>
                    <a:spLocks noChangeArrowheads="1"/>
                  </p:cNvSpPr>
                  <p:nvPr/>
                </p:nvSpPr>
                <p:spPr bwMode="auto">
                  <a:xfrm>
                    <a:off x="0" y="2302"/>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以利法</a:t>
                    </a:r>
                  </a:p>
                </p:txBody>
              </p:sp>
              <p:sp>
                <p:nvSpPr>
                  <p:cNvPr id="198" name="Rectangle 19"/>
                  <p:cNvSpPr>
                    <a:spLocks noChangeArrowheads="1"/>
                  </p:cNvSpPr>
                  <p:nvPr/>
                </p:nvSpPr>
                <p:spPr bwMode="auto">
                  <a:xfrm>
                    <a:off x="1152" y="2302"/>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 4-5</a:t>
                    </a:r>
                    <a:r>
                      <a:rPr lang="zh-CN" altLang="en-US" sz="2400">
                        <a:ea typeface="宋体" charset="0"/>
                        <a:cs typeface="Times New Roman" charset="0"/>
                      </a:rPr>
                      <a:t>章</a:t>
                    </a:r>
                  </a:p>
                </p:txBody>
              </p:sp>
              <p:sp>
                <p:nvSpPr>
                  <p:cNvPr id="199" name="Rectangle 20"/>
                  <p:cNvSpPr>
                    <a:spLocks noChangeArrowheads="1"/>
                  </p:cNvSpPr>
                  <p:nvPr/>
                </p:nvSpPr>
                <p:spPr bwMode="auto">
                  <a:xfrm>
                    <a:off x="2303" y="2302"/>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200" name="Rectangle 21"/>
                  <p:cNvSpPr>
                    <a:spLocks noChangeArrowheads="1"/>
                  </p:cNvSpPr>
                  <p:nvPr/>
                </p:nvSpPr>
                <p:spPr bwMode="auto">
                  <a:xfrm>
                    <a:off x="3455" y="2302"/>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 </a:t>
                    </a:r>
                  </a:p>
                </p:txBody>
              </p:sp>
              <p:sp>
                <p:nvSpPr>
                  <p:cNvPr id="201" name="Rectangle 22"/>
                  <p:cNvSpPr>
                    <a:spLocks noChangeArrowheads="1"/>
                  </p:cNvSpPr>
                  <p:nvPr/>
                </p:nvSpPr>
                <p:spPr bwMode="auto">
                  <a:xfrm>
                    <a:off x="4607" y="2302"/>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6-7</a:t>
                    </a:r>
                    <a:r>
                      <a:rPr lang="zh-CN" altLang="en-US" sz="2400">
                        <a:ea typeface="宋体" charset="0"/>
                        <a:cs typeface="Times New Roman" charset="0"/>
                      </a:rPr>
                      <a:t>章</a:t>
                    </a:r>
                  </a:p>
                </p:txBody>
              </p:sp>
            </p:grpSp>
            <p:grpSp>
              <p:nvGrpSpPr>
                <p:cNvPr id="165906" name="Group 68"/>
                <p:cNvGrpSpPr>
                  <a:grpSpLocks/>
                </p:cNvGrpSpPr>
                <p:nvPr/>
              </p:nvGrpSpPr>
              <p:grpSpPr bwMode="auto">
                <a:xfrm>
                  <a:off x="0" y="2458"/>
                  <a:ext cx="5758" cy="173"/>
                  <a:chOff x="0" y="2481"/>
                  <a:chExt cx="5758" cy="173"/>
                </a:xfrm>
              </p:grpSpPr>
              <p:sp>
                <p:nvSpPr>
                  <p:cNvPr id="192" name="Rectangle 23"/>
                  <p:cNvSpPr>
                    <a:spLocks noChangeArrowheads="1"/>
                  </p:cNvSpPr>
                  <p:nvPr/>
                </p:nvSpPr>
                <p:spPr bwMode="auto">
                  <a:xfrm>
                    <a:off x="0" y="24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比勒达</a:t>
                    </a:r>
                  </a:p>
                </p:txBody>
              </p:sp>
              <p:sp>
                <p:nvSpPr>
                  <p:cNvPr id="193" name="Rectangle 24"/>
                  <p:cNvSpPr>
                    <a:spLocks noChangeArrowheads="1"/>
                  </p:cNvSpPr>
                  <p:nvPr/>
                </p:nvSpPr>
                <p:spPr bwMode="auto">
                  <a:xfrm>
                    <a:off x="1152" y="2481"/>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8</a:t>
                    </a:r>
                  </a:p>
                </p:txBody>
              </p:sp>
              <p:sp>
                <p:nvSpPr>
                  <p:cNvPr id="194" name="Rectangle 25"/>
                  <p:cNvSpPr>
                    <a:spLocks noChangeArrowheads="1"/>
                  </p:cNvSpPr>
                  <p:nvPr/>
                </p:nvSpPr>
                <p:spPr bwMode="auto">
                  <a:xfrm>
                    <a:off x="2303" y="24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95" name="Rectangle 26"/>
                  <p:cNvSpPr>
                    <a:spLocks noChangeArrowheads="1"/>
                  </p:cNvSpPr>
                  <p:nvPr/>
                </p:nvSpPr>
                <p:spPr bwMode="auto">
                  <a:xfrm>
                    <a:off x="3455" y="24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96" name="Rectangle 27"/>
                  <p:cNvSpPr>
                    <a:spLocks noChangeArrowheads="1"/>
                  </p:cNvSpPr>
                  <p:nvPr/>
                </p:nvSpPr>
                <p:spPr bwMode="auto">
                  <a:xfrm>
                    <a:off x="4607" y="24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9-10</a:t>
                    </a:r>
                  </a:p>
                </p:txBody>
              </p:sp>
            </p:grpSp>
            <p:grpSp>
              <p:nvGrpSpPr>
                <p:cNvPr id="165907" name="Group 69"/>
                <p:cNvGrpSpPr>
                  <a:grpSpLocks/>
                </p:cNvGrpSpPr>
                <p:nvPr/>
              </p:nvGrpSpPr>
              <p:grpSpPr bwMode="auto">
                <a:xfrm>
                  <a:off x="0" y="2631"/>
                  <a:ext cx="5758" cy="173"/>
                  <a:chOff x="0" y="2660"/>
                  <a:chExt cx="5758" cy="173"/>
                </a:xfrm>
              </p:grpSpPr>
              <p:sp>
                <p:nvSpPr>
                  <p:cNvPr id="187" name="Rectangle 28"/>
                  <p:cNvSpPr>
                    <a:spLocks noChangeArrowheads="1"/>
                  </p:cNvSpPr>
                  <p:nvPr/>
                </p:nvSpPr>
                <p:spPr bwMode="auto">
                  <a:xfrm>
                    <a:off x="0" y="2660"/>
                    <a:ext cx="1152"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琐法</a:t>
                    </a:r>
                  </a:p>
                </p:txBody>
              </p:sp>
              <p:sp>
                <p:nvSpPr>
                  <p:cNvPr id="188" name="Rectangle 29"/>
                  <p:cNvSpPr>
                    <a:spLocks noChangeArrowheads="1"/>
                  </p:cNvSpPr>
                  <p:nvPr/>
                </p:nvSpPr>
                <p:spPr bwMode="auto">
                  <a:xfrm>
                    <a:off x="1152" y="2660"/>
                    <a:ext cx="1150"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11</a:t>
                    </a:r>
                  </a:p>
                </p:txBody>
              </p:sp>
              <p:sp>
                <p:nvSpPr>
                  <p:cNvPr id="189" name="Rectangle 30"/>
                  <p:cNvSpPr>
                    <a:spLocks noChangeArrowheads="1"/>
                  </p:cNvSpPr>
                  <p:nvPr/>
                </p:nvSpPr>
                <p:spPr bwMode="auto">
                  <a:xfrm>
                    <a:off x="2303" y="2660"/>
                    <a:ext cx="1152"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90" name="Rectangle 31"/>
                  <p:cNvSpPr>
                    <a:spLocks noChangeArrowheads="1"/>
                  </p:cNvSpPr>
                  <p:nvPr/>
                </p:nvSpPr>
                <p:spPr bwMode="auto">
                  <a:xfrm>
                    <a:off x="3455" y="2660"/>
                    <a:ext cx="1151"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91" name="Rectangle 32"/>
                  <p:cNvSpPr>
                    <a:spLocks noChangeArrowheads="1"/>
                  </p:cNvSpPr>
                  <p:nvPr/>
                </p:nvSpPr>
                <p:spPr bwMode="auto">
                  <a:xfrm>
                    <a:off x="4607" y="2660"/>
                    <a:ext cx="1151"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12-14</a:t>
                    </a:r>
                  </a:p>
                </p:txBody>
              </p:sp>
            </p:grpSp>
            <p:grpSp>
              <p:nvGrpSpPr>
                <p:cNvPr id="165908" name="Group 66"/>
                <p:cNvGrpSpPr>
                  <a:grpSpLocks/>
                </p:cNvGrpSpPr>
                <p:nvPr/>
              </p:nvGrpSpPr>
              <p:grpSpPr bwMode="auto">
                <a:xfrm>
                  <a:off x="0" y="2803"/>
                  <a:ext cx="5758" cy="173"/>
                  <a:chOff x="0" y="2840"/>
                  <a:chExt cx="5758" cy="241"/>
                </a:xfrm>
              </p:grpSpPr>
              <p:sp>
                <p:nvSpPr>
                  <p:cNvPr id="184" name="Rectangle 33"/>
                  <p:cNvSpPr>
                    <a:spLocks noChangeArrowheads="1"/>
                  </p:cNvSpPr>
                  <p:nvPr/>
                </p:nvSpPr>
                <p:spPr bwMode="auto">
                  <a:xfrm>
                    <a:off x="0" y="2837"/>
                    <a:ext cx="2303"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85" name="Rectangle 34"/>
                  <p:cNvSpPr>
                    <a:spLocks noChangeArrowheads="1"/>
                  </p:cNvSpPr>
                  <p:nvPr/>
                </p:nvSpPr>
                <p:spPr bwMode="auto">
                  <a:xfrm>
                    <a:off x="2303" y="2837"/>
                    <a:ext cx="1152"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第二回合 </a:t>
                    </a:r>
                  </a:p>
                </p:txBody>
              </p:sp>
              <p:sp>
                <p:nvSpPr>
                  <p:cNvPr id="186" name="Rectangle 35"/>
                  <p:cNvSpPr>
                    <a:spLocks noChangeArrowheads="1"/>
                  </p:cNvSpPr>
                  <p:nvPr/>
                </p:nvSpPr>
                <p:spPr bwMode="auto">
                  <a:xfrm>
                    <a:off x="3455" y="2837"/>
                    <a:ext cx="2303"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grpSp>
              <p:nvGrpSpPr>
                <p:cNvPr id="165909" name="Group 70"/>
                <p:cNvGrpSpPr>
                  <a:grpSpLocks/>
                </p:cNvGrpSpPr>
                <p:nvPr/>
              </p:nvGrpSpPr>
              <p:grpSpPr bwMode="auto">
                <a:xfrm>
                  <a:off x="0" y="2976"/>
                  <a:ext cx="5758" cy="173"/>
                  <a:chOff x="0" y="3081"/>
                  <a:chExt cx="5758" cy="173"/>
                </a:xfrm>
              </p:grpSpPr>
              <p:sp>
                <p:nvSpPr>
                  <p:cNvPr id="179" name="Rectangle 36"/>
                  <p:cNvSpPr>
                    <a:spLocks noChangeArrowheads="1"/>
                  </p:cNvSpPr>
                  <p:nvPr/>
                </p:nvSpPr>
                <p:spPr bwMode="auto">
                  <a:xfrm>
                    <a:off x="0" y="30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以利法</a:t>
                    </a:r>
                  </a:p>
                </p:txBody>
              </p:sp>
              <p:sp>
                <p:nvSpPr>
                  <p:cNvPr id="180" name="Rectangle 37"/>
                  <p:cNvSpPr>
                    <a:spLocks noChangeArrowheads="1"/>
                  </p:cNvSpPr>
                  <p:nvPr/>
                </p:nvSpPr>
                <p:spPr bwMode="auto">
                  <a:xfrm>
                    <a:off x="1152" y="3081"/>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15</a:t>
                    </a:r>
                  </a:p>
                </p:txBody>
              </p:sp>
              <p:sp>
                <p:nvSpPr>
                  <p:cNvPr id="181" name="Rectangle 38"/>
                  <p:cNvSpPr>
                    <a:spLocks noChangeArrowheads="1"/>
                  </p:cNvSpPr>
                  <p:nvPr/>
                </p:nvSpPr>
                <p:spPr bwMode="auto">
                  <a:xfrm>
                    <a:off x="2303" y="30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82" name="Rectangle 39"/>
                  <p:cNvSpPr>
                    <a:spLocks noChangeArrowheads="1"/>
                  </p:cNvSpPr>
                  <p:nvPr/>
                </p:nvSpPr>
                <p:spPr bwMode="auto">
                  <a:xfrm>
                    <a:off x="3455" y="30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83" name="Rectangle 40"/>
                  <p:cNvSpPr>
                    <a:spLocks noChangeArrowheads="1"/>
                  </p:cNvSpPr>
                  <p:nvPr/>
                </p:nvSpPr>
                <p:spPr bwMode="auto">
                  <a:xfrm>
                    <a:off x="4607" y="30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16-17</a:t>
                    </a:r>
                  </a:p>
                </p:txBody>
              </p:sp>
            </p:grpSp>
            <p:grpSp>
              <p:nvGrpSpPr>
                <p:cNvPr id="165910" name="Group 71"/>
                <p:cNvGrpSpPr>
                  <a:grpSpLocks/>
                </p:cNvGrpSpPr>
                <p:nvPr/>
              </p:nvGrpSpPr>
              <p:grpSpPr bwMode="auto">
                <a:xfrm>
                  <a:off x="0" y="3139"/>
                  <a:ext cx="5758" cy="173"/>
                  <a:chOff x="0" y="3260"/>
                  <a:chExt cx="5758" cy="173"/>
                </a:xfrm>
              </p:grpSpPr>
              <p:sp>
                <p:nvSpPr>
                  <p:cNvPr id="174" name="Rectangle 41"/>
                  <p:cNvSpPr>
                    <a:spLocks noChangeArrowheads="1"/>
                  </p:cNvSpPr>
                  <p:nvPr/>
                </p:nvSpPr>
                <p:spPr bwMode="auto">
                  <a:xfrm>
                    <a:off x="0" y="326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比勒达</a:t>
                    </a:r>
                  </a:p>
                </p:txBody>
              </p:sp>
              <p:sp>
                <p:nvSpPr>
                  <p:cNvPr id="175" name="Rectangle 42"/>
                  <p:cNvSpPr>
                    <a:spLocks noChangeArrowheads="1"/>
                  </p:cNvSpPr>
                  <p:nvPr/>
                </p:nvSpPr>
                <p:spPr bwMode="auto">
                  <a:xfrm>
                    <a:off x="1152" y="3260"/>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18</a:t>
                    </a:r>
                  </a:p>
                </p:txBody>
              </p:sp>
              <p:sp>
                <p:nvSpPr>
                  <p:cNvPr id="176" name="Rectangle 43"/>
                  <p:cNvSpPr>
                    <a:spLocks noChangeArrowheads="1"/>
                  </p:cNvSpPr>
                  <p:nvPr/>
                </p:nvSpPr>
                <p:spPr bwMode="auto">
                  <a:xfrm>
                    <a:off x="2303" y="326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77" name="Rectangle 44"/>
                  <p:cNvSpPr>
                    <a:spLocks noChangeArrowheads="1"/>
                  </p:cNvSpPr>
                  <p:nvPr/>
                </p:nvSpPr>
                <p:spPr bwMode="auto">
                  <a:xfrm>
                    <a:off x="3455" y="326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78" name="Rectangle 45"/>
                  <p:cNvSpPr>
                    <a:spLocks noChangeArrowheads="1"/>
                  </p:cNvSpPr>
                  <p:nvPr/>
                </p:nvSpPr>
                <p:spPr bwMode="auto">
                  <a:xfrm>
                    <a:off x="4607" y="326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19</a:t>
                    </a:r>
                  </a:p>
                </p:txBody>
              </p:sp>
            </p:grpSp>
            <p:grpSp>
              <p:nvGrpSpPr>
                <p:cNvPr id="165911" name="Group 72"/>
                <p:cNvGrpSpPr>
                  <a:grpSpLocks/>
                </p:cNvGrpSpPr>
                <p:nvPr/>
              </p:nvGrpSpPr>
              <p:grpSpPr bwMode="auto">
                <a:xfrm>
                  <a:off x="0" y="3312"/>
                  <a:ext cx="5758" cy="173"/>
                  <a:chOff x="0" y="3440"/>
                  <a:chExt cx="5758" cy="173"/>
                </a:xfrm>
              </p:grpSpPr>
              <p:sp>
                <p:nvSpPr>
                  <p:cNvPr id="169" name="Rectangle 46"/>
                  <p:cNvSpPr>
                    <a:spLocks noChangeArrowheads="1"/>
                  </p:cNvSpPr>
                  <p:nvPr/>
                </p:nvSpPr>
                <p:spPr bwMode="auto">
                  <a:xfrm>
                    <a:off x="0" y="344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琐法</a:t>
                    </a:r>
                  </a:p>
                </p:txBody>
              </p:sp>
              <p:sp>
                <p:nvSpPr>
                  <p:cNvPr id="170" name="Rectangle 47"/>
                  <p:cNvSpPr>
                    <a:spLocks noChangeArrowheads="1"/>
                  </p:cNvSpPr>
                  <p:nvPr/>
                </p:nvSpPr>
                <p:spPr bwMode="auto">
                  <a:xfrm>
                    <a:off x="1152" y="3440"/>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20</a:t>
                    </a:r>
                  </a:p>
                </p:txBody>
              </p:sp>
              <p:sp>
                <p:nvSpPr>
                  <p:cNvPr id="171" name="Rectangle 48"/>
                  <p:cNvSpPr>
                    <a:spLocks noChangeArrowheads="1"/>
                  </p:cNvSpPr>
                  <p:nvPr/>
                </p:nvSpPr>
                <p:spPr bwMode="auto">
                  <a:xfrm>
                    <a:off x="2303" y="344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72" name="Rectangle 49"/>
                  <p:cNvSpPr>
                    <a:spLocks noChangeArrowheads="1"/>
                  </p:cNvSpPr>
                  <p:nvPr/>
                </p:nvSpPr>
                <p:spPr bwMode="auto">
                  <a:xfrm>
                    <a:off x="3455" y="344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73" name="Rectangle 50"/>
                  <p:cNvSpPr>
                    <a:spLocks noChangeArrowheads="1"/>
                  </p:cNvSpPr>
                  <p:nvPr/>
                </p:nvSpPr>
                <p:spPr bwMode="auto">
                  <a:xfrm>
                    <a:off x="4607" y="344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21</a:t>
                    </a:r>
                  </a:p>
                </p:txBody>
              </p:sp>
            </p:grpSp>
            <p:grpSp>
              <p:nvGrpSpPr>
                <p:cNvPr id="165912" name="Group 73"/>
                <p:cNvGrpSpPr>
                  <a:grpSpLocks/>
                </p:cNvGrpSpPr>
                <p:nvPr/>
              </p:nvGrpSpPr>
              <p:grpSpPr bwMode="auto">
                <a:xfrm>
                  <a:off x="0" y="3475"/>
                  <a:ext cx="5758" cy="173"/>
                  <a:chOff x="0" y="3619"/>
                  <a:chExt cx="5758" cy="173"/>
                </a:xfrm>
              </p:grpSpPr>
              <p:sp>
                <p:nvSpPr>
                  <p:cNvPr id="166" name="Rectangle 51"/>
                  <p:cNvSpPr>
                    <a:spLocks noChangeArrowheads="1"/>
                  </p:cNvSpPr>
                  <p:nvPr/>
                </p:nvSpPr>
                <p:spPr bwMode="auto">
                  <a:xfrm>
                    <a:off x="0" y="3619"/>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67" name="Rectangle 52"/>
                  <p:cNvSpPr>
                    <a:spLocks noChangeArrowheads="1"/>
                  </p:cNvSpPr>
                  <p:nvPr/>
                </p:nvSpPr>
                <p:spPr bwMode="auto">
                  <a:xfrm>
                    <a:off x="2303" y="3619"/>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第三回合</a:t>
                    </a:r>
                  </a:p>
                </p:txBody>
              </p:sp>
              <p:sp>
                <p:nvSpPr>
                  <p:cNvPr id="168" name="Rectangle 53"/>
                  <p:cNvSpPr>
                    <a:spLocks noChangeArrowheads="1"/>
                  </p:cNvSpPr>
                  <p:nvPr/>
                </p:nvSpPr>
                <p:spPr bwMode="auto">
                  <a:xfrm>
                    <a:off x="3455" y="3619"/>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grpSp>
              <p:nvGrpSpPr>
                <p:cNvPr id="165913" name="Group 74"/>
                <p:cNvGrpSpPr>
                  <a:grpSpLocks/>
                </p:cNvGrpSpPr>
                <p:nvPr/>
              </p:nvGrpSpPr>
              <p:grpSpPr bwMode="auto">
                <a:xfrm>
                  <a:off x="0" y="3648"/>
                  <a:ext cx="5758" cy="173"/>
                  <a:chOff x="0" y="3798"/>
                  <a:chExt cx="5758" cy="173"/>
                </a:xfrm>
              </p:grpSpPr>
              <p:sp>
                <p:nvSpPr>
                  <p:cNvPr id="161" name="Rectangle 54"/>
                  <p:cNvSpPr>
                    <a:spLocks noChangeArrowheads="1"/>
                  </p:cNvSpPr>
                  <p:nvPr/>
                </p:nvSpPr>
                <p:spPr bwMode="auto">
                  <a:xfrm>
                    <a:off x="0" y="3798"/>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以利法</a:t>
                    </a:r>
                  </a:p>
                </p:txBody>
              </p:sp>
              <p:sp>
                <p:nvSpPr>
                  <p:cNvPr id="162" name="Rectangle 55"/>
                  <p:cNvSpPr>
                    <a:spLocks noChangeArrowheads="1"/>
                  </p:cNvSpPr>
                  <p:nvPr/>
                </p:nvSpPr>
                <p:spPr bwMode="auto">
                  <a:xfrm>
                    <a:off x="1152" y="3798"/>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22</a:t>
                    </a:r>
                  </a:p>
                </p:txBody>
              </p:sp>
              <p:sp>
                <p:nvSpPr>
                  <p:cNvPr id="163" name="Rectangle 56"/>
                  <p:cNvSpPr>
                    <a:spLocks noChangeArrowheads="1"/>
                  </p:cNvSpPr>
                  <p:nvPr/>
                </p:nvSpPr>
                <p:spPr bwMode="auto">
                  <a:xfrm>
                    <a:off x="2303" y="3798"/>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64" name="Rectangle 57"/>
                  <p:cNvSpPr>
                    <a:spLocks noChangeArrowheads="1"/>
                  </p:cNvSpPr>
                  <p:nvPr/>
                </p:nvSpPr>
                <p:spPr bwMode="auto">
                  <a:xfrm>
                    <a:off x="3455" y="3798"/>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65" name="Rectangle 58"/>
                  <p:cNvSpPr>
                    <a:spLocks noChangeArrowheads="1"/>
                  </p:cNvSpPr>
                  <p:nvPr/>
                </p:nvSpPr>
                <p:spPr bwMode="auto">
                  <a:xfrm>
                    <a:off x="4607" y="3798"/>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ea typeface="宋体" charset="0"/>
                        <a:cs typeface="Times New Roman" charset="0"/>
                      </a:rPr>
                      <a:t>23-24</a:t>
                    </a:r>
                  </a:p>
                </p:txBody>
              </p:sp>
            </p:grpSp>
            <p:grpSp>
              <p:nvGrpSpPr>
                <p:cNvPr id="165914" name="Group 75"/>
                <p:cNvGrpSpPr>
                  <a:grpSpLocks/>
                </p:cNvGrpSpPr>
                <p:nvPr/>
              </p:nvGrpSpPr>
              <p:grpSpPr bwMode="auto">
                <a:xfrm>
                  <a:off x="0" y="3811"/>
                  <a:ext cx="5758" cy="173"/>
                  <a:chOff x="0" y="3977"/>
                  <a:chExt cx="5758" cy="173"/>
                </a:xfrm>
              </p:grpSpPr>
              <p:sp>
                <p:nvSpPr>
                  <p:cNvPr id="156" name="Rectangle 59"/>
                  <p:cNvSpPr>
                    <a:spLocks noChangeArrowheads="1"/>
                  </p:cNvSpPr>
                  <p:nvPr/>
                </p:nvSpPr>
                <p:spPr bwMode="auto">
                  <a:xfrm>
                    <a:off x="0" y="3977"/>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比勒达</a:t>
                    </a:r>
                  </a:p>
                </p:txBody>
              </p:sp>
              <p:sp>
                <p:nvSpPr>
                  <p:cNvPr id="157" name="Rectangle 60"/>
                  <p:cNvSpPr>
                    <a:spLocks noChangeArrowheads="1"/>
                  </p:cNvSpPr>
                  <p:nvPr/>
                </p:nvSpPr>
                <p:spPr bwMode="auto">
                  <a:xfrm>
                    <a:off x="1152" y="3977"/>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25</a:t>
                    </a:r>
                  </a:p>
                </p:txBody>
              </p:sp>
              <p:sp>
                <p:nvSpPr>
                  <p:cNvPr id="158" name="Rectangle 61"/>
                  <p:cNvSpPr>
                    <a:spLocks noChangeArrowheads="1"/>
                  </p:cNvSpPr>
                  <p:nvPr/>
                </p:nvSpPr>
                <p:spPr bwMode="auto">
                  <a:xfrm>
                    <a:off x="2303" y="3977"/>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59" name="Rectangle 62"/>
                  <p:cNvSpPr>
                    <a:spLocks noChangeArrowheads="1"/>
                  </p:cNvSpPr>
                  <p:nvPr/>
                </p:nvSpPr>
                <p:spPr bwMode="auto">
                  <a:xfrm>
                    <a:off x="3455" y="3977"/>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60" name="Rectangle 63"/>
                  <p:cNvSpPr>
                    <a:spLocks noChangeArrowheads="1"/>
                  </p:cNvSpPr>
                  <p:nvPr/>
                </p:nvSpPr>
                <p:spPr bwMode="auto">
                  <a:xfrm>
                    <a:off x="4607" y="3977"/>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ea typeface="宋体" charset="0"/>
                        <a:cs typeface="Times New Roman" charset="0"/>
                      </a:rPr>
                      <a:t>26-31</a:t>
                    </a:r>
                  </a:p>
                </p:txBody>
              </p:sp>
            </p:grpSp>
          </p:grpSp>
          <p:sp>
            <p:nvSpPr>
              <p:cNvPr id="141" name="Text Box 77"/>
              <p:cNvSpPr txBox="1">
                <a:spLocks noChangeArrowheads="1"/>
              </p:cNvSpPr>
              <p:nvPr/>
            </p:nvSpPr>
            <p:spPr bwMode="auto">
              <a:xfrm>
                <a:off x="0" y="4128"/>
                <a:ext cx="5758" cy="2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b="1">
                    <a:solidFill>
                      <a:srgbClr val="000000"/>
                    </a:solidFill>
                    <a:latin typeface="Arial Narrow" charset="0"/>
                    <a:ea typeface="ＭＳ Ｐゴシック" charset="0"/>
                    <a:cs typeface="ＭＳ Ｐゴシック" charset="0"/>
                  </a:defRPr>
                </a:lvl1pPr>
                <a:lvl2pPr marL="742950" indent="-285750" eaLnBrk="0" hangingPunct="0">
                  <a:defRPr sz="2000" b="1">
                    <a:solidFill>
                      <a:srgbClr val="000000"/>
                    </a:solidFill>
                    <a:latin typeface="Arial Narrow" charset="0"/>
                    <a:ea typeface="ＭＳ Ｐゴシック" charset="0"/>
                    <a:cs typeface="ＭＳ Ｐゴシック" charset="0"/>
                  </a:defRPr>
                </a:lvl2pPr>
                <a:lvl3pPr marL="1143000" indent="-228600" eaLnBrk="0" hangingPunct="0">
                  <a:defRPr sz="2000" b="1">
                    <a:solidFill>
                      <a:srgbClr val="000000"/>
                    </a:solidFill>
                    <a:latin typeface="Arial Narrow" charset="0"/>
                    <a:ea typeface="ＭＳ Ｐゴシック" charset="0"/>
                    <a:cs typeface="ＭＳ Ｐゴシック" charset="0"/>
                  </a:defRPr>
                </a:lvl3pPr>
                <a:lvl4pPr marL="1600200" indent="-228600" eaLnBrk="0" hangingPunct="0">
                  <a:defRPr sz="2000" b="1">
                    <a:solidFill>
                      <a:srgbClr val="000000"/>
                    </a:solidFill>
                    <a:latin typeface="Arial Narrow" charset="0"/>
                    <a:ea typeface="ＭＳ Ｐゴシック" charset="0"/>
                    <a:cs typeface="ＭＳ Ｐゴシック" charset="0"/>
                  </a:defRPr>
                </a:lvl4pPr>
                <a:lvl5pPr marL="2057400" indent="-228600" eaLnBrk="0" hangingPunct="0">
                  <a:defRPr sz="2000" b="1">
                    <a:solidFill>
                      <a:srgbClr val="000000"/>
                    </a:solidFill>
                    <a:latin typeface="Arial Narrow" charset="0"/>
                    <a:ea typeface="ＭＳ Ｐゴシック" charset="0"/>
                    <a:cs typeface="ＭＳ Ｐゴシック" charset="0"/>
                  </a:defRPr>
                </a:lvl5pPr>
                <a:lvl6pPr marL="25146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eaLnBrk="1" hangingPunct="1">
                  <a:lnSpc>
                    <a:spcPct val="100000"/>
                  </a:lnSpc>
                  <a:defRPr/>
                </a:pPr>
                <a:endParaRPr lang="en-US" altLang="zh-CN" sz="1800">
                  <a:ea typeface="宋体" charset="0"/>
                  <a:cs typeface="Times New Roman" charset="0"/>
                </a:endParaRPr>
              </a:p>
            </p:txBody>
          </p:sp>
        </p:grpSp>
        <p:sp>
          <p:nvSpPr>
            <p:cNvPr id="139" name="Rectangle 80"/>
            <p:cNvSpPr>
              <a:spLocks noChangeArrowheads="1"/>
            </p:cNvSpPr>
            <p:nvPr/>
          </p:nvSpPr>
          <p:spPr bwMode="auto">
            <a:xfrm>
              <a:off x="144" y="1940"/>
              <a:ext cx="5471" cy="218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
        <p:nvSpPr>
          <p:cNvPr id="202" name="Text Box 77"/>
          <p:cNvSpPr txBox="1">
            <a:spLocks noChangeArrowheads="1"/>
          </p:cNvSpPr>
          <p:nvPr/>
        </p:nvSpPr>
        <p:spPr bwMode="auto">
          <a:xfrm>
            <a:off x="-252413" y="6508750"/>
            <a:ext cx="9140826" cy="44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pPr>
            <a:r>
              <a:rPr lang="en-US" altLang="zh-CN" sz="1800" dirty="0"/>
              <a:t>Irving L. Jensen, </a:t>
            </a:r>
            <a:r>
              <a:rPr lang="ko-KR" altLang="en-US" sz="1800" dirty="0" err="1"/>
              <a:t>约伯记</a:t>
            </a:r>
            <a:r>
              <a:rPr lang="en-US" altLang="zh-CN" sz="1800" dirty="0"/>
              <a:t>: A </a:t>
            </a:r>
            <a:r>
              <a:rPr lang="en-US" altLang="zh-CN" sz="1800" i="1" dirty="0"/>
              <a:t>Self-Study Guide, 28</a:t>
            </a:r>
            <a:endParaRPr lang="en-US" altLang="zh-CN" sz="1800" dirty="0"/>
          </a:p>
        </p:txBody>
      </p:sp>
      <p:sp>
        <p:nvSpPr>
          <p:cNvPr id="203" name="Rectangle 13"/>
          <p:cNvSpPr>
            <a:spLocks noChangeArrowheads="1"/>
          </p:cNvSpPr>
          <p:nvPr/>
        </p:nvSpPr>
        <p:spPr bwMode="auto">
          <a:xfrm>
            <a:off x="179388" y="2020888"/>
            <a:ext cx="5230812"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algn="ctr">
              <a:lnSpc>
                <a:spcPct val="100000"/>
              </a:lnSpc>
            </a:pPr>
            <a:r>
              <a:rPr lang="zh-CN" altLang="en-US" sz="2400" dirty="0">
                <a:latin typeface="ＭＳ Ｐゴシック" charset="0"/>
              </a:rPr>
              <a:t>约伯记</a:t>
            </a:r>
            <a:r>
              <a:rPr lang="en-US" altLang="zh-CN" sz="2400" dirty="0">
                <a:latin typeface="ＭＳ Ｐゴシック" charset="0"/>
              </a:rPr>
              <a:t> 4:1–31:40 </a:t>
            </a:r>
            <a:r>
              <a:rPr lang="zh-CN" altLang="en-US" sz="2400" dirty="0">
                <a:latin typeface="ＭＳ Ｐゴシック" charset="0"/>
              </a:rPr>
              <a:t>有</a:t>
            </a:r>
            <a:r>
              <a:rPr lang="en-US" altLang="zh-CN" sz="2400" dirty="0">
                <a:latin typeface="ＭＳ Ｐゴシック" charset="0"/>
              </a:rPr>
              <a:t>3</a:t>
            </a:r>
            <a:r>
              <a:rPr lang="en-US" sz="2400" dirty="0">
                <a:latin typeface="ＭＳ Ｐゴシック" charset="0"/>
              </a:rPr>
              <a:t>个回合</a:t>
            </a:r>
            <a:r>
              <a:rPr lang="zh-CN" altLang="en-US" sz="2400" dirty="0">
                <a:latin typeface="ＭＳ Ｐゴシック" charset="0"/>
              </a:rPr>
              <a:t>的辩论</a:t>
            </a:r>
            <a:r>
              <a:rPr lang="en-US" altLang="zh-CN" sz="2400" dirty="0">
                <a:latin typeface="ＭＳ Ｐゴシック" charset="0"/>
              </a:rPr>
              <a:t>. (</a:t>
            </a:r>
            <a:r>
              <a:rPr lang="zh-CN" altLang="en-US" sz="2400" dirty="0">
                <a:latin typeface="ＭＳ Ｐゴシック" charset="0"/>
              </a:rPr>
              <a:t>以利法开始每次的辩论，琐法没有在最后一回辩论中发言。</a:t>
            </a:r>
            <a:r>
              <a:rPr lang="en-US" altLang="zh-CN" sz="2400" dirty="0">
                <a:latin typeface="ＭＳ Ｐゴシック" charset="0"/>
              </a:rPr>
              <a:t>)</a:t>
            </a:r>
          </a:p>
        </p:txBody>
      </p:sp>
    </p:spTree>
    <p:extLst>
      <p:ext uri="{BB962C8B-B14F-4D97-AF65-F5344CB8AC3E}">
        <p14:creationId xmlns:p14="http://schemas.microsoft.com/office/powerpoint/2010/main" val="2132691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3">
                                            <p:txEl>
                                              <p:pRg st="0" end="0"/>
                                            </p:txEl>
                                          </p:spTgt>
                                        </p:tgtEl>
                                        <p:attrNameLst>
                                          <p:attrName>style.visibility</p:attrName>
                                        </p:attrNameLst>
                                      </p:cBhvr>
                                      <p:to>
                                        <p:strVal val="visible"/>
                                      </p:to>
                                    </p:set>
                                    <p:anim calcmode="lin" valueType="num">
                                      <p:cBhvr additive="base">
                                        <p:cTn id="13" dur="500" fill="hold"/>
                                        <p:tgtEl>
                                          <p:spTgt spid="20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checkerboard(across)">
                                      <p:cBhvr>
                                        <p:cTn id="19" dur="500"/>
                                        <p:tgtEl>
                                          <p:spTgt spid="13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02"/>
                                        </p:tgtEl>
                                        <p:attrNameLst>
                                          <p:attrName>style.visibility</p:attrName>
                                        </p:attrNameLst>
                                      </p:cBhvr>
                                      <p:to>
                                        <p:strVal val="visible"/>
                                      </p:to>
                                    </p:set>
                                    <p:anim calcmode="lin" valueType="num">
                                      <p:cBhvr additive="base">
                                        <p:cTn id="24" dur="500" fill="hold"/>
                                        <p:tgtEl>
                                          <p:spTgt spid="202"/>
                                        </p:tgtEl>
                                        <p:attrNameLst>
                                          <p:attrName>ppt_x</p:attrName>
                                        </p:attrNameLst>
                                      </p:cBhvr>
                                      <p:tavLst>
                                        <p:tav tm="0">
                                          <p:val>
                                            <p:strVal val="#ppt_x"/>
                                          </p:val>
                                        </p:tav>
                                        <p:tav tm="100000">
                                          <p:val>
                                            <p:strVal val="#ppt_x"/>
                                          </p:val>
                                        </p:tav>
                                      </p:tavLst>
                                    </p:anim>
                                    <p:anim calcmode="lin" valueType="num">
                                      <p:cBhvr additive="base">
                                        <p:cTn id="25" dur="500" fill="hold"/>
                                        <p:tgtEl>
                                          <p:spTgt spid="2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P spid="20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9031792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1" name="Picture 32" descr="job.jpg"/>
          <p:cNvPicPr>
            <a:picLocks noChangeAspect="1"/>
          </p:cNvPicPr>
          <p:nvPr/>
        </p:nvPicPr>
        <p:blipFill>
          <a:blip r:embed="rId3">
            <a:lum bright="-2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6" name="Rectangle 2"/>
          <p:cNvSpPr>
            <a:spLocks noGrp="1" noChangeArrowheads="1"/>
          </p:cNvSpPr>
          <p:nvPr>
            <p:ph type="ctrTitle"/>
          </p:nvPr>
        </p:nvSpPr>
        <p:spPr>
          <a:xfrm>
            <a:off x="0" y="0"/>
            <a:ext cx="9144000" cy="914400"/>
          </a:xfrm>
          <a:gradFill rotWithShape="0">
            <a:gsLst>
              <a:gs pos="0">
                <a:schemeClr val="hlink"/>
              </a:gs>
              <a:gs pos="100000">
                <a:schemeClr val="hlink">
                  <a:gamma/>
                  <a:shade val="46275"/>
                  <a:invGamma/>
                </a:schemeClr>
              </a:gs>
            </a:gsLst>
            <a:path path="shape">
              <a:fillToRect l="50000" t="50000" r="50000" b="50000"/>
            </a:path>
          </a:gradFill>
          <a:ln>
            <a:solidFill>
              <a:schemeClr val="tx1"/>
            </a:solidFill>
          </a:ln>
        </p:spPr>
        <p:txBody>
          <a:bodyPr/>
          <a:lstStyle/>
          <a:p>
            <a:pPr eaLnBrk="1" hangingPunct="1">
              <a:defRPr/>
            </a:pPr>
            <a:r>
              <a:rPr kumimoji="0" lang="zh-CN" altLang="en-US" sz="3600" b="1" dirty="0">
                <a:latin typeface="Helvetica" charset="0"/>
                <a:ea typeface="Osaka" charset="0"/>
                <a:cs typeface="Osaka" charset="0"/>
              </a:rPr>
              <a:t>指控</a:t>
            </a:r>
            <a:r>
              <a:rPr kumimoji="0" lang="en-US" sz="3600" b="1" dirty="0">
                <a:latin typeface="Helvetica" charset="0"/>
                <a:ea typeface="Osaka" charset="0"/>
                <a:cs typeface="Osaka" charset="0"/>
              </a:rPr>
              <a:t>&amp;</a:t>
            </a:r>
            <a:r>
              <a:rPr kumimoji="0" lang="zh-CN" altLang="en-US" sz="3600" b="1" dirty="0">
                <a:latin typeface="Helvetica" charset="0"/>
                <a:ea typeface="Osaka" charset="0"/>
                <a:cs typeface="Osaka" charset="0"/>
              </a:rPr>
              <a:t>回应</a:t>
            </a:r>
            <a:r>
              <a:rPr kumimoji="0" lang="en-US" sz="3600" b="1" dirty="0">
                <a:latin typeface="Helvetica" charset="0"/>
                <a:ea typeface="Osaka" charset="0"/>
                <a:cs typeface="Osaka" charset="0"/>
              </a:rPr>
              <a:t> (3–37)</a:t>
            </a:r>
            <a:endParaRPr kumimoji="0" lang="en-US" sz="3600" dirty="0">
              <a:latin typeface="Helvetica" charset="0"/>
              <a:ea typeface="Osaka" charset="0"/>
              <a:cs typeface="Osaka" charset="0"/>
            </a:endParaRPr>
          </a:p>
        </p:txBody>
      </p:sp>
      <p:sp>
        <p:nvSpPr>
          <p:cNvPr id="149508" name="Text Box 4"/>
          <p:cNvSpPr txBox="1">
            <a:spLocks noChangeArrowheads="1"/>
          </p:cNvSpPr>
          <p:nvPr/>
        </p:nvSpPr>
        <p:spPr bwMode="auto">
          <a:xfrm>
            <a:off x="3799660" y="5334000"/>
            <a:ext cx="1366881" cy="605294"/>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zh-CN" altLang="en-US" sz="4000" dirty="0">
                <a:solidFill>
                  <a:schemeClr val="tx1"/>
                </a:solidFill>
                <a:effectLst>
                  <a:glow rad="228600">
                    <a:srgbClr val="000000"/>
                  </a:glow>
                </a:effectLst>
              </a:rPr>
              <a:t> 约伯</a:t>
            </a:r>
            <a:endParaRPr lang="en-US" sz="4000" dirty="0">
              <a:solidFill>
                <a:schemeClr val="tx1"/>
              </a:solidFill>
              <a:effectLst>
                <a:glow rad="228600">
                  <a:srgbClr val="000000"/>
                </a:glow>
              </a:effectLst>
            </a:endParaRPr>
          </a:p>
        </p:txBody>
      </p:sp>
      <p:sp>
        <p:nvSpPr>
          <p:cNvPr id="149509" name="Text Box 5"/>
          <p:cNvSpPr txBox="1">
            <a:spLocks noChangeArrowheads="1"/>
          </p:cNvSpPr>
          <p:nvPr/>
        </p:nvSpPr>
        <p:spPr bwMode="auto">
          <a:xfrm>
            <a:off x="768743" y="2743200"/>
            <a:ext cx="1723549" cy="1097736"/>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zh-CN" altLang="en-US" sz="4000" dirty="0">
                <a:solidFill>
                  <a:srgbClr val="FFFFFF"/>
                </a:solidFill>
                <a:latin typeface="ＭＳ Ｐゴシック" charset="0"/>
              </a:rPr>
              <a:t>以利法</a:t>
            </a:r>
          </a:p>
          <a:p>
            <a:pPr eaLnBrk="1" hangingPunct="1">
              <a:defRPr/>
            </a:pPr>
            <a:endParaRPr lang="en-US" sz="4000" dirty="0">
              <a:effectLst>
                <a:glow rad="228600">
                  <a:srgbClr val="000000"/>
                </a:glow>
              </a:effectLst>
            </a:endParaRPr>
          </a:p>
        </p:txBody>
      </p:sp>
      <p:sp>
        <p:nvSpPr>
          <p:cNvPr id="149511" name="Text Box 7"/>
          <p:cNvSpPr txBox="1">
            <a:spLocks noChangeArrowheads="1"/>
          </p:cNvSpPr>
          <p:nvPr/>
        </p:nvSpPr>
        <p:spPr bwMode="auto">
          <a:xfrm>
            <a:off x="3581400" y="1371600"/>
            <a:ext cx="1772891" cy="605294"/>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zh-CN" altLang="en-US" sz="4000" dirty="0">
                <a:solidFill>
                  <a:srgbClr val="FFFFFF"/>
                </a:solidFill>
                <a:latin typeface="ＭＳ Ｐゴシック" charset="0"/>
              </a:rPr>
              <a:t>比勒达</a:t>
            </a:r>
            <a:r>
              <a:rPr lang="zh-CN" altLang="en-US" sz="4000" dirty="0">
                <a:solidFill>
                  <a:srgbClr val="FFFFFF"/>
                </a:solidFill>
                <a:latin typeface="Arial" charset="0"/>
                <a:ea typeface="宋体" charset="0"/>
              </a:rPr>
              <a:t> </a:t>
            </a:r>
            <a:endParaRPr lang="en-US" sz="4000" dirty="0">
              <a:effectLst>
                <a:glow rad="228600">
                  <a:srgbClr val="000000"/>
                </a:glow>
              </a:effectLst>
            </a:endParaRPr>
          </a:p>
        </p:txBody>
      </p:sp>
      <p:sp>
        <p:nvSpPr>
          <p:cNvPr id="149512" name="Text Box 8"/>
          <p:cNvSpPr txBox="1">
            <a:spLocks noChangeArrowheads="1"/>
          </p:cNvSpPr>
          <p:nvPr/>
        </p:nvSpPr>
        <p:spPr bwMode="auto">
          <a:xfrm>
            <a:off x="6324600" y="2743200"/>
            <a:ext cx="1210588" cy="605294"/>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zh-CN" altLang="en-US" sz="4000" dirty="0">
                <a:solidFill>
                  <a:srgbClr val="FFFFFF"/>
                </a:solidFill>
                <a:latin typeface="ＭＳ Ｐゴシック" charset="0"/>
              </a:rPr>
              <a:t>琐法</a:t>
            </a:r>
            <a:endParaRPr lang="en-US" sz="4000" dirty="0">
              <a:effectLst>
                <a:glow rad="228600">
                  <a:srgbClr val="000000"/>
                </a:glow>
              </a:effectLst>
            </a:endParaRPr>
          </a:p>
        </p:txBody>
      </p:sp>
      <p:sp>
        <p:nvSpPr>
          <p:cNvPr id="149513" name="Text Box 9"/>
          <p:cNvSpPr txBox="1">
            <a:spLocks noChangeArrowheads="1"/>
          </p:cNvSpPr>
          <p:nvPr/>
        </p:nvSpPr>
        <p:spPr bwMode="auto">
          <a:xfrm>
            <a:off x="7177088" y="5334000"/>
            <a:ext cx="1723549" cy="605294"/>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zh-CN" altLang="en-US" sz="4000" dirty="0">
                <a:solidFill>
                  <a:srgbClr val="FFFFFF"/>
                </a:solidFill>
                <a:latin typeface="Arial" charset="0"/>
              </a:rPr>
              <a:t>以利户</a:t>
            </a:r>
            <a:endParaRPr lang="en-US" sz="4000" dirty="0">
              <a:effectLst>
                <a:glow rad="228600">
                  <a:srgbClr val="000000"/>
                </a:glow>
              </a:effectLst>
            </a:endParaRPr>
          </a:p>
        </p:txBody>
      </p:sp>
      <p:sp>
        <p:nvSpPr>
          <p:cNvPr id="149514" name="Text Box 10"/>
          <p:cNvSpPr txBox="1">
            <a:spLocks noChangeArrowheads="1"/>
          </p:cNvSpPr>
          <p:nvPr/>
        </p:nvSpPr>
        <p:spPr bwMode="auto">
          <a:xfrm>
            <a:off x="4238625" y="6375400"/>
            <a:ext cx="412893"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a:solidFill>
                  <a:srgbClr val="FFFFFF"/>
                </a:solidFill>
                <a:effectLst>
                  <a:glow rad="228600">
                    <a:srgbClr val="000000"/>
                  </a:glow>
                </a:effectLst>
                <a:latin typeface="Arial" charset="0"/>
              </a:rPr>
              <a:t>3</a:t>
            </a:r>
            <a:endParaRPr lang="en-US" sz="3200">
              <a:effectLst>
                <a:glow rad="228600">
                  <a:srgbClr val="000000"/>
                </a:glow>
              </a:effectLst>
              <a:latin typeface="Arial" charset="0"/>
            </a:endParaRPr>
          </a:p>
        </p:txBody>
      </p:sp>
      <p:sp>
        <p:nvSpPr>
          <p:cNvPr id="149515" name="Text Box 11"/>
          <p:cNvSpPr txBox="1">
            <a:spLocks noChangeArrowheads="1"/>
          </p:cNvSpPr>
          <p:nvPr/>
        </p:nvSpPr>
        <p:spPr bwMode="auto">
          <a:xfrm>
            <a:off x="533400" y="3581400"/>
            <a:ext cx="869950"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dirty="0">
                <a:solidFill>
                  <a:srgbClr val="FFFFFF"/>
                </a:solidFill>
                <a:effectLst>
                  <a:glow rad="228600">
                    <a:srgbClr val="000000"/>
                  </a:glow>
                </a:effectLst>
                <a:latin typeface="Arial" charset="0"/>
              </a:rPr>
              <a:t>4–5</a:t>
            </a:r>
            <a:endParaRPr lang="en-US" sz="3200" dirty="0">
              <a:effectLst>
                <a:glow rad="228600">
                  <a:srgbClr val="000000"/>
                </a:glow>
              </a:effectLst>
              <a:latin typeface="Arial" charset="0"/>
            </a:endParaRPr>
          </a:p>
        </p:txBody>
      </p:sp>
      <p:sp>
        <p:nvSpPr>
          <p:cNvPr id="149516" name="Text Box 12"/>
          <p:cNvSpPr txBox="1">
            <a:spLocks noChangeArrowheads="1"/>
          </p:cNvSpPr>
          <p:nvPr/>
        </p:nvSpPr>
        <p:spPr bwMode="auto">
          <a:xfrm>
            <a:off x="3343275" y="6146800"/>
            <a:ext cx="869950"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dirty="0">
                <a:solidFill>
                  <a:srgbClr val="FFFFFF"/>
                </a:solidFill>
                <a:effectLst>
                  <a:glow rad="228600">
                    <a:srgbClr val="000000"/>
                  </a:glow>
                </a:effectLst>
                <a:latin typeface="Arial" charset="0"/>
              </a:rPr>
              <a:t>6–7</a:t>
            </a:r>
            <a:endParaRPr lang="en-US" sz="3200" dirty="0">
              <a:effectLst>
                <a:glow rad="228600">
                  <a:srgbClr val="000000"/>
                </a:glow>
              </a:effectLst>
              <a:latin typeface="Arial" charset="0"/>
            </a:endParaRPr>
          </a:p>
        </p:txBody>
      </p:sp>
      <p:sp>
        <p:nvSpPr>
          <p:cNvPr id="149517" name="Text Box 13"/>
          <p:cNvSpPr txBox="1">
            <a:spLocks noChangeArrowheads="1"/>
          </p:cNvSpPr>
          <p:nvPr/>
        </p:nvSpPr>
        <p:spPr bwMode="auto">
          <a:xfrm>
            <a:off x="3478213" y="1981200"/>
            <a:ext cx="412893"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a:solidFill>
                  <a:srgbClr val="FFFFFF"/>
                </a:solidFill>
                <a:effectLst>
                  <a:glow rad="228600">
                    <a:srgbClr val="000000"/>
                  </a:glow>
                </a:effectLst>
                <a:latin typeface="Arial" charset="0"/>
              </a:rPr>
              <a:t>8</a:t>
            </a:r>
            <a:endParaRPr lang="en-US" sz="3200">
              <a:effectLst>
                <a:glow rad="228600">
                  <a:srgbClr val="000000"/>
                </a:glow>
              </a:effectLst>
              <a:latin typeface="Arial" charset="0"/>
            </a:endParaRPr>
          </a:p>
        </p:txBody>
      </p:sp>
      <p:sp>
        <p:nvSpPr>
          <p:cNvPr id="149518" name="Text Box 14"/>
          <p:cNvSpPr txBox="1">
            <a:spLocks noChangeArrowheads="1"/>
          </p:cNvSpPr>
          <p:nvPr/>
        </p:nvSpPr>
        <p:spPr bwMode="auto">
          <a:xfrm>
            <a:off x="2700338" y="5511800"/>
            <a:ext cx="10969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dirty="0">
                <a:solidFill>
                  <a:srgbClr val="FFFFFF"/>
                </a:solidFill>
                <a:effectLst>
                  <a:glow rad="228600">
                    <a:srgbClr val="000000"/>
                  </a:glow>
                </a:effectLst>
                <a:latin typeface="Arial" charset="0"/>
              </a:rPr>
              <a:t>9–10</a:t>
            </a:r>
            <a:endParaRPr lang="en-US" sz="3200" dirty="0">
              <a:effectLst>
                <a:glow rad="228600">
                  <a:srgbClr val="000000"/>
                </a:glow>
              </a:effectLst>
              <a:latin typeface="Arial" charset="0"/>
            </a:endParaRPr>
          </a:p>
        </p:txBody>
      </p:sp>
      <p:sp>
        <p:nvSpPr>
          <p:cNvPr id="149519" name="Text Box 15"/>
          <p:cNvSpPr txBox="1">
            <a:spLocks noChangeArrowheads="1"/>
          </p:cNvSpPr>
          <p:nvPr/>
        </p:nvSpPr>
        <p:spPr bwMode="auto">
          <a:xfrm>
            <a:off x="6526213" y="3505200"/>
            <a:ext cx="618479"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a:solidFill>
                  <a:srgbClr val="FFFFFF"/>
                </a:solidFill>
                <a:effectLst>
                  <a:glow rad="228600">
                    <a:srgbClr val="000000"/>
                  </a:glow>
                </a:effectLst>
                <a:latin typeface="Arial" charset="0"/>
              </a:rPr>
              <a:t>11</a:t>
            </a:r>
            <a:endParaRPr lang="en-US" sz="3200">
              <a:effectLst>
                <a:glow rad="228600">
                  <a:srgbClr val="000000"/>
                </a:glow>
              </a:effectLst>
              <a:latin typeface="Arial" charset="0"/>
            </a:endParaRPr>
          </a:p>
        </p:txBody>
      </p:sp>
      <p:sp>
        <p:nvSpPr>
          <p:cNvPr id="149520" name="Text Box 16"/>
          <p:cNvSpPr txBox="1">
            <a:spLocks noChangeArrowheads="1"/>
          </p:cNvSpPr>
          <p:nvPr/>
        </p:nvSpPr>
        <p:spPr bwMode="auto">
          <a:xfrm>
            <a:off x="2509838" y="4953000"/>
            <a:ext cx="13255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dirty="0">
                <a:solidFill>
                  <a:srgbClr val="FFFFFF"/>
                </a:solidFill>
                <a:effectLst>
                  <a:glow rad="228600">
                    <a:srgbClr val="000000"/>
                  </a:glow>
                </a:effectLst>
                <a:latin typeface="Arial" charset="0"/>
              </a:rPr>
              <a:t>12–14</a:t>
            </a:r>
            <a:endParaRPr lang="en-US" sz="3200" dirty="0">
              <a:effectLst>
                <a:glow rad="228600">
                  <a:srgbClr val="000000"/>
                </a:glow>
              </a:effectLst>
              <a:latin typeface="Arial" charset="0"/>
            </a:endParaRPr>
          </a:p>
        </p:txBody>
      </p:sp>
      <p:sp>
        <p:nvSpPr>
          <p:cNvPr id="149521" name="Text Box 17"/>
          <p:cNvSpPr txBox="1">
            <a:spLocks noChangeArrowheads="1"/>
          </p:cNvSpPr>
          <p:nvPr/>
        </p:nvSpPr>
        <p:spPr bwMode="auto">
          <a:xfrm>
            <a:off x="1400175" y="35814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a:solidFill>
                  <a:srgbClr val="FFF511"/>
                </a:solidFill>
                <a:effectLst>
                  <a:glow rad="228600">
                    <a:srgbClr val="000000"/>
                  </a:glow>
                </a:effectLst>
                <a:latin typeface="Arial" charset="0"/>
              </a:rPr>
              <a:t>15</a:t>
            </a:r>
            <a:endParaRPr lang="en-US" sz="3200">
              <a:effectLst>
                <a:glow rad="228600">
                  <a:srgbClr val="000000"/>
                </a:glow>
              </a:effectLst>
              <a:latin typeface="Arial" charset="0"/>
            </a:endParaRPr>
          </a:p>
        </p:txBody>
      </p:sp>
      <p:sp>
        <p:nvSpPr>
          <p:cNvPr id="149522" name="Text Box 18"/>
          <p:cNvSpPr txBox="1">
            <a:spLocks noChangeArrowheads="1"/>
          </p:cNvSpPr>
          <p:nvPr/>
        </p:nvSpPr>
        <p:spPr bwMode="auto">
          <a:xfrm>
            <a:off x="3348038" y="4419600"/>
            <a:ext cx="13255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dirty="0">
                <a:solidFill>
                  <a:srgbClr val="FFF511"/>
                </a:solidFill>
                <a:effectLst>
                  <a:glow rad="228600">
                    <a:srgbClr val="000000"/>
                  </a:glow>
                </a:effectLst>
                <a:latin typeface="Arial" charset="0"/>
              </a:rPr>
              <a:t>16–17</a:t>
            </a:r>
            <a:endParaRPr lang="en-US" sz="3200" dirty="0">
              <a:effectLst>
                <a:glow rad="228600">
                  <a:srgbClr val="000000"/>
                </a:glow>
              </a:effectLst>
              <a:latin typeface="Arial" charset="0"/>
            </a:endParaRPr>
          </a:p>
        </p:txBody>
      </p:sp>
      <p:sp>
        <p:nvSpPr>
          <p:cNvPr id="149523" name="Text Box 19"/>
          <p:cNvSpPr txBox="1">
            <a:spLocks noChangeArrowheads="1"/>
          </p:cNvSpPr>
          <p:nvPr/>
        </p:nvSpPr>
        <p:spPr bwMode="auto">
          <a:xfrm>
            <a:off x="4719638" y="44196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a:solidFill>
                  <a:srgbClr val="FFF511"/>
                </a:solidFill>
                <a:effectLst>
                  <a:glow rad="228600">
                    <a:srgbClr val="000000"/>
                  </a:glow>
                </a:effectLst>
                <a:latin typeface="Arial" charset="0"/>
              </a:rPr>
              <a:t>19</a:t>
            </a:r>
            <a:endParaRPr lang="en-US" sz="3200">
              <a:effectLst>
                <a:glow rad="228600">
                  <a:srgbClr val="000000"/>
                </a:glow>
              </a:effectLst>
              <a:latin typeface="Arial" charset="0"/>
            </a:endParaRPr>
          </a:p>
        </p:txBody>
      </p:sp>
      <p:sp>
        <p:nvSpPr>
          <p:cNvPr id="149524" name="Text Box 20"/>
          <p:cNvSpPr txBox="1">
            <a:spLocks noChangeArrowheads="1"/>
          </p:cNvSpPr>
          <p:nvPr/>
        </p:nvSpPr>
        <p:spPr bwMode="auto">
          <a:xfrm>
            <a:off x="7288213" y="35052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a:solidFill>
                  <a:srgbClr val="FFF511"/>
                </a:solidFill>
                <a:effectLst>
                  <a:glow rad="228600">
                    <a:srgbClr val="000000"/>
                  </a:glow>
                </a:effectLst>
                <a:latin typeface="Arial" charset="0"/>
              </a:rPr>
              <a:t>20</a:t>
            </a:r>
            <a:endParaRPr lang="en-US" sz="3200">
              <a:effectLst>
                <a:glow rad="228600">
                  <a:srgbClr val="000000"/>
                </a:glow>
              </a:effectLst>
              <a:latin typeface="Arial" charset="0"/>
            </a:endParaRPr>
          </a:p>
        </p:txBody>
      </p:sp>
      <p:sp>
        <p:nvSpPr>
          <p:cNvPr id="149525" name="Text Box 21"/>
          <p:cNvSpPr txBox="1">
            <a:spLocks noChangeArrowheads="1"/>
          </p:cNvSpPr>
          <p:nvPr/>
        </p:nvSpPr>
        <p:spPr bwMode="auto">
          <a:xfrm>
            <a:off x="5176838" y="49530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a:solidFill>
                  <a:srgbClr val="FFF511"/>
                </a:solidFill>
                <a:effectLst>
                  <a:glow rad="228600">
                    <a:srgbClr val="000000"/>
                  </a:glow>
                </a:effectLst>
                <a:latin typeface="Arial" charset="0"/>
              </a:rPr>
              <a:t>21</a:t>
            </a:r>
            <a:endParaRPr lang="en-US" sz="3200">
              <a:effectLst>
                <a:glow rad="228600">
                  <a:srgbClr val="000000"/>
                </a:glow>
              </a:effectLst>
              <a:latin typeface="Arial" charset="0"/>
            </a:endParaRPr>
          </a:p>
        </p:txBody>
      </p:sp>
      <p:sp>
        <p:nvSpPr>
          <p:cNvPr id="149526" name="Text Box 22"/>
          <p:cNvSpPr txBox="1">
            <a:spLocks noChangeArrowheads="1"/>
          </p:cNvSpPr>
          <p:nvPr/>
        </p:nvSpPr>
        <p:spPr bwMode="auto">
          <a:xfrm>
            <a:off x="2133600" y="35814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a:solidFill>
                  <a:srgbClr val="00FFFF"/>
                </a:solidFill>
                <a:effectLst>
                  <a:glow rad="228600">
                    <a:srgbClr val="000000"/>
                  </a:glow>
                </a:effectLst>
                <a:latin typeface="Arial" charset="0"/>
              </a:rPr>
              <a:t>22</a:t>
            </a:r>
            <a:endParaRPr lang="en-US" sz="3200">
              <a:effectLst>
                <a:glow rad="228600">
                  <a:srgbClr val="000000"/>
                </a:glow>
              </a:effectLst>
              <a:latin typeface="Arial" charset="0"/>
            </a:endParaRPr>
          </a:p>
        </p:txBody>
      </p:sp>
      <p:sp>
        <p:nvSpPr>
          <p:cNvPr id="149527" name="Text Box 23"/>
          <p:cNvSpPr txBox="1">
            <a:spLocks noChangeArrowheads="1"/>
          </p:cNvSpPr>
          <p:nvPr/>
        </p:nvSpPr>
        <p:spPr bwMode="auto">
          <a:xfrm>
            <a:off x="5100638" y="5511800"/>
            <a:ext cx="13255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dirty="0">
                <a:solidFill>
                  <a:srgbClr val="00FFFF"/>
                </a:solidFill>
                <a:effectLst>
                  <a:glow rad="228600">
                    <a:srgbClr val="000000"/>
                  </a:glow>
                </a:effectLst>
                <a:latin typeface="Arial" charset="0"/>
              </a:rPr>
              <a:t>23–24</a:t>
            </a:r>
            <a:endParaRPr lang="en-US" sz="3200" dirty="0">
              <a:effectLst>
                <a:glow rad="228600">
                  <a:srgbClr val="000000"/>
                </a:glow>
              </a:effectLst>
              <a:latin typeface="Arial" charset="0"/>
            </a:endParaRPr>
          </a:p>
        </p:txBody>
      </p:sp>
      <p:sp>
        <p:nvSpPr>
          <p:cNvPr id="149528" name="Text Box 24"/>
          <p:cNvSpPr txBox="1">
            <a:spLocks noChangeArrowheads="1"/>
          </p:cNvSpPr>
          <p:nvPr/>
        </p:nvSpPr>
        <p:spPr bwMode="auto">
          <a:xfrm>
            <a:off x="4849813" y="19812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a:solidFill>
                  <a:srgbClr val="00FFFF"/>
                </a:solidFill>
                <a:effectLst>
                  <a:glow rad="228600">
                    <a:srgbClr val="000000"/>
                  </a:glow>
                </a:effectLst>
                <a:latin typeface="Arial" charset="0"/>
              </a:rPr>
              <a:t>25</a:t>
            </a:r>
            <a:endParaRPr lang="en-US" sz="3200">
              <a:effectLst>
                <a:glow rad="228600">
                  <a:srgbClr val="000000"/>
                </a:glow>
              </a:effectLst>
              <a:latin typeface="Arial" charset="0"/>
            </a:endParaRPr>
          </a:p>
        </p:txBody>
      </p:sp>
      <p:sp>
        <p:nvSpPr>
          <p:cNvPr id="149529" name="Text Box 25"/>
          <p:cNvSpPr txBox="1">
            <a:spLocks noChangeArrowheads="1"/>
          </p:cNvSpPr>
          <p:nvPr/>
        </p:nvSpPr>
        <p:spPr bwMode="auto">
          <a:xfrm>
            <a:off x="4800600" y="6146800"/>
            <a:ext cx="1325563"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dirty="0">
                <a:solidFill>
                  <a:srgbClr val="00FFFF"/>
                </a:solidFill>
                <a:effectLst>
                  <a:glow rad="228600">
                    <a:srgbClr val="000000"/>
                  </a:glow>
                </a:effectLst>
                <a:latin typeface="Arial" charset="0"/>
              </a:rPr>
              <a:t>26–31</a:t>
            </a:r>
            <a:endParaRPr lang="en-US" sz="3200" dirty="0">
              <a:effectLst>
                <a:glow rad="228600">
                  <a:srgbClr val="000000"/>
                </a:glow>
              </a:effectLst>
              <a:latin typeface="Arial" charset="0"/>
            </a:endParaRPr>
          </a:p>
        </p:txBody>
      </p:sp>
      <p:sp>
        <p:nvSpPr>
          <p:cNvPr id="149530" name="Text Box 26"/>
          <p:cNvSpPr txBox="1">
            <a:spLocks noChangeArrowheads="1"/>
          </p:cNvSpPr>
          <p:nvPr/>
        </p:nvSpPr>
        <p:spPr bwMode="auto">
          <a:xfrm>
            <a:off x="4049713" y="19812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a:solidFill>
                  <a:srgbClr val="FFF511"/>
                </a:solidFill>
                <a:effectLst>
                  <a:glow rad="228600">
                    <a:srgbClr val="000000"/>
                  </a:glow>
                </a:effectLst>
                <a:latin typeface="Arial" charset="0"/>
              </a:rPr>
              <a:t>18</a:t>
            </a:r>
            <a:endParaRPr lang="en-US" sz="3200">
              <a:effectLst>
                <a:glow rad="228600">
                  <a:srgbClr val="000000"/>
                </a:glow>
              </a:effectLst>
              <a:latin typeface="Arial" charset="0"/>
            </a:endParaRPr>
          </a:p>
        </p:txBody>
      </p:sp>
      <p:sp>
        <p:nvSpPr>
          <p:cNvPr id="149531" name="Text Box 27"/>
          <p:cNvSpPr txBox="1">
            <a:spLocks noChangeArrowheads="1"/>
          </p:cNvSpPr>
          <p:nvPr/>
        </p:nvSpPr>
        <p:spPr bwMode="auto">
          <a:xfrm>
            <a:off x="7259638" y="6019800"/>
            <a:ext cx="13255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en-US" sz="3200" dirty="0">
                <a:solidFill>
                  <a:srgbClr val="FF6600"/>
                </a:solidFill>
                <a:effectLst>
                  <a:glow rad="228600">
                    <a:srgbClr val="000000"/>
                  </a:glow>
                </a:effectLst>
                <a:latin typeface="Arial" charset="0"/>
              </a:rPr>
              <a:t>32–37</a:t>
            </a:r>
            <a:endParaRPr lang="en-US" sz="3200" dirty="0">
              <a:effectLst>
                <a:glow rad="228600">
                  <a:srgbClr val="000000"/>
                </a:glow>
              </a:effectLst>
              <a:latin typeface="Arial" charset="0"/>
            </a:endParaRPr>
          </a:p>
        </p:txBody>
      </p:sp>
      <p:sp>
        <p:nvSpPr>
          <p:cNvPr id="144410" name="Oval 28"/>
          <p:cNvSpPr>
            <a:spLocks noChangeArrowheads="1"/>
          </p:cNvSpPr>
          <p:nvPr/>
        </p:nvSpPr>
        <p:spPr bwMode="auto">
          <a:xfrm>
            <a:off x="3810000" y="5356225"/>
            <a:ext cx="260350" cy="488950"/>
          </a:xfrm>
          <a:prstGeom prst="ellipse">
            <a:avLst/>
          </a:prstGeom>
          <a:noFill/>
          <a:ln w="12700" cap="sq">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spAutoFit/>
          </a:bodyPr>
          <a:lstStyle/>
          <a:p>
            <a:pPr>
              <a:defRPr/>
            </a:pPr>
            <a:endParaRPr lang="en-US" b="0">
              <a:effectLst>
                <a:glow rad="228600">
                  <a:srgbClr val="000000"/>
                </a:glow>
              </a:effectLst>
            </a:endParaRPr>
          </a:p>
        </p:txBody>
      </p:sp>
      <p:sp>
        <p:nvSpPr>
          <p:cNvPr id="149533" name="AutoShape 29"/>
          <p:cNvSpPr>
            <a:spLocks noChangeArrowheads="1"/>
          </p:cNvSpPr>
          <p:nvPr/>
        </p:nvSpPr>
        <p:spPr bwMode="auto">
          <a:xfrm>
            <a:off x="3962400" y="3130550"/>
            <a:ext cx="838200" cy="444500"/>
          </a:xfrm>
          <a:prstGeom prst="upDownArrow">
            <a:avLst>
              <a:gd name="adj1" fmla="val 50000"/>
              <a:gd name="adj2" fmla="val 21818"/>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endParaRPr lang="en-US" b="0">
              <a:cs typeface="Times New Roman" charset="0"/>
            </a:endParaRPr>
          </a:p>
        </p:txBody>
      </p:sp>
      <p:sp>
        <p:nvSpPr>
          <p:cNvPr id="149534" name="AutoShape 30"/>
          <p:cNvSpPr>
            <a:spLocks noChangeArrowheads="1"/>
          </p:cNvSpPr>
          <p:nvPr/>
        </p:nvSpPr>
        <p:spPr bwMode="auto">
          <a:xfrm rot="19560714">
            <a:off x="2514600" y="4197350"/>
            <a:ext cx="838200" cy="444500"/>
          </a:xfrm>
          <a:prstGeom prst="upDownArrow">
            <a:avLst>
              <a:gd name="adj1" fmla="val 50000"/>
              <a:gd name="adj2" fmla="val 21818"/>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endParaRPr lang="en-US" b="0">
              <a:cs typeface="Times New Roman" charset="0"/>
            </a:endParaRPr>
          </a:p>
        </p:txBody>
      </p:sp>
      <p:sp>
        <p:nvSpPr>
          <p:cNvPr id="149535" name="AutoShape 31"/>
          <p:cNvSpPr>
            <a:spLocks noChangeArrowheads="1"/>
          </p:cNvSpPr>
          <p:nvPr/>
        </p:nvSpPr>
        <p:spPr bwMode="auto">
          <a:xfrm rot="2012387">
            <a:off x="5486400" y="4195763"/>
            <a:ext cx="838200" cy="444500"/>
          </a:xfrm>
          <a:prstGeom prst="upDownArrow">
            <a:avLst>
              <a:gd name="adj1" fmla="val 50000"/>
              <a:gd name="adj2" fmla="val 21818"/>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endParaRPr lang="en-US" b="0">
              <a:cs typeface="Times New Roman" charset="0"/>
            </a:endParaRPr>
          </a:p>
        </p:txBody>
      </p:sp>
      <p:sp>
        <p:nvSpPr>
          <p:cNvPr id="149537" name="AutoShape 33"/>
          <p:cNvSpPr>
            <a:spLocks noChangeArrowheads="1"/>
          </p:cNvSpPr>
          <p:nvPr/>
        </p:nvSpPr>
        <p:spPr bwMode="auto">
          <a:xfrm>
            <a:off x="6477000" y="5330825"/>
            <a:ext cx="609600" cy="692150"/>
          </a:xfrm>
          <a:prstGeom prst="leftArrow">
            <a:avLst>
              <a:gd name="adj1" fmla="val 50000"/>
              <a:gd name="adj2" fmla="val 25000"/>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endParaRPr lang="en-US" b="0">
              <a:cs typeface="Times New Roman" charset="0"/>
            </a:endParaRPr>
          </a:p>
        </p:txBody>
      </p:sp>
      <p:sp>
        <p:nvSpPr>
          <p:cNvPr id="450591" name="Text Box 2"/>
          <p:cNvSpPr txBox="1">
            <a:spLocks noChangeArrowheads="1"/>
          </p:cNvSpPr>
          <p:nvPr/>
        </p:nvSpPr>
        <p:spPr bwMode="auto">
          <a:xfrm>
            <a:off x="8388350" y="-26988"/>
            <a:ext cx="750888"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373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49534"/>
                                        </p:tgtEl>
                                        <p:attrNameLst>
                                          <p:attrName>style.visibility</p:attrName>
                                        </p:attrNameLst>
                                      </p:cBhvr>
                                      <p:to>
                                        <p:strVal val="visible"/>
                                      </p:to>
                                    </p:set>
                                    <p:animEffect transition="in" filter="wedge">
                                      <p:cBhvr>
                                        <p:cTn id="7" dur="2000"/>
                                        <p:tgtEl>
                                          <p:spTgt spid="149534"/>
                                        </p:tgtEl>
                                      </p:cBhvr>
                                    </p:animEffect>
                                  </p:childTnLst>
                                </p:cTn>
                              </p:par>
                            </p:childTnLst>
                          </p:cTn>
                        </p:par>
                        <p:par>
                          <p:cTn id="8" fill="hold" nodeType="afterGroup">
                            <p:stCondLst>
                              <p:cond delay="2000"/>
                            </p:stCondLst>
                            <p:childTnLst>
                              <p:par>
                                <p:cTn id="9" presetID="20" presetClass="entr" presetSubtype="0" fill="hold" grpId="0" nodeType="afterEffect">
                                  <p:stCondLst>
                                    <p:cond delay="0"/>
                                  </p:stCondLst>
                                  <p:childTnLst>
                                    <p:set>
                                      <p:cBhvr>
                                        <p:cTn id="10" dur="1" fill="hold">
                                          <p:stCondLst>
                                            <p:cond delay="0"/>
                                          </p:stCondLst>
                                        </p:cTn>
                                        <p:tgtEl>
                                          <p:spTgt spid="149533"/>
                                        </p:tgtEl>
                                        <p:attrNameLst>
                                          <p:attrName>style.visibility</p:attrName>
                                        </p:attrNameLst>
                                      </p:cBhvr>
                                      <p:to>
                                        <p:strVal val="visible"/>
                                      </p:to>
                                    </p:set>
                                    <p:animEffect transition="in" filter="wedge">
                                      <p:cBhvr>
                                        <p:cTn id="11" dur="2000"/>
                                        <p:tgtEl>
                                          <p:spTgt spid="149533"/>
                                        </p:tgtEl>
                                      </p:cBhvr>
                                    </p:animEffect>
                                  </p:childTnLst>
                                </p:cTn>
                              </p:par>
                            </p:childTnLst>
                          </p:cTn>
                        </p:par>
                        <p:par>
                          <p:cTn id="12" fill="hold" nodeType="afterGroup">
                            <p:stCondLst>
                              <p:cond delay="4000"/>
                            </p:stCondLst>
                            <p:childTnLst>
                              <p:par>
                                <p:cTn id="13" presetID="20" presetClass="entr" presetSubtype="0" fill="hold" grpId="0" nodeType="afterEffect">
                                  <p:stCondLst>
                                    <p:cond delay="0"/>
                                  </p:stCondLst>
                                  <p:childTnLst>
                                    <p:set>
                                      <p:cBhvr>
                                        <p:cTn id="14" dur="1" fill="hold">
                                          <p:stCondLst>
                                            <p:cond delay="0"/>
                                          </p:stCondLst>
                                        </p:cTn>
                                        <p:tgtEl>
                                          <p:spTgt spid="149535"/>
                                        </p:tgtEl>
                                        <p:attrNameLst>
                                          <p:attrName>style.visibility</p:attrName>
                                        </p:attrNameLst>
                                      </p:cBhvr>
                                      <p:to>
                                        <p:strVal val="visible"/>
                                      </p:to>
                                    </p:set>
                                    <p:animEffect transition="in" filter="wedge">
                                      <p:cBhvr>
                                        <p:cTn id="15" dur="2000"/>
                                        <p:tgtEl>
                                          <p:spTgt spid="149535"/>
                                        </p:tgtEl>
                                      </p:cBhvr>
                                    </p:animEffect>
                                  </p:childTnLst>
                                </p:cTn>
                              </p:par>
                            </p:childTnLst>
                          </p:cTn>
                        </p:par>
                        <p:par>
                          <p:cTn id="16" fill="hold" nodeType="afterGroup">
                            <p:stCondLst>
                              <p:cond delay="6000"/>
                            </p:stCondLst>
                            <p:childTnLst>
                              <p:par>
                                <p:cTn id="17" presetID="20" presetClass="entr" presetSubtype="0" fill="hold" grpId="0" nodeType="afterEffect">
                                  <p:stCondLst>
                                    <p:cond delay="0"/>
                                  </p:stCondLst>
                                  <p:childTnLst>
                                    <p:set>
                                      <p:cBhvr>
                                        <p:cTn id="18" dur="1" fill="hold">
                                          <p:stCondLst>
                                            <p:cond delay="0"/>
                                          </p:stCondLst>
                                        </p:cTn>
                                        <p:tgtEl>
                                          <p:spTgt spid="149537"/>
                                        </p:tgtEl>
                                        <p:attrNameLst>
                                          <p:attrName>style.visibility</p:attrName>
                                        </p:attrNameLst>
                                      </p:cBhvr>
                                      <p:to>
                                        <p:strVal val="visible"/>
                                      </p:to>
                                    </p:set>
                                    <p:animEffect transition="in" filter="wedge">
                                      <p:cBhvr>
                                        <p:cTn id="19" dur="2000"/>
                                        <p:tgtEl>
                                          <p:spTgt spid="149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33" grpId="0" animBg="1"/>
      <p:bldP spid="149534" grpId="0" animBg="1"/>
      <p:bldP spid="149535" grpId="0" animBg="1"/>
      <p:bldP spid="14953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25</a:t>
            </a:r>
          </a:p>
        </p:txBody>
      </p:sp>
    </p:spTree>
    <p:extLst>
      <p:ext uri="{BB962C8B-B14F-4D97-AF65-F5344CB8AC3E}">
        <p14:creationId xmlns:p14="http://schemas.microsoft.com/office/powerpoint/2010/main" val="1768713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009" name="Group 2"/>
          <p:cNvGrpSpPr>
            <a:grpSpLocks/>
          </p:cNvGrpSpPr>
          <p:nvPr/>
        </p:nvGrpSpPr>
        <p:grpSpPr bwMode="auto">
          <a:xfrm>
            <a:off x="0" y="0"/>
            <a:ext cx="9448800" cy="6894513"/>
            <a:chOff x="0" y="0"/>
            <a:chExt cx="5952" cy="4343"/>
          </a:xfrm>
        </p:grpSpPr>
        <p:pic>
          <p:nvPicPr>
            <p:cNvPr id="171020" name="Picture 3" descr="Woman"/>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2"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
        <p:nvSpPr>
          <p:cNvPr id="89093" name="Text Box 5"/>
          <p:cNvSpPr txBox="1">
            <a:spLocks noChangeArrowheads="1"/>
          </p:cNvSpPr>
          <p:nvPr/>
        </p:nvSpPr>
        <p:spPr bwMode="auto">
          <a:xfrm>
            <a:off x="2743200" y="533400"/>
            <a:ext cx="5181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pPr>
            <a:r>
              <a:rPr lang="zh-CN" altLang="en-US" sz="4000">
                <a:solidFill>
                  <a:srgbClr val="FFFFFF"/>
                </a:solidFill>
                <a:latin typeface="ＭＳ Ｐゴシック" charset="0"/>
                <a:cs typeface="Times New Roman" charset="0"/>
              </a:rPr>
              <a:t>第三回合 </a:t>
            </a:r>
            <a:r>
              <a:rPr lang="en-US" altLang="zh-CN" sz="2800">
                <a:solidFill>
                  <a:srgbClr val="FFFFFF"/>
                </a:solidFill>
                <a:latin typeface="ＭＳ Ｐゴシック" charset="0"/>
                <a:cs typeface="Times New Roman" charset="0"/>
              </a:rPr>
              <a:t>(22-31</a:t>
            </a:r>
            <a:r>
              <a:rPr lang="zh-CN" altLang="en-US" sz="2800">
                <a:solidFill>
                  <a:srgbClr val="FFFFFF"/>
                </a:solidFill>
                <a:latin typeface="ＭＳ Ｐゴシック" charset="0"/>
                <a:cs typeface="Times New Roman" charset="0"/>
              </a:rPr>
              <a:t>章</a:t>
            </a:r>
            <a:r>
              <a:rPr lang="en-US" altLang="zh-CN" sz="2800">
                <a:solidFill>
                  <a:srgbClr val="FFFFFF"/>
                </a:solidFill>
                <a:latin typeface="ＭＳ Ｐゴシック" charset="0"/>
                <a:cs typeface="Times New Roman" charset="0"/>
              </a:rPr>
              <a:t>)</a:t>
            </a:r>
          </a:p>
        </p:txBody>
      </p:sp>
      <p:sp>
        <p:nvSpPr>
          <p:cNvPr id="89094" name="Text Box 6"/>
          <p:cNvSpPr txBox="1">
            <a:spLocks noChangeArrowheads="1"/>
          </p:cNvSpPr>
          <p:nvPr/>
        </p:nvSpPr>
        <p:spPr bwMode="auto">
          <a:xfrm>
            <a:off x="76200" y="1981200"/>
            <a:ext cx="2514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dirty="0">
                <a:solidFill>
                  <a:srgbClr val="FFFFFF"/>
                </a:solidFill>
                <a:latin typeface="ＭＳ Ｐゴシック" charset="0"/>
                <a:cs typeface="Times New Roman" charset="0"/>
              </a:rPr>
              <a:t>以利法</a:t>
            </a:r>
          </a:p>
        </p:txBody>
      </p:sp>
      <p:sp>
        <p:nvSpPr>
          <p:cNvPr id="89095" name="Text Box 7"/>
          <p:cNvSpPr txBox="1">
            <a:spLocks noChangeArrowheads="1"/>
          </p:cNvSpPr>
          <p:nvPr/>
        </p:nvSpPr>
        <p:spPr bwMode="auto">
          <a:xfrm>
            <a:off x="3276600" y="1981200"/>
            <a:ext cx="60960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dirty="0">
                <a:solidFill>
                  <a:srgbClr val="FFFFFF"/>
                </a:solidFill>
                <a:latin typeface="ＭＳ Ｐゴシック"/>
                <a:ea typeface="ＭＳ Ｐゴシック"/>
                <a:cs typeface="Times New Roman" charset="0"/>
              </a:rPr>
              <a:t>从罪中悔改</a:t>
            </a:r>
          </a:p>
        </p:txBody>
      </p:sp>
      <p:sp>
        <p:nvSpPr>
          <p:cNvPr id="89096" name="Text Box 8"/>
          <p:cNvSpPr txBox="1">
            <a:spLocks noChangeArrowheads="1"/>
          </p:cNvSpPr>
          <p:nvPr/>
        </p:nvSpPr>
        <p:spPr bwMode="auto">
          <a:xfrm>
            <a:off x="838200" y="3467100"/>
            <a:ext cx="1752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dirty="0">
                <a:solidFill>
                  <a:srgbClr val="FFFFFF"/>
                </a:solidFill>
                <a:latin typeface="ＭＳ Ｐゴシック" charset="0"/>
              </a:rPr>
              <a:t>比勒达</a:t>
            </a:r>
            <a:r>
              <a:rPr lang="zh-CN" altLang="en-US" sz="4000" dirty="0">
                <a:solidFill>
                  <a:srgbClr val="FFFFFF"/>
                </a:solidFill>
                <a:latin typeface="Arial" charset="0"/>
                <a:ea typeface="宋体" charset="0"/>
                <a:cs typeface="Times New Roman" charset="0"/>
              </a:rPr>
              <a:t> </a:t>
            </a:r>
            <a:endParaRPr lang="zh-CN" altLang="en-US" sz="4000" dirty="0">
              <a:solidFill>
                <a:srgbClr val="FFFFFF"/>
              </a:solidFill>
              <a:latin typeface="Times New Roman" charset="0"/>
              <a:ea typeface="宋体" charset="0"/>
              <a:cs typeface="Times New Roman" charset="0"/>
            </a:endParaRPr>
          </a:p>
        </p:txBody>
      </p:sp>
      <p:sp>
        <p:nvSpPr>
          <p:cNvPr id="89097" name="Text Box 9"/>
          <p:cNvSpPr txBox="1">
            <a:spLocks noChangeArrowheads="1"/>
          </p:cNvSpPr>
          <p:nvPr/>
        </p:nvSpPr>
        <p:spPr bwMode="auto">
          <a:xfrm>
            <a:off x="76200" y="4953000"/>
            <a:ext cx="2514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dirty="0">
                <a:solidFill>
                  <a:srgbClr val="FFFFFF"/>
                </a:solidFill>
                <a:latin typeface="ＭＳ Ｐゴシック" charset="0"/>
              </a:rPr>
              <a:t>琐法</a:t>
            </a:r>
          </a:p>
        </p:txBody>
      </p:sp>
      <p:sp>
        <p:nvSpPr>
          <p:cNvPr id="89098" name="Text Box 10"/>
          <p:cNvSpPr txBox="1">
            <a:spLocks noChangeArrowheads="1"/>
          </p:cNvSpPr>
          <p:nvPr/>
        </p:nvSpPr>
        <p:spPr bwMode="auto">
          <a:xfrm>
            <a:off x="3352800" y="3429000"/>
            <a:ext cx="5791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a:solidFill>
                  <a:srgbClr val="FFFFFF"/>
                </a:solidFill>
                <a:latin typeface="ＭＳ Ｐゴシック" charset="0"/>
              </a:rPr>
              <a:t>人怎可在</a:t>
            </a:r>
            <a:r>
              <a:rPr lang="zh-CN" altLang="en-US" sz="4000">
                <a:solidFill>
                  <a:srgbClr val="FFFFFF"/>
                </a:solidFill>
                <a:latin typeface="ＭＳ Ｐゴシック" charset="0"/>
                <a:cs typeface="Times New Roman" charset="0"/>
              </a:rPr>
              <a:t>神面前为义 </a:t>
            </a:r>
          </a:p>
        </p:txBody>
      </p:sp>
      <p:grpSp>
        <p:nvGrpSpPr>
          <p:cNvPr id="171016" name="Group 11"/>
          <p:cNvGrpSpPr>
            <a:grpSpLocks/>
          </p:cNvGrpSpPr>
          <p:nvPr/>
        </p:nvGrpSpPr>
        <p:grpSpPr bwMode="auto">
          <a:xfrm>
            <a:off x="685800" y="1524000"/>
            <a:ext cx="8458200" cy="4724400"/>
            <a:chOff x="432" y="960"/>
            <a:chExt cx="5328" cy="2976"/>
          </a:xfrm>
        </p:grpSpPr>
        <p:sp>
          <p:nvSpPr>
            <p:cNvPr id="89100" name="Line 12"/>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sp>
          <p:nvSpPr>
            <p:cNvPr id="89101" name="Line 13"/>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sp>
          <p:nvSpPr>
            <p:cNvPr id="89102" name="Line 14"/>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grpSp>
    </p:spTree>
    <p:extLst>
      <p:ext uri="{BB962C8B-B14F-4D97-AF65-F5344CB8AC3E}">
        <p14:creationId xmlns:p14="http://schemas.microsoft.com/office/powerpoint/2010/main" val="2163369332"/>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098"/>
          <a:stretch/>
        </p:blipFill>
        <p:spPr>
          <a:xfrm>
            <a:off x="17214" y="0"/>
            <a:ext cx="912678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约伯记</a:t>
            </a:r>
            <a:endParaRPr kumimoji="0" lang="en-US" sz="54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p:spPr>
        <p:txBody>
          <a:bodyPr/>
          <a:lstStyle/>
          <a:p>
            <a:pPr>
              <a:defRPr/>
            </a:pPr>
            <a:r>
              <a:rPr lang="ko-KR" altLang="en-US" sz="8800" b="1" dirty="0" err="1">
                <a:solidFill>
                  <a:schemeClr val="tx1"/>
                </a:solidFill>
                <a:latin typeface="Arial" charset="0"/>
                <a:ea typeface="ＭＳ Ｐゴシック" charset="0"/>
                <a:cs typeface="ＭＳ Ｐゴシック" charset="0"/>
              </a:rPr>
              <a:t>作个順服的人</a:t>
            </a:r>
            <a:r>
              <a:rPr lang="ko-KR" altLang="en-US" sz="8800" b="1" dirty="0">
                <a:solidFill>
                  <a:schemeClr val="tx1"/>
                </a:solidFill>
                <a:latin typeface="Arial" charset="0"/>
                <a:ea typeface="ＭＳ Ｐゴシック" charset="0"/>
                <a:cs typeface="ＭＳ Ｐゴシック" charset="0"/>
              </a:rPr>
              <a:t> </a:t>
            </a:r>
            <a:endParaRPr lang="en-US" sz="8800" b="1" dirty="0">
              <a:solidFill>
                <a:schemeClr val="tx1"/>
              </a:solidFill>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315953502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26</a:t>
            </a:r>
          </a:p>
        </p:txBody>
      </p:sp>
    </p:spTree>
    <p:extLst>
      <p:ext uri="{BB962C8B-B14F-4D97-AF65-F5344CB8AC3E}">
        <p14:creationId xmlns:p14="http://schemas.microsoft.com/office/powerpoint/2010/main" val="2889591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27</a:t>
            </a:r>
          </a:p>
        </p:txBody>
      </p:sp>
    </p:spTree>
    <p:extLst>
      <p:ext uri="{BB962C8B-B14F-4D97-AF65-F5344CB8AC3E}">
        <p14:creationId xmlns:p14="http://schemas.microsoft.com/office/powerpoint/2010/main" val="10594023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7" name="Picture 2" descr="opti illusion vanity"/>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1063625"/>
            <a:ext cx="9144000" cy="911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Text Box 3"/>
          <p:cNvSpPr txBox="1">
            <a:spLocks noChangeArrowheads="1"/>
          </p:cNvSpPr>
          <p:nvPr/>
        </p:nvSpPr>
        <p:spPr bwMode="auto">
          <a:xfrm>
            <a:off x="914400" y="2162175"/>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a:solidFill>
                  <a:srgbClr val="FFFFFF"/>
                </a:solidFill>
                <a:latin typeface="Arial" charset="0"/>
                <a:cs typeface="Times New Roman" charset="0"/>
              </a:rPr>
              <a:t>撒旦</a:t>
            </a:r>
            <a:r>
              <a:rPr lang="en-US" altLang="zh-CN" sz="4000">
                <a:solidFill>
                  <a:srgbClr val="FFFFFF"/>
                </a:solidFill>
                <a:latin typeface="Arial" charset="0"/>
                <a:cs typeface="Times New Roman" charset="0"/>
              </a:rPr>
              <a:t>:</a:t>
            </a:r>
          </a:p>
        </p:txBody>
      </p:sp>
      <p:sp>
        <p:nvSpPr>
          <p:cNvPr id="92164" name="Text Box 4"/>
          <p:cNvSpPr txBox="1">
            <a:spLocks noChangeArrowheads="1"/>
          </p:cNvSpPr>
          <p:nvPr/>
        </p:nvSpPr>
        <p:spPr bwMode="auto">
          <a:xfrm>
            <a:off x="3708400" y="2162175"/>
            <a:ext cx="4749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Arial" charset="0"/>
                <a:cs typeface="Times New Roman" charset="0"/>
              </a:rPr>
              <a:t>应得的</a:t>
            </a:r>
            <a:endParaRPr lang="en-US" sz="4000">
              <a:solidFill>
                <a:srgbClr val="FFFFFF"/>
              </a:solidFill>
              <a:latin typeface="Arial" charset="0"/>
              <a:cs typeface="Times New Roman" charset="0"/>
            </a:endParaRPr>
          </a:p>
        </p:txBody>
      </p:sp>
      <p:sp>
        <p:nvSpPr>
          <p:cNvPr id="92165" name="Text Box 5"/>
          <p:cNvSpPr txBox="1">
            <a:spLocks noChangeArrowheads="1"/>
          </p:cNvSpPr>
          <p:nvPr/>
        </p:nvSpPr>
        <p:spPr bwMode="auto">
          <a:xfrm>
            <a:off x="914400" y="3289300"/>
            <a:ext cx="358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en-US" altLang="zh-CN" sz="4000" dirty="0">
                <a:solidFill>
                  <a:srgbClr val="FFFFFF"/>
                </a:solidFill>
                <a:latin typeface="Arial" charset="0"/>
                <a:cs typeface="Times New Roman" charset="0"/>
              </a:rPr>
              <a:t>3 </a:t>
            </a:r>
            <a:r>
              <a:rPr lang="zh-CN" altLang="en-US" sz="4000" dirty="0">
                <a:solidFill>
                  <a:srgbClr val="FFFFFF"/>
                </a:solidFill>
                <a:latin typeface="Arial" charset="0"/>
                <a:cs typeface="Times New Roman" charset="0"/>
              </a:rPr>
              <a:t>位朋友</a:t>
            </a:r>
            <a:r>
              <a:rPr lang="en-US" altLang="zh-CN" sz="4000" dirty="0">
                <a:solidFill>
                  <a:srgbClr val="FFFFFF"/>
                </a:solidFill>
                <a:latin typeface="Arial" charset="0"/>
                <a:cs typeface="Times New Roman" charset="0"/>
              </a:rPr>
              <a:t>: </a:t>
            </a:r>
          </a:p>
        </p:txBody>
      </p:sp>
      <p:sp>
        <p:nvSpPr>
          <p:cNvPr id="92166" name="Text Box 6"/>
          <p:cNvSpPr txBox="1">
            <a:spLocks noChangeArrowheads="1"/>
          </p:cNvSpPr>
          <p:nvPr/>
        </p:nvSpPr>
        <p:spPr bwMode="auto">
          <a:xfrm>
            <a:off x="914400" y="4418013"/>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dirty="0">
                <a:solidFill>
                  <a:srgbClr val="FFFFFF"/>
                </a:solidFill>
                <a:latin typeface="Arial" charset="0"/>
                <a:cs typeface="Times New Roman" charset="0"/>
              </a:rPr>
              <a:t>以利户</a:t>
            </a:r>
            <a:r>
              <a:rPr lang="en-US" altLang="zh-CN" sz="4000" dirty="0">
                <a:solidFill>
                  <a:srgbClr val="FFFFFF"/>
                </a:solidFill>
                <a:latin typeface="Arial" charset="0"/>
                <a:cs typeface="Times New Roman" charset="0"/>
              </a:rPr>
              <a:t>:</a:t>
            </a:r>
          </a:p>
        </p:txBody>
      </p:sp>
      <p:sp>
        <p:nvSpPr>
          <p:cNvPr id="92170" name="Text Box 10"/>
          <p:cNvSpPr txBox="1">
            <a:spLocks noChangeArrowheads="1"/>
          </p:cNvSpPr>
          <p:nvPr/>
        </p:nvSpPr>
        <p:spPr bwMode="auto">
          <a:xfrm>
            <a:off x="3635375" y="3289300"/>
            <a:ext cx="4822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Arial" charset="0"/>
                <a:cs typeface="Times New Roman" charset="0"/>
              </a:rPr>
              <a:t>惩罚</a:t>
            </a:r>
            <a:endParaRPr lang="en-US" sz="4000">
              <a:solidFill>
                <a:srgbClr val="FFFFFF"/>
              </a:solidFill>
              <a:latin typeface="Arial" charset="0"/>
              <a:cs typeface="Times New Roman" charset="0"/>
            </a:endParaRPr>
          </a:p>
        </p:txBody>
      </p:sp>
      <p:sp>
        <p:nvSpPr>
          <p:cNvPr id="92171" name="Text Box 11"/>
          <p:cNvSpPr txBox="1">
            <a:spLocks noChangeArrowheads="1"/>
          </p:cNvSpPr>
          <p:nvPr/>
        </p:nvSpPr>
        <p:spPr bwMode="auto">
          <a:xfrm>
            <a:off x="3492500" y="4418013"/>
            <a:ext cx="4965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Arial" charset="0"/>
                <a:cs typeface="Times New Roman" charset="0"/>
              </a:rPr>
              <a:t>管教</a:t>
            </a:r>
            <a:endParaRPr lang="en-US" sz="4000">
              <a:solidFill>
                <a:srgbClr val="FFFFFF"/>
              </a:solidFill>
              <a:latin typeface="Arial" charset="0"/>
              <a:cs typeface="Times New Roman" charset="0"/>
            </a:endParaRPr>
          </a:p>
        </p:txBody>
      </p:sp>
      <p:sp>
        <p:nvSpPr>
          <p:cNvPr id="92172" name="Rectangle 12"/>
          <p:cNvSpPr>
            <a:spLocks noGrp="1" noChangeArrowheads="1"/>
          </p:cNvSpPr>
          <p:nvPr>
            <p:ph type="title" idx="4294967295"/>
          </p:nvPr>
        </p:nvSpPr>
        <p:spPr>
          <a:xfrm>
            <a:off x="685800" y="6096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pPr>
            <a:r>
              <a:rPr kumimoji="0" lang="en-US" sz="4000" b="1">
                <a:solidFill>
                  <a:schemeClr val="bg1"/>
                </a:solidFill>
                <a:latin typeface="Arial" charset="0"/>
                <a:ea typeface="ＭＳ Ｐゴシック" charset="0"/>
                <a:cs typeface="Times New Roman" charset="0"/>
              </a:rPr>
              <a:t>为什么无辜人受苦</a:t>
            </a:r>
            <a:r>
              <a:rPr kumimoji="0" lang="en-US" altLang="zh-CN" sz="4000" b="1">
                <a:solidFill>
                  <a:schemeClr val="bg1"/>
                </a:solidFill>
                <a:latin typeface="Arial" charset="0"/>
                <a:ea typeface="ＭＳ Ｐゴシック" charset="0"/>
                <a:cs typeface="Times New Roman" charset="0"/>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65"/>
                                        </p:tgtEl>
                                        <p:attrNameLst>
                                          <p:attrName>style.visibility</p:attrName>
                                        </p:attrNameLst>
                                      </p:cBhvr>
                                      <p:to>
                                        <p:strVal val="visible"/>
                                      </p:to>
                                    </p:set>
                                    <p:animEffect transition="in" filter="dissolve">
                                      <p:cBhvr>
                                        <p:cTn id="17" dur="500"/>
                                        <p:tgtEl>
                                          <p:spTgt spid="921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170"/>
                                        </p:tgtEl>
                                        <p:attrNameLst>
                                          <p:attrName>style.visibility</p:attrName>
                                        </p:attrNameLst>
                                      </p:cBhvr>
                                      <p:to>
                                        <p:strVal val="visible"/>
                                      </p:to>
                                    </p:set>
                                    <p:animEffect transition="in" filter="dissolve">
                                      <p:cBhvr>
                                        <p:cTn id="22" dur="500"/>
                                        <p:tgtEl>
                                          <p:spTgt spid="921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166"/>
                                        </p:tgtEl>
                                        <p:attrNameLst>
                                          <p:attrName>style.visibility</p:attrName>
                                        </p:attrNameLst>
                                      </p:cBhvr>
                                      <p:to>
                                        <p:strVal val="visible"/>
                                      </p:to>
                                    </p:set>
                                    <p:animEffect transition="in" filter="dissolve">
                                      <p:cBhvr>
                                        <p:cTn id="27" dur="500"/>
                                        <p:tgtEl>
                                          <p:spTgt spid="921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171"/>
                                        </p:tgtEl>
                                        <p:attrNameLst>
                                          <p:attrName>style.visibility</p:attrName>
                                        </p:attrNameLst>
                                      </p:cBhvr>
                                      <p:to>
                                        <p:strVal val="visible"/>
                                      </p:to>
                                    </p:set>
                                    <p:animEffect transition="in" filter="dissolve">
                                      <p:cBhvr>
                                        <p:cTn id="32" dur="500"/>
                                        <p:tgtEl>
                                          <p:spTgt spid="92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P spid="92164" grpId="0" autoUpdateAnimBg="0"/>
      <p:bldP spid="92165" grpId="0" autoUpdateAnimBg="0"/>
      <p:bldP spid="92166" grpId="0" autoUpdateAnimBg="0"/>
      <p:bldP spid="92170" grpId="0" autoUpdateAnimBg="0"/>
      <p:bldP spid="92171"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28</a:t>
            </a:r>
          </a:p>
        </p:txBody>
      </p:sp>
    </p:spTree>
    <p:extLst>
      <p:ext uri="{BB962C8B-B14F-4D97-AF65-F5344CB8AC3E}">
        <p14:creationId xmlns:p14="http://schemas.microsoft.com/office/powerpoint/2010/main" val="279845270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3CF5B-08EB-413E-A90A-85AE17F4CA53}" type="slidenum">
              <a:rPr kumimoji="0" lang="en-US" altLang="en-US" sz="1400" b="0" i="0" u="none" strike="noStrike" kern="1200" cap="none" spc="0" normalizeH="0" baseline="0" noProof="0">
                <a:ln>
                  <a:noFill/>
                </a:ln>
                <a:solidFill>
                  <a:srgbClr val="898989"/>
                </a:solidFill>
                <a:effectLst/>
                <a:uLnTx/>
                <a:uFillTx/>
                <a:latin typeface="Calibri" pitchFamily="34" charset="0"/>
                <a:ea typeface="MS PGothic"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altLang="en-US" sz="1400" b="0" i="0" u="none" strike="noStrike" kern="1200" cap="none" spc="0" normalizeH="0" baseline="0" noProof="0">
              <a:ln>
                <a:noFill/>
              </a:ln>
              <a:solidFill>
                <a:srgbClr val="898989"/>
              </a:solidFill>
              <a:effectLst/>
              <a:uLnTx/>
              <a:uFillTx/>
              <a:latin typeface="Calibri" pitchFamily="34" charset="0"/>
              <a:ea typeface="MS PGothic" pitchFamily="34" charset="-128"/>
            </a:endParaRPr>
          </a:p>
        </p:txBody>
      </p:sp>
      <p:pic>
        <p:nvPicPr>
          <p:cNvPr id="62467" name="Picture 3" descr="bible_job.gi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124200" y="2209800"/>
            <a:ext cx="3017838"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0" y="3886200"/>
            <a:ext cx="3276600" cy="1905000"/>
          </a:xfrm>
          <a:prstGeom prst="wedgeRoundRectCallout">
            <a:avLst>
              <a:gd name="adj1" fmla="val 89873"/>
              <a:gd name="adj2" fmla="val -256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你这庸医的</a:t>
            </a:r>
            <a:r>
              <a:rPr kumimoji="0" lang="en-GB" sz="2800" b="0" i="0" u="none" strike="noStrike" kern="1200" cap="none" spc="0" normalizeH="0" baseline="0" noProof="0" dirty="0" err="1">
                <a:ln>
                  <a:noFill/>
                </a:ln>
                <a:solidFill>
                  <a:srgbClr val="000000"/>
                </a:solidFill>
                <a:effectLst/>
                <a:uLnTx/>
                <a:uFillTx/>
                <a:latin typeface="DengXian" panose="02010600030101010101" pitchFamily="2" charset="-122"/>
                <a:ea typeface="DengXian" panose="02010600030101010101" pitchFamily="2" charset="-122"/>
              </a:rPr>
              <a:t>辅导</a:t>
            </a:r>
            <a:endParaRPr kumimoji="0" lang="en-GB"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员。</a:t>
            </a:r>
            <a:r>
              <a:rPr kumimoji="0" lang="zh-CN" altLang="en-US"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 我希望你们都安静</a:t>
            </a:r>
            <a:r>
              <a:rPr kumimoji="0" lang="en-GB"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a:t>
            </a:r>
          </a:p>
        </p:txBody>
      </p:sp>
      <p:sp>
        <p:nvSpPr>
          <p:cNvPr id="7" name="Rounded Rectangular Callout 6"/>
          <p:cNvSpPr/>
          <p:nvPr/>
        </p:nvSpPr>
        <p:spPr>
          <a:xfrm>
            <a:off x="228600" y="228600"/>
            <a:ext cx="2895600" cy="2667000"/>
          </a:xfrm>
          <a:prstGeom prst="wedgeRoundRectCallout">
            <a:avLst>
              <a:gd name="adj1" fmla="val 65939"/>
              <a:gd name="adj2" fmla="val 48801"/>
              <a:gd name="adj3" fmla="val 16667"/>
            </a:avLst>
          </a:prstGeom>
          <a:solidFill>
            <a:srgbClr val="008000"/>
          </a:solidFill>
        </p:spPr>
        <p:style>
          <a:lnRef idx="2">
            <a:schemeClr val="accent3">
              <a:shade val="50000"/>
            </a:schemeClr>
          </a:lnRef>
          <a:fillRef idx="1">
            <a:schemeClr val="accent3"/>
          </a:fillRef>
          <a:effectRef idx="0">
            <a:schemeClr val="accent3"/>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DengXian" panose="02010600030101010101" pitchFamily="2" charset="-122"/>
                <a:ea typeface="DengXian" panose="02010600030101010101" pitchFamily="2" charset="-122"/>
              </a:rPr>
              <a:t>你一定是犯了罪</a:t>
            </a:r>
            <a:r>
              <a:rPr kumimoji="0" lang="en-GB" sz="2800" b="0" i="0" u="none" strike="noStrike" kern="1200" cap="none" spc="0" normalizeH="0" baseline="0" noProof="0" dirty="0">
                <a:ln>
                  <a:noFill/>
                </a:ln>
                <a:solidFill>
                  <a:srgbClr val="FFFFFF"/>
                </a:solidFill>
                <a:effectLst/>
                <a:uLnTx/>
                <a:uFillTx/>
                <a:latin typeface="DengXian" panose="02010600030101010101" pitchFamily="2" charset="-122"/>
                <a:ea typeface="DengXian" panose="02010600030101010101" pitchFamily="2" charset="-122"/>
              </a:rPr>
              <a:t>, </a:t>
            </a:r>
            <a:r>
              <a:rPr kumimoji="0" lang="zh-CN" altLang="en-US" sz="2800" b="0" i="0" u="none" strike="noStrike" kern="1200" cap="none" spc="0" normalizeH="0" baseline="0" noProof="0" dirty="0">
                <a:ln>
                  <a:noFill/>
                </a:ln>
                <a:solidFill>
                  <a:srgbClr val="FFFFFF"/>
                </a:solidFill>
                <a:effectLst/>
                <a:uLnTx/>
                <a:uFillTx/>
                <a:latin typeface="DengXian" panose="02010600030101010101" pitchFamily="2" charset="-122"/>
                <a:ea typeface="DengXian" panose="02010600030101010101" pitchFamily="2" charset="-122"/>
              </a:rPr>
              <a:t>所以上 帝审判你。忏悔吧</a:t>
            </a:r>
            <a:r>
              <a:rPr kumimoji="0" lang="en-GB" sz="2800" b="0" i="0" u="none" strike="noStrike" kern="1200" cap="none" spc="0" normalizeH="0" baseline="0" noProof="0" dirty="0">
                <a:ln>
                  <a:noFill/>
                </a:ln>
                <a:solidFill>
                  <a:srgbClr val="FFFFFF"/>
                </a:solidFill>
                <a:effectLst/>
                <a:uLnTx/>
                <a:uFillTx/>
                <a:latin typeface="DengXian" panose="02010600030101010101" pitchFamily="2" charset="-122"/>
                <a:ea typeface="DengXian" panose="02010600030101010101" pitchFamily="2" charset="-122"/>
              </a:rPr>
              <a:t>!</a:t>
            </a:r>
          </a:p>
        </p:txBody>
      </p:sp>
      <p:sp>
        <p:nvSpPr>
          <p:cNvPr id="8" name="Rounded Rectangular Callout 7"/>
          <p:cNvSpPr>
            <a:spLocks noChangeArrowheads="1"/>
          </p:cNvSpPr>
          <p:nvPr/>
        </p:nvSpPr>
        <p:spPr bwMode="auto">
          <a:xfrm>
            <a:off x="3276600" y="304800"/>
            <a:ext cx="3048000" cy="1981200"/>
          </a:xfrm>
          <a:prstGeom prst="wedgeRoundRectCallout">
            <a:avLst>
              <a:gd name="adj1" fmla="val -2278"/>
              <a:gd name="adj2" fmla="val 76667"/>
              <a:gd name="adj3" fmla="val 16667"/>
            </a:avLst>
          </a:prstGeom>
          <a:solidFill>
            <a:srgbClr val="984807"/>
          </a:solidFill>
          <a:ln w="38100">
            <a:solidFill>
              <a:schemeClr val="bg1"/>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DengXian" panose="02010600030101010101" pitchFamily="2" charset="-122"/>
                <a:ea typeface="DengXian" panose="02010600030101010101" pitchFamily="2" charset="-122"/>
              </a:rPr>
              <a:t>上帝都是能力无以伦比</a:t>
            </a:r>
            <a:r>
              <a:rPr kumimoji="0" lang="en-GB" sz="2800" b="0" i="0" u="none" strike="noStrike" kern="1200" cap="none" spc="0" normalizeH="0" baseline="0" noProof="0" dirty="0" err="1">
                <a:ln>
                  <a:noFill/>
                </a:ln>
                <a:solidFill>
                  <a:srgbClr val="FFFFFF"/>
                </a:solidFill>
                <a:effectLst/>
                <a:uLnTx/>
                <a:uFillTx/>
                <a:latin typeface="DengXian" panose="02010600030101010101" pitchFamily="2" charset="-122"/>
                <a:ea typeface="DengXian" panose="02010600030101010101" pitchFamily="2" charset="-122"/>
              </a:rPr>
              <a:t>的。他造成了</a:t>
            </a:r>
            <a:r>
              <a:rPr kumimoji="0" lang="en-GB" sz="2800" b="0" i="0" u="none" strike="noStrike" kern="1200" cap="none" spc="0" normalizeH="0" baseline="0" noProof="0" dirty="0">
                <a:ln>
                  <a:noFill/>
                </a:ln>
                <a:solidFill>
                  <a:srgbClr val="FFFFFF"/>
                </a:solidFill>
                <a:effectLst/>
                <a:uLnTx/>
                <a:uFillTx/>
                <a:latin typeface="DengXian" panose="02010600030101010101" pitchFamily="2" charset="-122"/>
                <a:ea typeface="DengXian" panose="02010600030101010101" pitchFamily="2" charset="-122"/>
              </a:rPr>
              <a:t>, </a:t>
            </a:r>
            <a:r>
              <a:rPr kumimoji="0" lang="zh-CN" altLang="en-US" sz="2800" b="0" i="0" u="none" strike="noStrike" kern="1200" cap="none" spc="0" normalizeH="0" baseline="0" noProof="0" dirty="0">
                <a:ln>
                  <a:noFill/>
                </a:ln>
                <a:solidFill>
                  <a:srgbClr val="FFFFFF"/>
                </a:solidFill>
                <a:effectLst/>
                <a:uLnTx/>
                <a:uFillTx/>
                <a:latin typeface="DengXian" panose="02010600030101010101" pitchFamily="2" charset="-122"/>
                <a:ea typeface="DengXian" panose="02010600030101010101" pitchFamily="2" charset="-122"/>
              </a:rPr>
              <a:t>他就会痊愈</a:t>
            </a:r>
            <a:r>
              <a:rPr kumimoji="0" lang="zh-CN" altLang="en-US" sz="2800" b="0" i="0" u="none" strike="noStrike" kern="1200" cap="none" spc="0" normalizeH="0" baseline="0" noProof="0" dirty="0">
                <a:ln>
                  <a:noFill/>
                </a:ln>
                <a:solidFill>
                  <a:srgbClr val="FFFFFF"/>
                </a:solidFill>
                <a:effectLst/>
                <a:uLnTx/>
                <a:uFillTx/>
                <a:latin typeface="Calibri" pitchFamily="34" charset="0"/>
                <a:ea typeface="MS PGothic" pitchFamily="34" charset="-128"/>
              </a:rPr>
              <a:t>。</a:t>
            </a:r>
            <a:endParaRPr kumimoji="0" lang="en-GB" sz="2800" b="0" i="0" u="none" strike="noStrike" kern="1200" cap="none" spc="0" normalizeH="0" baseline="0" noProof="0" dirty="0">
              <a:ln>
                <a:noFill/>
              </a:ln>
              <a:solidFill>
                <a:srgbClr val="FFFFFF"/>
              </a:solidFill>
              <a:effectLst/>
              <a:uLnTx/>
              <a:uFillTx/>
              <a:latin typeface="Calibri" pitchFamily="34" charset="0"/>
              <a:ea typeface="MS PGothic" pitchFamily="34" charset="-128"/>
            </a:endParaRPr>
          </a:p>
        </p:txBody>
      </p:sp>
      <p:sp>
        <p:nvSpPr>
          <p:cNvPr id="9" name="Rounded Rectangular Callout 8"/>
          <p:cNvSpPr>
            <a:spLocks noChangeArrowheads="1"/>
          </p:cNvSpPr>
          <p:nvPr/>
        </p:nvSpPr>
        <p:spPr bwMode="auto">
          <a:xfrm>
            <a:off x="6172200" y="609600"/>
            <a:ext cx="2971800" cy="1752600"/>
          </a:xfrm>
          <a:prstGeom prst="wedgeRoundRectCallout">
            <a:avLst>
              <a:gd name="adj1" fmla="val -69449"/>
              <a:gd name="adj2" fmla="val 91671"/>
              <a:gd name="adj3" fmla="val 16667"/>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人怎能与神的圣洁相比呢</a:t>
            </a:r>
            <a:r>
              <a:rPr kumimoji="0" lang="en-GB"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 </a:t>
            </a:r>
            <a:r>
              <a:rPr kumimoji="0" lang="zh-CN" altLang="en-US"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忏悔吧</a:t>
            </a:r>
            <a:r>
              <a:rPr kumimoji="0" lang="en-GB"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a:t>
            </a:r>
          </a:p>
        </p:txBody>
      </p:sp>
      <p:sp>
        <p:nvSpPr>
          <p:cNvPr id="10" name="Rounded Rectangular Callout 9"/>
          <p:cNvSpPr>
            <a:spLocks noChangeArrowheads="1"/>
          </p:cNvSpPr>
          <p:nvPr/>
        </p:nvSpPr>
        <p:spPr bwMode="auto">
          <a:xfrm>
            <a:off x="5155095" y="4648200"/>
            <a:ext cx="3657600" cy="1905000"/>
          </a:xfrm>
          <a:prstGeom prst="wedgeRoundRectCallout">
            <a:avLst>
              <a:gd name="adj1" fmla="val -69454"/>
              <a:gd name="adj2" fmla="val -62986"/>
              <a:gd name="adj3" fmla="val 16667"/>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上帝是一个恶霸。</a:t>
            </a:r>
            <a:endParaRPr kumimoji="0" lang="en-SG" altLang="zh-CN"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我想要我的律师 </a:t>
            </a:r>
            <a:r>
              <a:rPr kumimoji="0" lang="en-GB"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 </a:t>
            </a:r>
            <a:r>
              <a:rPr kumimoji="0" lang="zh-CN" altLang="en-US"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rPr>
              <a:t>一个站在我和上帝之间的人。</a:t>
            </a:r>
            <a:endParaRPr kumimoji="0" lang="en-GB" sz="2800" b="0" i="0" u="none" strike="noStrike" kern="1200" cap="none" spc="0" normalizeH="0" baseline="0" noProof="0" dirty="0">
              <a:ln>
                <a:noFill/>
              </a:ln>
              <a:solidFill>
                <a:srgbClr val="000000"/>
              </a:solidFill>
              <a:effectLst/>
              <a:uLnTx/>
              <a:uFillTx/>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3924879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29</a:t>
            </a:r>
          </a:p>
        </p:txBody>
      </p:sp>
    </p:spTree>
    <p:extLst>
      <p:ext uri="{BB962C8B-B14F-4D97-AF65-F5344CB8AC3E}">
        <p14:creationId xmlns:p14="http://schemas.microsoft.com/office/powerpoint/2010/main" val="23837630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30</a:t>
            </a:r>
          </a:p>
        </p:txBody>
      </p:sp>
    </p:spTree>
    <p:extLst>
      <p:ext uri="{BB962C8B-B14F-4D97-AF65-F5344CB8AC3E}">
        <p14:creationId xmlns:p14="http://schemas.microsoft.com/office/powerpoint/2010/main" val="309442223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31</a:t>
            </a:r>
          </a:p>
        </p:txBody>
      </p:sp>
    </p:spTree>
    <p:extLst>
      <p:ext uri="{BB962C8B-B14F-4D97-AF65-F5344CB8AC3E}">
        <p14:creationId xmlns:p14="http://schemas.microsoft.com/office/powerpoint/2010/main" val="12932597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32</a:t>
            </a:r>
          </a:p>
        </p:txBody>
      </p:sp>
    </p:spTree>
    <p:extLst>
      <p:ext uri="{BB962C8B-B14F-4D97-AF65-F5344CB8AC3E}">
        <p14:creationId xmlns:p14="http://schemas.microsoft.com/office/powerpoint/2010/main" val="1663817261"/>
      </p:ext>
    </p:extLst>
  </p:cSld>
  <p:clrMapOvr>
    <a:overrideClrMapping bg1="lt1" tx1="dk1" bg2="lt2" tx2="dk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613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052513"/>
            <a:ext cx="9261476" cy="521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ext Box 2"/>
          <p:cNvSpPr txBox="1">
            <a:spLocks noChangeArrowheads="1"/>
          </p:cNvSpPr>
          <p:nvPr/>
        </p:nvSpPr>
        <p:spPr bwMode="auto">
          <a:xfrm>
            <a:off x="8382000" y="76200"/>
            <a:ext cx="762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367</a:t>
            </a:r>
          </a:p>
        </p:txBody>
      </p:sp>
      <p:sp>
        <p:nvSpPr>
          <p:cNvPr id="176132" name="Rectangle 3"/>
          <p:cNvSpPr>
            <a:spLocks noGrp="1" noChangeArrowheads="1"/>
          </p:cNvSpPr>
          <p:nvPr>
            <p:ph type="title"/>
          </p:nvPr>
        </p:nvSpPr>
        <p:spPr>
          <a:xfrm>
            <a:off x="179388" y="152400"/>
            <a:ext cx="7993062" cy="685800"/>
          </a:xfrm>
          <a:solidFill>
            <a:srgbClr val="800000"/>
          </a:solidFill>
          <a:ln>
            <a:solidFill>
              <a:schemeClr val="tx1"/>
            </a:solidFill>
            <a:miter lim="800000"/>
            <a:headEnd/>
            <a:tailEnd/>
          </a:ln>
        </p:spPr>
        <p:txBody>
          <a:bodyPr/>
          <a:lstStyle/>
          <a:p>
            <a:pPr eaLnBrk="1" hangingPunct="1"/>
            <a:r>
              <a:rPr lang="zh-CN" altLang="en-US" b="1" dirty="0">
                <a:solidFill>
                  <a:srgbClr val="FFFFFF"/>
                </a:solidFill>
                <a:latin typeface="Arial" charset="0"/>
                <a:ea typeface="ＭＳ Ｐゴシック" charset="0"/>
                <a:cs typeface="Arial" charset="0"/>
              </a:rPr>
              <a:t>以利户发言</a:t>
            </a:r>
            <a:r>
              <a:rPr lang="en-US" altLang="zh-CN" b="1" dirty="0">
                <a:solidFill>
                  <a:srgbClr val="FFFFFF"/>
                </a:solidFill>
                <a:latin typeface="Arial" charset="0"/>
                <a:ea typeface="ＭＳ Ｐゴシック" charset="0"/>
                <a:cs typeface="Arial" charset="0"/>
              </a:rPr>
              <a:t>(32–37)</a:t>
            </a:r>
            <a:endParaRPr lang="en-US" dirty="0">
              <a:solidFill>
                <a:srgbClr val="FFFFFF"/>
              </a:solidFill>
              <a:latin typeface="Arial" charset="0"/>
              <a:ea typeface="ＭＳ Ｐゴシック" charset="0"/>
              <a:cs typeface="Arial" charset="0"/>
            </a:endParaRPr>
          </a:p>
        </p:txBody>
      </p:sp>
      <p:grpSp>
        <p:nvGrpSpPr>
          <p:cNvPr id="176133" name="Group 60"/>
          <p:cNvGrpSpPr>
            <a:grpSpLocks/>
          </p:cNvGrpSpPr>
          <p:nvPr/>
        </p:nvGrpSpPr>
        <p:grpSpPr bwMode="auto">
          <a:xfrm>
            <a:off x="3419475" y="1177925"/>
            <a:ext cx="5724525" cy="5756275"/>
            <a:chOff x="2202" y="576"/>
            <a:chExt cx="3606" cy="3626"/>
          </a:xfrm>
        </p:grpSpPr>
        <p:sp>
          <p:nvSpPr>
            <p:cNvPr id="176135" name="Text Box 61"/>
            <p:cNvSpPr txBox="1">
              <a:spLocks noChangeArrowheads="1"/>
            </p:cNvSpPr>
            <p:nvPr/>
          </p:nvSpPr>
          <p:spPr bwMode="auto">
            <a:xfrm>
              <a:off x="2202" y="576"/>
              <a:ext cx="3606" cy="3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r>
                <a:rPr lang="zh-TW" altLang="en-US" sz="2400" u="sng" dirty="0">
                  <a:solidFill>
                    <a:srgbClr val="FFFFFF"/>
                  </a:solidFill>
                </a:rPr>
                <a:t>第一次发言</a:t>
              </a:r>
            </a:p>
            <a:p>
              <a:pPr algn="ctr" eaLnBrk="1" hangingPunct="1"/>
              <a:r>
                <a:rPr lang="zh-TW" altLang="en-US" sz="2400" u="sng" dirty="0">
                  <a:solidFill>
                    <a:srgbClr val="FFFFFF"/>
                  </a:solidFill>
                </a:rPr>
                <a:t>对四人 </a:t>
              </a:r>
              <a:r>
                <a:rPr lang="en-US" altLang="zh-TW" sz="2400" u="sng" dirty="0">
                  <a:solidFill>
                    <a:srgbClr val="FFFFFF"/>
                  </a:solidFill>
                </a:rPr>
                <a:t>(32:6-9)</a:t>
              </a:r>
            </a:p>
            <a:p>
              <a:pPr algn="ctr" eaLnBrk="1" hangingPunct="1"/>
              <a:r>
                <a:rPr lang="zh-TW" altLang="en-US" sz="2400" u="sng" dirty="0">
                  <a:solidFill>
                    <a:srgbClr val="FFFFFF"/>
                  </a:solidFill>
                </a:rPr>
                <a:t>对三友 </a:t>
              </a:r>
              <a:r>
                <a:rPr lang="en-US" altLang="zh-TW" sz="2400" u="sng" dirty="0">
                  <a:solidFill>
                    <a:srgbClr val="FFFFFF"/>
                  </a:solidFill>
                </a:rPr>
                <a:t>(32:10-14)</a:t>
              </a:r>
            </a:p>
            <a:p>
              <a:pPr algn="ctr" eaLnBrk="1" hangingPunct="1"/>
              <a:r>
                <a:rPr lang="zh-TW" altLang="en-US" sz="2400" u="sng" dirty="0">
                  <a:solidFill>
                    <a:srgbClr val="FFFFFF"/>
                  </a:solidFill>
                </a:rPr>
                <a:t>对约伯</a:t>
              </a:r>
              <a:r>
                <a:rPr lang="en-US" altLang="zh-TW" sz="2400" u="sng" dirty="0">
                  <a:solidFill>
                    <a:srgbClr val="FFFFFF"/>
                  </a:solidFill>
                </a:rPr>
                <a:t>(3:15-33:33)</a:t>
              </a:r>
            </a:p>
            <a:p>
              <a:pPr algn="ctr" eaLnBrk="1" hangingPunct="1"/>
              <a:r>
                <a:rPr lang="en-US" altLang="zh-TW" sz="2400" u="sng" dirty="0">
                  <a:solidFill>
                    <a:srgbClr val="FFFFFF"/>
                  </a:solidFill>
                </a:rPr>
                <a:t> </a:t>
              </a:r>
            </a:p>
            <a:p>
              <a:pPr algn="ctr" eaLnBrk="1" hangingPunct="1"/>
              <a:r>
                <a:rPr lang="zh-TW" altLang="en-US" sz="2400" u="sng" dirty="0">
                  <a:solidFill>
                    <a:srgbClr val="FFFFFF"/>
                  </a:solidFill>
                </a:rPr>
                <a:t>第二次</a:t>
              </a:r>
            </a:p>
            <a:p>
              <a:pPr algn="ctr" eaLnBrk="1" hangingPunct="1"/>
              <a:r>
                <a:rPr lang="zh-TW" altLang="en-US" sz="2400" u="sng" dirty="0">
                  <a:solidFill>
                    <a:srgbClr val="FFFFFF"/>
                  </a:solidFill>
                </a:rPr>
                <a:t>对三友 </a:t>
              </a:r>
              <a:r>
                <a:rPr lang="en-US" altLang="zh-TW" sz="2400" u="sng" dirty="0">
                  <a:solidFill>
                    <a:srgbClr val="FFFFFF"/>
                  </a:solidFill>
                </a:rPr>
                <a:t>(34:1-15)</a:t>
              </a:r>
            </a:p>
            <a:p>
              <a:pPr algn="ctr" eaLnBrk="1" hangingPunct="1"/>
              <a:r>
                <a:rPr lang="zh-TW" altLang="en-US" sz="2400" u="sng" dirty="0">
                  <a:solidFill>
                    <a:srgbClr val="FFFFFF"/>
                  </a:solidFill>
                </a:rPr>
                <a:t>对约伯 </a:t>
              </a:r>
              <a:r>
                <a:rPr lang="en-US" altLang="zh-TW" sz="2400" u="sng" dirty="0">
                  <a:solidFill>
                    <a:srgbClr val="FFFFFF"/>
                  </a:solidFill>
                </a:rPr>
                <a:t>(34:16-37)</a:t>
              </a:r>
            </a:p>
            <a:p>
              <a:pPr algn="ctr" eaLnBrk="1" hangingPunct="1"/>
              <a:r>
                <a:rPr lang="en-US" altLang="zh-TW" sz="2400" u="sng" dirty="0">
                  <a:solidFill>
                    <a:srgbClr val="FFFFFF"/>
                  </a:solidFill>
                </a:rPr>
                <a:t> </a:t>
              </a:r>
            </a:p>
            <a:p>
              <a:pPr algn="ctr" eaLnBrk="1" hangingPunct="1"/>
              <a:r>
                <a:rPr lang="zh-TW" altLang="en-US" sz="2400" u="sng" dirty="0">
                  <a:solidFill>
                    <a:srgbClr val="FFFFFF"/>
                  </a:solidFill>
                </a:rPr>
                <a:t>第三次</a:t>
              </a:r>
            </a:p>
            <a:p>
              <a:pPr algn="ctr" eaLnBrk="1" hangingPunct="1"/>
              <a:r>
                <a:rPr lang="zh-TW" altLang="en-US" sz="2400" u="sng" dirty="0">
                  <a:solidFill>
                    <a:srgbClr val="FFFFFF"/>
                  </a:solidFill>
                </a:rPr>
                <a:t>对约伯 </a:t>
              </a:r>
              <a:r>
                <a:rPr lang="en-US" altLang="zh-TW" sz="2400" u="sng" dirty="0">
                  <a:solidFill>
                    <a:srgbClr val="FFFFFF"/>
                  </a:solidFill>
                </a:rPr>
                <a:t>(chap. 35)</a:t>
              </a:r>
            </a:p>
            <a:p>
              <a:pPr algn="ctr" eaLnBrk="1" hangingPunct="1"/>
              <a:r>
                <a:rPr lang="en-US" altLang="zh-TW" sz="2400" u="sng" dirty="0">
                  <a:solidFill>
                    <a:srgbClr val="FFFFFF"/>
                  </a:solidFill>
                </a:rPr>
                <a:t> </a:t>
              </a:r>
            </a:p>
            <a:p>
              <a:pPr algn="ctr" eaLnBrk="1" hangingPunct="1"/>
              <a:r>
                <a:rPr lang="zh-TW" altLang="en-US" sz="2400" u="sng" dirty="0">
                  <a:solidFill>
                    <a:srgbClr val="FFFFFF"/>
                  </a:solidFill>
                </a:rPr>
                <a:t>第四次</a:t>
              </a:r>
            </a:p>
            <a:p>
              <a:pPr algn="ctr" eaLnBrk="1" hangingPunct="1"/>
              <a:r>
                <a:rPr lang="zh-TW" altLang="en-US" sz="2400" u="sng" dirty="0">
                  <a:solidFill>
                    <a:srgbClr val="FFFFFF"/>
                  </a:solidFill>
                </a:rPr>
                <a:t>对约伯 </a:t>
              </a:r>
              <a:r>
                <a:rPr lang="en-US" altLang="zh-TW" sz="2400" u="sng" dirty="0">
                  <a:solidFill>
                    <a:srgbClr val="FFFFFF"/>
                  </a:solidFill>
                </a:rPr>
                <a:t>(36:1-37:1)</a:t>
              </a:r>
            </a:p>
            <a:p>
              <a:pPr algn="ctr" eaLnBrk="1" hangingPunct="1"/>
              <a:r>
                <a:rPr lang="zh-TW" altLang="en-US" sz="2400" u="sng" dirty="0">
                  <a:solidFill>
                    <a:srgbClr val="FFFFFF"/>
                  </a:solidFill>
                </a:rPr>
                <a:t>对三友 </a:t>
              </a:r>
              <a:r>
                <a:rPr lang="en-US" altLang="zh-TW" sz="2400" u="sng" dirty="0">
                  <a:solidFill>
                    <a:srgbClr val="FFFFFF"/>
                  </a:solidFill>
                </a:rPr>
                <a:t>(37:2-13)</a:t>
              </a:r>
            </a:p>
            <a:p>
              <a:pPr algn="ctr" eaLnBrk="1" hangingPunct="1"/>
              <a:r>
                <a:rPr lang="zh-TW" altLang="en-US" sz="2400" u="sng" dirty="0">
                  <a:solidFill>
                    <a:srgbClr val="FFFFFF"/>
                  </a:solidFill>
                </a:rPr>
                <a:t>对约伯 </a:t>
              </a:r>
              <a:r>
                <a:rPr lang="en-US" altLang="zh-TW" sz="2400" u="sng" dirty="0">
                  <a:solidFill>
                    <a:srgbClr val="FFFFFF"/>
                  </a:solidFill>
                </a:rPr>
                <a:t>(37:14-24) </a:t>
              </a:r>
            </a:p>
          </p:txBody>
        </p:sp>
        <p:sp>
          <p:nvSpPr>
            <p:cNvPr id="176136" name="Text Box 62"/>
            <p:cNvSpPr txBox="1">
              <a:spLocks noChangeArrowheads="1"/>
            </p:cNvSpPr>
            <p:nvPr/>
          </p:nvSpPr>
          <p:spPr bwMode="auto">
            <a:xfrm>
              <a:off x="3792" y="3914"/>
              <a:ext cx="11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endParaRPr lang="en-US" sz="2400" b="0">
                <a:latin typeface="Times New Roman" charset="0"/>
              </a:endParaRPr>
            </a:p>
          </p:txBody>
        </p:sp>
      </p:grpSp>
      <p:sp>
        <p:nvSpPr>
          <p:cNvPr id="176134" name="Text Box 63"/>
          <p:cNvSpPr txBox="1">
            <a:spLocks noChangeArrowheads="1"/>
          </p:cNvSpPr>
          <p:nvPr/>
        </p:nvSpPr>
        <p:spPr bwMode="auto">
          <a:xfrm>
            <a:off x="1758950" y="6400800"/>
            <a:ext cx="7169150" cy="34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b="0"/>
              <a:t>Adapted at 35:4-16 from Roy B. Zuck, </a:t>
            </a:r>
            <a:r>
              <a:rPr lang="en-US" b="0" i="1"/>
              <a:t>Bible Knowledge Commentary,</a:t>
            </a:r>
            <a:r>
              <a:rPr lang="en-US" b="0"/>
              <a:t> 1:755</a:t>
            </a:r>
          </a:p>
        </p:txBody>
      </p:sp>
    </p:spTree>
    <p:extLst>
      <p:ext uri="{BB962C8B-B14F-4D97-AF65-F5344CB8AC3E}">
        <p14:creationId xmlns:p14="http://schemas.microsoft.com/office/powerpoint/2010/main" val="541928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1026"/>
          <p:cNvSpPr>
            <a:spLocks noGrp="1" noChangeArrowheads="1"/>
          </p:cNvSpPr>
          <p:nvPr>
            <p:ph type="ctrTitle"/>
          </p:nvPr>
        </p:nvSpPr>
        <p:spPr>
          <a:xfrm>
            <a:off x="457200" y="1295400"/>
            <a:ext cx="8382000" cy="685800"/>
          </a:xfrm>
        </p:spPr>
        <p:txBody>
          <a:bodyPr/>
          <a:lstStyle/>
          <a:p>
            <a:pPr eaLnBrk="1" hangingPunct="1"/>
            <a:r>
              <a:rPr kumimoji="0" lang="en-US" altLang="zh-CN" sz="3200" b="1">
                <a:latin typeface="ＭＳ Ｐゴシック" charset="0"/>
                <a:ea typeface="ＭＳ Ｐゴシック" charset="0"/>
                <a:cs typeface="Times New Roman" charset="0"/>
              </a:rPr>
              <a:t>1. </a:t>
            </a:r>
            <a:r>
              <a:rPr kumimoji="0" lang="zh-CN" altLang="en-US" sz="3200" b="1">
                <a:latin typeface="ＭＳ Ｐゴシック" charset="0"/>
                <a:ea typeface="ＭＳ Ｐゴシック" charset="0"/>
                <a:cs typeface="Times New Roman" charset="0"/>
              </a:rPr>
              <a:t>为什么人要敬拜上帝?</a:t>
            </a:r>
          </a:p>
        </p:txBody>
      </p:sp>
      <p:pic>
        <p:nvPicPr>
          <p:cNvPr id="162818" name="Picture 1028" descr="ques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044825"/>
            <a:ext cx="5029200" cy="3355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WordArt 1031"/>
          <p:cNvSpPr>
            <a:spLocks noChangeArrowheads="1" noChangeShapeType="1" noTextEdit="1"/>
          </p:cNvSpPr>
          <p:nvPr/>
        </p:nvSpPr>
        <p:spPr bwMode="auto">
          <a:xfrm>
            <a:off x="381000" y="304800"/>
            <a:ext cx="3733800" cy="914400"/>
          </a:xfrm>
          <a:prstGeom prst="rect">
            <a:avLst/>
          </a:prstGeom>
        </p:spPr>
        <p:txBody>
          <a:bodyPr wrap="none" fromWordArt="1">
            <a:prstTxWarp prst="textFadeUp">
              <a:avLst>
                <a:gd name="adj" fmla="val 9991"/>
              </a:avLst>
            </a:prstTxWarp>
          </a:bodyPr>
          <a:lstStyle/>
          <a:p>
            <a:pPr algn="ctr"/>
            <a:r>
              <a:rPr lang="zh-CN" altLang="en-US" sz="3600" kern="10">
                <a:ln w="12700" cap="sq">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latin typeface="Arial Black"/>
                <a:ea typeface="Arial Black"/>
                <a:cs typeface="Arial Black"/>
              </a:rPr>
              <a:t>更多的思考</a:t>
            </a:r>
          </a:p>
        </p:txBody>
      </p:sp>
      <p:sp>
        <p:nvSpPr>
          <p:cNvPr id="70664" name="Rectangle 1032"/>
          <p:cNvSpPr>
            <a:spLocks noChangeArrowheads="1"/>
          </p:cNvSpPr>
          <p:nvPr/>
        </p:nvSpPr>
        <p:spPr bwMode="auto">
          <a:xfrm>
            <a:off x="457200" y="1981200"/>
            <a:ext cx="83820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1"/>
          <a:lstStyle/>
          <a:p>
            <a:pPr algn="ctr">
              <a:lnSpc>
                <a:spcPct val="100000"/>
              </a:lnSpc>
            </a:pPr>
            <a:r>
              <a:rPr lang="en-US" altLang="zh-CN" sz="3200" dirty="0">
                <a:solidFill>
                  <a:schemeClr val="tx1"/>
                </a:solidFill>
                <a:latin typeface="Arial" charset="0"/>
                <a:ea typeface="宋体" charset="0"/>
                <a:cs typeface="Times New Roman" charset="0"/>
              </a:rPr>
              <a:t>2. </a:t>
            </a:r>
            <a:r>
              <a:rPr lang="zh-CN" altLang="en-US" sz="3200" dirty="0">
                <a:solidFill>
                  <a:schemeClr val="tx1"/>
                </a:solidFill>
                <a:latin typeface="+mn-ea"/>
                <a:ea typeface="+mn-ea"/>
                <a:cs typeface="Times New Roman" charset="0"/>
              </a:rPr>
              <a:t>你该如何回应</a:t>
            </a:r>
            <a:r>
              <a:rPr lang="zh-CN" altLang="en-US" sz="3200" dirty="0">
                <a:solidFill>
                  <a:schemeClr val="tx1"/>
                </a:solidFill>
                <a:latin typeface="+mn-ea"/>
                <a:cs typeface="Times New Roman" charset="0"/>
              </a:rPr>
              <a:t>当上帝</a:t>
            </a:r>
            <a:endParaRPr lang="en-US" altLang="zh-CN" sz="3200" dirty="0">
              <a:solidFill>
                <a:schemeClr val="tx1"/>
              </a:solidFill>
              <a:latin typeface="+mn-ea"/>
              <a:cs typeface="Times New Roman" charset="0"/>
            </a:endParaRPr>
          </a:p>
          <a:p>
            <a:pPr algn="ctr">
              <a:lnSpc>
                <a:spcPct val="100000"/>
              </a:lnSpc>
            </a:pPr>
            <a:r>
              <a:rPr lang="zh-CN" altLang="en-US" sz="3200" dirty="0">
                <a:solidFill>
                  <a:schemeClr val="tx1"/>
                </a:solidFill>
                <a:latin typeface="+mn-ea"/>
                <a:cs typeface="Times New Roman" charset="0"/>
              </a:rPr>
              <a:t>看起来似乎不关心你的遭遇时？</a:t>
            </a:r>
            <a:endParaRPr lang="zh-CN" altLang="en-US" sz="3200" dirty="0">
              <a:solidFill>
                <a:schemeClr val="tx1"/>
              </a:solidFill>
              <a:latin typeface="ＭＳ Ｐゴシック" charset="0"/>
              <a:ea typeface="宋体" charset="0"/>
              <a:cs typeface="Times New Roman" charset="0"/>
            </a:endParaRPr>
          </a:p>
        </p:txBody>
      </p:sp>
    </p:spTree>
    <p:extLst>
      <p:ext uri="{BB962C8B-B14F-4D97-AF65-F5344CB8AC3E}">
        <p14:creationId xmlns:p14="http://schemas.microsoft.com/office/powerpoint/2010/main" val="1733521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0"/>
                                  </p:iterate>
                                  <p:childTnLst>
                                    <p:set>
                                      <p:cBhvr>
                                        <p:cTn id="6" dur="1" fill="hold">
                                          <p:stCondLst>
                                            <p:cond delay="0"/>
                                          </p:stCondLst>
                                        </p:cTn>
                                        <p:tgtEl>
                                          <p:spTgt spid="70658"/>
                                        </p:tgtEl>
                                        <p:attrNameLst>
                                          <p:attrName>style.visibility</p:attrName>
                                        </p:attrNameLst>
                                      </p:cBhvr>
                                      <p:to>
                                        <p:strVal val="visible"/>
                                      </p:to>
                                    </p:set>
                                    <p:animEffect transition="in" filter="dissolve">
                                      <p:cBhvr>
                                        <p:cTn id="7" dur="500"/>
                                        <p:tgtEl>
                                          <p:spTgt spid="706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1" nodeType="clickEffect">
                                  <p:stCondLst>
                                    <p:cond delay="0"/>
                                  </p:stCondLst>
                                  <p:iterate type="lt">
                                    <p:tmPct val="50000"/>
                                  </p:iterate>
                                  <p:childTnLst>
                                    <p:set>
                                      <p:cBhvr>
                                        <p:cTn id="11" dur="1" fill="hold">
                                          <p:stCondLst>
                                            <p:cond delay="0"/>
                                          </p:stCondLst>
                                        </p:cTn>
                                        <p:tgtEl>
                                          <p:spTgt spid="70658"/>
                                        </p:tgtEl>
                                        <p:attrNameLst>
                                          <p:attrName>style.visibility</p:attrName>
                                        </p:attrNameLst>
                                      </p:cBhvr>
                                      <p:to>
                                        <p:strVal val="visible"/>
                                      </p:to>
                                    </p:set>
                                    <p:anim calcmode="discrete" valueType="clr">
                                      <p:cBhvr override="childStyle">
                                        <p:cTn id="12" dur="80"/>
                                        <p:tgtEl>
                                          <p:spTgt spid="7065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0658"/>
                                        </p:tgtEl>
                                        <p:attrNameLst>
                                          <p:attrName>fillcolor</p:attrName>
                                        </p:attrNameLst>
                                      </p:cBhvr>
                                      <p:tavLst>
                                        <p:tav tm="0">
                                          <p:val>
                                            <p:clrVal>
                                              <a:schemeClr val="accent2"/>
                                            </p:clrVal>
                                          </p:val>
                                        </p:tav>
                                        <p:tav tm="50000">
                                          <p:val>
                                            <p:clrVal>
                                              <a:schemeClr val="hlink"/>
                                            </p:clrVal>
                                          </p:val>
                                        </p:tav>
                                      </p:tavLst>
                                    </p:anim>
                                    <p:set>
                                      <p:cBhvr>
                                        <p:cTn id="14" dur="80"/>
                                        <p:tgtEl>
                                          <p:spTgt spid="70658"/>
                                        </p:tgtEl>
                                        <p:attrNameLst>
                                          <p:attrName>fill.type</p:attrName>
                                        </p:attrNameLst>
                                      </p:cBhvr>
                                      <p:to>
                                        <p:strVal val="solid"/>
                                      </p:to>
                                    </p:set>
                                  </p:childTnLst>
                                </p:cTn>
                              </p:par>
                            </p:childTnLst>
                          </p:cTn>
                        </p:par>
                        <p:par>
                          <p:cTn id="15" fill="hold" nodeType="afterGroup">
                            <p:stCondLst>
                              <p:cond delay="520"/>
                            </p:stCondLst>
                            <p:childTnLst>
                              <p:par>
                                <p:cTn id="16" presetID="9" presetClass="entr" presetSubtype="0" fill="hold" grpId="0" nodeType="afterEffect">
                                  <p:stCondLst>
                                    <p:cond delay="0"/>
                                  </p:stCondLst>
                                  <p:iterate type="lt">
                                    <p:tmPct val="0"/>
                                  </p:iterate>
                                  <p:childTnLst>
                                    <p:set>
                                      <p:cBhvr>
                                        <p:cTn id="17" dur="1" fill="hold">
                                          <p:stCondLst>
                                            <p:cond delay="0"/>
                                          </p:stCondLst>
                                        </p:cTn>
                                        <p:tgtEl>
                                          <p:spTgt spid="70664"/>
                                        </p:tgtEl>
                                        <p:attrNameLst>
                                          <p:attrName>style.visibility</p:attrName>
                                        </p:attrNameLst>
                                      </p:cBhvr>
                                      <p:to>
                                        <p:strVal val="visible"/>
                                      </p:to>
                                    </p:set>
                                    <p:animEffect transition="in" filter="dissolve">
                                      <p:cBhvr>
                                        <p:cTn id="18" dur="500"/>
                                        <p:tgtEl>
                                          <p:spTgt spid="7066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7" presetClass="entr" presetSubtype="0" fill="hold" grpId="1" nodeType="clickEffect">
                                  <p:stCondLst>
                                    <p:cond delay="0"/>
                                  </p:stCondLst>
                                  <p:iterate type="lt">
                                    <p:tmPct val="50000"/>
                                  </p:iterate>
                                  <p:childTnLst>
                                    <p:set>
                                      <p:cBhvr>
                                        <p:cTn id="22" dur="1" fill="hold">
                                          <p:stCondLst>
                                            <p:cond delay="0"/>
                                          </p:stCondLst>
                                        </p:cTn>
                                        <p:tgtEl>
                                          <p:spTgt spid="70664"/>
                                        </p:tgtEl>
                                        <p:attrNameLst>
                                          <p:attrName>style.visibility</p:attrName>
                                        </p:attrNameLst>
                                      </p:cBhvr>
                                      <p:to>
                                        <p:strVal val="visible"/>
                                      </p:to>
                                    </p:set>
                                    <p:anim calcmode="discrete" valueType="clr">
                                      <p:cBhvr override="childStyle">
                                        <p:cTn id="23" dur="80"/>
                                        <p:tgtEl>
                                          <p:spTgt spid="70664"/>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70664"/>
                                        </p:tgtEl>
                                        <p:attrNameLst>
                                          <p:attrName>fillcolor</p:attrName>
                                        </p:attrNameLst>
                                      </p:cBhvr>
                                      <p:tavLst>
                                        <p:tav tm="0">
                                          <p:val>
                                            <p:clrVal>
                                              <a:schemeClr val="accent2"/>
                                            </p:clrVal>
                                          </p:val>
                                        </p:tav>
                                        <p:tav tm="50000">
                                          <p:val>
                                            <p:clrVal>
                                              <a:schemeClr val="hlink"/>
                                            </p:clrVal>
                                          </p:val>
                                        </p:tav>
                                      </p:tavLst>
                                    </p:anim>
                                    <p:set>
                                      <p:cBhvr>
                                        <p:cTn id="25" dur="80"/>
                                        <p:tgtEl>
                                          <p:spTgt spid="706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utoUpdateAnimBg="0"/>
      <p:bldP spid="70658" grpId="1"/>
      <p:bldP spid="70664" grpId="0" autoUpdateAnimBg="0"/>
      <p:bldP spid="70664" grpId="1"/>
    </p:bldLst>
  </p:timing>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87394" name="Group 1048"/>
          <p:cNvGrpSpPr>
            <a:grpSpLocks/>
          </p:cNvGrpSpPr>
          <p:nvPr/>
        </p:nvGrpSpPr>
        <p:grpSpPr bwMode="auto">
          <a:xfrm>
            <a:off x="179388" y="741363"/>
            <a:ext cx="8686800" cy="6116637"/>
            <a:chOff x="144" y="460"/>
            <a:chExt cx="5472" cy="3853"/>
          </a:xfrm>
        </p:grpSpPr>
        <p:sp>
          <p:nvSpPr>
            <p:cNvPr id="45078" name="Text Box 1046"/>
            <p:cNvSpPr txBox="1">
              <a:spLocks noChangeArrowheads="1"/>
            </p:cNvSpPr>
            <p:nvPr/>
          </p:nvSpPr>
          <p:spPr bwMode="auto">
            <a:xfrm>
              <a:off x="144" y="460"/>
              <a:ext cx="5472" cy="3661"/>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algn="ctr">
                <a:lnSpc>
                  <a:spcPct val="100000"/>
                </a:lnSpc>
                <a:spcBef>
                  <a:spcPct val="50000"/>
                </a:spcBef>
                <a:defRPr/>
              </a:pPr>
              <a:r>
                <a:rPr lang="zh-CN" altLang="en-US" sz="1800">
                  <a:solidFill>
                    <a:srgbClr val="0000FF"/>
                  </a:solidFill>
                  <a:ea typeface="宋体" charset="0"/>
                  <a:cs typeface="Times New Roman" charset="0"/>
                </a:rPr>
                <a:t>以利户第一次发言</a:t>
              </a:r>
            </a:p>
            <a:p>
              <a:pPr algn="just">
                <a:lnSpc>
                  <a:spcPct val="50000"/>
                </a:lnSpc>
                <a:spcBef>
                  <a:spcPct val="50000"/>
                </a:spcBef>
                <a:defRPr/>
              </a:pPr>
              <a:r>
                <a:rPr lang="en-US" altLang="zh-CN" sz="1800">
                  <a:latin typeface="黑体" charset="0"/>
                  <a:ea typeface="黑体" charset="0"/>
                  <a:cs typeface="Times New Roman" charset="0"/>
                </a:rPr>
                <a:t>33:9a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我是清洁</a:t>
              </a:r>
              <a:r>
                <a:rPr lang="en-US" altLang="zh-CN" sz="1800">
                  <a:latin typeface="黑体" charset="0"/>
                  <a:ea typeface="黑体" charset="0"/>
                  <a:cs typeface="Times New Roman" charset="0"/>
                </a:rPr>
                <a:t>" (cf. 6:10; 9:21; 10:7; 12:4; 16:17; 31:6).</a:t>
              </a:r>
            </a:p>
            <a:p>
              <a:pPr algn="just">
                <a:lnSpc>
                  <a:spcPct val="50000"/>
                </a:lnSpc>
                <a:spcBef>
                  <a:spcPct val="50000"/>
                </a:spcBef>
                <a:defRPr/>
              </a:pPr>
              <a:r>
                <a:rPr lang="en-US" altLang="zh-CN" sz="1800">
                  <a:latin typeface="黑体" charset="0"/>
                  <a:ea typeface="黑体" charset="0"/>
                  <a:cs typeface="Times New Roman" charset="0"/>
                </a:rPr>
                <a:t>33:9b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没有过犯</a:t>
              </a:r>
              <a:r>
                <a:rPr lang="en-US" altLang="zh-CN" sz="1800">
                  <a:latin typeface="黑体" charset="0"/>
                  <a:ea typeface="黑体" charset="0"/>
                  <a:cs typeface="Times New Roman" charset="0"/>
                </a:rPr>
                <a:t>" (cf. 13:23; 23:11).</a:t>
              </a:r>
            </a:p>
            <a:p>
              <a:pPr algn="just">
                <a:lnSpc>
                  <a:spcPct val="50000"/>
                </a:lnSpc>
                <a:spcBef>
                  <a:spcPct val="50000"/>
                </a:spcBef>
                <a:defRPr/>
              </a:pPr>
              <a:r>
                <a:rPr lang="en-US" altLang="zh-CN" sz="1800">
                  <a:latin typeface="黑体" charset="0"/>
                  <a:ea typeface="黑体" charset="0"/>
                  <a:cs typeface="Times New Roman" charset="0"/>
                </a:rPr>
                <a:t>33:9c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没有罪孽</a:t>
              </a:r>
              <a:r>
                <a:rPr lang="en-US" altLang="zh-CN" sz="1800">
                  <a:latin typeface="黑体" charset="0"/>
                  <a:ea typeface="黑体" charset="0"/>
                  <a:cs typeface="Times New Roman" charset="0"/>
                </a:rPr>
                <a:t>" (cf. 9:20-21; 10:7; 27:6).</a:t>
              </a:r>
            </a:p>
            <a:p>
              <a:pPr algn="just">
                <a:lnSpc>
                  <a:spcPct val="50000"/>
                </a:lnSpc>
                <a:spcBef>
                  <a:spcPct val="50000"/>
                </a:spcBef>
                <a:defRPr/>
              </a:pPr>
              <a:r>
                <a:rPr lang="en-US" altLang="zh-CN" sz="1800">
                  <a:latin typeface="黑体" charset="0"/>
                  <a:ea typeface="黑体" charset="0"/>
                  <a:cs typeface="Times New Roman" charset="0"/>
                </a:rPr>
                <a:t>33:10a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神找机会攻击我</a:t>
              </a:r>
              <a:r>
                <a:rPr lang="en-US" altLang="zh-CN" sz="1800">
                  <a:latin typeface="黑体" charset="0"/>
                  <a:ea typeface="黑体" charset="0"/>
                  <a:cs typeface="Times New Roman" charset="0"/>
                </a:rPr>
                <a:t>" (cf. 10:6).</a:t>
              </a:r>
            </a:p>
            <a:p>
              <a:pPr algn="just">
                <a:lnSpc>
                  <a:spcPct val="50000"/>
                </a:lnSpc>
                <a:spcBef>
                  <a:spcPct val="50000"/>
                </a:spcBef>
                <a:defRPr/>
              </a:pPr>
              <a:r>
                <a:rPr lang="en-US" altLang="zh-CN" sz="1800">
                  <a:latin typeface="黑体" charset="0"/>
                  <a:ea typeface="黑体" charset="0"/>
                  <a:cs typeface="Times New Roman" charset="0"/>
                </a:rPr>
                <a:t>33:10b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以我为仇敌</a:t>
              </a:r>
              <a:r>
                <a:rPr lang="en-US" altLang="zh-CN" sz="1800">
                  <a:latin typeface="黑体" charset="0"/>
                  <a:ea typeface="黑体" charset="0"/>
                  <a:cs typeface="Times New Roman" charset="0"/>
                </a:rPr>
                <a:t>" (cf. 13:24; 19:11).</a:t>
              </a:r>
            </a:p>
            <a:p>
              <a:pPr algn="just">
                <a:lnSpc>
                  <a:spcPct val="50000"/>
                </a:lnSpc>
                <a:spcBef>
                  <a:spcPct val="50000"/>
                </a:spcBef>
                <a:defRPr/>
              </a:pPr>
              <a:r>
                <a:rPr lang="en-US" altLang="zh-CN" sz="1800">
                  <a:latin typeface="黑体" charset="0"/>
                  <a:ea typeface="黑体" charset="0"/>
                  <a:cs typeface="Times New Roman" charset="0"/>
                </a:rPr>
                <a:t>33:11a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把我的脚上了木狗</a:t>
              </a:r>
              <a:r>
                <a:rPr lang="en-US" altLang="zh-CN" sz="1800">
                  <a:latin typeface="黑体" charset="0"/>
                  <a:ea typeface="黑体" charset="0"/>
                  <a:cs typeface="Times New Roman" charset="0"/>
                </a:rPr>
                <a:t>" (cf. 13:27).</a:t>
              </a:r>
            </a:p>
            <a:p>
              <a:pPr algn="just">
                <a:lnSpc>
                  <a:spcPct val="50000"/>
                </a:lnSpc>
                <a:spcBef>
                  <a:spcPct val="50000"/>
                </a:spcBef>
                <a:defRPr/>
              </a:pPr>
              <a:r>
                <a:rPr lang="en-US" altLang="zh-CN" sz="1800">
                  <a:latin typeface="黑体" charset="0"/>
                  <a:ea typeface="黑体" charset="0"/>
                  <a:cs typeface="Times New Roman" charset="0"/>
                </a:rPr>
                <a:t>33:11b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窥察我一切的道路</a:t>
              </a:r>
              <a:r>
                <a:rPr lang="en-US" altLang="zh-CN" sz="1800">
                  <a:latin typeface="黑体" charset="0"/>
                  <a:ea typeface="黑体" charset="0"/>
                  <a:cs typeface="Times New Roman" charset="0"/>
                </a:rPr>
                <a:t>" (cf. 7:17-20; 10:14; 13:27).</a:t>
              </a:r>
            </a:p>
            <a:p>
              <a:pPr algn="ctr">
                <a:lnSpc>
                  <a:spcPct val="50000"/>
                </a:lnSpc>
                <a:spcBef>
                  <a:spcPct val="50000"/>
                </a:spcBef>
                <a:defRPr/>
              </a:pPr>
              <a:r>
                <a:rPr lang="zh-CN" altLang="en-US" sz="1800">
                  <a:solidFill>
                    <a:srgbClr val="0000FF"/>
                  </a:solidFill>
                  <a:ea typeface="宋体" charset="0"/>
                  <a:cs typeface="Times New Roman" charset="0"/>
                </a:rPr>
                <a:t>以利户第二次发言</a:t>
              </a:r>
            </a:p>
            <a:p>
              <a:pPr algn="just">
                <a:lnSpc>
                  <a:spcPct val="50000"/>
                </a:lnSpc>
                <a:spcBef>
                  <a:spcPct val="50000"/>
                </a:spcBef>
                <a:defRPr/>
              </a:pPr>
              <a:r>
                <a:rPr lang="en-US" altLang="zh-CN" sz="1800">
                  <a:latin typeface="黑体" charset="0"/>
                  <a:ea typeface="黑体" charset="0"/>
                  <a:cs typeface="Times New Roman" charset="0"/>
                </a:rPr>
                <a:t>34:5a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我是公义</a:t>
              </a:r>
              <a:r>
                <a:rPr lang="en-US" altLang="zh-CN" sz="1800">
                  <a:latin typeface="黑体" charset="0"/>
                  <a:ea typeface="黑体" charset="0"/>
                  <a:cs typeface="Times New Roman" charset="0"/>
                </a:rPr>
                <a:t>]'" (cf. 9:15, 20; 27:6).</a:t>
              </a:r>
            </a:p>
            <a:p>
              <a:pPr algn="just">
                <a:lnSpc>
                  <a:spcPct val="50000"/>
                </a:lnSpc>
                <a:spcBef>
                  <a:spcPct val="50000"/>
                </a:spcBef>
                <a:defRPr/>
              </a:pPr>
              <a:r>
                <a:rPr lang="en-US" altLang="zh-CN" sz="1800">
                  <a:latin typeface="黑体" charset="0"/>
                  <a:ea typeface="黑体" charset="0"/>
                  <a:cs typeface="Times New Roman" charset="0"/>
                </a:rPr>
                <a:t>34:5b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神夺去我的理</a:t>
              </a:r>
              <a:r>
                <a:rPr lang="en-US" altLang="zh-CN" sz="1800">
                  <a:latin typeface="黑体" charset="0"/>
                  <a:ea typeface="黑体" charset="0"/>
                  <a:cs typeface="Times New Roman" charset="0"/>
                </a:rPr>
                <a:t>" (cf. 19:6-7; 27:2).</a:t>
              </a:r>
            </a:p>
            <a:p>
              <a:pPr algn="just">
                <a:lnSpc>
                  <a:spcPct val="50000"/>
                </a:lnSpc>
                <a:spcBef>
                  <a:spcPct val="50000"/>
                </a:spcBef>
                <a:defRPr/>
              </a:pPr>
              <a:r>
                <a:rPr lang="en-US" altLang="zh-CN" sz="1800">
                  <a:latin typeface="黑体" charset="0"/>
                  <a:ea typeface="黑体" charset="0"/>
                  <a:cs typeface="Times New Roman" charset="0"/>
                </a:rPr>
                <a:t>34:6a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我有理</a:t>
              </a:r>
              <a:r>
                <a:rPr lang="en-US" altLang="zh-CN" sz="1800">
                  <a:latin typeface="黑体" charset="0"/>
                  <a:ea typeface="黑体" charset="0"/>
                  <a:cs typeface="Times New Roman" charset="0"/>
                </a:rPr>
                <a:t>" (cf. 27:5-6).</a:t>
              </a:r>
            </a:p>
            <a:p>
              <a:pPr algn="just">
                <a:lnSpc>
                  <a:spcPct val="50000"/>
                </a:lnSpc>
                <a:spcBef>
                  <a:spcPct val="50000"/>
                </a:spcBef>
                <a:defRPr/>
              </a:pPr>
              <a:r>
                <a:rPr lang="en-US" altLang="zh-CN" sz="1800">
                  <a:latin typeface="黑体" charset="0"/>
                  <a:ea typeface="黑体" charset="0"/>
                  <a:cs typeface="Times New Roman" charset="0"/>
                </a:rPr>
                <a:t>34:6c</a:t>
              </a:r>
              <a:r>
                <a:rPr lang="zh-CN" altLang="en-US" sz="1800">
                  <a:latin typeface="黑体" charset="0"/>
                  <a:ea typeface="黑体" charset="0"/>
                  <a:cs typeface="Times New Roman" charset="0"/>
                </a:rPr>
                <a:t> 		</a:t>
              </a:r>
              <a:r>
                <a:rPr lang="zh-CN" altLang="en-US" sz="1800">
                  <a:latin typeface="Arial Narrow"/>
                  <a:ea typeface="黑体" charset="0"/>
                  <a:cs typeface="Times New Roman" charset="0"/>
                </a:rPr>
                <a:t>“</a:t>
              </a:r>
              <a:r>
                <a:rPr lang="zh-CN" altLang="en-US" sz="1800">
                  <a:latin typeface="黑体" charset="0"/>
                  <a:ea typeface="黑体" charset="0"/>
                  <a:cs typeface="Times New Roman" charset="0"/>
                </a:rPr>
                <a:t>我无过</a:t>
              </a:r>
              <a:r>
                <a:rPr lang="en-US" altLang="zh-CN" sz="1800">
                  <a:latin typeface="黑体" charset="0"/>
                  <a:ea typeface="黑体" charset="0"/>
                  <a:cs typeface="Times New Roman" charset="0"/>
                </a:rPr>
                <a:t>" (cf. 10:7; chap. 31).</a:t>
              </a:r>
            </a:p>
            <a:p>
              <a:pPr algn="just">
                <a:lnSpc>
                  <a:spcPct val="50000"/>
                </a:lnSpc>
                <a:spcBef>
                  <a:spcPct val="50000"/>
                </a:spcBef>
                <a:defRPr/>
              </a:pPr>
              <a:r>
                <a:rPr lang="en-US" altLang="zh-CN" sz="1800">
                  <a:latin typeface="黑体" charset="0"/>
                  <a:ea typeface="黑体" charset="0"/>
                  <a:cs typeface="Times New Roman" charset="0"/>
                </a:rPr>
                <a:t>34:6d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受伤还不能医治</a:t>
              </a:r>
              <a:r>
                <a:rPr lang="en-US" altLang="zh-CN" sz="1800">
                  <a:latin typeface="黑体" charset="0"/>
                  <a:ea typeface="黑体" charset="0"/>
                  <a:cs typeface="Times New Roman" charset="0"/>
                </a:rPr>
                <a:t>" (cf. 6:4; 16:13).</a:t>
              </a:r>
            </a:p>
            <a:p>
              <a:pPr algn="just">
                <a:lnSpc>
                  <a:spcPct val="50000"/>
                </a:lnSpc>
                <a:spcBef>
                  <a:spcPct val="50000"/>
                </a:spcBef>
                <a:defRPr/>
              </a:pPr>
              <a:r>
                <a:rPr lang="en-US" altLang="zh-CN" sz="1800">
                  <a:latin typeface="黑体" charset="0"/>
                  <a:ea typeface="黑体" charset="0"/>
                  <a:cs typeface="Times New Roman" charset="0"/>
                </a:rPr>
                <a:t>34:9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人以神为乐，总是无益</a:t>
              </a:r>
              <a:r>
                <a:rPr lang="en-US" altLang="zh-CN" sz="1800">
                  <a:latin typeface="黑体" charset="0"/>
                  <a:ea typeface="黑体" charset="0"/>
                  <a:cs typeface="Times New Roman" charset="0"/>
                </a:rPr>
                <a:t>" (cf. 21:15).</a:t>
              </a:r>
            </a:p>
            <a:p>
              <a:pPr algn="ctr">
                <a:lnSpc>
                  <a:spcPct val="50000"/>
                </a:lnSpc>
                <a:spcBef>
                  <a:spcPct val="50000"/>
                </a:spcBef>
                <a:defRPr/>
              </a:pPr>
              <a:r>
                <a:rPr lang="zh-CN" altLang="en-US" sz="1800">
                  <a:solidFill>
                    <a:srgbClr val="0000FF"/>
                  </a:solidFill>
                  <a:ea typeface="宋体" charset="0"/>
                  <a:cs typeface="Times New Roman" charset="0"/>
                </a:rPr>
                <a:t>以利户第三次发言</a:t>
              </a:r>
              <a:endParaRPr lang="en-US" altLang="zh-CN" sz="1800">
                <a:solidFill>
                  <a:srgbClr val="0000FF"/>
                </a:solidFill>
                <a:ea typeface="宋体" charset="0"/>
                <a:cs typeface="Times New Roman" charset="0"/>
              </a:endParaRPr>
            </a:p>
            <a:p>
              <a:pPr algn="just">
                <a:lnSpc>
                  <a:spcPct val="50000"/>
                </a:lnSpc>
                <a:spcBef>
                  <a:spcPct val="50000"/>
                </a:spcBef>
                <a:defRPr/>
              </a:pPr>
              <a:r>
                <a:rPr lang="en-US" altLang="zh-CN" sz="1800">
                  <a:latin typeface="黑体" charset="0"/>
                  <a:ea typeface="黑体" charset="0"/>
                  <a:cs typeface="Times New Roman" charset="0"/>
                </a:rPr>
                <a:t>35:2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公义胜于神的义</a:t>
              </a:r>
              <a:r>
                <a:rPr lang="en-US" altLang="zh-CN" sz="1800">
                  <a:latin typeface="黑体" charset="0"/>
                  <a:ea typeface="黑体" charset="0"/>
                  <a:cs typeface="Times New Roman" charset="0"/>
                </a:rPr>
                <a:t>" (cf. 13:18; 23:7).</a:t>
              </a:r>
            </a:p>
            <a:p>
              <a:pPr algn="just">
                <a:lnSpc>
                  <a:spcPct val="50000"/>
                </a:lnSpc>
                <a:spcBef>
                  <a:spcPct val="50000"/>
                </a:spcBef>
                <a:defRPr/>
              </a:pPr>
              <a:r>
                <a:rPr lang="en-US" altLang="zh-CN" sz="1800">
                  <a:latin typeface="黑体" charset="0"/>
                  <a:ea typeface="黑体" charset="0"/>
                  <a:cs typeface="Times New Roman" charset="0"/>
                </a:rPr>
                <a:t>35:3 		</a:t>
              </a:r>
              <a:r>
                <a:rPr lang="en-US" altLang="zh-CN" sz="1800">
                  <a:latin typeface="Arial Narrow"/>
                  <a:ea typeface="黑体" charset="0"/>
                  <a:cs typeface="Times New Roman" charset="0"/>
                </a:rPr>
                <a:t>“</a:t>
              </a:r>
              <a:r>
                <a:rPr lang="zh-CN" altLang="en-US" sz="1800">
                  <a:latin typeface="黑体" charset="0"/>
                  <a:ea typeface="黑体" charset="0"/>
                  <a:cs typeface="Times New Roman" charset="0"/>
                </a:rPr>
                <a:t>我不犯罪比犯罪有什么益处</a:t>
              </a:r>
              <a:r>
                <a:rPr lang="en-US" altLang="zh-CN" sz="1800">
                  <a:latin typeface="黑体" charset="0"/>
                  <a:ea typeface="黑体" charset="0"/>
                  <a:cs typeface="Times New Roman" charset="0"/>
                </a:rPr>
                <a:t>?</a:t>
              </a:r>
              <a:r>
                <a:rPr lang="en-US" altLang="zh-CN" sz="1800">
                  <a:latin typeface="Arial Narrow"/>
                  <a:ea typeface="黑体" charset="0"/>
                  <a:cs typeface="Times New Roman" charset="0"/>
                </a:rPr>
                <a:t>”</a:t>
              </a:r>
              <a:r>
                <a:rPr lang="en-US" altLang="zh-CN" sz="1800">
                  <a:latin typeface="黑体" charset="0"/>
                  <a:ea typeface="黑体" charset="0"/>
                  <a:cs typeface="Times New Roman" charset="0"/>
                </a:rPr>
                <a:t> (cf. 21:15)</a:t>
              </a:r>
            </a:p>
            <a:p>
              <a:pPr algn="ctr">
                <a:lnSpc>
                  <a:spcPct val="50000"/>
                </a:lnSpc>
                <a:spcBef>
                  <a:spcPct val="50000"/>
                </a:spcBef>
                <a:defRPr/>
              </a:pPr>
              <a:r>
                <a:rPr lang="zh-CN" altLang="en-US" sz="1800">
                  <a:solidFill>
                    <a:srgbClr val="0000FF"/>
                  </a:solidFill>
                  <a:ea typeface="宋体" charset="0"/>
                  <a:cs typeface="Times New Roman" charset="0"/>
                </a:rPr>
                <a:t>以利户第四次发言</a:t>
              </a:r>
            </a:p>
            <a:p>
              <a:pPr algn="just">
                <a:lnSpc>
                  <a:spcPct val="50000"/>
                </a:lnSpc>
                <a:spcBef>
                  <a:spcPct val="50000"/>
                </a:spcBef>
                <a:defRPr/>
              </a:pPr>
              <a:r>
                <a:rPr lang="en-US" altLang="zh-CN" sz="1800">
                  <a:ea typeface="宋体" charset="0"/>
                  <a:cs typeface="Times New Roman" charset="0"/>
                </a:rPr>
                <a:t>36:23 		“</a:t>
              </a:r>
              <a:r>
                <a:rPr lang="zh-CN" altLang="en-US" sz="1800">
                  <a:ea typeface="宋体" charset="0"/>
                  <a:cs typeface="Times New Roman" charset="0"/>
                </a:rPr>
                <a:t>谁能说：你所行的不义？</a:t>
              </a:r>
              <a:r>
                <a:rPr lang="en-US" altLang="zh-CN" sz="1800">
                  <a:ea typeface="宋体" charset="0"/>
                  <a:cs typeface="Times New Roman" charset="0"/>
                </a:rPr>
                <a:t>" (cf. 19:6-7).</a:t>
              </a:r>
            </a:p>
            <a:p>
              <a:pPr algn="just">
                <a:lnSpc>
                  <a:spcPct val="50000"/>
                </a:lnSpc>
                <a:spcBef>
                  <a:spcPct val="50000"/>
                </a:spcBef>
                <a:defRPr/>
              </a:pPr>
              <a:endParaRPr lang="en-US" altLang="zh-CN" sz="1800">
                <a:ea typeface="宋体" charset="0"/>
                <a:cs typeface="宋体" charset="0"/>
              </a:endParaRPr>
            </a:p>
          </p:txBody>
        </p:sp>
        <p:sp>
          <p:nvSpPr>
            <p:cNvPr id="45079" name="Text Box 1047"/>
            <p:cNvSpPr txBox="1">
              <a:spLocks noChangeArrowheads="1"/>
            </p:cNvSpPr>
            <p:nvPr/>
          </p:nvSpPr>
          <p:spPr bwMode="auto">
            <a:xfrm>
              <a:off x="4176" y="4140"/>
              <a:ext cx="116"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b="1">
                  <a:solidFill>
                    <a:srgbClr val="000000"/>
                  </a:solidFill>
                  <a:latin typeface="Arial Narrow" charset="0"/>
                  <a:ea typeface="ＭＳ Ｐゴシック" charset="0"/>
                  <a:cs typeface="ＭＳ Ｐゴシック" charset="0"/>
                </a:defRPr>
              </a:lvl1pPr>
              <a:lvl2pPr marL="742950" indent="-285750" eaLnBrk="0" hangingPunct="0">
                <a:defRPr sz="2000" b="1">
                  <a:solidFill>
                    <a:srgbClr val="000000"/>
                  </a:solidFill>
                  <a:latin typeface="Arial Narrow" charset="0"/>
                  <a:ea typeface="ＭＳ Ｐゴシック" charset="0"/>
                  <a:cs typeface="ＭＳ Ｐゴシック" charset="0"/>
                </a:defRPr>
              </a:lvl2pPr>
              <a:lvl3pPr marL="1143000" indent="-228600" eaLnBrk="0" hangingPunct="0">
                <a:defRPr sz="2000" b="1">
                  <a:solidFill>
                    <a:srgbClr val="000000"/>
                  </a:solidFill>
                  <a:latin typeface="Arial Narrow" charset="0"/>
                  <a:ea typeface="ＭＳ Ｐゴシック" charset="0"/>
                  <a:cs typeface="ＭＳ Ｐゴシック" charset="0"/>
                </a:defRPr>
              </a:lvl3pPr>
              <a:lvl4pPr marL="1600200" indent="-228600" eaLnBrk="0" hangingPunct="0">
                <a:defRPr sz="2000" b="1">
                  <a:solidFill>
                    <a:srgbClr val="000000"/>
                  </a:solidFill>
                  <a:latin typeface="Arial Narrow" charset="0"/>
                  <a:ea typeface="ＭＳ Ｐゴシック" charset="0"/>
                  <a:cs typeface="ＭＳ Ｐゴシック" charset="0"/>
                </a:defRPr>
              </a:lvl4pPr>
              <a:lvl5pPr marL="2057400" indent="-228600" eaLnBrk="0" hangingPunct="0">
                <a:defRPr sz="2000" b="1">
                  <a:solidFill>
                    <a:srgbClr val="000000"/>
                  </a:solidFill>
                  <a:latin typeface="Arial Narrow" charset="0"/>
                  <a:ea typeface="ＭＳ Ｐゴシック" charset="0"/>
                  <a:cs typeface="ＭＳ Ｐゴシック" charset="0"/>
                </a:defRPr>
              </a:lvl5pPr>
              <a:lvl6pPr marL="25146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eaLnBrk="1" hangingPunct="1">
                <a:lnSpc>
                  <a:spcPct val="100000"/>
                </a:lnSpc>
                <a:defRPr/>
              </a:pPr>
              <a:endParaRPr lang="en-US" altLang="zh-CN" sz="1200" b="0">
                <a:ea typeface="宋体" charset="0"/>
                <a:cs typeface="宋体" charset="0"/>
              </a:endParaRPr>
            </a:p>
          </p:txBody>
        </p:sp>
      </p:grpSp>
      <p:sp>
        <p:nvSpPr>
          <p:cNvPr id="45059" name="Rectangle 1027"/>
          <p:cNvSpPr>
            <a:spLocks noGrp="1" noChangeArrowheads="1"/>
          </p:cNvSpPr>
          <p:nvPr>
            <p:ph type="title"/>
          </p:nvPr>
        </p:nvSpPr>
        <p:spPr>
          <a:xfrm>
            <a:off x="2051050" y="0"/>
            <a:ext cx="5562600" cy="692150"/>
          </a:xfrm>
          <a:solidFill>
            <a:srgbClr val="800000"/>
          </a:solidFill>
          <a:ln>
            <a:solidFill>
              <a:schemeClr val="tx1"/>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2075" tIns="46038" rIns="92075" bIns="46038" numCol="1" anchor="ctr" anchorCtr="0" compatLnSpc="1">
            <a:prstTxWarp prst="textNoShape">
              <a:avLst/>
            </a:prstTxWarp>
          </a:bodyPr>
          <a:lstStyle/>
          <a:p>
            <a:pPr eaLnBrk="1" hangingPunct="1"/>
            <a:r>
              <a:rPr lang="zh-CN" altLang="en-US" b="1" dirty="0">
                <a:solidFill>
                  <a:srgbClr val="FFFFFF"/>
                </a:solidFill>
                <a:latin typeface="Arial Black" charset="0"/>
                <a:ea typeface="宋体" charset="0"/>
              </a:rPr>
              <a:t>以利户引用约伯的话</a:t>
            </a:r>
          </a:p>
        </p:txBody>
      </p:sp>
    </p:spTree>
    <p:extLst>
      <p:ext uri="{BB962C8B-B14F-4D97-AF65-F5344CB8AC3E}">
        <p14:creationId xmlns:p14="http://schemas.microsoft.com/office/powerpoint/2010/main" val="9193036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33</a:t>
            </a:r>
          </a:p>
        </p:txBody>
      </p:sp>
    </p:spTree>
    <p:extLst>
      <p:ext uri="{BB962C8B-B14F-4D97-AF65-F5344CB8AC3E}">
        <p14:creationId xmlns:p14="http://schemas.microsoft.com/office/powerpoint/2010/main" val="177913572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zh-CN" altLang="en-US" dirty="0">
                <a:solidFill>
                  <a:srgbClr val="FFFFFF"/>
                </a:solidFill>
                <a:latin typeface="Arial Black" charset="0"/>
                <a:ea typeface="宋体" charset="0"/>
                <a:cs typeface="宋体" charset="0"/>
              </a:rPr>
              <a:t>大纲</a:t>
            </a:r>
            <a:endParaRPr lang="en-US" dirty="0">
              <a:solidFill>
                <a:srgbClr val="FFFFFF"/>
              </a:solidFill>
              <a:latin typeface="Arial Black" charset="0"/>
              <a:ea typeface="宋体" charset="0"/>
              <a:cs typeface="宋体" charset="0"/>
            </a:endParaRPr>
          </a:p>
        </p:txBody>
      </p:sp>
      <p:grpSp>
        <p:nvGrpSpPr>
          <p:cNvPr id="175107" name="Group 158"/>
          <p:cNvGrpSpPr>
            <a:grpSpLocks/>
          </p:cNvGrpSpPr>
          <p:nvPr/>
        </p:nvGrpSpPr>
        <p:grpSpPr bwMode="auto">
          <a:xfrm>
            <a:off x="176213" y="1262063"/>
            <a:ext cx="8791575" cy="4333875"/>
            <a:chOff x="-4" y="-4"/>
            <a:chExt cx="5538" cy="2730"/>
          </a:xfrm>
        </p:grpSpPr>
        <p:grpSp>
          <p:nvGrpSpPr>
            <p:cNvPr id="175110" name="Group 156"/>
            <p:cNvGrpSpPr>
              <a:grpSpLocks/>
            </p:cNvGrpSpPr>
            <p:nvPr/>
          </p:nvGrpSpPr>
          <p:grpSpPr bwMode="auto">
            <a:xfrm>
              <a:off x="0" y="0"/>
              <a:ext cx="5530" cy="2722"/>
              <a:chOff x="0" y="0"/>
              <a:chExt cx="5530" cy="2722"/>
            </a:xfrm>
          </p:grpSpPr>
          <p:grpSp>
            <p:nvGrpSpPr>
              <p:cNvPr id="175112" name="Group 139"/>
              <p:cNvGrpSpPr>
                <a:grpSpLocks/>
              </p:cNvGrpSpPr>
              <p:nvPr/>
            </p:nvGrpSpPr>
            <p:grpSpPr bwMode="auto">
              <a:xfrm>
                <a:off x="0" y="0"/>
                <a:ext cx="5530" cy="364"/>
                <a:chOff x="0" y="0"/>
                <a:chExt cx="5530" cy="364"/>
              </a:xfrm>
            </p:grpSpPr>
            <p:sp>
              <p:nvSpPr>
                <p:cNvPr id="175137" name="Rectangle 138"/>
                <p:cNvSpPr>
                  <a:spLocks noChangeArrowheads="1"/>
                </p:cNvSpPr>
                <p:nvPr/>
              </p:nvSpPr>
              <p:spPr bwMode="auto">
                <a:xfrm>
                  <a:off x="0" y="0"/>
                  <a:ext cx="5530" cy="364"/>
                </a:xfrm>
                <a:prstGeom prst="rect">
                  <a:avLst/>
                </a:prstGeom>
                <a:solidFill>
                  <a:srgbClr val="000000"/>
                </a:solidFill>
                <a:ln w="7" cap="sq">
                  <a:solidFill>
                    <a:srgbClr val="A0A0A0"/>
                  </a:solidFill>
                  <a:miter lim="800000"/>
                  <a:headEnd type="none" w="sm" len="sm"/>
                  <a:tailEnd type="none" w="sm" len="sm"/>
                </a:ln>
              </p:spPr>
              <p:txBody>
                <a:bodyPr wrap="none" lIns="0" tIns="0" rIns="0" anchor="ctr" anchorCtr="1"/>
                <a:lstStyle/>
                <a:p>
                  <a:endParaRPr lang="en-US" b="0">
                    <a:solidFill>
                      <a:srgbClr val="FFFFFF"/>
                    </a:solidFill>
                  </a:endParaRPr>
                </a:p>
              </p:txBody>
            </p:sp>
            <p:sp>
              <p:nvSpPr>
                <p:cNvPr id="175138" name="Rectangle 129"/>
                <p:cNvSpPr>
                  <a:spLocks noChangeArrowheads="1"/>
                </p:cNvSpPr>
                <p:nvPr/>
              </p:nvSpPr>
              <p:spPr bwMode="auto">
                <a:xfrm>
                  <a:off x="0" y="0"/>
                  <a:ext cx="5530" cy="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zh-CN" altLang="en-US" sz="3200" dirty="0">
                      <a:solidFill>
                        <a:srgbClr val="FFFFFF"/>
                      </a:solidFill>
                      <a:latin typeface="Arial Black" charset="0"/>
                    </a:rPr>
                    <a:t>以利户的发言</a:t>
                  </a:r>
                </a:p>
              </p:txBody>
            </p:sp>
          </p:grpSp>
          <p:grpSp>
            <p:nvGrpSpPr>
              <p:cNvPr id="175113" name="Group 141"/>
              <p:cNvGrpSpPr>
                <a:grpSpLocks/>
              </p:cNvGrpSpPr>
              <p:nvPr/>
            </p:nvGrpSpPr>
            <p:grpSpPr bwMode="auto">
              <a:xfrm>
                <a:off x="0" y="364"/>
                <a:ext cx="2765" cy="422"/>
                <a:chOff x="0" y="364"/>
                <a:chExt cx="2765" cy="422"/>
              </a:xfrm>
            </p:grpSpPr>
            <p:sp>
              <p:nvSpPr>
                <p:cNvPr id="175135" name="Rectangle 130"/>
                <p:cNvSpPr>
                  <a:spLocks noChangeArrowheads="1"/>
                </p:cNvSpPr>
                <p:nvPr/>
              </p:nvSpPr>
              <p:spPr bwMode="auto">
                <a:xfrm>
                  <a:off x="0"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约伯的抱怨</a:t>
                  </a:r>
                </a:p>
              </p:txBody>
            </p:sp>
            <p:sp>
              <p:nvSpPr>
                <p:cNvPr id="175136" name="Rectangle 140"/>
                <p:cNvSpPr>
                  <a:spLocks noChangeArrowheads="1"/>
                </p:cNvSpPr>
                <p:nvPr/>
              </p:nvSpPr>
              <p:spPr bwMode="auto">
                <a:xfrm>
                  <a:off x="0"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4" name="Group 143"/>
              <p:cNvGrpSpPr>
                <a:grpSpLocks/>
              </p:cNvGrpSpPr>
              <p:nvPr/>
            </p:nvGrpSpPr>
            <p:grpSpPr bwMode="auto">
              <a:xfrm>
                <a:off x="2765" y="364"/>
                <a:ext cx="2765" cy="422"/>
                <a:chOff x="2765" y="364"/>
                <a:chExt cx="2765" cy="422"/>
              </a:xfrm>
            </p:grpSpPr>
            <p:sp>
              <p:nvSpPr>
                <p:cNvPr id="175133" name="Rectangle 131"/>
                <p:cNvSpPr>
                  <a:spLocks noChangeArrowheads="1"/>
                </p:cNvSpPr>
                <p:nvPr/>
              </p:nvSpPr>
              <p:spPr bwMode="auto">
                <a:xfrm>
                  <a:off x="2765"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以利户的回答</a:t>
                  </a:r>
                </a:p>
              </p:txBody>
            </p:sp>
            <p:sp>
              <p:nvSpPr>
                <p:cNvPr id="175134" name="Rectangle 142"/>
                <p:cNvSpPr>
                  <a:spLocks noChangeArrowheads="1"/>
                </p:cNvSpPr>
                <p:nvPr/>
              </p:nvSpPr>
              <p:spPr bwMode="auto">
                <a:xfrm>
                  <a:off x="2765"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5" name="Group 145"/>
              <p:cNvGrpSpPr>
                <a:grpSpLocks/>
              </p:cNvGrpSpPr>
              <p:nvPr/>
            </p:nvGrpSpPr>
            <p:grpSpPr bwMode="auto">
              <a:xfrm>
                <a:off x="0" y="786"/>
                <a:ext cx="2765" cy="556"/>
                <a:chOff x="0" y="786"/>
                <a:chExt cx="2765" cy="556"/>
              </a:xfrm>
            </p:grpSpPr>
            <p:sp>
              <p:nvSpPr>
                <p:cNvPr id="175131" name="Rectangle 132"/>
                <p:cNvSpPr>
                  <a:spLocks noChangeArrowheads="1"/>
                </p:cNvSpPr>
                <p:nvPr/>
              </p:nvSpPr>
              <p:spPr bwMode="auto">
                <a:xfrm>
                  <a:off x="0"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457200" indent="-457200" algn="ctr">
                    <a:lnSpc>
                      <a:spcPct val="100000"/>
                    </a:lnSpc>
                    <a:buFontTx/>
                    <a:buAutoNum type="arabicPeriod"/>
                  </a:pPr>
                  <a:r>
                    <a:rPr lang="zh-CN" altLang="en-US" sz="2400" dirty="0"/>
                    <a:t>神沉默</a:t>
                  </a:r>
                  <a:r>
                    <a:rPr lang="en-US" altLang="zh-CN" sz="2400" dirty="0"/>
                    <a:t>, </a:t>
                  </a:r>
                  <a:r>
                    <a:rPr lang="zh-CN" altLang="en-US" sz="2400" dirty="0"/>
                    <a:t>不回应我</a:t>
                  </a:r>
                  <a:endParaRPr lang="en-US" altLang="zh-CN" sz="2400" dirty="0"/>
                </a:p>
                <a:p>
                  <a:pPr algn="ctr">
                    <a:lnSpc>
                      <a:spcPct val="100000"/>
                    </a:lnSpc>
                  </a:pPr>
                  <a:r>
                    <a:rPr lang="en-US" sz="2400" dirty="0"/>
                    <a:t>(13:22; cf. 33:13).</a:t>
                  </a:r>
                </a:p>
              </p:txBody>
            </p:sp>
            <p:sp>
              <p:nvSpPr>
                <p:cNvPr id="175132" name="Rectangle 144"/>
                <p:cNvSpPr>
                  <a:spLocks noChangeArrowheads="1"/>
                </p:cNvSpPr>
                <p:nvPr/>
              </p:nvSpPr>
              <p:spPr bwMode="auto">
                <a:xfrm>
                  <a:off x="0"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6" name="Group 147"/>
              <p:cNvGrpSpPr>
                <a:grpSpLocks/>
              </p:cNvGrpSpPr>
              <p:nvPr/>
            </p:nvGrpSpPr>
            <p:grpSpPr bwMode="auto">
              <a:xfrm>
                <a:off x="2765" y="786"/>
                <a:ext cx="2765" cy="556"/>
                <a:chOff x="2765" y="786"/>
                <a:chExt cx="2765" cy="556"/>
              </a:xfrm>
            </p:grpSpPr>
            <p:sp>
              <p:nvSpPr>
                <p:cNvPr id="175129" name="Rectangle 133"/>
                <p:cNvSpPr>
                  <a:spLocks noChangeArrowheads="1"/>
                </p:cNvSpPr>
                <p:nvPr/>
              </p:nvSpPr>
              <p:spPr bwMode="auto">
                <a:xfrm>
                  <a:off x="2765"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第一次发言</a:t>
                  </a:r>
                  <a:r>
                    <a:rPr lang="en-US" altLang="zh-CN" sz="2400" dirty="0"/>
                    <a:t>:</a:t>
                  </a:r>
                </a:p>
                <a:p>
                  <a:pPr algn="ctr">
                    <a:lnSpc>
                      <a:spcPct val="100000"/>
                    </a:lnSpc>
                  </a:pPr>
                  <a:r>
                    <a:rPr lang="zh-CN" altLang="en-US" sz="2400" dirty="0"/>
                    <a:t>神藉梦和异象讲话  </a:t>
                  </a:r>
                  <a:r>
                    <a:rPr lang="en-US" altLang="zh-CN" sz="2400" dirty="0"/>
                    <a:t>(33</a:t>
                  </a:r>
                  <a:r>
                    <a:rPr lang="zh-CN" altLang="en-US" sz="2400" dirty="0"/>
                    <a:t>章</a:t>
                  </a:r>
                  <a:r>
                    <a:rPr lang="en-US" altLang="zh-CN" sz="2400" dirty="0"/>
                    <a:t>)</a:t>
                  </a:r>
                </a:p>
              </p:txBody>
            </p:sp>
            <p:sp>
              <p:nvSpPr>
                <p:cNvPr id="175130" name="Rectangle 146"/>
                <p:cNvSpPr>
                  <a:spLocks noChangeArrowheads="1"/>
                </p:cNvSpPr>
                <p:nvPr/>
              </p:nvSpPr>
              <p:spPr bwMode="auto">
                <a:xfrm>
                  <a:off x="2765"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7" name="Group 149"/>
              <p:cNvGrpSpPr>
                <a:grpSpLocks/>
              </p:cNvGrpSpPr>
              <p:nvPr/>
            </p:nvGrpSpPr>
            <p:grpSpPr bwMode="auto">
              <a:xfrm>
                <a:off x="0" y="1342"/>
                <a:ext cx="2765" cy="690"/>
                <a:chOff x="0" y="1342"/>
                <a:chExt cx="2765" cy="690"/>
              </a:xfrm>
            </p:grpSpPr>
            <p:sp>
              <p:nvSpPr>
                <p:cNvPr id="175127" name="Rectangle 134"/>
                <p:cNvSpPr>
                  <a:spLocks noChangeArrowheads="1"/>
                </p:cNvSpPr>
                <p:nvPr/>
              </p:nvSpPr>
              <p:spPr bwMode="auto">
                <a:xfrm>
                  <a:off x="0"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dirty="0"/>
                    <a:t>2. </a:t>
                  </a:r>
                  <a:r>
                    <a:rPr lang="zh-CN" altLang="en-US" sz="2400" dirty="0"/>
                    <a:t>神不公</a:t>
                  </a:r>
                  <a:r>
                    <a:rPr lang="en-US" altLang="zh-CN" sz="2400" dirty="0"/>
                    <a:t>, </a:t>
                  </a:r>
                  <a:r>
                    <a:rPr lang="zh-CN" altLang="en-US" sz="2400" dirty="0"/>
                    <a:t>不救我脱离苦难</a:t>
                  </a:r>
                  <a:endParaRPr lang="en-US" altLang="zh-CN" sz="2400" dirty="0"/>
                </a:p>
                <a:p>
                  <a:pPr algn="ctr">
                    <a:lnSpc>
                      <a:spcPct val="100000"/>
                    </a:lnSpc>
                  </a:pPr>
                  <a:r>
                    <a:rPr lang="en-US" sz="2400" dirty="0"/>
                    <a:t>(19:6-7; 27:2; cf. 34:5-6)</a:t>
                  </a:r>
                </a:p>
              </p:txBody>
            </p:sp>
            <p:sp>
              <p:nvSpPr>
                <p:cNvPr id="175128" name="Rectangle 148"/>
                <p:cNvSpPr>
                  <a:spLocks noChangeArrowheads="1"/>
                </p:cNvSpPr>
                <p:nvPr/>
              </p:nvSpPr>
              <p:spPr bwMode="auto">
                <a:xfrm>
                  <a:off x="0"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8" name="Group 151"/>
              <p:cNvGrpSpPr>
                <a:grpSpLocks/>
              </p:cNvGrpSpPr>
              <p:nvPr/>
            </p:nvGrpSpPr>
            <p:grpSpPr bwMode="auto">
              <a:xfrm>
                <a:off x="2765" y="1342"/>
                <a:ext cx="2765" cy="690"/>
                <a:chOff x="2765" y="1342"/>
                <a:chExt cx="2765" cy="690"/>
              </a:xfrm>
            </p:grpSpPr>
            <p:sp>
              <p:nvSpPr>
                <p:cNvPr id="175125" name="Rectangle 135"/>
                <p:cNvSpPr>
                  <a:spLocks noChangeArrowheads="1"/>
                </p:cNvSpPr>
                <p:nvPr/>
              </p:nvSpPr>
              <p:spPr bwMode="auto">
                <a:xfrm>
                  <a:off x="2765"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第二次发言</a:t>
                  </a:r>
                  <a:r>
                    <a:rPr lang="en-US" altLang="zh-CN" sz="2400" dirty="0"/>
                    <a:t>: </a:t>
                  </a:r>
                  <a:r>
                    <a:rPr lang="zh-CN" altLang="en-US" sz="2400" dirty="0"/>
                    <a:t>神是公义的 </a:t>
                  </a:r>
                </a:p>
                <a:p>
                  <a:pPr algn="ctr">
                    <a:lnSpc>
                      <a:spcPct val="100000"/>
                    </a:lnSpc>
                  </a:pPr>
                  <a:r>
                    <a:rPr lang="en-US" altLang="zh-CN" sz="2400" dirty="0"/>
                    <a:t>(34</a:t>
                  </a:r>
                  <a:r>
                    <a:rPr lang="zh-CN" altLang="en-US" sz="2400" dirty="0"/>
                    <a:t>章</a:t>
                  </a:r>
                  <a:r>
                    <a:rPr lang="en-US" altLang="zh-CN" sz="2400" dirty="0"/>
                    <a:t>)</a:t>
                  </a:r>
                </a:p>
              </p:txBody>
            </p:sp>
            <p:sp>
              <p:nvSpPr>
                <p:cNvPr id="175126" name="Rectangle 150"/>
                <p:cNvSpPr>
                  <a:spLocks noChangeArrowheads="1"/>
                </p:cNvSpPr>
                <p:nvPr/>
              </p:nvSpPr>
              <p:spPr bwMode="auto">
                <a:xfrm>
                  <a:off x="2765"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9" name="Group 153"/>
              <p:cNvGrpSpPr>
                <a:grpSpLocks/>
              </p:cNvGrpSpPr>
              <p:nvPr/>
            </p:nvGrpSpPr>
            <p:grpSpPr bwMode="auto">
              <a:xfrm>
                <a:off x="0" y="2032"/>
                <a:ext cx="2765" cy="690"/>
                <a:chOff x="0" y="2032"/>
                <a:chExt cx="2765" cy="690"/>
              </a:xfrm>
            </p:grpSpPr>
            <p:sp>
              <p:nvSpPr>
                <p:cNvPr id="175123" name="Rectangle 136"/>
                <p:cNvSpPr>
                  <a:spLocks noChangeArrowheads="1"/>
                </p:cNvSpPr>
                <p:nvPr/>
              </p:nvSpPr>
              <p:spPr bwMode="auto">
                <a:xfrm>
                  <a:off x="0"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dirty="0"/>
                    <a:t>3. </a:t>
                  </a:r>
                  <a:r>
                    <a:rPr lang="zh-CN" altLang="en-US" sz="2400" dirty="0"/>
                    <a:t>神不顾念</a:t>
                  </a:r>
                  <a:r>
                    <a:rPr lang="en-US" altLang="zh-CN" sz="2400" dirty="0"/>
                    <a:t>, </a:t>
                  </a:r>
                  <a:r>
                    <a:rPr lang="zh-CN" altLang="en-US" sz="2400" dirty="0"/>
                    <a:t>不按我的正直待我</a:t>
                  </a:r>
                </a:p>
                <a:p>
                  <a:pPr algn="ctr" eaLnBrk="0" hangingPunct="0">
                    <a:lnSpc>
                      <a:spcPct val="100000"/>
                    </a:lnSpc>
                  </a:pPr>
                  <a:r>
                    <a:rPr lang="en-US" sz="2400" dirty="0"/>
                    <a:t>(10:7; cf. 35:3).</a:t>
                  </a:r>
                </a:p>
              </p:txBody>
            </p:sp>
            <p:sp>
              <p:nvSpPr>
                <p:cNvPr id="175124" name="Rectangle 152"/>
                <p:cNvSpPr>
                  <a:spLocks noChangeArrowheads="1"/>
                </p:cNvSpPr>
                <p:nvPr/>
              </p:nvSpPr>
              <p:spPr bwMode="auto">
                <a:xfrm>
                  <a:off x="0"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20" name="Group 155"/>
              <p:cNvGrpSpPr>
                <a:grpSpLocks/>
              </p:cNvGrpSpPr>
              <p:nvPr/>
            </p:nvGrpSpPr>
            <p:grpSpPr bwMode="auto">
              <a:xfrm>
                <a:off x="2765" y="2032"/>
                <a:ext cx="2765" cy="690"/>
                <a:chOff x="2765" y="2032"/>
                <a:chExt cx="2765" cy="690"/>
              </a:xfrm>
            </p:grpSpPr>
            <p:sp>
              <p:nvSpPr>
                <p:cNvPr id="175121" name="Rectangle 137"/>
                <p:cNvSpPr>
                  <a:spLocks noChangeArrowheads="1"/>
                </p:cNvSpPr>
                <p:nvPr/>
              </p:nvSpPr>
              <p:spPr bwMode="auto">
                <a:xfrm>
                  <a:off x="2765"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第三次发言：神的主权 </a:t>
                  </a:r>
                </a:p>
                <a:p>
                  <a:pPr algn="ctr">
                    <a:lnSpc>
                      <a:spcPct val="100000"/>
                    </a:lnSpc>
                  </a:pPr>
                  <a:r>
                    <a:rPr lang="en-US" altLang="zh-CN" sz="2400" dirty="0"/>
                    <a:t>(35</a:t>
                  </a:r>
                  <a:r>
                    <a:rPr lang="zh-CN" altLang="en-US" sz="2400" dirty="0"/>
                    <a:t>章</a:t>
                  </a:r>
                  <a:r>
                    <a:rPr lang="en-US" altLang="zh-CN" sz="2400" dirty="0"/>
                    <a:t>)</a:t>
                  </a:r>
                </a:p>
              </p:txBody>
            </p:sp>
            <p:sp>
              <p:nvSpPr>
                <p:cNvPr id="175122" name="Rectangle 154"/>
                <p:cNvSpPr>
                  <a:spLocks noChangeArrowheads="1"/>
                </p:cNvSpPr>
                <p:nvPr/>
              </p:nvSpPr>
              <p:spPr bwMode="auto">
                <a:xfrm>
                  <a:off x="2765"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sp>
          <p:nvSpPr>
            <p:cNvPr id="175111" name="Rectangle 157"/>
            <p:cNvSpPr>
              <a:spLocks noChangeArrowheads="1"/>
            </p:cNvSpPr>
            <p:nvPr/>
          </p:nvSpPr>
          <p:spPr bwMode="auto">
            <a:xfrm>
              <a:off x="-4" y="-4"/>
              <a:ext cx="5538" cy="2730"/>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sp>
        <p:nvSpPr>
          <p:cNvPr id="175108" name="Text Box 159"/>
          <p:cNvSpPr txBox="1">
            <a:spLocks noChangeArrowheads="1"/>
          </p:cNvSpPr>
          <p:nvPr/>
        </p:nvSpPr>
        <p:spPr bwMode="auto">
          <a:xfrm>
            <a:off x="5105400" y="5600700"/>
            <a:ext cx="37592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sz="1600" b="0"/>
              <a:t>Zuck, </a:t>
            </a:r>
            <a:r>
              <a:rPr lang="en-US" sz="1600" b="0" i="1"/>
              <a:t>Bible Knowledge Commentary</a:t>
            </a:r>
            <a:r>
              <a:rPr lang="en-US" sz="1600" b="0"/>
              <a:t>, 1:756, 755</a:t>
            </a:r>
            <a:endParaRPr lang="en-US" b="0">
              <a:latin typeface="Times New Roman" charset="0"/>
            </a:endParaRPr>
          </a:p>
        </p:txBody>
      </p:sp>
      <p:sp>
        <p:nvSpPr>
          <p:cNvPr id="175109"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359-370</a:t>
            </a:r>
          </a:p>
        </p:txBody>
      </p:sp>
      <p:sp>
        <p:nvSpPr>
          <p:cNvPr id="2" name="Cloud 1"/>
          <p:cNvSpPr/>
          <p:nvPr/>
        </p:nvSpPr>
        <p:spPr bwMode="auto">
          <a:xfrm>
            <a:off x="4292958" y="2301666"/>
            <a:ext cx="4968552" cy="1368152"/>
          </a:xfrm>
          <a:prstGeom prst="cloud">
            <a:avLst/>
          </a:prstGeom>
          <a:noFill/>
          <a:ln w="28575" cap="sq"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spTree>
    <p:extLst>
      <p:ext uri="{BB962C8B-B14F-4D97-AF65-F5344CB8AC3E}">
        <p14:creationId xmlns:p14="http://schemas.microsoft.com/office/powerpoint/2010/main" val="39403069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80226" name="Group 2"/>
          <p:cNvGrpSpPr>
            <a:grpSpLocks/>
          </p:cNvGrpSpPr>
          <p:nvPr/>
        </p:nvGrpSpPr>
        <p:grpSpPr bwMode="auto">
          <a:xfrm>
            <a:off x="152400" y="1066800"/>
            <a:ext cx="8839200" cy="5638800"/>
            <a:chOff x="-4" y="-4"/>
            <a:chExt cx="5568" cy="4100"/>
          </a:xfrm>
        </p:grpSpPr>
        <p:grpSp>
          <p:nvGrpSpPr>
            <p:cNvPr id="180231" name="Group 3"/>
            <p:cNvGrpSpPr>
              <a:grpSpLocks/>
            </p:cNvGrpSpPr>
            <p:nvPr/>
          </p:nvGrpSpPr>
          <p:grpSpPr bwMode="auto">
            <a:xfrm>
              <a:off x="0" y="0"/>
              <a:ext cx="5560" cy="4092"/>
              <a:chOff x="0" y="0"/>
              <a:chExt cx="5560" cy="4092"/>
            </a:xfrm>
          </p:grpSpPr>
          <p:grpSp>
            <p:nvGrpSpPr>
              <p:cNvPr id="180233" name="Group 4"/>
              <p:cNvGrpSpPr>
                <a:grpSpLocks/>
              </p:cNvGrpSpPr>
              <p:nvPr/>
            </p:nvGrpSpPr>
            <p:grpSpPr bwMode="auto">
              <a:xfrm>
                <a:off x="0" y="0"/>
                <a:ext cx="1112" cy="634"/>
                <a:chOff x="0" y="0"/>
                <a:chExt cx="1112" cy="634"/>
              </a:xfrm>
            </p:grpSpPr>
            <p:sp>
              <p:nvSpPr>
                <p:cNvPr id="108549" name="Rectangle 5"/>
                <p:cNvSpPr>
                  <a:spLocks noChangeArrowheads="1"/>
                </p:cNvSpPr>
                <p:nvPr/>
              </p:nvSpPr>
              <p:spPr bwMode="auto">
                <a:xfrm>
                  <a:off x="0"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人物</a:t>
                  </a:r>
                </a:p>
              </p:txBody>
            </p:sp>
            <p:sp>
              <p:nvSpPr>
                <p:cNvPr id="108550" name="Rectangle 6"/>
                <p:cNvSpPr>
                  <a:spLocks noChangeArrowheads="1"/>
                </p:cNvSpPr>
                <p:nvPr/>
              </p:nvSpPr>
              <p:spPr bwMode="auto">
                <a:xfrm>
                  <a:off x="0"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4" name="Group 7"/>
              <p:cNvGrpSpPr>
                <a:grpSpLocks/>
              </p:cNvGrpSpPr>
              <p:nvPr/>
            </p:nvGrpSpPr>
            <p:grpSpPr bwMode="auto">
              <a:xfrm>
                <a:off x="1112" y="0"/>
                <a:ext cx="1112" cy="634"/>
                <a:chOff x="1112" y="0"/>
                <a:chExt cx="1112" cy="634"/>
              </a:xfrm>
            </p:grpSpPr>
            <p:sp>
              <p:nvSpPr>
                <p:cNvPr id="108552" name="Rectangle 8"/>
                <p:cNvSpPr>
                  <a:spLocks noChangeArrowheads="1"/>
                </p:cNvSpPr>
                <p:nvPr/>
              </p:nvSpPr>
              <p:spPr bwMode="auto">
                <a:xfrm>
                  <a:off x="1112"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zh-CN" altLang="en-US" sz="2400">
                      <a:solidFill>
                        <a:srgbClr val="E9E2B6"/>
                      </a:solidFill>
                      <a:ea typeface="宋体" charset="0"/>
                      <a:cs typeface="Times New Roman" charset="0"/>
                    </a:rPr>
                    <a:t>回应</a:t>
                  </a:r>
                </a:p>
              </p:txBody>
            </p:sp>
            <p:sp>
              <p:nvSpPr>
                <p:cNvPr id="108553" name="Rectangle 9"/>
                <p:cNvSpPr>
                  <a:spLocks noChangeArrowheads="1"/>
                </p:cNvSpPr>
                <p:nvPr/>
              </p:nvSpPr>
              <p:spPr bwMode="auto">
                <a:xfrm>
                  <a:off x="1112"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5" name="Group 10"/>
              <p:cNvGrpSpPr>
                <a:grpSpLocks/>
              </p:cNvGrpSpPr>
              <p:nvPr/>
            </p:nvGrpSpPr>
            <p:grpSpPr bwMode="auto">
              <a:xfrm>
                <a:off x="2224" y="0"/>
                <a:ext cx="1112" cy="634"/>
                <a:chOff x="2224" y="0"/>
                <a:chExt cx="1112" cy="634"/>
              </a:xfrm>
            </p:grpSpPr>
            <p:sp>
              <p:nvSpPr>
                <p:cNvPr id="108555" name="Rectangle 11"/>
                <p:cNvSpPr>
                  <a:spLocks noChangeArrowheads="1"/>
                </p:cNvSpPr>
                <p:nvPr/>
              </p:nvSpPr>
              <p:spPr bwMode="auto">
                <a:xfrm>
                  <a:off x="2224"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解决办法</a:t>
                  </a:r>
                </a:p>
              </p:txBody>
            </p:sp>
            <p:sp>
              <p:nvSpPr>
                <p:cNvPr id="108556" name="Rectangle 12"/>
                <p:cNvSpPr>
                  <a:spLocks noChangeArrowheads="1"/>
                </p:cNvSpPr>
                <p:nvPr/>
              </p:nvSpPr>
              <p:spPr bwMode="auto">
                <a:xfrm>
                  <a:off x="2224"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6" name="Group 13"/>
              <p:cNvGrpSpPr>
                <a:grpSpLocks/>
              </p:cNvGrpSpPr>
              <p:nvPr/>
            </p:nvGrpSpPr>
            <p:grpSpPr bwMode="auto">
              <a:xfrm>
                <a:off x="3336" y="0"/>
                <a:ext cx="1112" cy="634"/>
                <a:chOff x="3336" y="0"/>
                <a:chExt cx="1112" cy="634"/>
              </a:xfrm>
            </p:grpSpPr>
            <p:sp>
              <p:nvSpPr>
                <p:cNvPr id="108558" name="Rectangle 14"/>
                <p:cNvSpPr>
                  <a:spLocks noChangeArrowheads="1"/>
                </p:cNvSpPr>
                <p:nvPr/>
              </p:nvSpPr>
              <p:spPr bwMode="auto">
                <a:xfrm>
                  <a:off x="3336"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en-US" sz="2400" dirty="0">
                      <a:solidFill>
                        <a:srgbClr val="E9E2B6"/>
                      </a:solidFill>
                      <a:ea typeface="宋体" charset="0"/>
                      <a:cs typeface="Times New Roman" charset="0"/>
                    </a:rPr>
                    <a:t>现在</a:t>
                  </a:r>
                  <a:endParaRPr lang="zh-CN" altLang="en-US" sz="2400" dirty="0">
                    <a:solidFill>
                      <a:srgbClr val="E9E2B6"/>
                    </a:solidFill>
                    <a:ea typeface="宋体" charset="0"/>
                    <a:cs typeface="Times New Roman" charset="0"/>
                  </a:endParaRPr>
                </a:p>
              </p:txBody>
            </p:sp>
            <p:sp>
              <p:nvSpPr>
                <p:cNvPr id="108559" name="Rectangle 15"/>
                <p:cNvSpPr>
                  <a:spLocks noChangeArrowheads="1"/>
                </p:cNvSpPr>
                <p:nvPr/>
              </p:nvSpPr>
              <p:spPr bwMode="auto">
                <a:xfrm>
                  <a:off x="3336"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7" name="Group 16"/>
              <p:cNvGrpSpPr>
                <a:grpSpLocks/>
              </p:cNvGrpSpPr>
              <p:nvPr/>
            </p:nvGrpSpPr>
            <p:grpSpPr bwMode="auto">
              <a:xfrm>
                <a:off x="4448" y="0"/>
                <a:ext cx="1112" cy="634"/>
                <a:chOff x="4448" y="0"/>
                <a:chExt cx="1112" cy="634"/>
              </a:xfrm>
            </p:grpSpPr>
            <p:sp>
              <p:nvSpPr>
                <p:cNvPr id="108561" name="Rectangle 17"/>
                <p:cNvSpPr>
                  <a:spLocks noChangeArrowheads="1"/>
                </p:cNvSpPr>
                <p:nvPr/>
              </p:nvSpPr>
              <p:spPr bwMode="auto">
                <a:xfrm>
                  <a:off x="4448"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答案</a:t>
                  </a:r>
                </a:p>
              </p:txBody>
            </p:sp>
            <p:sp>
              <p:nvSpPr>
                <p:cNvPr id="108562" name="Rectangle 18"/>
                <p:cNvSpPr>
                  <a:spLocks noChangeArrowheads="1"/>
                </p:cNvSpPr>
                <p:nvPr/>
              </p:nvSpPr>
              <p:spPr bwMode="auto">
                <a:xfrm>
                  <a:off x="4448"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8" name="Group 19"/>
              <p:cNvGrpSpPr>
                <a:grpSpLocks/>
              </p:cNvGrpSpPr>
              <p:nvPr/>
            </p:nvGrpSpPr>
            <p:grpSpPr bwMode="auto">
              <a:xfrm>
                <a:off x="0" y="634"/>
                <a:ext cx="1112" cy="634"/>
                <a:chOff x="0" y="634"/>
                <a:chExt cx="1112" cy="634"/>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400">
                      <a:solidFill>
                        <a:srgbClr val="E9E2B6"/>
                      </a:solidFill>
                      <a:ea typeface="宋体" charset="0"/>
                      <a:cs typeface="Times New Roman" charset="0"/>
                    </a:rPr>
                    <a:t>1. </a:t>
                  </a:r>
                  <a:r>
                    <a:rPr lang="zh-CN" altLang="en-US" sz="2400">
                      <a:solidFill>
                        <a:srgbClr val="E9E2B6"/>
                      </a:solidFill>
                      <a:ea typeface="宋体" charset="0"/>
                      <a:cs typeface="Times New Roman" charset="0"/>
                    </a:rPr>
                    <a:t>约伯的太太</a:t>
                  </a:r>
                </a:p>
              </p:txBody>
            </p:sp>
            <p:sp>
              <p:nvSpPr>
                <p:cNvPr id="108565" name="Rectangle 21"/>
                <p:cNvSpPr>
                  <a:spLocks noChangeArrowheads="1"/>
                </p:cNvSpPr>
                <p:nvPr/>
              </p:nvSpPr>
              <p:spPr bwMode="auto">
                <a:xfrm>
                  <a:off x="0"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9" name="Group 22"/>
              <p:cNvGrpSpPr>
                <a:grpSpLocks/>
              </p:cNvGrpSpPr>
              <p:nvPr/>
            </p:nvGrpSpPr>
            <p:grpSpPr bwMode="auto">
              <a:xfrm>
                <a:off x="1112" y="634"/>
                <a:ext cx="1112" cy="634"/>
                <a:chOff x="1112" y="634"/>
                <a:chExt cx="1112" cy="634"/>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诅咒上帝 </a:t>
                  </a:r>
                  <a:r>
                    <a:rPr lang="en-US" altLang="zh-CN" sz="2400">
                      <a:solidFill>
                        <a:srgbClr val="E9E2B6"/>
                      </a:solidFill>
                      <a:ea typeface="宋体" charset="0"/>
                      <a:cs typeface="Times New Roman" charset="0"/>
                    </a:rPr>
                    <a:t>&amp; </a:t>
                  </a:r>
                  <a:r>
                    <a:rPr lang="zh-CN" altLang="en-US" sz="2400">
                      <a:solidFill>
                        <a:srgbClr val="E9E2B6"/>
                      </a:solidFill>
                      <a:ea typeface="宋体" charset="0"/>
                      <a:cs typeface="Times New Roman" charset="0"/>
                    </a:rPr>
                    <a:t>去死 </a:t>
                  </a:r>
                  <a:r>
                    <a:rPr lang="en-US" altLang="zh-CN" sz="2400">
                      <a:solidFill>
                        <a:srgbClr val="E9E2B6"/>
                      </a:solidFill>
                      <a:ea typeface="宋体" charset="0"/>
                      <a:cs typeface="Times New Roman" charset="0"/>
                    </a:rPr>
                    <a:t>(2:9)</a:t>
                  </a:r>
                </a:p>
              </p:txBody>
            </p:sp>
            <p:sp>
              <p:nvSpPr>
                <p:cNvPr id="108568" name="Rectangle 24"/>
                <p:cNvSpPr>
                  <a:spLocks noChangeArrowheads="1"/>
                </p:cNvSpPr>
                <p:nvPr/>
              </p:nvSpPr>
              <p:spPr bwMode="auto">
                <a:xfrm>
                  <a:off x="1112"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0" name="Group 25"/>
              <p:cNvGrpSpPr>
                <a:grpSpLocks/>
              </p:cNvGrpSpPr>
              <p:nvPr/>
            </p:nvGrpSpPr>
            <p:grpSpPr bwMode="auto">
              <a:xfrm>
                <a:off x="2224" y="634"/>
                <a:ext cx="1112" cy="634"/>
                <a:chOff x="2224" y="634"/>
                <a:chExt cx="1112" cy="634"/>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自杀</a:t>
                  </a:r>
                </a:p>
              </p:txBody>
            </p:sp>
            <p:sp>
              <p:nvSpPr>
                <p:cNvPr id="108571" name="Rectangle 27"/>
                <p:cNvSpPr>
                  <a:spLocks noChangeArrowheads="1"/>
                </p:cNvSpPr>
                <p:nvPr/>
              </p:nvSpPr>
              <p:spPr bwMode="auto">
                <a:xfrm>
                  <a:off x="2224"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1" name="Group 28"/>
              <p:cNvGrpSpPr>
                <a:grpSpLocks/>
              </p:cNvGrpSpPr>
              <p:nvPr/>
            </p:nvGrpSpPr>
            <p:grpSpPr bwMode="auto">
              <a:xfrm>
                <a:off x="3336" y="634"/>
                <a:ext cx="1112" cy="634"/>
                <a:chOff x="3336" y="634"/>
                <a:chExt cx="1112" cy="634"/>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年轻人</a:t>
                  </a:r>
                </a:p>
              </p:txBody>
            </p:sp>
            <p:sp>
              <p:nvSpPr>
                <p:cNvPr id="108574" name="Rectangle 30"/>
                <p:cNvSpPr>
                  <a:spLocks noChangeArrowheads="1"/>
                </p:cNvSpPr>
                <p:nvPr/>
              </p:nvSpPr>
              <p:spPr bwMode="auto">
                <a:xfrm>
                  <a:off x="3336"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2" name="Group 31"/>
              <p:cNvGrpSpPr>
                <a:grpSpLocks/>
              </p:cNvGrpSpPr>
              <p:nvPr/>
            </p:nvGrpSpPr>
            <p:grpSpPr bwMode="auto">
              <a:xfrm>
                <a:off x="4448" y="634"/>
                <a:ext cx="1112" cy="634"/>
                <a:chOff x="4448" y="634"/>
                <a:chExt cx="1112" cy="634"/>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不可接受</a:t>
                  </a:r>
                </a:p>
              </p:txBody>
            </p:sp>
            <p:sp>
              <p:nvSpPr>
                <p:cNvPr id="108577" name="Rectangle 33"/>
                <p:cNvSpPr>
                  <a:spLocks noChangeArrowheads="1"/>
                </p:cNvSpPr>
                <p:nvPr/>
              </p:nvSpPr>
              <p:spPr bwMode="auto">
                <a:xfrm>
                  <a:off x="4448"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3"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2. </a:t>
                  </a:r>
                  <a:r>
                    <a:rPr lang="zh-CN" altLang="en-US" sz="2400">
                      <a:solidFill>
                        <a:srgbClr val="E9E2B6"/>
                      </a:solidFill>
                      <a:ea typeface="宋体" charset="0"/>
                      <a:cs typeface="Times New Roman" charset="0"/>
                    </a:rPr>
                    <a:t>三友</a:t>
                  </a:r>
                  <a:endParaRPr lang="en-US" altLang="zh-CN" sz="2400">
                    <a:solidFill>
                      <a:srgbClr val="E9E2B6"/>
                    </a:solidFill>
                    <a:ea typeface="宋体" charset="0"/>
                    <a:cs typeface="Times New Roman" charset="0"/>
                  </a:endParaRPr>
                </a:p>
              </p:txBody>
            </p:sp>
            <p:sp>
              <p:nvSpPr>
                <p:cNvPr id="108580" name="Rectangle 36"/>
                <p:cNvSpPr>
                  <a:spLocks noChangeArrowheads="1"/>
                </p:cNvSpPr>
                <p:nvPr/>
              </p:nvSpPr>
              <p:spPr bwMode="auto">
                <a:xfrm>
                  <a:off x="0"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4"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200">
                      <a:solidFill>
                        <a:srgbClr val="E9E2B6"/>
                      </a:solidFill>
                      <a:ea typeface="宋体" charset="0"/>
                      <a:cs typeface="Times New Roman" charset="0"/>
                    </a:rPr>
                    <a:t>受苦是由于</a:t>
                  </a:r>
                </a:p>
                <a:p>
                  <a:pPr algn="ctr">
                    <a:lnSpc>
                      <a:spcPct val="100000"/>
                    </a:lnSpc>
                    <a:defRPr/>
                  </a:pPr>
                  <a:r>
                    <a:rPr lang="zh-CN" altLang="en-US" sz="2200">
                      <a:solidFill>
                        <a:srgbClr val="E9E2B6"/>
                      </a:solidFill>
                      <a:ea typeface="宋体" charset="0"/>
                      <a:cs typeface="Times New Roman" charset="0"/>
                    </a:rPr>
                    <a:t>犯罪</a:t>
                  </a:r>
                  <a:r>
                    <a:rPr lang="en-US" altLang="zh-CN" sz="2200">
                      <a:solidFill>
                        <a:srgbClr val="E9E2B6"/>
                      </a:solidFill>
                      <a:ea typeface="宋体" charset="0"/>
                      <a:cs typeface="Times New Roman" charset="0"/>
                    </a:rPr>
                    <a:t>(4:7-8)</a:t>
                  </a:r>
                </a:p>
              </p:txBody>
            </p:sp>
            <p:sp>
              <p:nvSpPr>
                <p:cNvPr id="108583"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5"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悔改</a:t>
                  </a:r>
                </a:p>
              </p:txBody>
            </p:sp>
            <p:sp>
              <p:nvSpPr>
                <p:cNvPr id="108586"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6"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指责者</a:t>
                  </a:r>
                </a:p>
                <a:p>
                  <a:pPr algn="ctr">
                    <a:lnSpc>
                      <a:spcPct val="100000"/>
                    </a:lnSpc>
                    <a:defRPr/>
                  </a:pPr>
                  <a:r>
                    <a:rPr lang="zh-CN" altLang="en-US" sz="2400">
                      <a:solidFill>
                        <a:srgbClr val="E9E2B6"/>
                      </a:solidFill>
                      <a:ea typeface="宋体" charset="0"/>
                      <a:cs typeface="Times New Roman" charset="0"/>
                    </a:rPr>
                    <a:t>宣称者</a:t>
                  </a:r>
                </a:p>
              </p:txBody>
            </p:sp>
            <p:sp>
              <p:nvSpPr>
                <p:cNvPr id="108589"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7"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不总适宜</a:t>
                  </a:r>
                </a:p>
              </p:txBody>
            </p:sp>
            <p:sp>
              <p:nvSpPr>
                <p:cNvPr id="108592"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8" name="Group 49"/>
              <p:cNvGrpSpPr>
                <a:grpSpLocks/>
              </p:cNvGrpSpPr>
              <p:nvPr/>
            </p:nvGrpSpPr>
            <p:grpSpPr bwMode="auto">
              <a:xfrm>
                <a:off x="0" y="1902"/>
                <a:ext cx="1112" cy="807"/>
                <a:chOff x="0" y="1902"/>
                <a:chExt cx="1112" cy="807"/>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3. </a:t>
                  </a:r>
                  <a:r>
                    <a:rPr lang="zh-CN" altLang="en-US" sz="2400">
                      <a:solidFill>
                        <a:srgbClr val="E9E2B6"/>
                      </a:solidFill>
                      <a:ea typeface="宋体" charset="0"/>
                      <a:cs typeface="Times New Roman" charset="0"/>
                    </a:rPr>
                    <a:t>约伯</a:t>
                  </a:r>
                </a:p>
              </p:txBody>
            </p:sp>
            <p:sp>
              <p:nvSpPr>
                <p:cNvPr id="108595" name="Rectangle 51"/>
                <p:cNvSpPr>
                  <a:spLocks noChangeArrowheads="1"/>
                </p:cNvSpPr>
                <p:nvPr/>
              </p:nvSpPr>
              <p:spPr bwMode="auto">
                <a:xfrm>
                  <a:off x="0"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9" name="Group 52"/>
              <p:cNvGrpSpPr>
                <a:grpSpLocks/>
              </p:cNvGrpSpPr>
              <p:nvPr/>
            </p:nvGrpSpPr>
            <p:grpSpPr bwMode="auto">
              <a:xfrm>
                <a:off x="1112" y="1902"/>
                <a:ext cx="1112" cy="807"/>
                <a:chOff x="1112" y="1902"/>
                <a:chExt cx="1112" cy="807"/>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神并不顾念</a:t>
                  </a:r>
                  <a:r>
                    <a:rPr lang="en-US" altLang="zh-CN" sz="2400">
                      <a:solidFill>
                        <a:srgbClr val="E9E2B6"/>
                      </a:solidFill>
                      <a:ea typeface="宋体" charset="0"/>
                      <a:cs typeface="Times New Roman" charset="0"/>
                    </a:rPr>
                    <a:t>(19:7)</a:t>
                  </a:r>
                </a:p>
              </p:txBody>
            </p:sp>
            <p:sp>
              <p:nvSpPr>
                <p:cNvPr id="108598" name="Rectangle 54"/>
                <p:cNvSpPr>
                  <a:spLocks noChangeArrowheads="1"/>
                </p:cNvSpPr>
                <p:nvPr/>
              </p:nvSpPr>
              <p:spPr bwMode="auto">
                <a:xfrm>
                  <a:off x="1112"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0" name="Group 55"/>
              <p:cNvGrpSpPr>
                <a:grpSpLocks/>
              </p:cNvGrpSpPr>
              <p:nvPr/>
            </p:nvGrpSpPr>
            <p:grpSpPr bwMode="auto">
              <a:xfrm>
                <a:off x="2224" y="1902"/>
                <a:ext cx="1112" cy="807"/>
                <a:chOff x="2224" y="1902"/>
                <a:chExt cx="1112" cy="807"/>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抱怨</a:t>
                  </a:r>
                </a:p>
              </p:txBody>
            </p:sp>
            <p:sp>
              <p:nvSpPr>
                <p:cNvPr id="108601" name="Rectangle 57"/>
                <p:cNvSpPr>
                  <a:spLocks noChangeArrowheads="1"/>
                </p:cNvSpPr>
                <p:nvPr/>
              </p:nvSpPr>
              <p:spPr bwMode="auto">
                <a:xfrm>
                  <a:off x="2224"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1" name="Group 58"/>
              <p:cNvGrpSpPr>
                <a:grpSpLocks/>
              </p:cNvGrpSpPr>
              <p:nvPr/>
            </p:nvGrpSpPr>
            <p:grpSpPr bwMode="auto">
              <a:xfrm>
                <a:off x="3336" y="1902"/>
                <a:ext cx="1112" cy="807"/>
                <a:chOff x="3336" y="1902"/>
                <a:chExt cx="1112" cy="807"/>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大多数的</a:t>
                  </a:r>
                </a:p>
                <a:p>
                  <a:pPr algn="ctr">
                    <a:lnSpc>
                      <a:spcPct val="100000"/>
                    </a:lnSpc>
                    <a:defRPr/>
                  </a:pPr>
                  <a:r>
                    <a:rPr lang="zh-CN" altLang="en-US" sz="2400">
                      <a:solidFill>
                        <a:srgbClr val="E9E2B6"/>
                      </a:solidFill>
                      <a:ea typeface="宋体" charset="0"/>
                      <a:cs typeface="Times New Roman" charset="0"/>
                    </a:rPr>
                    <a:t>受苦者</a:t>
                  </a:r>
                </a:p>
              </p:txBody>
            </p:sp>
            <p:sp>
              <p:nvSpPr>
                <p:cNvPr id="108604" name="Rectangle 60"/>
                <p:cNvSpPr>
                  <a:spLocks noChangeArrowheads="1"/>
                </p:cNvSpPr>
                <p:nvPr/>
              </p:nvSpPr>
              <p:spPr bwMode="auto">
                <a:xfrm>
                  <a:off x="3336"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2" name="Group 61"/>
              <p:cNvGrpSpPr>
                <a:grpSpLocks/>
              </p:cNvGrpSpPr>
              <p:nvPr/>
            </p:nvGrpSpPr>
            <p:grpSpPr bwMode="auto">
              <a:xfrm>
                <a:off x="4448" y="1902"/>
                <a:ext cx="1112" cy="807"/>
                <a:chOff x="4448" y="1902"/>
                <a:chExt cx="1112" cy="807"/>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不合圣经</a:t>
                  </a:r>
                </a:p>
              </p:txBody>
            </p:sp>
            <p:sp>
              <p:nvSpPr>
                <p:cNvPr id="108607" name="Rectangle 63"/>
                <p:cNvSpPr>
                  <a:spLocks noChangeArrowheads="1"/>
                </p:cNvSpPr>
                <p:nvPr/>
              </p:nvSpPr>
              <p:spPr bwMode="auto">
                <a:xfrm>
                  <a:off x="4448"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3" name="Group 64"/>
              <p:cNvGrpSpPr>
                <a:grpSpLocks/>
              </p:cNvGrpSpPr>
              <p:nvPr/>
            </p:nvGrpSpPr>
            <p:grpSpPr bwMode="auto">
              <a:xfrm>
                <a:off x="0" y="2709"/>
                <a:ext cx="1112" cy="807"/>
                <a:chOff x="0" y="2709"/>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4 </a:t>
                  </a:r>
                  <a:r>
                    <a:rPr lang="zh-CN" altLang="en-US" sz="2400">
                      <a:solidFill>
                        <a:srgbClr val="E9E2B6"/>
                      </a:solidFill>
                      <a:ea typeface="宋体" charset="0"/>
                      <a:cs typeface="Times New Roman" charset="0"/>
                    </a:rPr>
                    <a:t>以利户</a:t>
                  </a:r>
                </a:p>
              </p:txBody>
            </p:sp>
            <p:sp>
              <p:nvSpPr>
                <p:cNvPr id="108610" name="Rectangle 66"/>
                <p:cNvSpPr>
                  <a:spLocks noChangeArrowheads="1"/>
                </p:cNvSpPr>
                <p:nvPr/>
              </p:nvSpPr>
              <p:spPr bwMode="auto">
                <a:xfrm>
                  <a:off x="0"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4" name="Group 67"/>
              <p:cNvGrpSpPr>
                <a:grpSpLocks/>
              </p:cNvGrpSpPr>
              <p:nvPr/>
            </p:nvGrpSpPr>
            <p:grpSpPr bwMode="auto">
              <a:xfrm>
                <a:off x="1112" y="2709"/>
                <a:ext cx="1112" cy="807"/>
                <a:chOff x="1112" y="2709"/>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试炼，教导</a:t>
                  </a:r>
                </a:p>
                <a:p>
                  <a:pPr algn="ctr">
                    <a:lnSpc>
                      <a:spcPct val="100000"/>
                    </a:lnSpc>
                    <a:defRPr/>
                  </a:pPr>
                  <a:r>
                    <a:rPr lang="en-US" altLang="zh-CN" sz="2400">
                      <a:solidFill>
                        <a:srgbClr val="E9E2B6"/>
                      </a:solidFill>
                      <a:ea typeface="宋体" charset="0"/>
                      <a:cs typeface="Times New Roman" charset="0"/>
                    </a:rPr>
                    <a:t> (33:14-19)</a:t>
                  </a:r>
                </a:p>
              </p:txBody>
            </p:sp>
            <p:sp>
              <p:nvSpPr>
                <p:cNvPr id="108613" name="Rectangle 69"/>
                <p:cNvSpPr>
                  <a:spLocks noChangeArrowheads="1"/>
                </p:cNvSpPr>
                <p:nvPr/>
              </p:nvSpPr>
              <p:spPr bwMode="auto">
                <a:xfrm>
                  <a:off x="1112"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5" name="Group 70"/>
              <p:cNvGrpSpPr>
                <a:grpSpLocks/>
              </p:cNvGrpSpPr>
              <p:nvPr/>
            </p:nvGrpSpPr>
            <p:grpSpPr bwMode="auto">
              <a:xfrm>
                <a:off x="2224" y="2709"/>
                <a:ext cx="1112" cy="807"/>
                <a:chOff x="2224" y="2709"/>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坚忍</a:t>
                  </a:r>
                </a:p>
              </p:txBody>
            </p:sp>
            <p:sp>
              <p:nvSpPr>
                <p:cNvPr id="108616" name="Rectangle 72"/>
                <p:cNvSpPr>
                  <a:spLocks noChangeArrowheads="1"/>
                </p:cNvSpPr>
                <p:nvPr/>
              </p:nvSpPr>
              <p:spPr bwMode="auto">
                <a:xfrm>
                  <a:off x="2224"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6" name="Group 73"/>
              <p:cNvGrpSpPr>
                <a:grpSpLocks/>
              </p:cNvGrpSpPr>
              <p:nvPr/>
            </p:nvGrpSpPr>
            <p:grpSpPr bwMode="auto">
              <a:xfrm>
                <a:off x="3336" y="2709"/>
                <a:ext cx="1112" cy="807"/>
                <a:chOff x="3336" y="2709"/>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大多数的</a:t>
                  </a:r>
                </a:p>
                <a:p>
                  <a:pPr algn="ctr">
                    <a:lnSpc>
                      <a:spcPct val="100000"/>
                    </a:lnSpc>
                    <a:defRPr/>
                  </a:pPr>
                  <a:r>
                    <a:rPr lang="zh-CN" altLang="en-US" sz="2400">
                      <a:solidFill>
                        <a:srgbClr val="E9E2B6"/>
                      </a:solidFill>
                      <a:ea typeface="宋体" charset="0"/>
                      <a:cs typeface="Times New Roman" charset="0"/>
                    </a:rPr>
                    <a:t>传道人</a:t>
                  </a:r>
                </a:p>
              </p:txBody>
            </p:sp>
            <p:sp>
              <p:nvSpPr>
                <p:cNvPr id="108619" name="Rectangle 75"/>
                <p:cNvSpPr>
                  <a:spLocks noChangeArrowheads="1"/>
                </p:cNvSpPr>
                <p:nvPr/>
              </p:nvSpPr>
              <p:spPr bwMode="auto">
                <a:xfrm>
                  <a:off x="3336"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7" name="Group 76"/>
              <p:cNvGrpSpPr>
                <a:grpSpLocks/>
              </p:cNvGrpSpPr>
              <p:nvPr/>
            </p:nvGrpSpPr>
            <p:grpSpPr bwMode="auto">
              <a:xfrm>
                <a:off x="4448" y="2709"/>
                <a:ext cx="1112" cy="807"/>
                <a:chOff x="4448" y="2709"/>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并不全面</a:t>
                  </a:r>
                </a:p>
              </p:txBody>
            </p:sp>
            <p:sp>
              <p:nvSpPr>
                <p:cNvPr id="108622" name="Rectangle 78"/>
                <p:cNvSpPr>
                  <a:spLocks noChangeArrowheads="1"/>
                </p:cNvSpPr>
                <p:nvPr/>
              </p:nvSpPr>
              <p:spPr bwMode="auto">
                <a:xfrm>
                  <a:off x="4448"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8" name="Group 79"/>
              <p:cNvGrpSpPr>
                <a:grpSpLocks/>
              </p:cNvGrpSpPr>
              <p:nvPr/>
            </p:nvGrpSpPr>
            <p:grpSpPr bwMode="auto">
              <a:xfrm>
                <a:off x="0" y="3516"/>
                <a:ext cx="1112" cy="576"/>
                <a:chOff x="0" y="3516"/>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5. </a:t>
                  </a:r>
                  <a:r>
                    <a:rPr lang="zh-CN" altLang="en-US" sz="2400">
                      <a:solidFill>
                        <a:srgbClr val="E9E2B6"/>
                      </a:solidFill>
                      <a:ea typeface="宋体" charset="0"/>
                      <a:cs typeface="Times New Roman" charset="0"/>
                    </a:rPr>
                    <a:t>上帝</a:t>
                  </a:r>
                </a:p>
              </p:txBody>
            </p:sp>
            <p:sp>
              <p:nvSpPr>
                <p:cNvPr id="108625" name="Rectangle 81"/>
                <p:cNvSpPr>
                  <a:spLocks noChangeArrowheads="1"/>
                </p:cNvSpPr>
                <p:nvPr/>
              </p:nvSpPr>
              <p:spPr bwMode="auto">
                <a:xfrm>
                  <a:off x="0"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9" name="Group 82"/>
              <p:cNvGrpSpPr>
                <a:grpSpLocks/>
              </p:cNvGrpSpPr>
              <p:nvPr/>
            </p:nvGrpSpPr>
            <p:grpSpPr bwMode="auto">
              <a:xfrm>
                <a:off x="1112" y="3516"/>
                <a:ext cx="1112" cy="576"/>
                <a:chOff x="1112" y="3516"/>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zh-CN" altLang="en-US" sz="2400">
                      <a:solidFill>
                        <a:srgbClr val="E9E2B6"/>
                      </a:solidFill>
                      <a:ea typeface="宋体" charset="0"/>
                      <a:cs typeface="Times New Roman" charset="0"/>
                    </a:rPr>
                    <a:t>不是</a:t>
                  </a:r>
                  <a:r>
                    <a:rPr lang="zh-CN" altLang="en-US" sz="2400">
                      <a:solidFill>
                        <a:srgbClr val="FF9900"/>
                      </a:solidFill>
                      <a:ea typeface="宋体" charset="0"/>
                      <a:cs typeface="Times New Roman" charset="0"/>
                    </a:rPr>
                    <a:t>为什么</a:t>
                  </a:r>
                </a:p>
                <a:p>
                  <a:pPr algn="ctr">
                    <a:lnSpc>
                      <a:spcPct val="100000"/>
                    </a:lnSpc>
                    <a:defRPr/>
                  </a:pPr>
                  <a:r>
                    <a:rPr lang="zh-CN" altLang="en-US" sz="2400">
                      <a:solidFill>
                        <a:srgbClr val="E9E2B6"/>
                      </a:solidFill>
                      <a:ea typeface="宋体" charset="0"/>
                      <a:cs typeface="Times New Roman" charset="0"/>
                    </a:rPr>
                    <a:t>而是</a:t>
                  </a:r>
                  <a:r>
                    <a:rPr lang="zh-CN" altLang="en-US" sz="2400">
                      <a:solidFill>
                        <a:srgbClr val="FF9900"/>
                      </a:solidFill>
                      <a:ea typeface="宋体" charset="0"/>
                      <a:cs typeface="Times New Roman" charset="0"/>
                    </a:rPr>
                    <a:t>谁</a:t>
                  </a:r>
                  <a:r>
                    <a:rPr lang="zh-CN" altLang="en-US" sz="2400">
                      <a:solidFill>
                        <a:srgbClr val="E9E2B6"/>
                      </a:solidFill>
                      <a:ea typeface="宋体" charset="0"/>
                      <a:cs typeface="Times New Roman" charset="0"/>
                    </a:rPr>
                    <a:t> </a:t>
                  </a:r>
                  <a:r>
                    <a:rPr lang="en-US" altLang="zh-CN" sz="2400">
                      <a:solidFill>
                        <a:srgbClr val="E9E2B6"/>
                      </a:solidFill>
                      <a:ea typeface="宋体" charset="0"/>
                      <a:cs typeface="Times New Roman" charset="0"/>
                    </a:rPr>
                    <a:t>(38-42)</a:t>
                  </a:r>
                </a:p>
              </p:txBody>
            </p:sp>
            <p:sp>
              <p:nvSpPr>
                <p:cNvPr id="108628" name="Rectangle 84"/>
                <p:cNvSpPr>
                  <a:spLocks noChangeArrowheads="1"/>
                </p:cNvSpPr>
                <p:nvPr/>
              </p:nvSpPr>
              <p:spPr bwMode="auto">
                <a:xfrm>
                  <a:off x="1112"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60" name="Group 85"/>
              <p:cNvGrpSpPr>
                <a:grpSpLocks/>
              </p:cNvGrpSpPr>
              <p:nvPr/>
            </p:nvGrpSpPr>
            <p:grpSpPr bwMode="auto">
              <a:xfrm>
                <a:off x="2224" y="3516"/>
                <a:ext cx="1112" cy="576"/>
                <a:chOff x="2224" y="3516"/>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敬拜</a:t>
                  </a:r>
                </a:p>
              </p:txBody>
            </p:sp>
            <p:sp>
              <p:nvSpPr>
                <p:cNvPr id="108631" name="Rectangle 87"/>
                <p:cNvSpPr>
                  <a:spLocks noChangeArrowheads="1"/>
                </p:cNvSpPr>
                <p:nvPr/>
              </p:nvSpPr>
              <p:spPr bwMode="auto">
                <a:xfrm>
                  <a:off x="2224"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61" name="Group 88"/>
              <p:cNvGrpSpPr>
                <a:grpSpLocks/>
              </p:cNvGrpSpPr>
              <p:nvPr/>
            </p:nvGrpSpPr>
            <p:grpSpPr bwMode="auto">
              <a:xfrm>
                <a:off x="3336" y="3516"/>
                <a:ext cx="1112" cy="576"/>
                <a:chOff x="3336" y="3516"/>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没有</a:t>
                  </a:r>
                </a:p>
              </p:txBody>
            </p:sp>
            <p:sp>
              <p:nvSpPr>
                <p:cNvPr id="108634" name="Rectangle 90"/>
                <p:cNvSpPr>
                  <a:spLocks noChangeArrowheads="1"/>
                </p:cNvSpPr>
                <p:nvPr/>
              </p:nvSpPr>
              <p:spPr bwMode="auto">
                <a:xfrm>
                  <a:off x="3336"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62" name="Group 91"/>
              <p:cNvGrpSpPr>
                <a:grpSpLocks/>
              </p:cNvGrpSpPr>
              <p:nvPr/>
            </p:nvGrpSpPr>
            <p:grpSpPr bwMode="auto">
              <a:xfrm>
                <a:off x="4448" y="3516"/>
                <a:ext cx="1112" cy="576"/>
                <a:chOff x="4448" y="3516"/>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并不常见</a:t>
                  </a:r>
                </a:p>
              </p:txBody>
            </p:sp>
            <p:sp>
              <p:nvSpPr>
                <p:cNvPr id="108637" name="Rectangle 93"/>
                <p:cNvSpPr>
                  <a:spLocks noChangeArrowheads="1"/>
                </p:cNvSpPr>
                <p:nvPr/>
              </p:nvSpPr>
              <p:spPr bwMode="auto">
                <a:xfrm>
                  <a:off x="4448"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sp>
          <p:nvSpPr>
            <p:cNvPr id="108638"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sp>
        <p:nvSpPr>
          <p:cNvPr id="108642" name="Rectangle 98"/>
          <p:cNvSpPr>
            <a:spLocks noChangeArrowheads="1"/>
          </p:cNvSpPr>
          <p:nvPr/>
        </p:nvSpPr>
        <p:spPr bwMode="auto">
          <a:xfrm>
            <a:off x="-76200" y="5805488"/>
            <a:ext cx="9220200" cy="12192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cs typeface="Times New Roman" charset="0"/>
            </a:endParaRPr>
          </a:p>
        </p:txBody>
      </p:sp>
      <p:sp>
        <p:nvSpPr>
          <p:cNvPr id="108648" name="Rectangle 104"/>
          <p:cNvSpPr>
            <a:spLocks noChangeArrowheads="1"/>
          </p:cNvSpPr>
          <p:nvPr/>
        </p:nvSpPr>
        <p:spPr bwMode="auto">
          <a:xfrm>
            <a:off x="0" y="1916113"/>
            <a:ext cx="9144000" cy="3588675"/>
          </a:xfrm>
          <a:prstGeom prst="rect">
            <a:avLst/>
          </a:prstGeom>
          <a:gradFill rotWithShape="1">
            <a:gsLst>
              <a:gs pos="0">
                <a:schemeClr val="tx1"/>
              </a:gs>
              <a:gs pos="100000">
                <a:schemeClr val="bg2">
                  <a:gamma/>
                  <a:shade val="46275"/>
                  <a:invGamma/>
                </a:schemeClr>
              </a:gs>
            </a:gsLst>
            <a:path path="shape">
              <a:fillToRect l="50000" t="50000" r="50000" b="50000"/>
            </a:path>
          </a:gradFill>
          <a:ln w="12700" cap="sq">
            <a:noFill/>
            <a:miter lim="800000"/>
            <a:headEnd/>
            <a:tailEnd/>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altLang="zh-CN" sz="3200" dirty="0">
                <a:solidFill>
                  <a:schemeClr val="bg1"/>
                </a:solidFill>
                <a:effectLst>
                  <a:outerShdw blurRad="38100" dist="38100" dir="2700000" algn="tl">
                    <a:srgbClr val="000000">
                      <a:alpha val="43137"/>
                    </a:srgbClr>
                  </a:outerShdw>
                </a:effectLst>
                <a:latin typeface="Arial" charset="0"/>
                <a:cs typeface="Arial" charset="0"/>
              </a:rPr>
              <a:t>14 </a:t>
            </a:r>
            <a:r>
              <a:rPr lang="zh-CN" altLang="en-US" sz="3200" dirty="0">
                <a:solidFill>
                  <a:schemeClr val="bg1"/>
                </a:solidFill>
                <a:effectLst>
                  <a:outerShdw blurRad="38100" dist="38100" dir="2700000" algn="tl">
                    <a:srgbClr val="000000">
                      <a:alpha val="43137"/>
                    </a:srgbClr>
                  </a:outerShdw>
                </a:effectLst>
                <a:latin typeface="Arial" charset="0"/>
                <a:cs typeface="Arial" charset="0"/>
              </a:rPr>
              <a:t>神 说 一 次 、 两 次 ， 世 人 却 不 理 会 。 </a:t>
            </a:r>
            <a:r>
              <a:rPr lang="en-US" altLang="zh-CN" sz="3200" dirty="0">
                <a:solidFill>
                  <a:schemeClr val="bg1"/>
                </a:solidFill>
                <a:effectLst>
                  <a:outerShdw blurRad="38100" dist="38100" dir="2700000" algn="tl">
                    <a:srgbClr val="000000">
                      <a:alpha val="43137"/>
                    </a:srgbClr>
                  </a:outerShdw>
                </a:effectLst>
                <a:latin typeface="Arial" charset="0"/>
                <a:cs typeface="Arial" charset="0"/>
              </a:rPr>
              <a:t>15 </a:t>
            </a:r>
            <a:r>
              <a:rPr lang="zh-CN" altLang="en-US" sz="3200" dirty="0">
                <a:solidFill>
                  <a:schemeClr val="bg1"/>
                </a:solidFill>
                <a:effectLst>
                  <a:outerShdw blurRad="38100" dist="38100" dir="2700000" algn="tl">
                    <a:srgbClr val="000000">
                      <a:alpha val="43137"/>
                    </a:srgbClr>
                  </a:outerShdw>
                </a:effectLst>
                <a:latin typeface="Arial" charset="0"/>
                <a:cs typeface="Arial" charset="0"/>
              </a:rPr>
              <a:t>人 躺 在 床 上 沉 睡 的 时 候 ， 　 神 就 用 梦 和 夜 间 的 异 象 ， </a:t>
            </a:r>
            <a:r>
              <a:rPr lang="en-US" altLang="zh-CN" sz="3200" dirty="0">
                <a:solidFill>
                  <a:schemeClr val="bg1"/>
                </a:solidFill>
                <a:effectLst>
                  <a:outerShdw blurRad="38100" dist="38100" dir="2700000" algn="tl">
                    <a:srgbClr val="000000">
                      <a:alpha val="43137"/>
                    </a:srgbClr>
                  </a:outerShdw>
                </a:effectLst>
                <a:latin typeface="Arial" charset="0"/>
                <a:cs typeface="Arial" charset="0"/>
              </a:rPr>
              <a:t>16 </a:t>
            </a:r>
            <a:r>
              <a:rPr lang="zh-CN" altLang="en-US" sz="3200" dirty="0">
                <a:solidFill>
                  <a:schemeClr val="bg1"/>
                </a:solidFill>
                <a:effectLst>
                  <a:outerShdw blurRad="38100" dist="38100" dir="2700000" algn="tl">
                    <a:srgbClr val="000000">
                      <a:alpha val="43137"/>
                    </a:srgbClr>
                  </a:outerShdw>
                </a:effectLst>
                <a:latin typeface="Arial" charset="0"/>
                <a:cs typeface="Arial" charset="0"/>
              </a:rPr>
              <a:t>开 通 他 们 的 耳 朵 ， 将 当 受 的 教 训 印 在 他 们 心 上 ， </a:t>
            </a:r>
            <a:r>
              <a:rPr lang="en-US" altLang="zh-CN" sz="3200" dirty="0">
                <a:solidFill>
                  <a:schemeClr val="bg1"/>
                </a:solidFill>
                <a:effectLst>
                  <a:outerShdw blurRad="38100" dist="38100" dir="2700000" algn="tl">
                    <a:srgbClr val="000000">
                      <a:alpha val="43137"/>
                    </a:srgbClr>
                  </a:outerShdw>
                </a:effectLst>
                <a:latin typeface="Arial" charset="0"/>
                <a:cs typeface="Arial" charset="0"/>
              </a:rPr>
              <a:t>17 </a:t>
            </a:r>
            <a:r>
              <a:rPr lang="zh-CN" altLang="en-US" sz="3200" dirty="0">
                <a:solidFill>
                  <a:schemeClr val="bg1"/>
                </a:solidFill>
                <a:effectLst>
                  <a:outerShdw blurRad="38100" dist="38100" dir="2700000" algn="tl">
                    <a:srgbClr val="000000">
                      <a:alpha val="43137"/>
                    </a:srgbClr>
                  </a:outerShdw>
                </a:effectLst>
                <a:latin typeface="Arial" charset="0"/>
                <a:cs typeface="Arial" charset="0"/>
              </a:rPr>
              <a:t>好 叫 人 不 从 自 己 的 谋 算 ， 不 行 骄 傲 的 事</a:t>
            </a:r>
          </a:p>
          <a:p>
            <a:r>
              <a:rPr lang="zh-CN" altLang="en-US" sz="3200" dirty="0">
                <a:solidFill>
                  <a:schemeClr val="bg1"/>
                </a:solidFill>
                <a:effectLst>
                  <a:outerShdw blurRad="38100" dist="38100" dir="2700000" algn="tl">
                    <a:srgbClr val="000000">
                      <a:alpha val="43137"/>
                    </a:srgbClr>
                  </a:outerShdw>
                </a:effectLst>
                <a:latin typeface="Arial" charset="0"/>
                <a:cs typeface="Arial" charset="0"/>
              </a:rPr>
              <a:t>								约伯记</a:t>
            </a:r>
            <a:r>
              <a:rPr lang="en-US" altLang="zh-CN" sz="3200" dirty="0">
                <a:solidFill>
                  <a:schemeClr val="bg1"/>
                </a:solidFill>
                <a:effectLst>
                  <a:outerShdw blurRad="38100" dist="38100" dir="2700000" algn="tl">
                    <a:srgbClr val="000000">
                      <a:alpha val="43137"/>
                    </a:srgbClr>
                  </a:outerShdw>
                </a:effectLst>
                <a:latin typeface="Arial" charset="0"/>
                <a:cs typeface="Arial" charset="0"/>
              </a:rPr>
              <a:t>33:14-17 </a:t>
            </a:r>
            <a:endParaRPr lang="zh-CN" altLang="en-US" sz="3200"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99" name="Rectangle 3"/>
          <p:cNvSpPr txBox="1">
            <a:spLocks noChangeArrowheads="1"/>
          </p:cNvSpPr>
          <p:nvPr/>
        </p:nvSpPr>
        <p:spPr bwMode="auto">
          <a:xfrm>
            <a:off x="539552" y="0"/>
            <a:ext cx="7537648" cy="914400"/>
          </a:xfrm>
          <a:prstGeom prst="rect">
            <a:avLst/>
          </a:prstGeom>
          <a:solidFill>
            <a:srgbClr val="800000"/>
          </a:solidFill>
          <a:ln>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r>
              <a:rPr kumimoji="0" lang="zh-CN" altLang="en-US" sz="4000">
                <a:solidFill>
                  <a:srgbClr val="FFFFFF"/>
                </a:solidFill>
                <a:effectLst>
                  <a:outerShdw blurRad="38100" dist="38100" dir="2700000" algn="tl">
                    <a:srgbClr val="000000"/>
                  </a:outerShdw>
                </a:effectLst>
                <a:latin typeface="ＭＳ Ｐゴシック" charset="0"/>
                <a:ea typeface="ＭＳ Ｐゴシック" charset="0"/>
              </a:rPr>
              <a:t>对苦难的五种反应</a:t>
            </a:r>
            <a:endParaRPr kumimoji="0" lang="en-US" sz="4000" dirty="0">
              <a:solidFill>
                <a:srgbClr val="FFFFFF"/>
              </a:solidFill>
              <a:effectLst>
                <a:outerShdw blurRad="38100" dist="38100" dir="2700000" algn="tl">
                  <a:srgbClr val="000000"/>
                </a:outerShdw>
              </a:effectLst>
              <a:latin typeface="ＭＳ Ｐゴシック" charset="0"/>
              <a:ea typeface="ＭＳ Ｐゴシック" charset="0"/>
            </a:endParaRPr>
          </a:p>
        </p:txBody>
      </p:sp>
      <p:sp>
        <p:nvSpPr>
          <p:cNvPr id="100" name="Rectangle 367"/>
          <p:cNvSpPr>
            <a:spLocks noChangeArrowheads="1"/>
          </p:cNvSpPr>
          <p:nvPr/>
        </p:nvSpPr>
        <p:spPr bwMode="auto">
          <a:xfrm>
            <a:off x="539552" y="727364"/>
            <a:ext cx="7537648" cy="415636"/>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dirty="0">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35947400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48"/>
                                        </p:tgtEl>
                                        <p:attrNameLst>
                                          <p:attrName>style.visibility</p:attrName>
                                        </p:attrNameLst>
                                      </p:cBhvr>
                                      <p:to>
                                        <p:strVal val="visible"/>
                                      </p:to>
                                    </p:set>
                                    <p:anim calcmode="lin" valueType="num">
                                      <p:cBhvr>
                                        <p:cTn id="7" dur="1000" fill="hold"/>
                                        <p:tgtEl>
                                          <p:spTgt spid="108648"/>
                                        </p:tgtEl>
                                        <p:attrNameLst>
                                          <p:attrName>ppt_w</p:attrName>
                                        </p:attrNameLst>
                                      </p:cBhvr>
                                      <p:tavLst>
                                        <p:tav tm="0">
                                          <p:val>
                                            <p:fltVal val="0"/>
                                          </p:val>
                                        </p:tav>
                                        <p:tav tm="100000">
                                          <p:val>
                                            <p:strVal val="#ppt_w"/>
                                          </p:val>
                                        </p:tav>
                                      </p:tavLst>
                                    </p:anim>
                                    <p:anim calcmode="lin" valueType="num">
                                      <p:cBhvr>
                                        <p:cTn id="8" dur="1000" fill="hold"/>
                                        <p:tgtEl>
                                          <p:spTgt spid="108648"/>
                                        </p:tgtEl>
                                        <p:attrNameLst>
                                          <p:attrName>ppt_h</p:attrName>
                                        </p:attrNameLst>
                                      </p:cBhvr>
                                      <p:tavLst>
                                        <p:tav tm="0">
                                          <p:val>
                                            <p:fltVal val="0"/>
                                          </p:val>
                                        </p:tav>
                                        <p:tav tm="100000">
                                          <p:val>
                                            <p:strVal val="#ppt_h"/>
                                          </p:val>
                                        </p:tav>
                                      </p:tavLst>
                                    </p:anim>
                                    <p:anim calcmode="lin" valueType="num">
                                      <p:cBhvr>
                                        <p:cTn id="9" dur="1000" fill="hold"/>
                                        <p:tgtEl>
                                          <p:spTgt spid="1086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08648"/>
                                        </p:tgtEl>
                                      </p:cBhvr>
                                    </p:animEffect>
                                    <p:set>
                                      <p:cBhvr>
                                        <p:cTn id="15" dur="1" fill="hold">
                                          <p:stCondLst>
                                            <p:cond delay="499"/>
                                          </p:stCondLst>
                                        </p:cTn>
                                        <p:tgtEl>
                                          <p:spTgt spid="108648"/>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108642"/>
                                        </p:tgtEl>
                                      </p:cBhvr>
                                    </p:animEffect>
                                    <p:set>
                                      <p:cBhvr>
                                        <p:cTn id="18" dur="1" fill="hold">
                                          <p:stCondLst>
                                            <p:cond delay="499"/>
                                          </p:stCondLst>
                                        </p:cTn>
                                        <p:tgtEl>
                                          <p:spTgt spid="1086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2" grpId="0" animBg="1"/>
      <p:bldP spid="108648" grpId="0" animBg="1"/>
      <p:bldP spid="108648" grpId="1" animBg="1"/>
    </p:bldLst>
  </p:timing>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6130" name="Group 321"/>
          <p:cNvGrpSpPr>
            <a:grpSpLocks/>
          </p:cNvGrpSpPr>
          <p:nvPr/>
        </p:nvGrpSpPr>
        <p:grpSpPr bwMode="auto">
          <a:xfrm>
            <a:off x="149225" y="838200"/>
            <a:ext cx="8847138" cy="5943600"/>
            <a:chOff x="-4" y="-4"/>
            <a:chExt cx="5573" cy="7167"/>
          </a:xfrm>
        </p:grpSpPr>
        <p:grpSp>
          <p:nvGrpSpPr>
            <p:cNvPr id="176132" name="Group 319"/>
            <p:cNvGrpSpPr>
              <a:grpSpLocks/>
            </p:cNvGrpSpPr>
            <p:nvPr/>
          </p:nvGrpSpPr>
          <p:grpSpPr bwMode="auto">
            <a:xfrm>
              <a:off x="0" y="0"/>
              <a:ext cx="5565" cy="7163"/>
              <a:chOff x="0" y="0"/>
              <a:chExt cx="5565" cy="7163"/>
            </a:xfrm>
          </p:grpSpPr>
          <p:grpSp>
            <p:nvGrpSpPr>
              <p:cNvPr id="176134" name="Group 212"/>
              <p:cNvGrpSpPr>
                <a:grpSpLocks/>
              </p:cNvGrpSpPr>
              <p:nvPr/>
            </p:nvGrpSpPr>
            <p:grpSpPr bwMode="auto">
              <a:xfrm>
                <a:off x="0" y="0"/>
                <a:ext cx="795" cy="690"/>
                <a:chOff x="0" y="0"/>
                <a:chExt cx="795" cy="690"/>
              </a:xfrm>
            </p:grpSpPr>
            <p:sp>
              <p:nvSpPr>
                <p:cNvPr id="53392" name="Rectangle 144"/>
                <p:cNvSpPr>
                  <a:spLocks noChangeArrowheads="1"/>
                </p:cNvSpPr>
                <p:nvPr/>
              </p:nvSpPr>
              <p:spPr bwMode="auto">
                <a:xfrm>
                  <a:off x="0" y="0"/>
                  <a:ext cx="79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FFFFFF"/>
                      </a:solidFill>
                      <a:latin typeface="ＭＳ Ｐゴシック" charset="0"/>
                      <a:cs typeface="Times New Roman" charset="0"/>
                    </a:rPr>
                    <a:t>人物</a:t>
                  </a:r>
                </a:p>
              </p:txBody>
            </p:sp>
            <p:sp>
              <p:nvSpPr>
                <p:cNvPr id="53459" name="Rectangle 211"/>
                <p:cNvSpPr>
                  <a:spLocks noChangeArrowheads="1"/>
                </p:cNvSpPr>
                <p:nvPr/>
              </p:nvSpPr>
              <p:spPr bwMode="auto">
                <a:xfrm>
                  <a:off x="0" y="0"/>
                  <a:ext cx="79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35" name="Group 214"/>
              <p:cNvGrpSpPr>
                <a:grpSpLocks/>
              </p:cNvGrpSpPr>
              <p:nvPr/>
            </p:nvGrpSpPr>
            <p:grpSpPr bwMode="auto">
              <a:xfrm>
                <a:off x="795" y="0"/>
                <a:ext cx="795" cy="690"/>
                <a:chOff x="795" y="0"/>
                <a:chExt cx="795" cy="690"/>
              </a:xfrm>
            </p:grpSpPr>
            <p:sp>
              <p:nvSpPr>
                <p:cNvPr id="53393" name="Rectangle 145"/>
                <p:cNvSpPr>
                  <a:spLocks noChangeArrowheads="1"/>
                </p:cNvSpPr>
                <p:nvPr/>
              </p:nvSpPr>
              <p:spPr bwMode="auto">
                <a:xfrm>
                  <a:off x="795" y="0"/>
                  <a:ext cx="79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FFFFFF"/>
                      </a:solidFill>
                      <a:latin typeface="ＭＳ Ｐゴシック" charset="0"/>
                      <a:cs typeface="Times New Roman" charset="0"/>
                    </a:rPr>
                    <a:t>位置</a:t>
                  </a:r>
                </a:p>
              </p:txBody>
            </p:sp>
            <p:sp>
              <p:nvSpPr>
                <p:cNvPr id="53461" name="Rectangle 213"/>
                <p:cNvSpPr>
                  <a:spLocks noChangeArrowheads="1"/>
                </p:cNvSpPr>
                <p:nvPr/>
              </p:nvSpPr>
              <p:spPr bwMode="auto">
                <a:xfrm>
                  <a:off x="795" y="0"/>
                  <a:ext cx="79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36" name="Group 216"/>
              <p:cNvGrpSpPr>
                <a:grpSpLocks/>
              </p:cNvGrpSpPr>
              <p:nvPr/>
            </p:nvGrpSpPr>
            <p:grpSpPr bwMode="auto">
              <a:xfrm>
                <a:off x="1590" y="0"/>
                <a:ext cx="795" cy="690"/>
                <a:chOff x="1590" y="0"/>
                <a:chExt cx="795" cy="690"/>
              </a:xfrm>
            </p:grpSpPr>
            <p:sp>
              <p:nvSpPr>
                <p:cNvPr id="53394" name="Rectangle 146"/>
                <p:cNvSpPr>
                  <a:spLocks noChangeArrowheads="1"/>
                </p:cNvSpPr>
                <p:nvPr/>
              </p:nvSpPr>
              <p:spPr bwMode="auto">
                <a:xfrm>
                  <a:off x="1590" y="0"/>
                  <a:ext cx="79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FFFFFF"/>
                      </a:solidFill>
                      <a:latin typeface="ＭＳ Ｐゴシック" charset="0"/>
                      <a:cs typeface="Times New Roman" charset="0"/>
                    </a:rPr>
                    <a:t>如何帮助</a:t>
                  </a:r>
                </a:p>
              </p:txBody>
            </p:sp>
            <p:sp>
              <p:nvSpPr>
                <p:cNvPr id="53463" name="Rectangle 215"/>
                <p:cNvSpPr>
                  <a:spLocks noChangeArrowheads="1"/>
                </p:cNvSpPr>
                <p:nvPr/>
              </p:nvSpPr>
              <p:spPr bwMode="auto">
                <a:xfrm>
                  <a:off x="1590" y="0"/>
                  <a:ext cx="79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37" name="Group 218"/>
              <p:cNvGrpSpPr>
                <a:grpSpLocks/>
              </p:cNvGrpSpPr>
              <p:nvPr/>
            </p:nvGrpSpPr>
            <p:grpSpPr bwMode="auto">
              <a:xfrm>
                <a:off x="2385" y="0"/>
                <a:ext cx="795" cy="690"/>
                <a:chOff x="2385" y="0"/>
                <a:chExt cx="795" cy="690"/>
              </a:xfrm>
            </p:grpSpPr>
            <p:sp>
              <p:nvSpPr>
                <p:cNvPr id="53395" name="Rectangle 147"/>
                <p:cNvSpPr>
                  <a:spLocks noChangeArrowheads="1"/>
                </p:cNvSpPr>
                <p:nvPr/>
              </p:nvSpPr>
              <p:spPr bwMode="auto">
                <a:xfrm>
                  <a:off x="2385" y="0"/>
                  <a:ext cx="79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FFFFFF"/>
                      </a:solidFill>
                      <a:latin typeface="ＭＳ Ｐゴシック" charset="0"/>
                      <a:cs typeface="Times New Roman" charset="0"/>
                    </a:rPr>
                    <a:t>对约伯受苦的观点</a:t>
                  </a:r>
                </a:p>
              </p:txBody>
            </p:sp>
            <p:sp>
              <p:nvSpPr>
                <p:cNvPr id="53465" name="Rectangle 217"/>
                <p:cNvSpPr>
                  <a:spLocks noChangeArrowheads="1"/>
                </p:cNvSpPr>
                <p:nvPr/>
              </p:nvSpPr>
              <p:spPr bwMode="auto">
                <a:xfrm>
                  <a:off x="2385" y="0"/>
                  <a:ext cx="79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38" name="Group 220"/>
              <p:cNvGrpSpPr>
                <a:grpSpLocks/>
              </p:cNvGrpSpPr>
              <p:nvPr/>
            </p:nvGrpSpPr>
            <p:grpSpPr bwMode="auto">
              <a:xfrm>
                <a:off x="3180" y="0"/>
                <a:ext cx="775" cy="690"/>
                <a:chOff x="3180" y="0"/>
                <a:chExt cx="775" cy="690"/>
              </a:xfrm>
            </p:grpSpPr>
            <p:sp>
              <p:nvSpPr>
                <p:cNvPr id="53396" name="Rectangle 148"/>
                <p:cNvSpPr>
                  <a:spLocks noChangeArrowheads="1"/>
                </p:cNvSpPr>
                <p:nvPr/>
              </p:nvSpPr>
              <p:spPr bwMode="auto">
                <a:xfrm>
                  <a:off x="3180" y="0"/>
                  <a:ext cx="77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FFFFFF"/>
                      </a:solidFill>
                      <a:latin typeface="ＭＳ Ｐゴシック" charset="0"/>
                      <a:cs typeface="Times New Roman" charset="0"/>
                    </a:rPr>
                    <a:t>对约伯的</a:t>
                  </a:r>
                </a:p>
                <a:p>
                  <a:pPr algn="ctr">
                    <a:lnSpc>
                      <a:spcPct val="100000"/>
                    </a:lnSpc>
                  </a:pPr>
                  <a:r>
                    <a:rPr lang="zh-CN" altLang="en-US" sz="1800">
                      <a:solidFill>
                        <a:srgbClr val="FFFFFF"/>
                      </a:solidFill>
                      <a:latin typeface="ＭＳ Ｐゴシック" charset="0"/>
                      <a:cs typeface="Times New Roman" charset="0"/>
                    </a:rPr>
                    <a:t>建议</a:t>
                  </a:r>
                </a:p>
              </p:txBody>
            </p:sp>
            <p:sp>
              <p:nvSpPr>
                <p:cNvPr id="53467" name="Rectangle 219"/>
                <p:cNvSpPr>
                  <a:spLocks noChangeArrowheads="1"/>
                </p:cNvSpPr>
                <p:nvPr/>
              </p:nvSpPr>
              <p:spPr bwMode="auto">
                <a:xfrm>
                  <a:off x="3180" y="0"/>
                  <a:ext cx="77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39" name="Group 222"/>
              <p:cNvGrpSpPr>
                <a:grpSpLocks/>
              </p:cNvGrpSpPr>
              <p:nvPr/>
            </p:nvGrpSpPr>
            <p:grpSpPr bwMode="auto">
              <a:xfrm>
                <a:off x="3955" y="0"/>
                <a:ext cx="815" cy="690"/>
                <a:chOff x="3955" y="0"/>
                <a:chExt cx="815" cy="690"/>
              </a:xfrm>
            </p:grpSpPr>
            <p:sp>
              <p:nvSpPr>
                <p:cNvPr id="53397" name="Rectangle 149"/>
                <p:cNvSpPr>
                  <a:spLocks noChangeArrowheads="1"/>
                </p:cNvSpPr>
                <p:nvPr/>
              </p:nvSpPr>
              <p:spPr bwMode="auto">
                <a:xfrm>
                  <a:off x="3955" y="0"/>
                  <a:ext cx="81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FFFFFF"/>
                      </a:solidFill>
                      <a:latin typeface="ＭＳ Ｐゴシック" charset="0"/>
                      <a:cs typeface="Times New Roman" charset="0"/>
                    </a:rPr>
                    <a:t>约伯的回应</a:t>
                  </a:r>
                  <a:endParaRPr lang="en-US" altLang="zh-CN" sz="1800">
                    <a:solidFill>
                      <a:srgbClr val="FFFFFF"/>
                    </a:solidFill>
                    <a:latin typeface="ＭＳ Ｐゴシック" charset="0"/>
                    <a:cs typeface="Times New Roman" charset="0"/>
                  </a:endParaRPr>
                </a:p>
              </p:txBody>
            </p:sp>
            <p:sp>
              <p:nvSpPr>
                <p:cNvPr id="53469" name="Rectangle 221"/>
                <p:cNvSpPr>
                  <a:spLocks noChangeArrowheads="1"/>
                </p:cNvSpPr>
                <p:nvPr/>
              </p:nvSpPr>
              <p:spPr bwMode="auto">
                <a:xfrm>
                  <a:off x="3955" y="0"/>
                  <a:ext cx="81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40" name="Group 224"/>
              <p:cNvGrpSpPr>
                <a:grpSpLocks/>
              </p:cNvGrpSpPr>
              <p:nvPr/>
            </p:nvGrpSpPr>
            <p:grpSpPr bwMode="auto">
              <a:xfrm>
                <a:off x="4770" y="0"/>
                <a:ext cx="795" cy="690"/>
                <a:chOff x="4770" y="0"/>
                <a:chExt cx="795" cy="690"/>
              </a:xfrm>
            </p:grpSpPr>
            <p:sp>
              <p:nvSpPr>
                <p:cNvPr id="53398" name="Rectangle 150"/>
                <p:cNvSpPr>
                  <a:spLocks noChangeArrowheads="1"/>
                </p:cNvSpPr>
                <p:nvPr/>
              </p:nvSpPr>
              <p:spPr bwMode="auto">
                <a:xfrm>
                  <a:off x="4770" y="0"/>
                  <a:ext cx="79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solidFill>
                        <a:srgbClr val="FFFFFF"/>
                      </a:solidFill>
                      <a:latin typeface="ＭＳ Ｐゴシック" charset="0"/>
                      <a:cs typeface="Times New Roman" charset="0"/>
                    </a:rPr>
                    <a:t>神对约伯朋友的看法</a:t>
                  </a:r>
                </a:p>
              </p:txBody>
            </p:sp>
            <p:sp>
              <p:nvSpPr>
                <p:cNvPr id="53471" name="Rectangle 223"/>
                <p:cNvSpPr>
                  <a:spLocks noChangeArrowheads="1"/>
                </p:cNvSpPr>
                <p:nvPr/>
              </p:nvSpPr>
              <p:spPr bwMode="auto">
                <a:xfrm>
                  <a:off x="4770" y="0"/>
                  <a:ext cx="79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41" name="Group 226"/>
              <p:cNvGrpSpPr>
                <a:grpSpLocks/>
              </p:cNvGrpSpPr>
              <p:nvPr/>
            </p:nvGrpSpPr>
            <p:grpSpPr bwMode="auto">
              <a:xfrm>
                <a:off x="5565" y="0"/>
                <a:ext cx="0" cy="685"/>
                <a:chOff x="5565" y="0"/>
                <a:chExt cx="0" cy="685"/>
              </a:xfrm>
            </p:grpSpPr>
            <p:sp>
              <p:nvSpPr>
                <p:cNvPr id="53399" name="Rectangle 151"/>
                <p:cNvSpPr>
                  <a:spLocks noChangeArrowheads="1"/>
                </p:cNvSpPr>
                <p:nvPr/>
              </p:nvSpPr>
              <p:spPr bwMode="auto">
                <a:xfrm>
                  <a:off x="5565" y="161"/>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473" name="Rectangle 225"/>
                <p:cNvSpPr>
                  <a:spLocks noChangeArrowheads="1"/>
                </p:cNvSpPr>
                <p:nvPr/>
              </p:nvSpPr>
              <p:spPr bwMode="auto">
                <a:xfrm>
                  <a:off x="5565" y="0"/>
                  <a:ext cx="0" cy="68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42" name="Group 228"/>
              <p:cNvGrpSpPr>
                <a:grpSpLocks/>
              </p:cNvGrpSpPr>
              <p:nvPr/>
            </p:nvGrpSpPr>
            <p:grpSpPr bwMode="auto">
              <a:xfrm>
                <a:off x="0" y="690"/>
                <a:ext cx="795" cy="1035"/>
                <a:chOff x="0" y="690"/>
                <a:chExt cx="795" cy="1035"/>
              </a:xfrm>
            </p:grpSpPr>
            <p:sp>
              <p:nvSpPr>
                <p:cNvPr id="53400" name="Rectangle 152"/>
                <p:cNvSpPr>
                  <a:spLocks noChangeArrowheads="1"/>
                </p:cNvSpPr>
                <p:nvPr/>
              </p:nvSpPr>
              <p:spPr bwMode="auto">
                <a:xfrm>
                  <a:off x="0" y="683"/>
                  <a:ext cx="795" cy="1039"/>
                </a:xfrm>
                <a:prstGeom prst="rect">
                  <a:avLst/>
                </a:prstGeom>
                <a:gradFill rotWithShape="1">
                  <a:gsLst>
                    <a:gs pos="0">
                      <a:srgbClr val="660033"/>
                    </a:gs>
                    <a:gs pos="100000">
                      <a:srgbClr val="660033">
                        <a:gamma/>
                        <a:shade val="46275"/>
                        <a:invGamma/>
                      </a:srgbClr>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FFFFFF"/>
                      </a:solidFill>
                      <a:latin typeface="ＭＳ Ｐゴシック" charset="0"/>
                      <a:cs typeface="Times New Roman" charset="0"/>
                    </a:rPr>
                    <a:t>提幔人</a:t>
                  </a:r>
                </a:p>
                <a:p>
                  <a:pPr algn="ctr">
                    <a:lnSpc>
                      <a:spcPct val="100000"/>
                    </a:lnSpc>
                  </a:pPr>
                  <a:r>
                    <a:rPr lang="zh-CN" altLang="en-US" sz="1800">
                      <a:solidFill>
                        <a:srgbClr val="FFFFFF"/>
                      </a:solidFill>
                      <a:latin typeface="ＭＳ Ｐゴシック" charset="0"/>
                      <a:cs typeface="Times New Roman" charset="0"/>
                    </a:rPr>
                    <a:t>以利法</a:t>
                  </a:r>
                </a:p>
              </p:txBody>
            </p:sp>
            <p:sp>
              <p:nvSpPr>
                <p:cNvPr id="53475" name="Rectangle 227"/>
                <p:cNvSpPr>
                  <a:spLocks noChangeArrowheads="1"/>
                </p:cNvSpPr>
                <p:nvPr/>
              </p:nvSpPr>
              <p:spPr bwMode="auto">
                <a:xfrm>
                  <a:off x="0" y="683"/>
                  <a:ext cx="795"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43" name="Group 230"/>
              <p:cNvGrpSpPr>
                <a:grpSpLocks/>
              </p:cNvGrpSpPr>
              <p:nvPr/>
            </p:nvGrpSpPr>
            <p:grpSpPr bwMode="auto">
              <a:xfrm>
                <a:off x="795" y="690"/>
                <a:ext cx="795" cy="1035"/>
                <a:chOff x="795" y="690"/>
                <a:chExt cx="795" cy="1035"/>
              </a:xfrm>
            </p:grpSpPr>
            <p:sp>
              <p:nvSpPr>
                <p:cNvPr id="53401" name="Rectangle 153"/>
                <p:cNvSpPr>
                  <a:spLocks noChangeArrowheads="1"/>
                </p:cNvSpPr>
                <p:nvPr/>
              </p:nvSpPr>
              <p:spPr bwMode="auto">
                <a:xfrm>
                  <a:off x="795" y="683"/>
                  <a:ext cx="795" cy="10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伯 </a:t>
                  </a:r>
                  <a:r>
                    <a:rPr lang="en-US" altLang="zh-CN" sz="1600">
                      <a:latin typeface="ＭＳ Ｐゴシック" charset="0"/>
                      <a:cs typeface="Times New Roman" charset="0"/>
                    </a:rPr>
                    <a:t>4,5,15,22</a:t>
                  </a:r>
                </a:p>
              </p:txBody>
            </p:sp>
            <p:sp>
              <p:nvSpPr>
                <p:cNvPr id="53477" name="Rectangle 229"/>
                <p:cNvSpPr>
                  <a:spLocks noChangeArrowheads="1"/>
                </p:cNvSpPr>
                <p:nvPr/>
              </p:nvSpPr>
              <p:spPr bwMode="auto">
                <a:xfrm>
                  <a:off x="795" y="683"/>
                  <a:ext cx="795"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44" name="Group 232"/>
              <p:cNvGrpSpPr>
                <a:grpSpLocks/>
              </p:cNvGrpSpPr>
              <p:nvPr/>
            </p:nvGrpSpPr>
            <p:grpSpPr bwMode="auto">
              <a:xfrm>
                <a:off x="1590" y="690"/>
                <a:ext cx="795" cy="4921"/>
                <a:chOff x="1590" y="690"/>
                <a:chExt cx="795" cy="4921"/>
              </a:xfrm>
            </p:grpSpPr>
            <p:sp>
              <p:nvSpPr>
                <p:cNvPr id="53402" name="Rectangle 154"/>
                <p:cNvSpPr>
                  <a:spLocks noChangeArrowheads="1"/>
                </p:cNvSpPr>
                <p:nvPr/>
              </p:nvSpPr>
              <p:spPr bwMode="auto">
                <a:xfrm>
                  <a:off x="1590" y="683"/>
                  <a:ext cx="795" cy="49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七天七夜坐在地上，一个也不向他说话</a:t>
                  </a:r>
                  <a:r>
                    <a:rPr lang="en-US" altLang="zh-CN" sz="1600">
                      <a:latin typeface="ＭＳ Ｐゴシック" charset="0"/>
                      <a:cs typeface="Times New Roman" charset="0"/>
                    </a:rPr>
                    <a:t>. </a:t>
                  </a:r>
                </a:p>
                <a:p>
                  <a:pPr algn="ctr">
                    <a:lnSpc>
                      <a:spcPct val="100000"/>
                    </a:lnSpc>
                  </a:pPr>
                  <a:r>
                    <a:rPr lang="en-US" altLang="zh-CN" sz="1600">
                      <a:latin typeface="ＭＳ Ｐゴシック" charset="0"/>
                      <a:cs typeface="Times New Roman" charset="0"/>
                    </a:rPr>
                    <a:t>(2:11-13)</a:t>
                  </a:r>
                </a:p>
              </p:txBody>
            </p:sp>
            <p:sp>
              <p:nvSpPr>
                <p:cNvPr id="53479" name="Rectangle 231"/>
                <p:cNvSpPr>
                  <a:spLocks noChangeArrowheads="1"/>
                </p:cNvSpPr>
                <p:nvPr/>
              </p:nvSpPr>
              <p:spPr bwMode="auto">
                <a:xfrm>
                  <a:off x="1590" y="683"/>
                  <a:ext cx="795" cy="492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45" name="Group 234"/>
              <p:cNvGrpSpPr>
                <a:grpSpLocks/>
              </p:cNvGrpSpPr>
              <p:nvPr/>
            </p:nvGrpSpPr>
            <p:grpSpPr bwMode="auto">
              <a:xfrm>
                <a:off x="2385" y="690"/>
                <a:ext cx="795" cy="1035"/>
                <a:chOff x="2385" y="690"/>
                <a:chExt cx="795" cy="1035"/>
              </a:xfrm>
            </p:grpSpPr>
            <p:sp>
              <p:nvSpPr>
                <p:cNvPr id="53403" name="Rectangle 155"/>
                <p:cNvSpPr>
                  <a:spLocks noChangeArrowheads="1"/>
                </p:cNvSpPr>
                <p:nvPr/>
              </p:nvSpPr>
              <p:spPr bwMode="auto">
                <a:xfrm>
                  <a:off x="2385" y="683"/>
                  <a:ext cx="795" cy="10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约伯受苦是</a:t>
                  </a:r>
                </a:p>
                <a:p>
                  <a:pPr algn="ctr">
                    <a:lnSpc>
                      <a:spcPct val="100000"/>
                    </a:lnSpc>
                  </a:pPr>
                  <a:r>
                    <a:rPr lang="zh-CN" altLang="en-US" sz="1600">
                      <a:latin typeface="ＭＳ Ｐゴシック" charset="0"/>
                      <a:cs typeface="Times New Roman" charset="0"/>
                    </a:rPr>
                    <a:t>因为他犯罪</a:t>
                  </a:r>
                  <a:r>
                    <a:rPr lang="en-US" altLang="zh-CN" sz="1600">
                      <a:latin typeface="ＭＳ Ｐゴシック" charset="0"/>
                      <a:cs typeface="Times New Roman" charset="0"/>
                    </a:rPr>
                    <a:t>4:7,15:4</a:t>
                  </a:r>
                  <a:endParaRPr lang="zh-CN" altLang="en-US" sz="1600">
                    <a:latin typeface="ＭＳ Ｐゴシック" charset="0"/>
                    <a:cs typeface="Times New Roman" charset="0"/>
                  </a:endParaRPr>
                </a:p>
              </p:txBody>
            </p:sp>
            <p:sp>
              <p:nvSpPr>
                <p:cNvPr id="53481" name="Rectangle 233"/>
                <p:cNvSpPr>
                  <a:spLocks noChangeArrowheads="1"/>
                </p:cNvSpPr>
                <p:nvPr/>
              </p:nvSpPr>
              <p:spPr bwMode="auto">
                <a:xfrm>
                  <a:off x="2385" y="683"/>
                  <a:ext cx="795"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46" name="Group 236"/>
              <p:cNvGrpSpPr>
                <a:grpSpLocks/>
              </p:cNvGrpSpPr>
              <p:nvPr/>
            </p:nvGrpSpPr>
            <p:grpSpPr bwMode="auto">
              <a:xfrm>
                <a:off x="3180" y="690"/>
                <a:ext cx="775" cy="1035"/>
                <a:chOff x="3180" y="690"/>
                <a:chExt cx="775" cy="1035"/>
              </a:xfrm>
            </p:grpSpPr>
            <p:sp>
              <p:nvSpPr>
                <p:cNvPr id="53404" name="Rectangle 156"/>
                <p:cNvSpPr>
                  <a:spLocks noChangeArrowheads="1"/>
                </p:cNvSpPr>
                <p:nvPr/>
              </p:nvSpPr>
              <p:spPr bwMode="auto">
                <a:xfrm>
                  <a:off x="3180" y="683"/>
                  <a:ext cx="775" cy="10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500">
                      <a:latin typeface="ＭＳ Ｐゴシック" charset="0"/>
                      <a:cs typeface="Times New Roman" charset="0"/>
                    </a:rPr>
                    <a:t>把你的事交托给神</a:t>
                  </a:r>
                </a:p>
                <a:p>
                  <a:pPr algn="ctr">
                    <a:lnSpc>
                      <a:spcPct val="100000"/>
                    </a:lnSpc>
                  </a:pPr>
                  <a:r>
                    <a:rPr lang="zh-CN" altLang="en-US" sz="1500">
                      <a:latin typeface="ＭＳ Ｐゴシック" charset="0"/>
                      <a:cs typeface="Times New Roman" charset="0"/>
                    </a:rPr>
                    <a:t> </a:t>
                  </a:r>
                  <a:r>
                    <a:rPr lang="en-US" altLang="zh-CN" sz="1500">
                      <a:latin typeface="ＭＳ Ｐゴシック" charset="0"/>
                      <a:cs typeface="Times New Roman" charset="0"/>
                    </a:rPr>
                    <a:t>5:8</a:t>
                  </a:r>
                </a:p>
              </p:txBody>
            </p:sp>
            <p:sp>
              <p:nvSpPr>
                <p:cNvPr id="53483" name="Rectangle 235"/>
                <p:cNvSpPr>
                  <a:spLocks noChangeArrowheads="1"/>
                </p:cNvSpPr>
                <p:nvPr/>
              </p:nvSpPr>
              <p:spPr bwMode="auto">
                <a:xfrm>
                  <a:off x="3180" y="683"/>
                  <a:ext cx="775"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47" name="Group 238"/>
              <p:cNvGrpSpPr>
                <a:grpSpLocks/>
              </p:cNvGrpSpPr>
              <p:nvPr/>
            </p:nvGrpSpPr>
            <p:grpSpPr bwMode="auto">
              <a:xfrm>
                <a:off x="3955" y="690"/>
                <a:ext cx="815" cy="1035"/>
                <a:chOff x="3955" y="690"/>
                <a:chExt cx="815" cy="1035"/>
              </a:xfrm>
            </p:grpSpPr>
            <p:sp>
              <p:nvSpPr>
                <p:cNvPr id="53405" name="Rectangle 157"/>
                <p:cNvSpPr>
                  <a:spLocks noChangeArrowheads="1"/>
                </p:cNvSpPr>
                <p:nvPr/>
              </p:nvSpPr>
              <p:spPr bwMode="auto">
                <a:xfrm>
                  <a:off x="3955" y="683"/>
                  <a:ext cx="815" cy="10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500">
                      <a:latin typeface="ＭＳ Ｐゴシック" charset="0"/>
                      <a:cs typeface="Times New Roman" charset="0"/>
                    </a:rPr>
                    <a:t>你们责备是责备什么呢</a:t>
                  </a:r>
                  <a:r>
                    <a:rPr lang="en-US" altLang="zh-CN" sz="1500">
                      <a:latin typeface="ＭＳ Ｐゴシック" charset="0"/>
                      <a:cs typeface="Times New Roman" charset="0"/>
                    </a:rPr>
                    <a:t>…</a:t>
                  </a:r>
                  <a:r>
                    <a:rPr lang="zh-CN" altLang="en-US" sz="1500">
                      <a:latin typeface="ＭＳ Ｐゴシック" charset="0"/>
                      <a:cs typeface="Times New Roman" charset="0"/>
                    </a:rPr>
                    <a:t>不要不公</a:t>
                  </a:r>
                  <a:r>
                    <a:rPr lang="en-US" altLang="zh-CN" sz="1500">
                      <a:latin typeface="ＭＳ Ｐゴシック" charset="0"/>
                      <a:cs typeface="Times New Roman" charset="0"/>
                    </a:rPr>
                    <a:t>6:25,29</a:t>
                  </a:r>
                </a:p>
              </p:txBody>
            </p:sp>
            <p:sp>
              <p:nvSpPr>
                <p:cNvPr id="53485" name="Rectangle 237"/>
                <p:cNvSpPr>
                  <a:spLocks noChangeArrowheads="1"/>
                </p:cNvSpPr>
                <p:nvPr/>
              </p:nvSpPr>
              <p:spPr bwMode="auto">
                <a:xfrm>
                  <a:off x="3955" y="683"/>
                  <a:ext cx="815"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48" name="Group 240"/>
              <p:cNvGrpSpPr>
                <a:grpSpLocks/>
              </p:cNvGrpSpPr>
              <p:nvPr/>
            </p:nvGrpSpPr>
            <p:grpSpPr bwMode="auto">
              <a:xfrm>
                <a:off x="4770" y="690"/>
                <a:ext cx="795" cy="3877"/>
                <a:chOff x="4770" y="690"/>
                <a:chExt cx="795" cy="3877"/>
              </a:xfrm>
            </p:grpSpPr>
            <p:sp>
              <p:nvSpPr>
                <p:cNvPr id="53406" name="Rectangle 158"/>
                <p:cNvSpPr>
                  <a:spLocks noChangeArrowheads="1"/>
                </p:cNvSpPr>
                <p:nvPr/>
              </p:nvSpPr>
              <p:spPr bwMode="auto">
                <a:xfrm>
                  <a:off x="4770" y="683"/>
                  <a:ext cx="795" cy="38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我的怒气</a:t>
                  </a:r>
                  <a:r>
                    <a:rPr lang="en-US" altLang="zh-CN" sz="1600">
                      <a:latin typeface="ＭＳ Ｐゴシック" charset="0"/>
                      <a:cs typeface="Times New Roman" charset="0"/>
                    </a:rPr>
                    <a:t>…</a:t>
                  </a:r>
                </a:p>
                <a:p>
                  <a:pPr algn="ctr">
                    <a:lnSpc>
                      <a:spcPct val="100000"/>
                    </a:lnSpc>
                  </a:pPr>
                  <a:r>
                    <a:rPr lang="zh-CN" altLang="en-US" sz="1600">
                      <a:latin typeface="ＭＳ Ｐゴシック" charset="0"/>
                      <a:cs typeface="Times New Roman" charset="0"/>
                    </a:rPr>
                    <a:t>你们议论我</a:t>
                  </a:r>
                </a:p>
                <a:p>
                  <a:pPr algn="ctr">
                    <a:lnSpc>
                      <a:spcPct val="100000"/>
                    </a:lnSpc>
                  </a:pPr>
                  <a:r>
                    <a:rPr lang="zh-CN" altLang="en-US" sz="1600">
                      <a:latin typeface="ＭＳ Ｐゴシック" charset="0"/>
                      <a:cs typeface="Times New Roman" charset="0"/>
                    </a:rPr>
                    <a:t>不如我的仆人约伯说的是 </a:t>
                  </a:r>
                </a:p>
                <a:p>
                  <a:pPr algn="ctr">
                    <a:lnSpc>
                      <a:spcPct val="100000"/>
                    </a:lnSpc>
                  </a:pPr>
                  <a:r>
                    <a:rPr lang="en-US" altLang="zh-CN" sz="1600">
                      <a:latin typeface="ＭＳ Ｐゴシック" charset="0"/>
                      <a:cs typeface="Times New Roman" charset="0"/>
                    </a:rPr>
                    <a:t>42:7</a:t>
                  </a:r>
                </a:p>
                <a:p>
                  <a:pPr algn="ctr" eaLnBrk="0" hangingPunct="0">
                    <a:lnSpc>
                      <a:spcPct val="100000"/>
                    </a:lnSpc>
                  </a:pPr>
                  <a:endParaRPr lang="zh-CN" altLang="en-US" sz="1600">
                    <a:latin typeface="ＭＳ Ｐゴシック" charset="0"/>
                    <a:cs typeface="Times New Roman" charset="0"/>
                  </a:endParaRPr>
                </a:p>
              </p:txBody>
            </p:sp>
            <p:sp>
              <p:nvSpPr>
                <p:cNvPr id="53487" name="Rectangle 239"/>
                <p:cNvSpPr>
                  <a:spLocks noChangeArrowheads="1"/>
                </p:cNvSpPr>
                <p:nvPr/>
              </p:nvSpPr>
              <p:spPr bwMode="auto">
                <a:xfrm>
                  <a:off x="4770" y="683"/>
                  <a:ext cx="795" cy="388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49" name="Group 242"/>
              <p:cNvGrpSpPr>
                <a:grpSpLocks/>
              </p:cNvGrpSpPr>
              <p:nvPr/>
            </p:nvGrpSpPr>
            <p:grpSpPr bwMode="auto">
              <a:xfrm>
                <a:off x="5565" y="685"/>
                <a:ext cx="0" cy="1039"/>
                <a:chOff x="5565" y="685"/>
                <a:chExt cx="0" cy="1039"/>
              </a:xfrm>
            </p:grpSpPr>
            <p:sp>
              <p:nvSpPr>
                <p:cNvPr id="53407" name="Rectangle 159"/>
                <p:cNvSpPr>
                  <a:spLocks noChangeArrowheads="1"/>
                </p:cNvSpPr>
                <p:nvPr/>
              </p:nvSpPr>
              <p:spPr bwMode="auto">
                <a:xfrm>
                  <a:off x="5565" y="1022"/>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489" name="Rectangle 241"/>
                <p:cNvSpPr>
                  <a:spLocks noChangeArrowheads="1"/>
                </p:cNvSpPr>
                <p:nvPr/>
              </p:nvSpPr>
              <p:spPr bwMode="auto">
                <a:xfrm>
                  <a:off x="5565" y="685"/>
                  <a:ext cx="0"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50" name="Group 244"/>
              <p:cNvGrpSpPr>
                <a:grpSpLocks/>
              </p:cNvGrpSpPr>
              <p:nvPr/>
            </p:nvGrpSpPr>
            <p:grpSpPr bwMode="auto">
              <a:xfrm>
                <a:off x="0" y="1725"/>
                <a:ext cx="795" cy="1305"/>
                <a:chOff x="0" y="1725"/>
                <a:chExt cx="795" cy="1305"/>
              </a:xfrm>
            </p:grpSpPr>
            <p:sp>
              <p:nvSpPr>
                <p:cNvPr id="53408" name="Rectangle 160"/>
                <p:cNvSpPr>
                  <a:spLocks noChangeArrowheads="1"/>
                </p:cNvSpPr>
                <p:nvPr/>
              </p:nvSpPr>
              <p:spPr bwMode="auto">
                <a:xfrm>
                  <a:off x="0" y="1725"/>
                  <a:ext cx="795" cy="1307"/>
                </a:xfrm>
                <a:prstGeom prst="rect">
                  <a:avLst/>
                </a:prstGeom>
                <a:gradFill rotWithShape="1">
                  <a:gsLst>
                    <a:gs pos="0">
                      <a:srgbClr val="660033"/>
                    </a:gs>
                    <a:gs pos="100000">
                      <a:srgbClr val="660033">
                        <a:gamma/>
                        <a:shade val="46275"/>
                        <a:invGamma/>
                      </a:srgbClr>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FFFFFF"/>
                      </a:solidFill>
                      <a:latin typeface="ＭＳ Ｐゴシック" charset="0"/>
                      <a:cs typeface="Times New Roman" charset="0"/>
                    </a:rPr>
                    <a:t>书亚人</a:t>
                  </a:r>
                </a:p>
                <a:p>
                  <a:pPr algn="ctr">
                    <a:lnSpc>
                      <a:spcPct val="100000"/>
                    </a:lnSpc>
                  </a:pPr>
                  <a:r>
                    <a:rPr lang="zh-CN" altLang="en-US" sz="1800">
                      <a:solidFill>
                        <a:srgbClr val="FFFFFF"/>
                      </a:solidFill>
                      <a:latin typeface="ＭＳ Ｐゴシック" charset="0"/>
                      <a:cs typeface="Times New Roman" charset="0"/>
                    </a:rPr>
                    <a:t>比勒达</a:t>
                  </a:r>
                </a:p>
              </p:txBody>
            </p:sp>
            <p:sp>
              <p:nvSpPr>
                <p:cNvPr id="53491" name="Rectangle 243"/>
                <p:cNvSpPr>
                  <a:spLocks noChangeArrowheads="1"/>
                </p:cNvSpPr>
                <p:nvPr/>
              </p:nvSpPr>
              <p:spPr bwMode="auto">
                <a:xfrm>
                  <a:off x="0" y="1725"/>
                  <a:ext cx="795" cy="130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51" name="Group 246"/>
              <p:cNvGrpSpPr>
                <a:grpSpLocks/>
              </p:cNvGrpSpPr>
              <p:nvPr/>
            </p:nvGrpSpPr>
            <p:grpSpPr bwMode="auto">
              <a:xfrm>
                <a:off x="795" y="1725"/>
                <a:ext cx="795" cy="1305"/>
                <a:chOff x="795" y="1725"/>
                <a:chExt cx="795" cy="1305"/>
              </a:xfrm>
            </p:grpSpPr>
            <p:sp>
              <p:nvSpPr>
                <p:cNvPr id="53409" name="Rectangle 161"/>
                <p:cNvSpPr>
                  <a:spLocks noChangeArrowheads="1"/>
                </p:cNvSpPr>
                <p:nvPr/>
              </p:nvSpPr>
              <p:spPr bwMode="auto">
                <a:xfrm>
                  <a:off x="795" y="1725"/>
                  <a:ext cx="795" cy="1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伯 </a:t>
                  </a:r>
                  <a:r>
                    <a:rPr lang="en-US" altLang="zh-CN" sz="1600">
                      <a:latin typeface="ＭＳ Ｐゴシック" charset="0"/>
                      <a:cs typeface="Times New Roman" charset="0"/>
                    </a:rPr>
                    <a:t>8, 18, 25</a:t>
                  </a:r>
                </a:p>
              </p:txBody>
            </p:sp>
            <p:sp>
              <p:nvSpPr>
                <p:cNvPr id="53493" name="Rectangle 245"/>
                <p:cNvSpPr>
                  <a:spLocks noChangeArrowheads="1"/>
                </p:cNvSpPr>
                <p:nvPr/>
              </p:nvSpPr>
              <p:spPr bwMode="auto">
                <a:xfrm>
                  <a:off x="795" y="1725"/>
                  <a:ext cx="795" cy="130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52" name="Group 248"/>
              <p:cNvGrpSpPr>
                <a:grpSpLocks/>
              </p:cNvGrpSpPr>
              <p:nvPr/>
            </p:nvGrpSpPr>
            <p:grpSpPr bwMode="auto">
              <a:xfrm>
                <a:off x="2385" y="1725"/>
                <a:ext cx="795" cy="1305"/>
                <a:chOff x="2385" y="1725"/>
                <a:chExt cx="795" cy="1305"/>
              </a:xfrm>
            </p:grpSpPr>
            <p:sp>
              <p:nvSpPr>
                <p:cNvPr id="53410" name="Rectangle 162"/>
                <p:cNvSpPr>
                  <a:spLocks noChangeArrowheads="1"/>
                </p:cNvSpPr>
                <p:nvPr/>
              </p:nvSpPr>
              <p:spPr bwMode="auto">
                <a:xfrm>
                  <a:off x="2385" y="1725"/>
                  <a:ext cx="795" cy="1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约伯受苦，</a:t>
                  </a:r>
                </a:p>
                <a:p>
                  <a:pPr algn="ctr">
                    <a:lnSpc>
                      <a:spcPct val="100000"/>
                    </a:lnSpc>
                  </a:pPr>
                  <a:r>
                    <a:rPr lang="zh-CN" altLang="en-US" sz="1600">
                      <a:latin typeface="ＭＳ Ｐゴシック" charset="0"/>
                      <a:cs typeface="Times New Roman" charset="0"/>
                    </a:rPr>
                    <a:t>因他没有认罪</a:t>
                  </a:r>
                  <a:r>
                    <a:rPr lang="en-US" altLang="zh-CN" sz="1600">
                      <a:latin typeface="ＭＳ Ｐゴシック" charset="0"/>
                      <a:cs typeface="Times New Roman" charset="0"/>
                    </a:rPr>
                    <a:t>8:5,13</a:t>
                  </a:r>
                </a:p>
              </p:txBody>
            </p:sp>
            <p:sp>
              <p:nvSpPr>
                <p:cNvPr id="53495" name="Rectangle 247"/>
                <p:cNvSpPr>
                  <a:spLocks noChangeArrowheads="1"/>
                </p:cNvSpPr>
                <p:nvPr/>
              </p:nvSpPr>
              <p:spPr bwMode="auto">
                <a:xfrm>
                  <a:off x="2385" y="1725"/>
                  <a:ext cx="795" cy="130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53" name="Group 250"/>
              <p:cNvGrpSpPr>
                <a:grpSpLocks/>
              </p:cNvGrpSpPr>
              <p:nvPr/>
            </p:nvGrpSpPr>
            <p:grpSpPr bwMode="auto">
              <a:xfrm>
                <a:off x="3180" y="1725"/>
                <a:ext cx="775" cy="1305"/>
                <a:chOff x="3180" y="1725"/>
                <a:chExt cx="775" cy="1305"/>
              </a:xfrm>
            </p:grpSpPr>
            <p:sp>
              <p:nvSpPr>
                <p:cNvPr id="53411" name="Rectangle 163"/>
                <p:cNvSpPr>
                  <a:spLocks noChangeArrowheads="1"/>
                </p:cNvSpPr>
                <p:nvPr/>
              </p:nvSpPr>
              <p:spPr bwMode="auto">
                <a:xfrm>
                  <a:off x="3180" y="1725"/>
                  <a:ext cx="775" cy="1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殷勤寻求神，向全能者恳求</a:t>
                  </a:r>
                </a:p>
                <a:p>
                  <a:pPr algn="ctr">
                    <a:lnSpc>
                      <a:spcPct val="100000"/>
                    </a:lnSpc>
                  </a:pPr>
                  <a:r>
                    <a:rPr lang="en-US" altLang="zh-CN" sz="1600">
                      <a:latin typeface="ＭＳ Ｐゴシック" charset="0"/>
                      <a:cs typeface="Times New Roman" charset="0"/>
                    </a:rPr>
                    <a:t>8:5</a:t>
                  </a:r>
                </a:p>
              </p:txBody>
            </p:sp>
            <p:sp>
              <p:nvSpPr>
                <p:cNvPr id="53497" name="Rectangle 249"/>
                <p:cNvSpPr>
                  <a:spLocks noChangeArrowheads="1"/>
                </p:cNvSpPr>
                <p:nvPr/>
              </p:nvSpPr>
              <p:spPr bwMode="auto">
                <a:xfrm>
                  <a:off x="3180" y="1725"/>
                  <a:ext cx="775" cy="130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54" name="Group 252"/>
              <p:cNvGrpSpPr>
                <a:grpSpLocks/>
              </p:cNvGrpSpPr>
              <p:nvPr/>
            </p:nvGrpSpPr>
            <p:grpSpPr bwMode="auto">
              <a:xfrm>
                <a:off x="3955" y="1725"/>
                <a:ext cx="815" cy="1305"/>
                <a:chOff x="3955" y="1725"/>
                <a:chExt cx="815" cy="1305"/>
              </a:xfrm>
            </p:grpSpPr>
            <p:sp>
              <p:nvSpPr>
                <p:cNvPr id="53412" name="Rectangle 164"/>
                <p:cNvSpPr>
                  <a:spLocks noChangeArrowheads="1"/>
                </p:cNvSpPr>
                <p:nvPr/>
              </p:nvSpPr>
              <p:spPr bwMode="auto">
                <a:xfrm>
                  <a:off x="3955" y="1725"/>
                  <a:ext cx="815" cy="1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500">
                      <a:latin typeface="ＭＳ Ｐゴシック" charset="0"/>
                      <a:cs typeface="Times New Roman" charset="0"/>
                    </a:rPr>
                    <a:t>对神说：不要定我有罪</a:t>
                  </a:r>
                </a:p>
                <a:p>
                  <a:pPr algn="ctr">
                    <a:lnSpc>
                      <a:spcPct val="100000"/>
                    </a:lnSpc>
                  </a:pPr>
                  <a:r>
                    <a:rPr lang="en-US" altLang="zh-CN" sz="1500">
                      <a:latin typeface="ＭＳ Ｐゴシック" charset="0"/>
                      <a:cs typeface="Times New Roman" charset="0"/>
                    </a:rPr>
                    <a:t>10:2</a:t>
                  </a:r>
                </a:p>
              </p:txBody>
            </p:sp>
            <p:sp>
              <p:nvSpPr>
                <p:cNvPr id="53499" name="Rectangle 251"/>
                <p:cNvSpPr>
                  <a:spLocks noChangeArrowheads="1"/>
                </p:cNvSpPr>
                <p:nvPr/>
              </p:nvSpPr>
              <p:spPr bwMode="auto">
                <a:xfrm>
                  <a:off x="3955" y="1725"/>
                  <a:ext cx="815" cy="130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55" name="Group 254"/>
              <p:cNvGrpSpPr>
                <a:grpSpLocks/>
              </p:cNvGrpSpPr>
              <p:nvPr/>
            </p:nvGrpSpPr>
            <p:grpSpPr bwMode="auto">
              <a:xfrm>
                <a:off x="5565" y="1676"/>
                <a:ext cx="0" cy="365"/>
                <a:chOff x="5565" y="1676"/>
                <a:chExt cx="0" cy="365"/>
              </a:xfrm>
            </p:grpSpPr>
            <p:sp>
              <p:nvSpPr>
                <p:cNvPr id="53414" name="Rectangle 166"/>
                <p:cNvSpPr>
                  <a:spLocks noChangeArrowheads="1"/>
                </p:cNvSpPr>
                <p:nvPr/>
              </p:nvSpPr>
              <p:spPr bwMode="auto">
                <a:xfrm>
                  <a:off x="5565" y="1677"/>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01" name="Rectangle 253"/>
                <p:cNvSpPr>
                  <a:spLocks noChangeArrowheads="1"/>
                </p:cNvSpPr>
                <p:nvPr/>
              </p:nvSpPr>
              <p:spPr bwMode="auto">
                <a:xfrm>
                  <a:off x="5565" y="1726"/>
                  <a:ext cx="0" cy="26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56" name="Group 256"/>
              <p:cNvGrpSpPr>
                <a:grpSpLocks/>
              </p:cNvGrpSpPr>
              <p:nvPr/>
            </p:nvGrpSpPr>
            <p:grpSpPr bwMode="auto">
              <a:xfrm>
                <a:off x="5565" y="1937"/>
                <a:ext cx="0" cy="365"/>
                <a:chOff x="5565" y="1937"/>
                <a:chExt cx="0" cy="365"/>
              </a:xfrm>
            </p:grpSpPr>
            <p:sp>
              <p:nvSpPr>
                <p:cNvPr id="53416" name="Rectangle 168"/>
                <p:cNvSpPr>
                  <a:spLocks noChangeArrowheads="1"/>
                </p:cNvSpPr>
                <p:nvPr/>
              </p:nvSpPr>
              <p:spPr bwMode="auto">
                <a:xfrm>
                  <a:off x="5565" y="1937"/>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03" name="Rectangle 255"/>
                <p:cNvSpPr>
                  <a:spLocks noChangeArrowheads="1"/>
                </p:cNvSpPr>
                <p:nvPr/>
              </p:nvSpPr>
              <p:spPr bwMode="auto">
                <a:xfrm>
                  <a:off x="5565" y="1991"/>
                  <a:ext cx="0" cy="25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57" name="Group 258"/>
              <p:cNvGrpSpPr>
                <a:grpSpLocks/>
              </p:cNvGrpSpPr>
              <p:nvPr/>
            </p:nvGrpSpPr>
            <p:grpSpPr bwMode="auto">
              <a:xfrm>
                <a:off x="5565" y="2193"/>
                <a:ext cx="0" cy="365"/>
                <a:chOff x="5565" y="2193"/>
                <a:chExt cx="0" cy="365"/>
              </a:xfrm>
            </p:grpSpPr>
            <p:sp>
              <p:nvSpPr>
                <p:cNvPr id="53418" name="Rectangle 170"/>
                <p:cNvSpPr>
                  <a:spLocks noChangeArrowheads="1"/>
                </p:cNvSpPr>
                <p:nvPr/>
              </p:nvSpPr>
              <p:spPr bwMode="auto">
                <a:xfrm>
                  <a:off x="5565" y="2194"/>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05" name="Rectangle 257"/>
                <p:cNvSpPr>
                  <a:spLocks noChangeArrowheads="1"/>
                </p:cNvSpPr>
                <p:nvPr/>
              </p:nvSpPr>
              <p:spPr bwMode="auto">
                <a:xfrm>
                  <a:off x="5565" y="2247"/>
                  <a:ext cx="0" cy="25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58" name="Group 260"/>
              <p:cNvGrpSpPr>
                <a:grpSpLocks/>
              </p:cNvGrpSpPr>
              <p:nvPr/>
            </p:nvGrpSpPr>
            <p:grpSpPr bwMode="auto">
              <a:xfrm>
                <a:off x="5565" y="2459"/>
                <a:ext cx="0" cy="365"/>
                <a:chOff x="5565" y="2459"/>
                <a:chExt cx="0" cy="365"/>
              </a:xfrm>
            </p:grpSpPr>
            <p:sp>
              <p:nvSpPr>
                <p:cNvPr id="53420" name="Rectangle 172"/>
                <p:cNvSpPr>
                  <a:spLocks noChangeArrowheads="1"/>
                </p:cNvSpPr>
                <p:nvPr/>
              </p:nvSpPr>
              <p:spPr bwMode="auto">
                <a:xfrm>
                  <a:off x="5565" y="2460"/>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07" name="Rectangle 259"/>
                <p:cNvSpPr>
                  <a:spLocks noChangeArrowheads="1"/>
                </p:cNvSpPr>
                <p:nvPr/>
              </p:nvSpPr>
              <p:spPr bwMode="auto">
                <a:xfrm>
                  <a:off x="5565" y="2509"/>
                  <a:ext cx="0" cy="26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59" name="Group 262"/>
              <p:cNvGrpSpPr>
                <a:grpSpLocks/>
              </p:cNvGrpSpPr>
              <p:nvPr/>
            </p:nvGrpSpPr>
            <p:grpSpPr bwMode="auto">
              <a:xfrm>
                <a:off x="5565" y="2720"/>
                <a:ext cx="0" cy="365"/>
                <a:chOff x="5565" y="2720"/>
                <a:chExt cx="0" cy="365"/>
              </a:xfrm>
            </p:grpSpPr>
            <p:sp>
              <p:nvSpPr>
                <p:cNvPr id="53422" name="Rectangle 174"/>
                <p:cNvSpPr>
                  <a:spLocks noChangeArrowheads="1"/>
                </p:cNvSpPr>
                <p:nvPr/>
              </p:nvSpPr>
              <p:spPr bwMode="auto">
                <a:xfrm>
                  <a:off x="5565" y="2720"/>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09" name="Rectangle 261"/>
                <p:cNvSpPr>
                  <a:spLocks noChangeArrowheads="1"/>
                </p:cNvSpPr>
                <p:nvPr/>
              </p:nvSpPr>
              <p:spPr bwMode="auto">
                <a:xfrm>
                  <a:off x="5565" y="2774"/>
                  <a:ext cx="0" cy="25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60" name="Group 264"/>
              <p:cNvGrpSpPr>
                <a:grpSpLocks/>
              </p:cNvGrpSpPr>
              <p:nvPr/>
            </p:nvGrpSpPr>
            <p:grpSpPr bwMode="auto">
              <a:xfrm>
                <a:off x="0" y="3030"/>
                <a:ext cx="795" cy="1537"/>
                <a:chOff x="0" y="3030"/>
                <a:chExt cx="795" cy="1537"/>
              </a:xfrm>
            </p:grpSpPr>
            <p:sp>
              <p:nvSpPr>
                <p:cNvPr id="53423" name="Rectangle 175"/>
                <p:cNvSpPr>
                  <a:spLocks noChangeArrowheads="1"/>
                </p:cNvSpPr>
                <p:nvPr/>
              </p:nvSpPr>
              <p:spPr bwMode="auto">
                <a:xfrm>
                  <a:off x="0" y="3030"/>
                  <a:ext cx="795" cy="1537"/>
                </a:xfrm>
                <a:prstGeom prst="rect">
                  <a:avLst/>
                </a:prstGeom>
                <a:gradFill rotWithShape="1">
                  <a:gsLst>
                    <a:gs pos="0">
                      <a:srgbClr val="660033"/>
                    </a:gs>
                    <a:gs pos="100000">
                      <a:srgbClr val="660033">
                        <a:gamma/>
                        <a:shade val="46275"/>
                        <a:invGamma/>
                      </a:srgbClr>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1800" dirty="0">
                      <a:solidFill>
                        <a:srgbClr val="FFFFFF"/>
                      </a:solidFill>
                      <a:latin typeface="+mn-ea"/>
                      <a:ea typeface="+mn-ea"/>
                      <a:cs typeface="宋体" charset="0"/>
                    </a:rPr>
                    <a:t>拿玛人</a:t>
                  </a:r>
                </a:p>
                <a:p>
                  <a:pPr algn="ctr">
                    <a:lnSpc>
                      <a:spcPct val="100000"/>
                    </a:lnSpc>
                  </a:pPr>
                  <a:r>
                    <a:rPr lang="zh-CN" altLang="en-US" sz="1800" dirty="0">
                      <a:solidFill>
                        <a:srgbClr val="FFFFFF"/>
                      </a:solidFill>
                      <a:latin typeface="+mn-ea"/>
                      <a:ea typeface="+mn-ea"/>
                      <a:cs typeface="宋体" charset="0"/>
                    </a:rPr>
                    <a:t>琐法</a:t>
                  </a:r>
                </a:p>
              </p:txBody>
            </p:sp>
            <p:sp>
              <p:nvSpPr>
                <p:cNvPr id="53511" name="Rectangle 263"/>
                <p:cNvSpPr>
                  <a:spLocks noChangeArrowheads="1"/>
                </p:cNvSpPr>
                <p:nvPr/>
              </p:nvSpPr>
              <p:spPr bwMode="auto">
                <a:xfrm>
                  <a:off x="0" y="3030"/>
                  <a:ext cx="795" cy="153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61" name="Group 266"/>
              <p:cNvGrpSpPr>
                <a:grpSpLocks/>
              </p:cNvGrpSpPr>
              <p:nvPr/>
            </p:nvGrpSpPr>
            <p:grpSpPr bwMode="auto">
              <a:xfrm>
                <a:off x="795" y="3030"/>
                <a:ext cx="795" cy="1537"/>
                <a:chOff x="795" y="3030"/>
                <a:chExt cx="795" cy="1537"/>
              </a:xfrm>
            </p:grpSpPr>
            <p:sp>
              <p:nvSpPr>
                <p:cNvPr id="53424" name="Rectangle 176"/>
                <p:cNvSpPr>
                  <a:spLocks noChangeArrowheads="1"/>
                </p:cNvSpPr>
                <p:nvPr/>
              </p:nvSpPr>
              <p:spPr bwMode="auto">
                <a:xfrm>
                  <a:off x="795" y="3030"/>
                  <a:ext cx="795" cy="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伯</a:t>
                  </a:r>
                  <a:r>
                    <a:rPr lang="en-US" altLang="zh-CN" sz="1600">
                      <a:latin typeface="ＭＳ Ｐゴシック" charset="0"/>
                      <a:cs typeface="Times New Roman" charset="0"/>
                    </a:rPr>
                    <a:t>11, 20</a:t>
                  </a:r>
                </a:p>
              </p:txBody>
            </p:sp>
            <p:sp>
              <p:nvSpPr>
                <p:cNvPr id="53513" name="Rectangle 265"/>
                <p:cNvSpPr>
                  <a:spLocks noChangeArrowheads="1"/>
                </p:cNvSpPr>
                <p:nvPr/>
              </p:nvSpPr>
              <p:spPr bwMode="auto">
                <a:xfrm>
                  <a:off x="795" y="3030"/>
                  <a:ext cx="795" cy="153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62" name="Group 268"/>
              <p:cNvGrpSpPr>
                <a:grpSpLocks/>
              </p:cNvGrpSpPr>
              <p:nvPr/>
            </p:nvGrpSpPr>
            <p:grpSpPr bwMode="auto">
              <a:xfrm>
                <a:off x="2385" y="3030"/>
                <a:ext cx="795" cy="1537"/>
                <a:chOff x="2385" y="3030"/>
                <a:chExt cx="795" cy="1537"/>
              </a:xfrm>
            </p:grpSpPr>
            <p:sp>
              <p:nvSpPr>
                <p:cNvPr id="53425" name="Rectangle 177"/>
                <p:cNvSpPr>
                  <a:spLocks noChangeArrowheads="1"/>
                </p:cNvSpPr>
                <p:nvPr/>
              </p:nvSpPr>
              <p:spPr bwMode="auto">
                <a:xfrm>
                  <a:off x="2385" y="3030"/>
                  <a:ext cx="795" cy="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若神追讨罪孽</a:t>
                  </a:r>
                </a:p>
                <a:p>
                  <a:pPr algn="ctr">
                    <a:lnSpc>
                      <a:spcPct val="100000"/>
                    </a:lnSpc>
                  </a:pPr>
                  <a:r>
                    <a:rPr lang="zh-CN" altLang="en-US" sz="1600">
                      <a:latin typeface="ＭＳ Ｐゴシック" charset="0"/>
                      <a:cs typeface="Times New Roman" charset="0"/>
                    </a:rPr>
                    <a:t>约伯该受更多的苦</a:t>
                  </a:r>
                  <a:r>
                    <a:rPr lang="en-US" altLang="zh-CN" sz="1600">
                      <a:latin typeface="ＭＳ Ｐゴシック" charset="0"/>
                      <a:cs typeface="Times New Roman" charset="0"/>
                    </a:rPr>
                    <a:t>11:6</a:t>
                  </a:r>
                </a:p>
              </p:txBody>
            </p:sp>
            <p:sp>
              <p:nvSpPr>
                <p:cNvPr id="53515" name="Rectangle 267"/>
                <p:cNvSpPr>
                  <a:spLocks noChangeArrowheads="1"/>
                </p:cNvSpPr>
                <p:nvPr/>
              </p:nvSpPr>
              <p:spPr bwMode="auto">
                <a:xfrm>
                  <a:off x="2385" y="3030"/>
                  <a:ext cx="795" cy="153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63" name="Group 270"/>
              <p:cNvGrpSpPr>
                <a:grpSpLocks/>
              </p:cNvGrpSpPr>
              <p:nvPr/>
            </p:nvGrpSpPr>
            <p:grpSpPr bwMode="auto">
              <a:xfrm>
                <a:off x="3180" y="3030"/>
                <a:ext cx="775" cy="1537"/>
                <a:chOff x="3180" y="3030"/>
                <a:chExt cx="775" cy="1537"/>
              </a:xfrm>
            </p:grpSpPr>
            <p:sp>
              <p:nvSpPr>
                <p:cNvPr id="53426" name="Rectangle 178"/>
                <p:cNvSpPr>
                  <a:spLocks noChangeArrowheads="1"/>
                </p:cNvSpPr>
                <p:nvPr/>
              </p:nvSpPr>
              <p:spPr bwMode="auto">
                <a:xfrm>
                  <a:off x="3180" y="3030"/>
                  <a:ext cx="775" cy="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向主举手</a:t>
                  </a:r>
                </a:p>
                <a:p>
                  <a:pPr algn="ctr">
                    <a:lnSpc>
                      <a:spcPct val="100000"/>
                    </a:lnSpc>
                  </a:pPr>
                  <a:r>
                    <a:rPr lang="zh-CN" altLang="en-US" sz="1600">
                      <a:latin typeface="ＭＳ Ｐゴシック" charset="0"/>
                      <a:cs typeface="Times New Roman" charset="0"/>
                    </a:rPr>
                    <a:t>除掉罪孽</a:t>
                  </a:r>
                  <a:r>
                    <a:rPr lang="en-US" altLang="zh-CN" sz="1600">
                      <a:latin typeface="ＭＳ Ｐゴシック" charset="0"/>
                      <a:cs typeface="Times New Roman" charset="0"/>
                    </a:rPr>
                    <a:t>11:13,14</a:t>
                  </a:r>
                </a:p>
              </p:txBody>
            </p:sp>
            <p:sp>
              <p:nvSpPr>
                <p:cNvPr id="53517" name="Rectangle 269"/>
                <p:cNvSpPr>
                  <a:spLocks noChangeArrowheads="1"/>
                </p:cNvSpPr>
                <p:nvPr/>
              </p:nvSpPr>
              <p:spPr bwMode="auto">
                <a:xfrm>
                  <a:off x="3180" y="3030"/>
                  <a:ext cx="775" cy="153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64" name="Group 272"/>
              <p:cNvGrpSpPr>
                <a:grpSpLocks/>
              </p:cNvGrpSpPr>
              <p:nvPr/>
            </p:nvGrpSpPr>
            <p:grpSpPr bwMode="auto">
              <a:xfrm>
                <a:off x="3955" y="3030"/>
                <a:ext cx="815" cy="1537"/>
                <a:chOff x="3955" y="3030"/>
                <a:chExt cx="815" cy="1537"/>
              </a:xfrm>
            </p:grpSpPr>
            <p:sp>
              <p:nvSpPr>
                <p:cNvPr id="53427" name="Rectangle 179"/>
                <p:cNvSpPr>
                  <a:spLocks noChangeArrowheads="1"/>
                </p:cNvSpPr>
                <p:nvPr/>
              </p:nvSpPr>
              <p:spPr bwMode="auto">
                <a:xfrm>
                  <a:off x="3955" y="3030"/>
                  <a:ext cx="815" cy="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我已陈明我的案，知道自己有义</a:t>
                  </a:r>
                  <a:r>
                    <a:rPr lang="en-US" altLang="zh-CN" sz="1600">
                      <a:latin typeface="ＭＳ Ｐゴシック" charset="0"/>
                      <a:cs typeface="Times New Roman" charset="0"/>
                    </a:rPr>
                    <a:t>13:18</a:t>
                  </a:r>
                </a:p>
              </p:txBody>
            </p:sp>
            <p:sp>
              <p:nvSpPr>
                <p:cNvPr id="53519" name="Rectangle 271"/>
                <p:cNvSpPr>
                  <a:spLocks noChangeArrowheads="1"/>
                </p:cNvSpPr>
                <p:nvPr/>
              </p:nvSpPr>
              <p:spPr bwMode="auto">
                <a:xfrm>
                  <a:off x="3955" y="3030"/>
                  <a:ext cx="815" cy="153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65" name="Group 274"/>
              <p:cNvGrpSpPr>
                <a:grpSpLocks/>
              </p:cNvGrpSpPr>
              <p:nvPr/>
            </p:nvGrpSpPr>
            <p:grpSpPr bwMode="auto">
              <a:xfrm>
                <a:off x="5565" y="3010"/>
                <a:ext cx="0" cy="365"/>
                <a:chOff x="5565" y="3010"/>
                <a:chExt cx="0" cy="365"/>
              </a:xfrm>
            </p:grpSpPr>
            <p:sp>
              <p:nvSpPr>
                <p:cNvPr id="53429" name="Rectangle 181"/>
                <p:cNvSpPr>
                  <a:spLocks noChangeArrowheads="1"/>
                </p:cNvSpPr>
                <p:nvPr/>
              </p:nvSpPr>
              <p:spPr bwMode="auto">
                <a:xfrm>
                  <a:off x="5565" y="3009"/>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21" name="Rectangle 273"/>
                <p:cNvSpPr>
                  <a:spLocks noChangeArrowheads="1"/>
                </p:cNvSpPr>
                <p:nvPr/>
              </p:nvSpPr>
              <p:spPr bwMode="auto">
                <a:xfrm>
                  <a:off x="5565" y="3028"/>
                  <a:ext cx="0" cy="32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66" name="Group 276"/>
              <p:cNvGrpSpPr>
                <a:grpSpLocks/>
              </p:cNvGrpSpPr>
              <p:nvPr/>
            </p:nvGrpSpPr>
            <p:grpSpPr bwMode="auto">
              <a:xfrm>
                <a:off x="5565" y="3329"/>
                <a:ext cx="0" cy="365"/>
                <a:chOff x="5565" y="3329"/>
                <a:chExt cx="0" cy="365"/>
              </a:xfrm>
            </p:grpSpPr>
            <p:sp>
              <p:nvSpPr>
                <p:cNvPr id="53431" name="Rectangle 183"/>
                <p:cNvSpPr>
                  <a:spLocks noChangeArrowheads="1"/>
                </p:cNvSpPr>
                <p:nvPr/>
              </p:nvSpPr>
              <p:spPr bwMode="auto">
                <a:xfrm>
                  <a:off x="5565" y="3329"/>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23" name="Rectangle 275"/>
                <p:cNvSpPr>
                  <a:spLocks noChangeArrowheads="1"/>
                </p:cNvSpPr>
                <p:nvPr/>
              </p:nvSpPr>
              <p:spPr bwMode="auto">
                <a:xfrm>
                  <a:off x="5565" y="3354"/>
                  <a:ext cx="0" cy="31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67" name="Group 278"/>
              <p:cNvGrpSpPr>
                <a:grpSpLocks/>
              </p:cNvGrpSpPr>
              <p:nvPr/>
            </p:nvGrpSpPr>
            <p:grpSpPr bwMode="auto">
              <a:xfrm>
                <a:off x="5565" y="3648"/>
                <a:ext cx="0" cy="365"/>
                <a:chOff x="5565" y="3648"/>
                <a:chExt cx="0" cy="365"/>
              </a:xfrm>
            </p:grpSpPr>
            <p:sp>
              <p:nvSpPr>
                <p:cNvPr id="53433" name="Rectangle 185"/>
                <p:cNvSpPr>
                  <a:spLocks noChangeArrowheads="1"/>
                </p:cNvSpPr>
                <p:nvPr/>
              </p:nvSpPr>
              <p:spPr bwMode="auto">
                <a:xfrm>
                  <a:off x="5565" y="3648"/>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25" name="Rectangle 277"/>
                <p:cNvSpPr>
                  <a:spLocks noChangeArrowheads="1"/>
                </p:cNvSpPr>
                <p:nvPr/>
              </p:nvSpPr>
              <p:spPr bwMode="auto">
                <a:xfrm>
                  <a:off x="5565" y="3668"/>
                  <a:ext cx="0" cy="32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68" name="Group 280"/>
              <p:cNvGrpSpPr>
                <a:grpSpLocks/>
              </p:cNvGrpSpPr>
              <p:nvPr/>
            </p:nvGrpSpPr>
            <p:grpSpPr bwMode="auto">
              <a:xfrm>
                <a:off x="5565" y="3967"/>
                <a:ext cx="0" cy="365"/>
                <a:chOff x="5565" y="3967"/>
                <a:chExt cx="0" cy="365"/>
              </a:xfrm>
            </p:grpSpPr>
            <p:sp>
              <p:nvSpPr>
                <p:cNvPr id="53435" name="Rectangle 187"/>
                <p:cNvSpPr>
                  <a:spLocks noChangeArrowheads="1"/>
                </p:cNvSpPr>
                <p:nvPr/>
              </p:nvSpPr>
              <p:spPr bwMode="auto">
                <a:xfrm>
                  <a:off x="5565" y="3966"/>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27" name="Rectangle 279"/>
                <p:cNvSpPr>
                  <a:spLocks noChangeArrowheads="1"/>
                </p:cNvSpPr>
                <p:nvPr/>
              </p:nvSpPr>
              <p:spPr bwMode="auto">
                <a:xfrm>
                  <a:off x="5565" y="3985"/>
                  <a:ext cx="0" cy="32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69" name="Group 282"/>
              <p:cNvGrpSpPr>
                <a:grpSpLocks/>
              </p:cNvGrpSpPr>
              <p:nvPr/>
            </p:nvGrpSpPr>
            <p:grpSpPr bwMode="auto">
              <a:xfrm>
                <a:off x="5565" y="4257"/>
                <a:ext cx="0" cy="365"/>
                <a:chOff x="5565" y="4257"/>
                <a:chExt cx="0" cy="365"/>
              </a:xfrm>
            </p:grpSpPr>
            <p:sp>
              <p:nvSpPr>
                <p:cNvPr id="53437" name="Rectangle 189"/>
                <p:cNvSpPr>
                  <a:spLocks noChangeArrowheads="1"/>
                </p:cNvSpPr>
                <p:nvPr/>
              </p:nvSpPr>
              <p:spPr bwMode="auto">
                <a:xfrm>
                  <a:off x="5565" y="4257"/>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29" name="Rectangle 281"/>
                <p:cNvSpPr>
                  <a:spLocks noChangeArrowheads="1"/>
                </p:cNvSpPr>
                <p:nvPr/>
              </p:nvSpPr>
              <p:spPr bwMode="auto">
                <a:xfrm>
                  <a:off x="5565" y="4311"/>
                  <a:ext cx="0" cy="25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70" name="Group 284"/>
              <p:cNvGrpSpPr>
                <a:grpSpLocks/>
              </p:cNvGrpSpPr>
              <p:nvPr/>
            </p:nvGrpSpPr>
            <p:grpSpPr bwMode="auto">
              <a:xfrm>
                <a:off x="0" y="4567"/>
                <a:ext cx="795" cy="1044"/>
                <a:chOff x="0" y="4567"/>
                <a:chExt cx="795" cy="1044"/>
              </a:xfrm>
            </p:grpSpPr>
            <p:sp>
              <p:nvSpPr>
                <p:cNvPr id="53438" name="Rectangle 190"/>
                <p:cNvSpPr>
                  <a:spLocks noChangeArrowheads="1"/>
                </p:cNvSpPr>
                <p:nvPr/>
              </p:nvSpPr>
              <p:spPr bwMode="auto">
                <a:xfrm>
                  <a:off x="0" y="4567"/>
                  <a:ext cx="795" cy="1038"/>
                </a:xfrm>
                <a:prstGeom prst="rect">
                  <a:avLst/>
                </a:prstGeom>
                <a:gradFill rotWithShape="1">
                  <a:gsLst>
                    <a:gs pos="0">
                      <a:srgbClr val="660033"/>
                    </a:gs>
                    <a:gs pos="100000">
                      <a:srgbClr val="660033">
                        <a:gamma/>
                        <a:shade val="46275"/>
                        <a:invGamma/>
                      </a:srgbClr>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FFFFFF"/>
                      </a:solidFill>
                      <a:latin typeface="ＭＳ Ｐゴシック" charset="0"/>
                      <a:cs typeface="Times New Roman" charset="0"/>
                    </a:rPr>
                    <a:t>布西人</a:t>
                  </a:r>
                </a:p>
                <a:p>
                  <a:pPr algn="ctr">
                    <a:lnSpc>
                      <a:spcPct val="100000"/>
                    </a:lnSpc>
                  </a:pPr>
                  <a:r>
                    <a:rPr lang="zh-CN" altLang="en-US" sz="1800">
                      <a:solidFill>
                        <a:srgbClr val="FFFFFF"/>
                      </a:solidFill>
                      <a:latin typeface="ＭＳ Ｐゴシック" charset="0"/>
                      <a:cs typeface="Times New Roman" charset="0"/>
                    </a:rPr>
                    <a:t>以利户</a:t>
                  </a:r>
                </a:p>
              </p:txBody>
            </p:sp>
            <p:sp>
              <p:nvSpPr>
                <p:cNvPr id="53531" name="Rectangle 283"/>
                <p:cNvSpPr>
                  <a:spLocks noChangeArrowheads="1"/>
                </p:cNvSpPr>
                <p:nvPr/>
              </p:nvSpPr>
              <p:spPr bwMode="auto">
                <a:xfrm>
                  <a:off x="0" y="4567"/>
                  <a:ext cx="79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71" name="Group 286"/>
              <p:cNvGrpSpPr>
                <a:grpSpLocks/>
              </p:cNvGrpSpPr>
              <p:nvPr/>
            </p:nvGrpSpPr>
            <p:grpSpPr bwMode="auto">
              <a:xfrm>
                <a:off x="795" y="4567"/>
                <a:ext cx="795" cy="1044"/>
                <a:chOff x="795" y="4567"/>
                <a:chExt cx="795" cy="1044"/>
              </a:xfrm>
            </p:grpSpPr>
            <p:sp>
              <p:nvSpPr>
                <p:cNvPr id="53439" name="Rectangle 191"/>
                <p:cNvSpPr>
                  <a:spLocks noChangeArrowheads="1"/>
                </p:cNvSpPr>
                <p:nvPr/>
              </p:nvSpPr>
              <p:spPr bwMode="auto">
                <a:xfrm>
                  <a:off x="795" y="4567"/>
                  <a:ext cx="795" cy="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伯 </a:t>
                  </a:r>
                  <a:r>
                    <a:rPr lang="en-US" altLang="zh-CN" sz="1600">
                      <a:latin typeface="ＭＳ Ｐゴシック" charset="0"/>
                      <a:cs typeface="Times New Roman" charset="0"/>
                    </a:rPr>
                    <a:t>32-37</a:t>
                  </a:r>
                </a:p>
              </p:txBody>
            </p:sp>
            <p:sp>
              <p:nvSpPr>
                <p:cNvPr id="53533" name="Rectangle 285"/>
                <p:cNvSpPr>
                  <a:spLocks noChangeArrowheads="1"/>
                </p:cNvSpPr>
                <p:nvPr/>
              </p:nvSpPr>
              <p:spPr bwMode="auto">
                <a:xfrm>
                  <a:off x="795" y="4567"/>
                  <a:ext cx="79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72" name="Group 288"/>
              <p:cNvGrpSpPr>
                <a:grpSpLocks/>
              </p:cNvGrpSpPr>
              <p:nvPr/>
            </p:nvGrpSpPr>
            <p:grpSpPr bwMode="auto">
              <a:xfrm>
                <a:off x="2385" y="4567"/>
                <a:ext cx="795" cy="1044"/>
                <a:chOff x="2385" y="4567"/>
                <a:chExt cx="795" cy="1044"/>
              </a:xfrm>
            </p:grpSpPr>
            <p:sp>
              <p:nvSpPr>
                <p:cNvPr id="53440" name="Rectangle 192"/>
                <p:cNvSpPr>
                  <a:spLocks noChangeArrowheads="1"/>
                </p:cNvSpPr>
                <p:nvPr/>
              </p:nvSpPr>
              <p:spPr bwMode="auto">
                <a:xfrm>
                  <a:off x="2385" y="4567"/>
                  <a:ext cx="795" cy="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神用苦难</a:t>
                  </a:r>
                </a:p>
                <a:p>
                  <a:pPr algn="ctr">
                    <a:lnSpc>
                      <a:spcPct val="100000"/>
                    </a:lnSpc>
                  </a:pPr>
                  <a:r>
                    <a:rPr lang="zh-CN" altLang="en-US" sz="1600">
                      <a:latin typeface="ＭＳ Ｐゴシック" charset="0"/>
                      <a:cs typeface="Times New Roman" charset="0"/>
                    </a:rPr>
                    <a:t>磨练约伯</a:t>
                  </a:r>
                </a:p>
                <a:p>
                  <a:pPr algn="ctr">
                    <a:lnSpc>
                      <a:spcPct val="100000"/>
                    </a:lnSpc>
                  </a:pPr>
                  <a:r>
                    <a:rPr lang="en-US" altLang="zh-CN" sz="1600">
                      <a:latin typeface="ＭＳ Ｐゴシック" charset="0"/>
                      <a:cs typeface="Times New Roman" charset="0"/>
                    </a:rPr>
                    <a:t>34:36;36:15</a:t>
                  </a:r>
                </a:p>
              </p:txBody>
            </p:sp>
            <p:sp>
              <p:nvSpPr>
                <p:cNvPr id="53535" name="Rectangle 287"/>
                <p:cNvSpPr>
                  <a:spLocks noChangeArrowheads="1"/>
                </p:cNvSpPr>
                <p:nvPr/>
              </p:nvSpPr>
              <p:spPr bwMode="auto">
                <a:xfrm>
                  <a:off x="2385" y="4567"/>
                  <a:ext cx="79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73" name="Group 290"/>
              <p:cNvGrpSpPr>
                <a:grpSpLocks/>
              </p:cNvGrpSpPr>
              <p:nvPr/>
            </p:nvGrpSpPr>
            <p:grpSpPr bwMode="auto">
              <a:xfrm>
                <a:off x="3180" y="4567"/>
                <a:ext cx="775" cy="1044"/>
                <a:chOff x="3180" y="4567"/>
                <a:chExt cx="775" cy="1044"/>
              </a:xfrm>
            </p:grpSpPr>
            <p:sp>
              <p:nvSpPr>
                <p:cNvPr id="53441" name="Rectangle 193"/>
                <p:cNvSpPr>
                  <a:spLocks noChangeArrowheads="1"/>
                </p:cNvSpPr>
                <p:nvPr/>
              </p:nvSpPr>
              <p:spPr bwMode="auto">
                <a:xfrm>
                  <a:off x="3180" y="4567"/>
                  <a:ext cx="775" cy="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不要作声，</a:t>
                  </a:r>
                </a:p>
                <a:p>
                  <a:pPr algn="ctr">
                    <a:lnSpc>
                      <a:spcPct val="100000"/>
                    </a:lnSpc>
                  </a:pPr>
                  <a:r>
                    <a:rPr lang="zh-CN" altLang="en-US" sz="1600">
                      <a:latin typeface="ＭＳ Ｐゴシック" charset="0"/>
                      <a:cs typeface="Times New Roman" charset="0"/>
                    </a:rPr>
                    <a:t>将智慧教训你</a:t>
                  </a:r>
                  <a:r>
                    <a:rPr lang="en-US" altLang="zh-CN" sz="1600">
                      <a:latin typeface="ＭＳ Ｐゴシック" charset="0"/>
                      <a:cs typeface="Times New Roman" charset="0"/>
                    </a:rPr>
                    <a:t>33:33</a:t>
                  </a:r>
                </a:p>
              </p:txBody>
            </p:sp>
            <p:sp>
              <p:nvSpPr>
                <p:cNvPr id="53537" name="Rectangle 289"/>
                <p:cNvSpPr>
                  <a:spLocks noChangeArrowheads="1"/>
                </p:cNvSpPr>
                <p:nvPr/>
              </p:nvSpPr>
              <p:spPr bwMode="auto">
                <a:xfrm>
                  <a:off x="3180" y="4567"/>
                  <a:ext cx="77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74" name="Group 292"/>
              <p:cNvGrpSpPr>
                <a:grpSpLocks/>
              </p:cNvGrpSpPr>
              <p:nvPr/>
            </p:nvGrpSpPr>
            <p:grpSpPr bwMode="auto">
              <a:xfrm>
                <a:off x="3955" y="4567"/>
                <a:ext cx="815" cy="1044"/>
                <a:chOff x="3955" y="4567"/>
                <a:chExt cx="815" cy="1044"/>
              </a:xfrm>
            </p:grpSpPr>
            <p:sp>
              <p:nvSpPr>
                <p:cNvPr id="53442" name="Rectangle 194"/>
                <p:cNvSpPr>
                  <a:spLocks noChangeArrowheads="1"/>
                </p:cNvSpPr>
                <p:nvPr/>
              </p:nvSpPr>
              <p:spPr bwMode="auto">
                <a:xfrm>
                  <a:off x="3955" y="4567"/>
                  <a:ext cx="815" cy="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没有</a:t>
                  </a:r>
                </a:p>
              </p:txBody>
            </p:sp>
            <p:sp>
              <p:nvSpPr>
                <p:cNvPr id="53539" name="Rectangle 291"/>
                <p:cNvSpPr>
                  <a:spLocks noChangeArrowheads="1"/>
                </p:cNvSpPr>
                <p:nvPr/>
              </p:nvSpPr>
              <p:spPr bwMode="auto">
                <a:xfrm>
                  <a:off x="3955" y="4567"/>
                  <a:ext cx="81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75" name="Group 294"/>
              <p:cNvGrpSpPr>
                <a:grpSpLocks/>
              </p:cNvGrpSpPr>
              <p:nvPr/>
            </p:nvGrpSpPr>
            <p:grpSpPr bwMode="auto">
              <a:xfrm>
                <a:off x="4770" y="4567"/>
                <a:ext cx="795" cy="1044"/>
                <a:chOff x="4770" y="4567"/>
                <a:chExt cx="795" cy="1044"/>
              </a:xfrm>
            </p:grpSpPr>
            <p:sp>
              <p:nvSpPr>
                <p:cNvPr id="53443" name="Rectangle 195"/>
                <p:cNvSpPr>
                  <a:spLocks noChangeArrowheads="1"/>
                </p:cNvSpPr>
                <p:nvPr/>
              </p:nvSpPr>
              <p:spPr bwMode="auto">
                <a:xfrm>
                  <a:off x="4770" y="4567"/>
                  <a:ext cx="795" cy="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没有</a:t>
                  </a:r>
                </a:p>
              </p:txBody>
            </p:sp>
            <p:sp>
              <p:nvSpPr>
                <p:cNvPr id="53541" name="Rectangle 293"/>
                <p:cNvSpPr>
                  <a:spLocks noChangeArrowheads="1"/>
                </p:cNvSpPr>
                <p:nvPr/>
              </p:nvSpPr>
              <p:spPr bwMode="auto">
                <a:xfrm>
                  <a:off x="4770" y="4567"/>
                  <a:ext cx="79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76" name="Group 296"/>
              <p:cNvGrpSpPr>
                <a:grpSpLocks/>
              </p:cNvGrpSpPr>
              <p:nvPr/>
            </p:nvGrpSpPr>
            <p:grpSpPr bwMode="auto">
              <a:xfrm>
                <a:off x="5565" y="4513"/>
                <a:ext cx="0" cy="365"/>
                <a:chOff x="5565" y="4513"/>
                <a:chExt cx="0" cy="365"/>
              </a:xfrm>
            </p:grpSpPr>
            <p:sp>
              <p:nvSpPr>
                <p:cNvPr id="53444" name="Rectangle 196"/>
                <p:cNvSpPr>
                  <a:spLocks noChangeArrowheads="1"/>
                </p:cNvSpPr>
                <p:nvPr/>
              </p:nvSpPr>
              <p:spPr bwMode="auto">
                <a:xfrm>
                  <a:off x="5565" y="4514"/>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43" name="Rectangle 295"/>
                <p:cNvSpPr>
                  <a:spLocks noChangeArrowheads="1"/>
                </p:cNvSpPr>
                <p:nvPr/>
              </p:nvSpPr>
              <p:spPr bwMode="auto">
                <a:xfrm>
                  <a:off x="5565" y="4567"/>
                  <a:ext cx="0" cy="25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77" name="Group 298"/>
              <p:cNvGrpSpPr>
                <a:grpSpLocks/>
              </p:cNvGrpSpPr>
              <p:nvPr/>
            </p:nvGrpSpPr>
            <p:grpSpPr bwMode="auto">
              <a:xfrm>
                <a:off x="5565" y="4779"/>
                <a:ext cx="0" cy="365"/>
                <a:chOff x="5565" y="4779"/>
                <a:chExt cx="0" cy="365"/>
              </a:xfrm>
            </p:grpSpPr>
            <p:sp>
              <p:nvSpPr>
                <p:cNvPr id="53446" name="Rectangle 198"/>
                <p:cNvSpPr>
                  <a:spLocks noChangeArrowheads="1"/>
                </p:cNvSpPr>
                <p:nvPr/>
              </p:nvSpPr>
              <p:spPr bwMode="auto">
                <a:xfrm>
                  <a:off x="5565" y="4780"/>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45" name="Rectangle 297"/>
                <p:cNvSpPr>
                  <a:spLocks noChangeArrowheads="1"/>
                </p:cNvSpPr>
                <p:nvPr/>
              </p:nvSpPr>
              <p:spPr bwMode="auto">
                <a:xfrm>
                  <a:off x="5565" y="4830"/>
                  <a:ext cx="0" cy="26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78" name="Group 300"/>
              <p:cNvGrpSpPr>
                <a:grpSpLocks/>
              </p:cNvGrpSpPr>
              <p:nvPr/>
            </p:nvGrpSpPr>
            <p:grpSpPr bwMode="auto">
              <a:xfrm>
                <a:off x="5565" y="5040"/>
                <a:ext cx="0" cy="365"/>
                <a:chOff x="5565" y="5040"/>
                <a:chExt cx="0" cy="365"/>
              </a:xfrm>
            </p:grpSpPr>
            <p:sp>
              <p:nvSpPr>
                <p:cNvPr id="53448" name="Rectangle 200"/>
                <p:cNvSpPr>
                  <a:spLocks noChangeArrowheads="1"/>
                </p:cNvSpPr>
                <p:nvPr/>
              </p:nvSpPr>
              <p:spPr bwMode="auto">
                <a:xfrm>
                  <a:off x="5565" y="5040"/>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47" name="Rectangle 299"/>
                <p:cNvSpPr>
                  <a:spLocks noChangeArrowheads="1"/>
                </p:cNvSpPr>
                <p:nvPr/>
              </p:nvSpPr>
              <p:spPr bwMode="auto">
                <a:xfrm>
                  <a:off x="5565" y="5094"/>
                  <a:ext cx="0" cy="25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79" name="Group 302"/>
              <p:cNvGrpSpPr>
                <a:grpSpLocks/>
              </p:cNvGrpSpPr>
              <p:nvPr/>
            </p:nvGrpSpPr>
            <p:grpSpPr bwMode="auto">
              <a:xfrm>
                <a:off x="5565" y="5296"/>
                <a:ext cx="0" cy="365"/>
                <a:chOff x="5565" y="5296"/>
                <a:chExt cx="0" cy="365"/>
              </a:xfrm>
            </p:grpSpPr>
            <p:sp>
              <p:nvSpPr>
                <p:cNvPr id="53450" name="Rectangle 202"/>
                <p:cNvSpPr>
                  <a:spLocks noChangeArrowheads="1"/>
                </p:cNvSpPr>
                <p:nvPr/>
              </p:nvSpPr>
              <p:spPr bwMode="auto">
                <a:xfrm>
                  <a:off x="5565" y="5297"/>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49" name="Rectangle 301"/>
                <p:cNvSpPr>
                  <a:spLocks noChangeArrowheads="1"/>
                </p:cNvSpPr>
                <p:nvPr/>
              </p:nvSpPr>
              <p:spPr bwMode="auto">
                <a:xfrm>
                  <a:off x="5565" y="5350"/>
                  <a:ext cx="0" cy="25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80" name="Group 304"/>
              <p:cNvGrpSpPr>
                <a:grpSpLocks/>
              </p:cNvGrpSpPr>
              <p:nvPr/>
            </p:nvGrpSpPr>
            <p:grpSpPr bwMode="auto">
              <a:xfrm>
                <a:off x="0" y="5611"/>
                <a:ext cx="795" cy="1548"/>
                <a:chOff x="0" y="5611"/>
                <a:chExt cx="795" cy="1548"/>
              </a:xfrm>
            </p:grpSpPr>
            <p:sp>
              <p:nvSpPr>
                <p:cNvPr id="53451" name="Rectangle 203"/>
                <p:cNvSpPr>
                  <a:spLocks noChangeArrowheads="1"/>
                </p:cNvSpPr>
                <p:nvPr/>
              </p:nvSpPr>
              <p:spPr bwMode="auto">
                <a:xfrm>
                  <a:off x="0" y="5611"/>
                  <a:ext cx="795" cy="1552"/>
                </a:xfrm>
                <a:prstGeom prst="rect">
                  <a:avLst/>
                </a:prstGeom>
                <a:gradFill rotWithShape="1">
                  <a:gsLst>
                    <a:gs pos="0">
                      <a:srgbClr val="660033"/>
                    </a:gs>
                    <a:gs pos="100000">
                      <a:srgbClr val="660033">
                        <a:gamma/>
                        <a:shade val="46275"/>
                        <a:invGamma/>
                      </a:srgbClr>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FFFFFF"/>
                      </a:solidFill>
                      <a:latin typeface="ＭＳ Ｐゴシック" charset="0"/>
                      <a:cs typeface="Times New Roman" charset="0"/>
                    </a:rPr>
                    <a:t>上帝</a:t>
                  </a:r>
                </a:p>
              </p:txBody>
            </p:sp>
            <p:sp>
              <p:nvSpPr>
                <p:cNvPr id="53551" name="Rectangle 303"/>
                <p:cNvSpPr>
                  <a:spLocks noChangeArrowheads="1"/>
                </p:cNvSpPr>
                <p:nvPr/>
              </p:nvSpPr>
              <p:spPr bwMode="auto">
                <a:xfrm>
                  <a:off x="0" y="5611"/>
                  <a:ext cx="79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81" name="Group 306"/>
              <p:cNvGrpSpPr>
                <a:grpSpLocks/>
              </p:cNvGrpSpPr>
              <p:nvPr/>
            </p:nvGrpSpPr>
            <p:grpSpPr bwMode="auto">
              <a:xfrm>
                <a:off x="795" y="5611"/>
                <a:ext cx="795" cy="1548"/>
                <a:chOff x="795" y="5611"/>
                <a:chExt cx="795" cy="1548"/>
              </a:xfrm>
            </p:grpSpPr>
            <p:sp>
              <p:nvSpPr>
                <p:cNvPr id="53452" name="Rectangle 204"/>
                <p:cNvSpPr>
                  <a:spLocks noChangeArrowheads="1"/>
                </p:cNvSpPr>
                <p:nvPr/>
              </p:nvSpPr>
              <p:spPr bwMode="auto">
                <a:xfrm>
                  <a:off x="795" y="5611"/>
                  <a:ext cx="79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伯 </a:t>
                  </a:r>
                  <a:r>
                    <a:rPr lang="en-US" altLang="zh-CN" sz="1600">
                      <a:latin typeface="ＭＳ Ｐゴシック" charset="0"/>
                      <a:cs typeface="Times New Roman" charset="0"/>
                    </a:rPr>
                    <a:t>38-41</a:t>
                  </a:r>
                </a:p>
              </p:txBody>
            </p:sp>
            <p:sp>
              <p:nvSpPr>
                <p:cNvPr id="53553" name="Rectangle 305"/>
                <p:cNvSpPr>
                  <a:spLocks noChangeArrowheads="1"/>
                </p:cNvSpPr>
                <p:nvPr/>
              </p:nvSpPr>
              <p:spPr bwMode="auto">
                <a:xfrm>
                  <a:off x="795" y="5611"/>
                  <a:ext cx="79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82" name="Group 308"/>
              <p:cNvGrpSpPr>
                <a:grpSpLocks/>
              </p:cNvGrpSpPr>
              <p:nvPr/>
            </p:nvGrpSpPr>
            <p:grpSpPr bwMode="auto">
              <a:xfrm>
                <a:off x="1590" y="5611"/>
                <a:ext cx="795" cy="1548"/>
                <a:chOff x="1590" y="5611"/>
                <a:chExt cx="795" cy="1548"/>
              </a:xfrm>
            </p:grpSpPr>
            <p:sp>
              <p:nvSpPr>
                <p:cNvPr id="53453" name="Rectangle 205"/>
                <p:cNvSpPr>
                  <a:spLocks noChangeArrowheads="1"/>
                </p:cNvSpPr>
                <p:nvPr/>
              </p:nvSpPr>
              <p:spPr bwMode="auto">
                <a:xfrm>
                  <a:off x="1590" y="5611"/>
                  <a:ext cx="79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从旋风中回答</a:t>
                  </a:r>
                </a:p>
                <a:p>
                  <a:pPr algn="ctr">
                    <a:lnSpc>
                      <a:spcPct val="100000"/>
                    </a:lnSpc>
                  </a:pPr>
                  <a:r>
                    <a:rPr lang="en-US" altLang="zh-CN" sz="1600">
                      <a:latin typeface="ＭＳ Ｐゴシック" charset="0"/>
                      <a:cs typeface="Times New Roman" charset="0"/>
                    </a:rPr>
                    <a:t>…</a:t>
                  </a:r>
                </a:p>
                <a:p>
                  <a:pPr algn="ctr">
                    <a:lnSpc>
                      <a:spcPct val="100000"/>
                    </a:lnSpc>
                  </a:pPr>
                  <a:r>
                    <a:rPr lang="en-US" altLang="zh-CN" sz="1600">
                      <a:latin typeface="ＭＳ Ｐゴシック" charset="0"/>
                      <a:cs typeface="Times New Roman" charset="0"/>
                    </a:rPr>
                    <a:t>“</a:t>
                  </a:r>
                  <a:r>
                    <a:rPr lang="zh-CN" altLang="en-US" sz="1600">
                      <a:latin typeface="ＭＳ Ｐゴシック" charset="0"/>
                      <a:cs typeface="Times New Roman" charset="0"/>
                    </a:rPr>
                    <a:t>我问你，你可以指示我</a:t>
                  </a:r>
                  <a:r>
                    <a:rPr lang="en-US" altLang="zh-CN" sz="1600">
                      <a:latin typeface="ＭＳ Ｐゴシック" charset="0"/>
                      <a:cs typeface="Times New Roman" charset="0"/>
                    </a:rPr>
                    <a:t>”</a:t>
                  </a:r>
                </a:p>
                <a:p>
                  <a:pPr algn="ctr">
                    <a:lnSpc>
                      <a:spcPct val="100000"/>
                    </a:lnSpc>
                  </a:pPr>
                  <a:r>
                    <a:rPr lang="en-US" altLang="zh-CN" sz="1600">
                      <a:latin typeface="ＭＳ Ｐゴシック" charset="0"/>
                      <a:cs typeface="Times New Roman" charset="0"/>
                    </a:rPr>
                    <a:t>38:1;40:6</a:t>
                  </a:r>
                </a:p>
              </p:txBody>
            </p:sp>
            <p:sp>
              <p:nvSpPr>
                <p:cNvPr id="53555" name="Rectangle 307"/>
                <p:cNvSpPr>
                  <a:spLocks noChangeArrowheads="1"/>
                </p:cNvSpPr>
                <p:nvPr/>
              </p:nvSpPr>
              <p:spPr bwMode="auto">
                <a:xfrm>
                  <a:off x="1590" y="5611"/>
                  <a:ext cx="79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83" name="Group 310"/>
              <p:cNvGrpSpPr>
                <a:grpSpLocks/>
              </p:cNvGrpSpPr>
              <p:nvPr/>
            </p:nvGrpSpPr>
            <p:grpSpPr bwMode="auto">
              <a:xfrm>
                <a:off x="2385" y="5611"/>
                <a:ext cx="795" cy="1548"/>
                <a:chOff x="2385" y="5611"/>
                <a:chExt cx="795" cy="1548"/>
              </a:xfrm>
            </p:grpSpPr>
            <p:sp>
              <p:nvSpPr>
                <p:cNvPr id="53454" name="Rectangle 206"/>
                <p:cNvSpPr>
                  <a:spLocks noChangeArrowheads="1"/>
                </p:cNvSpPr>
                <p:nvPr/>
              </p:nvSpPr>
              <p:spPr bwMode="auto">
                <a:xfrm>
                  <a:off x="2385" y="5611"/>
                  <a:ext cx="79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并没有向约伯解释受苦原因</a:t>
                  </a:r>
                </a:p>
                <a:p>
                  <a:pPr algn="ctr">
                    <a:lnSpc>
                      <a:spcPct val="100000"/>
                    </a:lnSpc>
                  </a:pPr>
                  <a:endParaRPr lang="en-US" altLang="zh-CN" sz="1600">
                    <a:latin typeface="ＭＳ Ｐゴシック" charset="0"/>
                    <a:cs typeface="Times New Roman" charset="0"/>
                  </a:endParaRPr>
                </a:p>
              </p:txBody>
            </p:sp>
            <p:sp>
              <p:nvSpPr>
                <p:cNvPr id="53557" name="Rectangle 309"/>
                <p:cNvSpPr>
                  <a:spLocks noChangeArrowheads="1"/>
                </p:cNvSpPr>
                <p:nvPr/>
              </p:nvSpPr>
              <p:spPr bwMode="auto">
                <a:xfrm>
                  <a:off x="2385" y="5611"/>
                  <a:ext cx="79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84" name="Group 312"/>
              <p:cNvGrpSpPr>
                <a:grpSpLocks/>
              </p:cNvGrpSpPr>
              <p:nvPr/>
            </p:nvGrpSpPr>
            <p:grpSpPr bwMode="auto">
              <a:xfrm>
                <a:off x="3180" y="5611"/>
                <a:ext cx="775" cy="1548"/>
                <a:chOff x="3180" y="5611"/>
                <a:chExt cx="775" cy="1548"/>
              </a:xfrm>
            </p:grpSpPr>
            <p:sp>
              <p:nvSpPr>
                <p:cNvPr id="53455" name="Rectangle 207"/>
                <p:cNvSpPr>
                  <a:spLocks noChangeArrowheads="1"/>
                </p:cNvSpPr>
                <p:nvPr/>
              </p:nvSpPr>
              <p:spPr bwMode="auto">
                <a:xfrm>
                  <a:off x="3180" y="5611"/>
                  <a:ext cx="77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强辩的岂可与全能者争论</a:t>
                  </a:r>
                  <a:r>
                    <a:rPr lang="en-US" altLang="zh-CN" sz="1600">
                      <a:latin typeface="ＭＳ Ｐゴシック" charset="0"/>
                      <a:cs typeface="Times New Roman" charset="0"/>
                    </a:rPr>
                    <a:t>? </a:t>
                  </a:r>
                </a:p>
                <a:p>
                  <a:pPr algn="ctr">
                    <a:lnSpc>
                      <a:spcPct val="100000"/>
                    </a:lnSpc>
                  </a:pPr>
                  <a:r>
                    <a:rPr lang="en-US" altLang="zh-CN" sz="1600">
                      <a:latin typeface="ＭＳ Ｐゴシック" charset="0"/>
                      <a:cs typeface="Times New Roman" charset="0"/>
                    </a:rPr>
                    <a:t>40:2</a:t>
                  </a:r>
                </a:p>
              </p:txBody>
            </p:sp>
            <p:sp>
              <p:nvSpPr>
                <p:cNvPr id="53559" name="Rectangle 311"/>
                <p:cNvSpPr>
                  <a:spLocks noChangeArrowheads="1"/>
                </p:cNvSpPr>
                <p:nvPr/>
              </p:nvSpPr>
              <p:spPr bwMode="auto">
                <a:xfrm>
                  <a:off x="3180" y="5611"/>
                  <a:ext cx="77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85" name="Group 314"/>
              <p:cNvGrpSpPr>
                <a:grpSpLocks/>
              </p:cNvGrpSpPr>
              <p:nvPr/>
            </p:nvGrpSpPr>
            <p:grpSpPr bwMode="auto">
              <a:xfrm>
                <a:off x="3955" y="5611"/>
                <a:ext cx="815" cy="1548"/>
                <a:chOff x="3955" y="5611"/>
                <a:chExt cx="815" cy="1548"/>
              </a:xfrm>
            </p:grpSpPr>
            <p:sp>
              <p:nvSpPr>
                <p:cNvPr id="53456" name="Rectangle 208"/>
                <p:cNvSpPr>
                  <a:spLocks noChangeArrowheads="1"/>
                </p:cNvSpPr>
                <p:nvPr/>
              </p:nvSpPr>
              <p:spPr bwMode="auto">
                <a:xfrm>
                  <a:off x="3955" y="5611"/>
                  <a:ext cx="81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a:latin typeface="ＭＳ Ｐゴシック" charset="0"/>
                      <a:cs typeface="Times New Roman" charset="0"/>
                    </a:rPr>
                    <a:t>从前风闻有你 现在亲眼见你</a:t>
                  </a:r>
                  <a:r>
                    <a:rPr lang="en-US" altLang="zh-CN" sz="1600">
                      <a:latin typeface="ＭＳ Ｐゴシック" charset="0"/>
                      <a:cs typeface="Times New Roman" charset="0"/>
                    </a:rPr>
                    <a:t> 42:3-5</a:t>
                  </a:r>
                </a:p>
              </p:txBody>
            </p:sp>
            <p:sp>
              <p:nvSpPr>
                <p:cNvPr id="53561" name="Rectangle 313"/>
                <p:cNvSpPr>
                  <a:spLocks noChangeArrowheads="1"/>
                </p:cNvSpPr>
                <p:nvPr/>
              </p:nvSpPr>
              <p:spPr bwMode="auto">
                <a:xfrm>
                  <a:off x="3955" y="5611"/>
                  <a:ext cx="81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86" name="Group 316"/>
              <p:cNvGrpSpPr>
                <a:grpSpLocks/>
              </p:cNvGrpSpPr>
              <p:nvPr/>
            </p:nvGrpSpPr>
            <p:grpSpPr bwMode="auto">
              <a:xfrm>
                <a:off x="4770" y="5611"/>
                <a:ext cx="795" cy="1548"/>
                <a:chOff x="4770" y="5611"/>
                <a:chExt cx="795" cy="1548"/>
              </a:xfrm>
            </p:grpSpPr>
            <p:sp>
              <p:nvSpPr>
                <p:cNvPr id="53457" name="Rectangle 209"/>
                <p:cNvSpPr>
                  <a:spLocks noChangeArrowheads="1"/>
                </p:cNvSpPr>
                <p:nvPr/>
              </p:nvSpPr>
              <p:spPr bwMode="auto">
                <a:xfrm>
                  <a:off x="4770" y="5611"/>
                  <a:ext cx="79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600" b="0">
                      <a:latin typeface="ＭＳ Ｐゴシック" charset="0"/>
                      <a:cs typeface="Times New Roman" charset="0"/>
                    </a:rPr>
                    <a:t> </a:t>
                  </a:r>
                </a:p>
                <a:p>
                  <a:pPr algn="ctr" eaLnBrk="0" hangingPunct="0">
                    <a:lnSpc>
                      <a:spcPct val="100000"/>
                    </a:lnSpc>
                  </a:pPr>
                  <a:endParaRPr lang="zh-CN" altLang="en-US" sz="1600" b="0">
                    <a:latin typeface="ＭＳ Ｐゴシック" charset="0"/>
                    <a:cs typeface="Times New Roman" charset="0"/>
                  </a:endParaRPr>
                </a:p>
              </p:txBody>
            </p:sp>
            <p:sp>
              <p:nvSpPr>
                <p:cNvPr id="53563" name="Rectangle 315"/>
                <p:cNvSpPr>
                  <a:spLocks noChangeArrowheads="1"/>
                </p:cNvSpPr>
                <p:nvPr/>
              </p:nvSpPr>
              <p:spPr bwMode="auto">
                <a:xfrm>
                  <a:off x="4770" y="5611"/>
                  <a:ext cx="79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6187" name="Group 318"/>
              <p:cNvGrpSpPr>
                <a:grpSpLocks/>
              </p:cNvGrpSpPr>
              <p:nvPr/>
            </p:nvGrpSpPr>
            <p:grpSpPr bwMode="auto">
              <a:xfrm>
                <a:off x="5565" y="5611"/>
                <a:ext cx="0" cy="1552"/>
                <a:chOff x="5565" y="5611"/>
                <a:chExt cx="0" cy="1552"/>
              </a:xfrm>
            </p:grpSpPr>
            <p:sp>
              <p:nvSpPr>
                <p:cNvPr id="53458" name="Rectangle 210"/>
                <p:cNvSpPr>
                  <a:spLocks noChangeArrowheads="1"/>
                </p:cNvSpPr>
                <p:nvPr/>
              </p:nvSpPr>
              <p:spPr bwMode="auto">
                <a:xfrm>
                  <a:off x="5565" y="6204"/>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endParaRPr lang="zh-CN" altLang="en-US" b="0">
                    <a:latin typeface="ＭＳ Ｐゴシック" charset="0"/>
                    <a:cs typeface="Times New Roman" charset="0"/>
                  </a:endParaRPr>
                </a:p>
              </p:txBody>
            </p:sp>
            <p:sp>
              <p:nvSpPr>
                <p:cNvPr id="53565" name="Rectangle 317"/>
                <p:cNvSpPr>
                  <a:spLocks noChangeArrowheads="1"/>
                </p:cNvSpPr>
                <p:nvPr/>
              </p:nvSpPr>
              <p:spPr bwMode="auto">
                <a:xfrm>
                  <a:off x="5565" y="5611"/>
                  <a:ext cx="0"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sp>
          <p:nvSpPr>
            <p:cNvPr id="53568" name="Rectangle 320"/>
            <p:cNvSpPr>
              <a:spLocks noChangeArrowheads="1"/>
            </p:cNvSpPr>
            <p:nvPr/>
          </p:nvSpPr>
          <p:spPr bwMode="auto">
            <a:xfrm>
              <a:off x="-4" y="-4"/>
              <a:ext cx="5573" cy="7167"/>
            </a:xfrm>
            <a:prstGeom prst="rect">
              <a:avLst/>
            </a:prstGeom>
            <a:noFill/>
            <a:ln w="1428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a:latin typeface="ＭＳ Ｐゴシック" charset="0"/>
                <a:cs typeface="Times New Roman" charset="0"/>
              </a:endParaRPr>
            </a:p>
          </p:txBody>
        </p:sp>
      </p:grpSp>
      <p:sp>
        <p:nvSpPr>
          <p:cNvPr id="168" name="Rectangle 3"/>
          <p:cNvSpPr txBox="1">
            <a:spLocks noChangeArrowheads="1"/>
          </p:cNvSpPr>
          <p:nvPr/>
        </p:nvSpPr>
        <p:spPr bwMode="auto">
          <a:xfrm>
            <a:off x="468313" y="0"/>
            <a:ext cx="7761287" cy="765175"/>
          </a:xfrm>
          <a:prstGeom prst="rect">
            <a:avLst/>
          </a:prstGeom>
          <a:gradFill rotWithShape="1">
            <a:gsLst>
              <a:gs pos="0">
                <a:srgbClr val="660033"/>
              </a:gs>
              <a:gs pos="100000">
                <a:srgbClr val="2F0018"/>
              </a:gs>
            </a:gsLst>
            <a:path path="shape">
              <a:fillToRect l="50000" t="50000" r="50000" b="50000"/>
            </a:path>
          </a:gradFill>
          <a:ln>
            <a:noFill/>
          </a:ln>
          <a:effectLst/>
          <a:extLst>
            <a:ext uri="{91240B29-F687-4f45-9708-019B960494DF}">
              <a14:hiddenLine xmlns:a14="http://schemas.microsoft.com/office/drawing/2010/main" xmlns="" w="12700" cap="sq">
                <a:solidFill>
                  <a:srgbClr val="000000"/>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0" tIns="0" rIns="0" bIns="46038" anchor="ctr" anchorCtr="1"/>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zh-CN" altLang="en-US" sz="3600" dirty="0">
                <a:solidFill>
                  <a:srgbClr val="FFFFFF"/>
                </a:solidFill>
                <a:latin typeface="Arial Narrow" charset="0"/>
                <a:ea typeface="ＭＳ Ｐゴシック" charset="0"/>
                <a:cs typeface="Times New Roman" charset="0"/>
              </a:rPr>
              <a:t>朋友对约伯的建议</a:t>
            </a:r>
            <a:endParaRPr lang="en-US" sz="3600" dirty="0">
              <a:solidFill>
                <a:srgbClr val="FFFFFF"/>
              </a:solidFill>
              <a:latin typeface="Arial Narrow" charset="0"/>
              <a:ea typeface="ＭＳ Ｐゴシック" charset="0"/>
              <a:cs typeface="Times New Roman" charset="0"/>
            </a:endParaRPr>
          </a:p>
        </p:txBody>
      </p:sp>
      <p:sp>
        <p:nvSpPr>
          <p:cNvPr id="169" name="Rectangle 98">
            <a:extLst>
              <a:ext uri="{FF2B5EF4-FFF2-40B4-BE49-F238E27FC236}">
                <a16:creationId xmlns:a16="http://schemas.microsoft.com/office/drawing/2014/main" id="{F3BC6155-9D2C-1548-82B3-7AA0C61626C2}"/>
              </a:ext>
            </a:extLst>
          </p:cNvPr>
          <p:cNvSpPr>
            <a:spLocks noChangeArrowheads="1"/>
          </p:cNvSpPr>
          <p:nvPr/>
        </p:nvSpPr>
        <p:spPr bwMode="auto">
          <a:xfrm>
            <a:off x="-95401" y="5445224"/>
            <a:ext cx="9419929" cy="1440000"/>
          </a:xfrm>
          <a:prstGeom prst="rect">
            <a:avLst/>
          </a:prstGeom>
          <a:solidFill>
            <a:srgbClr val="000000"/>
          </a:solidFill>
          <a:ln w="12700" cap="sq">
            <a:solidFill>
              <a:schemeClr val="tx1"/>
            </a:solidFill>
            <a:miter lim="800000"/>
            <a:headEnd/>
            <a:tailEnd/>
          </a:ln>
        </p:spPr>
        <p:txBody>
          <a:bodyPr wrap="square" anchor="ctr">
            <a:spAutoFit/>
          </a:bodyPr>
          <a:lstStyle/>
          <a:p>
            <a:endParaRPr 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34</a:t>
            </a:r>
          </a:p>
        </p:txBody>
      </p:sp>
    </p:spTree>
    <p:extLst>
      <p:ext uri="{BB962C8B-B14F-4D97-AF65-F5344CB8AC3E}">
        <p14:creationId xmlns:p14="http://schemas.microsoft.com/office/powerpoint/2010/main" val="17259050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zh-CN" altLang="en-US" dirty="0">
                <a:solidFill>
                  <a:srgbClr val="FFFFFF"/>
                </a:solidFill>
                <a:latin typeface="Arial Black" charset="0"/>
                <a:ea typeface="宋体" charset="0"/>
                <a:cs typeface="宋体" charset="0"/>
              </a:rPr>
              <a:t>大纲</a:t>
            </a:r>
            <a:endParaRPr lang="en-US" dirty="0">
              <a:solidFill>
                <a:srgbClr val="FFFFFF"/>
              </a:solidFill>
              <a:latin typeface="Arial Black" charset="0"/>
              <a:ea typeface="宋体" charset="0"/>
              <a:cs typeface="宋体" charset="0"/>
            </a:endParaRPr>
          </a:p>
        </p:txBody>
      </p:sp>
      <p:grpSp>
        <p:nvGrpSpPr>
          <p:cNvPr id="175107" name="Group 158"/>
          <p:cNvGrpSpPr>
            <a:grpSpLocks/>
          </p:cNvGrpSpPr>
          <p:nvPr/>
        </p:nvGrpSpPr>
        <p:grpSpPr bwMode="auto">
          <a:xfrm>
            <a:off x="176213" y="1262063"/>
            <a:ext cx="8791575" cy="4333875"/>
            <a:chOff x="-4" y="-4"/>
            <a:chExt cx="5538" cy="2730"/>
          </a:xfrm>
        </p:grpSpPr>
        <p:grpSp>
          <p:nvGrpSpPr>
            <p:cNvPr id="175110" name="Group 156"/>
            <p:cNvGrpSpPr>
              <a:grpSpLocks/>
            </p:cNvGrpSpPr>
            <p:nvPr/>
          </p:nvGrpSpPr>
          <p:grpSpPr bwMode="auto">
            <a:xfrm>
              <a:off x="0" y="0"/>
              <a:ext cx="5530" cy="2722"/>
              <a:chOff x="0" y="0"/>
              <a:chExt cx="5530" cy="2722"/>
            </a:xfrm>
          </p:grpSpPr>
          <p:grpSp>
            <p:nvGrpSpPr>
              <p:cNvPr id="175112" name="Group 139"/>
              <p:cNvGrpSpPr>
                <a:grpSpLocks/>
              </p:cNvGrpSpPr>
              <p:nvPr/>
            </p:nvGrpSpPr>
            <p:grpSpPr bwMode="auto">
              <a:xfrm>
                <a:off x="0" y="0"/>
                <a:ext cx="5530" cy="364"/>
                <a:chOff x="0" y="0"/>
                <a:chExt cx="5530" cy="364"/>
              </a:xfrm>
            </p:grpSpPr>
            <p:sp>
              <p:nvSpPr>
                <p:cNvPr id="175137" name="Rectangle 138"/>
                <p:cNvSpPr>
                  <a:spLocks noChangeArrowheads="1"/>
                </p:cNvSpPr>
                <p:nvPr/>
              </p:nvSpPr>
              <p:spPr bwMode="auto">
                <a:xfrm>
                  <a:off x="0" y="0"/>
                  <a:ext cx="5530" cy="364"/>
                </a:xfrm>
                <a:prstGeom prst="rect">
                  <a:avLst/>
                </a:prstGeom>
                <a:solidFill>
                  <a:srgbClr val="000000"/>
                </a:solidFill>
                <a:ln w="7" cap="sq">
                  <a:solidFill>
                    <a:srgbClr val="A0A0A0"/>
                  </a:solidFill>
                  <a:miter lim="800000"/>
                  <a:headEnd type="none" w="sm" len="sm"/>
                  <a:tailEnd type="none" w="sm" len="sm"/>
                </a:ln>
              </p:spPr>
              <p:txBody>
                <a:bodyPr wrap="none" lIns="0" tIns="0" rIns="0" anchor="ctr" anchorCtr="1"/>
                <a:lstStyle/>
                <a:p>
                  <a:endParaRPr lang="en-US" b="0">
                    <a:solidFill>
                      <a:srgbClr val="FFFFFF"/>
                    </a:solidFill>
                  </a:endParaRPr>
                </a:p>
              </p:txBody>
            </p:sp>
            <p:sp>
              <p:nvSpPr>
                <p:cNvPr id="175138" name="Rectangle 129"/>
                <p:cNvSpPr>
                  <a:spLocks noChangeArrowheads="1"/>
                </p:cNvSpPr>
                <p:nvPr/>
              </p:nvSpPr>
              <p:spPr bwMode="auto">
                <a:xfrm>
                  <a:off x="0" y="0"/>
                  <a:ext cx="5530" cy="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zh-CN" altLang="en-US" sz="3200" dirty="0">
                      <a:solidFill>
                        <a:srgbClr val="FFFFFF"/>
                      </a:solidFill>
                      <a:latin typeface="Arial Black" charset="0"/>
                    </a:rPr>
                    <a:t>以利户的发言</a:t>
                  </a:r>
                </a:p>
              </p:txBody>
            </p:sp>
          </p:grpSp>
          <p:grpSp>
            <p:nvGrpSpPr>
              <p:cNvPr id="175113" name="Group 141"/>
              <p:cNvGrpSpPr>
                <a:grpSpLocks/>
              </p:cNvGrpSpPr>
              <p:nvPr/>
            </p:nvGrpSpPr>
            <p:grpSpPr bwMode="auto">
              <a:xfrm>
                <a:off x="0" y="364"/>
                <a:ext cx="2765" cy="422"/>
                <a:chOff x="0" y="364"/>
                <a:chExt cx="2765" cy="422"/>
              </a:xfrm>
            </p:grpSpPr>
            <p:sp>
              <p:nvSpPr>
                <p:cNvPr id="175135" name="Rectangle 130"/>
                <p:cNvSpPr>
                  <a:spLocks noChangeArrowheads="1"/>
                </p:cNvSpPr>
                <p:nvPr/>
              </p:nvSpPr>
              <p:spPr bwMode="auto">
                <a:xfrm>
                  <a:off x="0"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约伯的抱怨</a:t>
                  </a:r>
                </a:p>
              </p:txBody>
            </p:sp>
            <p:sp>
              <p:nvSpPr>
                <p:cNvPr id="175136" name="Rectangle 140"/>
                <p:cNvSpPr>
                  <a:spLocks noChangeArrowheads="1"/>
                </p:cNvSpPr>
                <p:nvPr/>
              </p:nvSpPr>
              <p:spPr bwMode="auto">
                <a:xfrm>
                  <a:off x="0"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4" name="Group 143"/>
              <p:cNvGrpSpPr>
                <a:grpSpLocks/>
              </p:cNvGrpSpPr>
              <p:nvPr/>
            </p:nvGrpSpPr>
            <p:grpSpPr bwMode="auto">
              <a:xfrm>
                <a:off x="2765" y="364"/>
                <a:ext cx="2765" cy="422"/>
                <a:chOff x="2765" y="364"/>
                <a:chExt cx="2765" cy="422"/>
              </a:xfrm>
            </p:grpSpPr>
            <p:sp>
              <p:nvSpPr>
                <p:cNvPr id="175133" name="Rectangle 131"/>
                <p:cNvSpPr>
                  <a:spLocks noChangeArrowheads="1"/>
                </p:cNvSpPr>
                <p:nvPr/>
              </p:nvSpPr>
              <p:spPr bwMode="auto">
                <a:xfrm>
                  <a:off x="2765"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以利户的回答</a:t>
                  </a:r>
                </a:p>
              </p:txBody>
            </p:sp>
            <p:sp>
              <p:nvSpPr>
                <p:cNvPr id="175134" name="Rectangle 142"/>
                <p:cNvSpPr>
                  <a:spLocks noChangeArrowheads="1"/>
                </p:cNvSpPr>
                <p:nvPr/>
              </p:nvSpPr>
              <p:spPr bwMode="auto">
                <a:xfrm>
                  <a:off x="2765"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5" name="Group 145"/>
              <p:cNvGrpSpPr>
                <a:grpSpLocks/>
              </p:cNvGrpSpPr>
              <p:nvPr/>
            </p:nvGrpSpPr>
            <p:grpSpPr bwMode="auto">
              <a:xfrm>
                <a:off x="0" y="786"/>
                <a:ext cx="2765" cy="556"/>
                <a:chOff x="0" y="786"/>
                <a:chExt cx="2765" cy="556"/>
              </a:xfrm>
            </p:grpSpPr>
            <p:sp>
              <p:nvSpPr>
                <p:cNvPr id="175131" name="Rectangle 132"/>
                <p:cNvSpPr>
                  <a:spLocks noChangeArrowheads="1"/>
                </p:cNvSpPr>
                <p:nvPr/>
              </p:nvSpPr>
              <p:spPr bwMode="auto">
                <a:xfrm>
                  <a:off x="0"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457200" indent="-457200" algn="ctr">
                    <a:lnSpc>
                      <a:spcPct val="100000"/>
                    </a:lnSpc>
                    <a:buFontTx/>
                    <a:buAutoNum type="arabicPeriod"/>
                  </a:pPr>
                  <a:r>
                    <a:rPr lang="zh-CN" altLang="en-US" sz="2400" dirty="0"/>
                    <a:t>神沉默</a:t>
                  </a:r>
                  <a:r>
                    <a:rPr lang="en-US" altLang="zh-CN" sz="2400" dirty="0"/>
                    <a:t>, </a:t>
                  </a:r>
                  <a:r>
                    <a:rPr lang="zh-CN" altLang="en-US" sz="2400" dirty="0"/>
                    <a:t>不回应我</a:t>
                  </a:r>
                  <a:endParaRPr lang="en-US" altLang="zh-CN" sz="2400" dirty="0"/>
                </a:p>
                <a:p>
                  <a:pPr algn="ctr">
                    <a:lnSpc>
                      <a:spcPct val="100000"/>
                    </a:lnSpc>
                  </a:pPr>
                  <a:r>
                    <a:rPr lang="en-US" sz="2400" dirty="0"/>
                    <a:t>(13:22; cf. 33:13).</a:t>
                  </a:r>
                </a:p>
              </p:txBody>
            </p:sp>
            <p:sp>
              <p:nvSpPr>
                <p:cNvPr id="175132" name="Rectangle 144"/>
                <p:cNvSpPr>
                  <a:spLocks noChangeArrowheads="1"/>
                </p:cNvSpPr>
                <p:nvPr/>
              </p:nvSpPr>
              <p:spPr bwMode="auto">
                <a:xfrm>
                  <a:off x="0"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6" name="Group 147"/>
              <p:cNvGrpSpPr>
                <a:grpSpLocks/>
              </p:cNvGrpSpPr>
              <p:nvPr/>
            </p:nvGrpSpPr>
            <p:grpSpPr bwMode="auto">
              <a:xfrm>
                <a:off x="2765" y="786"/>
                <a:ext cx="2765" cy="556"/>
                <a:chOff x="2765" y="786"/>
                <a:chExt cx="2765" cy="556"/>
              </a:xfrm>
            </p:grpSpPr>
            <p:sp>
              <p:nvSpPr>
                <p:cNvPr id="175129" name="Rectangle 133"/>
                <p:cNvSpPr>
                  <a:spLocks noChangeArrowheads="1"/>
                </p:cNvSpPr>
                <p:nvPr/>
              </p:nvSpPr>
              <p:spPr bwMode="auto">
                <a:xfrm>
                  <a:off x="2765"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第一次发言</a:t>
                  </a:r>
                  <a:r>
                    <a:rPr lang="en-US" altLang="zh-CN" sz="2400" dirty="0"/>
                    <a:t>:</a:t>
                  </a:r>
                </a:p>
                <a:p>
                  <a:pPr algn="ctr">
                    <a:lnSpc>
                      <a:spcPct val="100000"/>
                    </a:lnSpc>
                  </a:pPr>
                  <a:r>
                    <a:rPr lang="zh-CN" altLang="en-US" sz="2400" dirty="0"/>
                    <a:t>神藉梦和异象讲话  </a:t>
                  </a:r>
                  <a:r>
                    <a:rPr lang="en-US" altLang="zh-CN" sz="2400" dirty="0"/>
                    <a:t>(33</a:t>
                  </a:r>
                  <a:r>
                    <a:rPr lang="zh-CN" altLang="en-US" sz="2400" dirty="0"/>
                    <a:t>章</a:t>
                  </a:r>
                  <a:r>
                    <a:rPr lang="en-US" altLang="zh-CN" sz="2400" dirty="0"/>
                    <a:t>)</a:t>
                  </a:r>
                </a:p>
              </p:txBody>
            </p:sp>
            <p:sp>
              <p:nvSpPr>
                <p:cNvPr id="175130" name="Rectangle 146"/>
                <p:cNvSpPr>
                  <a:spLocks noChangeArrowheads="1"/>
                </p:cNvSpPr>
                <p:nvPr/>
              </p:nvSpPr>
              <p:spPr bwMode="auto">
                <a:xfrm>
                  <a:off x="2765"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7" name="Group 149"/>
              <p:cNvGrpSpPr>
                <a:grpSpLocks/>
              </p:cNvGrpSpPr>
              <p:nvPr/>
            </p:nvGrpSpPr>
            <p:grpSpPr bwMode="auto">
              <a:xfrm>
                <a:off x="0" y="1342"/>
                <a:ext cx="2765" cy="690"/>
                <a:chOff x="0" y="1342"/>
                <a:chExt cx="2765" cy="690"/>
              </a:xfrm>
            </p:grpSpPr>
            <p:sp>
              <p:nvSpPr>
                <p:cNvPr id="175127" name="Rectangle 134"/>
                <p:cNvSpPr>
                  <a:spLocks noChangeArrowheads="1"/>
                </p:cNvSpPr>
                <p:nvPr/>
              </p:nvSpPr>
              <p:spPr bwMode="auto">
                <a:xfrm>
                  <a:off x="0"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dirty="0"/>
                    <a:t>2. </a:t>
                  </a:r>
                  <a:r>
                    <a:rPr lang="zh-CN" altLang="en-US" sz="2400" dirty="0"/>
                    <a:t>神不公</a:t>
                  </a:r>
                  <a:r>
                    <a:rPr lang="en-US" altLang="zh-CN" sz="2400" dirty="0"/>
                    <a:t>, </a:t>
                  </a:r>
                  <a:r>
                    <a:rPr lang="zh-CN" altLang="en-US" sz="2400" dirty="0"/>
                    <a:t>不救我脱离苦难</a:t>
                  </a:r>
                  <a:endParaRPr lang="en-US" altLang="zh-CN" sz="2400" dirty="0"/>
                </a:p>
                <a:p>
                  <a:pPr algn="ctr">
                    <a:lnSpc>
                      <a:spcPct val="100000"/>
                    </a:lnSpc>
                  </a:pPr>
                  <a:r>
                    <a:rPr lang="en-US" sz="2400" dirty="0"/>
                    <a:t>(19:6-7; 27:2; cf. 34:5-6)</a:t>
                  </a:r>
                </a:p>
              </p:txBody>
            </p:sp>
            <p:sp>
              <p:nvSpPr>
                <p:cNvPr id="175128" name="Rectangle 148"/>
                <p:cNvSpPr>
                  <a:spLocks noChangeArrowheads="1"/>
                </p:cNvSpPr>
                <p:nvPr/>
              </p:nvSpPr>
              <p:spPr bwMode="auto">
                <a:xfrm>
                  <a:off x="0"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8" name="Group 151"/>
              <p:cNvGrpSpPr>
                <a:grpSpLocks/>
              </p:cNvGrpSpPr>
              <p:nvPr/>
            </p:nvGrpSpPr>
            <p:grpSpPr bwMode="auto">
              <a:xfrm>
                <a:off x="2765" y="1342"/>
                <a:ext cx="2765" cy="690"/>
                <a:chOff x="2765" y="1342"/>
                <a:chExt cx="2765" cy="690"/>
              </a:xfrm>
            </p:grpSpPr>
            <p:sp>
              <p:nvSpPr>
                <p:cNvPr id="175125" name="Rectangle 135"/>
                <p:cNvSpPr>
                  <a:spLocks noChangeArrowheads="1"/>
                </p:cNvSpPr>
                <p:nvPr/>
              </p:nvSpPr>
              <p:spPr bwMode="auto">
                <a:xfrm>
                  <a:off x="2765"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第二次发言</a:t>
                  </a:r>
                  <a:r>
                    <a:rPr lang="en-US" altLang="zh-CN" sz="2400" dirty="0"/>
                    <a:t>: </a:t>
                  </a:r>
                  <a:r>
                    <a:rPr lang="zh-CN" altLang="en-US" sz="2400" dirty="0"/>
                    <a:t>神是公义的 </a:t>
                  </a:r>
                </a:p>
                <a:p>
                  <a:pPr algn="ctr">
                    <a:lnSpc>
                      <a:spcPct val="100000"/>
                    </a:lnSpc>
                  </a:pPr>
                  <a:r>
                    <a:rPr lang="en-US" altLang="zh-CN" sz="2400" dirty="0"/>
                    <a:t>(34</a:t>
                  </a:r>
                  <a:r>
                    <a:rPr lang="zh-CN" altLang="en-US" sz="2400" dirty="0"/>
                    <a:t>章</a:t>
                  </a:r>
                  <a:r>
                    <a:rPr lang="en-US" altLang="zh-CN" sz="2400" dirty="0"/>
                    <a:t>)</a:t>
                  </a:r>
                </a:p>
              </p:txBody>
            </p:sp>
            <p:sp>
              <p:nvSpPr>
                <p:cNvPr id="175126" name="Rectangle 150"/>
                <p:cNvSpPr>
                  <a:spLocks noChangeArrowheads="1"/>
                </p:cNvSpPr>
                <p:nvPr/>
              </p:nvSpPr>
              <p:spPr bwMode="auto">
                <a:xfrm>
                  <a:off x="2765"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9" name="Group 153"/>
              <p:cNvGrpSpPr>
                <a:grpSpLocks/>
              </p:cNvGrpSpPr>
              <p:nvPr/>
            </p:nvGrpSpPr>
            <p:grpSpPr bwMode="auto">
              <a:xfrm>
                <a:off x="0" y="2032"/>
                <a:ext cx="2765" cy="690"/>
                <a:chOff x="0" y="2032"/>
                <a:chExt cx="2765" cy="690"/>
              </a:xfrm>
            </p:grpSpPr>
            <p:sp>
              <p:nvSpPr>
                <p:cNvPr id="175123" name="Rectangle 136"/>
                <p:cNvSpPr>
                  <a:spLocks noChangeArrowheads="1"/>
                </p:cNvSpPr>
                <p:nvPr/>
              </p:nvSpPr>
              <p:spPr bwMode="auto">
                <a:xfrm>
                  <a:off x="0"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dirty="0"/>
                    <a:t>3. </a:t>
                  </a:r>
                  <a:r>
                    <a:rPr lang="zh-CN" altLang="en-US" sz="2400" dirty="0"/>
                    <a:t>神不顾念</a:t>
                  </a:r>
                  <a:r>
                    <a:rPr lang="en-US" altLang="zh-CN" sz="2400" dirty="0"/>
                    <a:t>, </a:t>
                  </a:r>
                  <a:r>
                    <a:rPr lang="zh-CN" altLang="en-US" sz="2400" dirty="0"/>
                    <a:t>不按我的正直待我</a:t>
                  </a:r>
                </a:p>
                <a:p>
                  <a:pPr algn="ctr" eaLnBrk="0" hangingPunct="0">
                    <a:lnSpc>
                      <a:spcPct val="100000"/>
                    </a:lnSpc>
                  </a:pPr>
                  <a:r>
                    <a:rPr lang="en-US" sz="2400" dirty="0"/>
                    <a:t>(10:7; cf. 35:3).</a:t>
                  </a:r>
                </a:p>
              </p:txBody>
            </p:sp>
            <p:sp>
              <p:nvSpPr>
                <p:cNvPr id="175124" name="Rectangle 152"/>
                <p:cNvSpPr>
                  <a:spLocks noChangeArrowheads="1"/>
                </p:cNvSpPr>
                <p:nvPr/>
              </p:nvSpPr>
              <p:spPr bwMode="auto">
                <a:xfrm>
                  <a:off x="0"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20" name="Group 155"/>
              <p:cNvGrpSpPr>
                <a:grpSpLocks/>
              </p:cNvGrpSpPr>
              <p:nvPr/>
            </p:nvGrpSpPr>
            <p:grpSpPr bwMode="auto">
              <a:xfrm>
                <a:off x="2765" y="2032"/>
                <a:ext cx="2765" cy="690"/>
                <a:chOff x="2765" y="2032"/>
                <a:chExt cx="2765" cy="690"/>
              </a:xfrm>
            </p:grpSpPr>
            <p:sp>
              <p:nvSpPr>
                <p:cNvPr id="175121" name="Rectangle 137"/>
                <p:cNvSpPr>
                  <a:spLocks noChangeArrowheads="1"/>
                </p:cNvSpPr>
                <p:nvPr/>
              </p:nvSpPr>
              <p:spPr bwMode="auto">
                <a:xfrm>
                  <a:off x="2765"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第三次发言：神的主权 </a:t>
                  </a:r>
                </a:p>
                <a:p>
                  <a:pPr algn="ctr">
                    <a:lnSpc>
                      <a:spcPct val="100000"/>
                    </a:lnSpc>
                  </a:pPr>
                  <a:r>
                    <a:rPr lang="en-US" altLang="zh-CN" sz="2400" dirty="0"/>
                    <a:t>(35</a:t>
                  </a:r>
                  <a:r>
                    <a:rPr lang="zh-CN" altLang="en-US" sz="2400" dirty="0"/>
                    <a:t>章</a:t>
                  </a:r>
                  <a:r>
                    <a:rPr lang="en-US" altLang="zh-CN" sz="2400" dirty="0"/>
                    <a:t>)</a:t>
                  </a:r>
                </a:p>
              </p:txBody>
            </p:sp>
            <p:sp>
              <p:nvSpPr>
                <p:cNvPr id="175122" name="Rectangle 154"/>
                <p:cNvSpPr>
                  <a:spLocks noChangeArrowheads="1"/>
                </p:cNvSpPr>
                <p:nvPr/>
              </p:nvSpPr>
              <p:spPr bwMode="auto">
                <a:xfrm>
                  <a:off x="2765"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sp>
          <p:nvSpPr>
            <p:cNvPr id="175111" name="Rectangle 157"/>
            <p:cNvSpPr>
              <a:spLocks noChangeArrowheads="1"/>
            </p:cNvSpPr>
            <p:nvPr/>
          </p:nvSpPr>
          <p:spPr bwMode="auto">
            <a:xfrm>
              <a:off x="-4" y="-4"/>
              <a:ext cx="5538" cy="2730"/>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sp>
        <p:nvSpPr>
          <p:cNvPr id="175108" name="Text Box 159"/>
          <p:cNvSpPr txBox="1">
            <a:spLocks noChangeArrowheads="1"/>
          </p:cNvSpPr>
          <p:nvPr/>
        </p:nvSpPr>
        <p:spPr bwMode="auto">
          <a:xfrm>
            <a:off x="5105400" y="5600700"/>
            <a:ext cx="37592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sz="1600" b="0"/>
              <a:t>Zuck, </a:t>
            </a:r>
            <a:r>
              <a:rPr lang="en-US" sz="1600" b="0" i="1"/>
              <a:t>Bible Knowledge Commentary</a:t>
            </a:r>
            <a:r>
              <a:rPr lang="en-US" sz="1600" b="0"/>
              <a:t>, 1:756, 755</a:t>
            </a:r>
            <a:endParaRPr lang="en-US" b="0">
              <a:latin typeface="Times New Roman" charset="0"/>
            </a:endParaRPr>
          </a:p>
        </p:txBody>
      </p:sp>
      <p:sp>
        <p:nvSpPr>
          <p:cNvPr id="175109"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359-370</a:t>
            </a:r>
          </a:p>
        </p:txBody>
      </p:sp>
      <p:sp>
        <p:nvSpPr>
          <p:cNvPr id="2" name="Cloud 1"/>
          <p:cNvSpPr/>
          <p:nvPr/>
        </p:nvSpPr>
        <p:spPr bwMode="auto">
          <a:xfrm>
            <a:off x="4265173" y="3262449"/>
            <a:ext cx="4968552" cy="1368152"/>
          </a:xfrm>
          <a:prstGeom prst="cloud">
            <a:avLst/>
          </a:prstGeom>
          <a:noFill/>
          <a:ln w="28575" cap="sq"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spTree>
    <p:extLst>
      <p:ext uri="{BB962C8B-B14F-4D97-AF65-F5344CB8AC3E}">
        <p14:creationId xmlns:p14="http://schemas.microsoft.com/office/powerpoint/2010/main" val="39403069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35</a:t>
            </a:r>
          </a:p>
        </p:txBody>
      </p:sp>
    </p:spTree>
    <p:extLst>
      <p:ext uri="{BB962C8B-B14F-4D97-AF65-F5344CB8AC3E}">
        <p14:creationId xmlns:p14="http://schemas.microsoft.com/office/powerpoint/2010/main" val="15749215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zh-CN" altLang="en-US" dirty="0">
                <a:solidFill>
                  <a:srgbClr val="FFFFFF"/>
                </a:solidFill>
                <a:latin typeface="Arial Black" charset="0"/>
                <a:ea typeface="宋体" charset="0"/>
                <a:cs typeface="宋体" charset="0"/>
              </a:rPr>
              <a:t>大纲</a:t>
            </a:r>
            <a:endParaRPr lang="en-US" dirty="0">
              <a:solidFill>
                <a:srgbClr val="FFFFFF"/>
              </a:solidFill>
              <a:latin typeface="Arial Black" charset="0"/>
              <a:ea typeface="宋体" charset="0"/>
              <a:cs typeface="宋体" charset="0"/>
            </a:endParaRPr>
          </a:p>
        </p:txBody>
      </p:sp>
      <p:grpSp>
        <p:nvGrpSpPr>
          <p:cNvPr id="175107" name="Group 158"/>
          <p:cNvGrpSpPr>
            <a:grpSpLocks/>
          </p:cNvGrpSpPr>
          <p:nvPr/>
        </p:nvGrpSpPr>
        <p:grpSpPr bwMode="auto">
          <a:xfrm>
            <a:off x="176213" y="1262063"/>
            <a:ext cx="8791575" cy="4333875"/>
            <a:chOff x="-4" y="-4"/>
            <a:chExt cx="5538" cy="2730"/>
          </a:xfrm>
        </p:grpSpPr>
        <p:grpSp>
          <p:nvGrpSpPr>
            <p:cNvPr id="175110" name="Group 156"/>
            <p:cNvGrpSpPr>
              <a:grpSpLocks/>
            </p:cNvGrpSpPr>
            <p:nvPr/>
          </p:nvGrpSpPr>
          <p:grpSpPr bwMode="auto">
            <a:xfrm>
              <a:off x="0" y="0"/>
              <a:ext cx="5530" cy="2722"/>
              <a:chOff x="0" y="0"/>
              <a:chExt cx="5530" cy="2722"/>
            </a:xfrm>
          </p:grpSpPr>
          <p:grpSp>
            <p:nvGrpSpPr>
              <p:cNvPr id="175112" name="Group 139"/>
              <p:cNvGrpSpPr>
                <a:grpSpLocks/>
              </p:cNvGrpSpPr>
              <p:nvPr/>
            </p:nvGrpSpPr>
            <p:grpSpPr bwMode="auto">
              <a:xfrm>
                <a:off x="0" y="0"/>
                <a:ext cx="5530" cy="364"/>
                <a:chOff x="0" y="0"/>
                <a:chExt cx="5530" cy="364"/>
              </a:xfrm>
            </p:grpSpPr>
            <p:sp>
              <p:nvSpPr>
                <p:cNvPr id="175137" name="Rectangle 138"/>
                <p:cNvSpPr>
                  <a:spLocks noChangeArrowheads="1"/>
                </p:cNvSpPr>
                <p:nvPr/>
              </p:nvSpPr>
              <p:spPr bwMode="auto">
                <a:xfrm>
                  <a:off x="0" y="0"/>
                  <a:ext cx="5530" cy="364"/>
                </a:xfrm>
                <a:prstGeom prst="rect">
                  <a:avLst/>
                </a:prstGeom>
                <a:solidFill>
                  <a:srgbClr val="000000"/>
                </a:solidFill>
                <a:ln w="7" cap="sq">
                  <a:solidFill>
                    <a:srgbClr val="A0A0A0"/>
                  </a:solidFill>
                  <a:miter lim="800000"/>
                  <a:headEnd type="none" w="sm" len="sm"/>
                  <a:tailEnd type="none" w="sm" len="sm"/>
                </a:ln>
              </p:spPr>
              <p:txBody>
                <a:bodyPr wrap="none" lIns="0" tIns="0" rIns="0" anchor="ctr" anchorCtr="1"/>
                <a:lstStyle/>
                <a:p>
                  <a:endParaRPr lang="en-US" b="0">
                    <a:solidFill>
                      <a:srgbClr val="FFFFFF"/>
                    </a:solidFill>
                  </a:endParaRPr>
                </a:p>
              </p:txBody>
            </p:sp>
            <p:sp>
              <p:nvSpPr>
                <p:cNvPr id="175138" name="Rectangle 129"/>
                <p:cNvSpPr>
                  <a:spLocks noChangeArrowheads="1"/>
                </p:cNvSpPr>
                <p:nvPr/>
              </p:nvSpPr>
              <p:spPr bwMode="auto">
                <a:xfrm>
                  <a:off x="0" y="0"/>
                  <a:ext cx="5530" cy="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zh-CN" altLang="en-US" sz="3200" dirty="0">
                      <a:solidFill>
                        <a:srgbClr val="FFFFFF"/>
                      </a:solidFill>
                      <a:latin typeface="Arial Black" charset="0"/>
                    </a:rPr>
                    <a:t>以利户的发言</a:t>
                  </a:r>
                </a:p>
              </p:txBody>
            </p:sp>
          </p:grpSp>
          <p:grpSp>
            <p:nvGrpSpPr>
              <p:cNvPr id="175113" name="Group 141"/>
              <p:cNvGrpSpPr>
                <a:grpSpLocks/>
              </p:cNvGrpSpPr>
              <p:nvPr/>
            </p:nvGrpSpPr>
            <p:grpSpPr bwMode="auto">
              <a:xfrm>
                <a:off x="0" y="364"/>
                <a:ext cx="2765" cy="422"/>
                <a:chOff x="0" y="364"/>
                <a:chExt cx="2765" cy="422"/>
              </a:xfrm>
            </p:grpSpPr>
            <p:sp>
              <p:nvSpPr>
                <p:cNvPr id="175135" name="Rectangle 130"/>
                <p:cNvSpPr>
                  <a:spLocks noChangeArrowheads="1"/>
                </p:cNvSpPr>
                <p:nvPr/>
              </p:nvSpPr>
              <p:spPr bwMode="auto">
                <a:xfrm>
                  <a:off x="0"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约伯的抱怨</a:t>
                  </a:r>
                </a:p>
              </p:txBody>
            </p:sp>
            <p:sp>
              <p:nvSpPr>
                <p:cNvPr id="175136" name="Rectangle 140"/>
                <p:cNvSpPr>
                  <a:spLocks noChangeArrowheads="1"/>
                </p:cNvSpPr>
                <p:nvPr/>
              </p:nvSpPr>
              <p:spPr bwMode="auto">
                <a:xfrm>
                  <a:off x="0"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4" name="Group 143"/>
              <p:cNvGrpSpPr>
                <a:grpSpLocks/>
              </p:cNvGrpSpPr>
              <p:nvPr/>
            </p:nvGrpSpPr>
            <p:grpSpPr bwMode="auto">
              <a:xfrm>
                <a:off x="2765" y="364"/>
                <a:ext cx="2765" cy="422"/>
                <a:chOff x="2765" y="364"/>
                <a:chExt cx="2765" cy="422"/>
              </a:xfrm>
            </p:grpSpPr>
            <p:sp>
              <p:nvSpPr>
                <p:cNvPr id="175133" name="Rectangle 131"/>
                <p:cNvSpPr>
                  <a:spLocks noChangeArrowheads="1"/>
                </p:cNvSpPr>
                <p:nvPr/>
              </p:nvSpPr>
              <p:spPr bwMode="auto">
                <a:xfrm>
                  <a:off x="2765"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以利户的回答</a:t>
                  </a:r>
                </a:p>
              </p:txBody>
            </p:sp>
            <p:sp>
              <p:nvSpPr>
                <p:cNvPr id="175134" name="Rectangle 142"/>
                <p:cNvSpPr>
                  <a:spLocks noChangeArrowheads="1"/>
                </p:cNvSpPr>
                <p:nvPr/>
              </p:nvSpPr>
              <p:spPr bwMode="auto">
                <a:xfrm>
                  <a:off x="2765"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5" name="Group 145"/>
              <p:cNvGrpSpPr>
                <a:grpSpLocks/>
              </p:cNvGrpSpPr>
              <p:nvPr/>
            </p:nvGrpSpPr>
            <p:grpSpPr bwMode="auto">
              <a:xfrm>
                <a:off x="0" y="786"/>
                <a:ext cx="2765" cy="556"/>
                <a:chOff x="0" y="786"/>
                <a:chExt cx="2765" cy="556"/>
              </a:xfrm>
            </p:grpSpPr>
            <p:sp>
              <p:nvSpPr>
                <p:cNvPr id="175131" name="Rectangle 132"/>
                <p:cNvSpPr>
                  <a:spLocks noChangeArrowheads="1"/>
                </p:cNvSpPr>
                <p:nvPr/>
              </p:nvSpPr>
              <p:spPr bwMode="auto">
                <a:xfrm>
                  <a:off x="0"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457200" indent="-457200" algn="ctr">
                    <a:lnSpc>
                      <a:spcPct val="100000"/>
                    </a:lnSpc>
                    <a:buAutoNum type="arabicPeriod"/>
                  </a:pPr>
                  <a:r>
                    <a:rPr lang="zh-CN" altLang="en-US" sz="2400" dirty="0"/>
                    <a:t>神沉默</a:t>
                  </a:r>
                  <a:r>
                    <a:rPr lang="en-US" altLang="zh-CN" sz="2400" dirty="0"/>
                    <a:t>, </a:t>
                  </a:r>
                  <a:r>
                    <a:rPr lang="zh-CN" altLang="en-US" sz="2400" dirty="0"/>
                    <a:t>不回应我</a:t>
                  </a:r>
                  <a:endParaRPr lang="en-US" altLang="zh-CN" sz="2400" dirty="0"/>
                </a:p>
                <a:p>
                  <a:pPr algn="ctr">
                    <a:lnSpc>
                      <a:spcPct val="100000"/>
                    </a:lnSpc>
                  </a:pPr>
                  <a:r>
                    <a:rPr lang="en-US" sz="2400" dirty="0"/>
                    <a:t>(13:22; cf. 33:13).</a:t>
                  </a:r>
                </a:p>
              </p:txBody>
            </p:sp>
            <p:sp>
              <p:nvSpPr>
                <p:cNvPr id="175132" name="Rectangle 144"/>
                <p:cNvSpPr>
                  <a:spLocks noChangeArrowheads="1"/>
                </p:cNvSpPr>
                <p:nvPr/>
              </p:nvSpPr>
              <p:spPr bwMode="auto">
                <a:xfrm>
                  <a:off x="0"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6" name="Group 147"/>
              <p:cNvGrpSpPr>
                <a:grpSpLocks/>
              </p:cNvGrpSpPr>
              <p:nvPr/>
            </p:nvGrpSpPr>
            <p:grpSpPr bwMode="auto">
              <a:xfrm>
                <a:off x="2765" y="786"/>
                <a:ext cx="2765" cy="556"/>
                <a:chOff x="2765" y="786"/>
                <a:chExt cx="2765" cy="556"/>
              </a:xfrm>
            </p:grpSpPr>
            <p:sp>
              <p:nvSpPr>
                <p:cNvPr id="175129" name="Rectangle 133"/>
                <p:cNvSpPr>
                  <a:spLocks noChangeArrowheads="1"/>
                </p:cNvSpPr>
                <p:nvPr/>
              </p:nvSpPr>
              <p:spPr bwMode="auto">
                <a:xfrm>
                  <a:off x="2765"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第一次发言</a:t>
                  </a:r>
                  <a:r>
                    <a:rPr lang="en-US" altLang="zh-CN" sz="2400" dirty="0"/>
                    <a:t>:</a:t>
                  </a:r>
                </a:p>
                <a:p>
                  <a:pPr algn="ctr">
                    <a:lnSpc>
                      <a:spcPct val="100000"/>
                    </a:lnSpc>
                  </a:pPr>
                  <a:r>
                    <a:rPr lang="zh-CN" altLang="en-US" sz="2400" dirty="0"/>
                    <a:t>神藉梦和异象讲话  </a:t>
                  </a:r>
                  <a:r>
                    <a:rPr lang="en-US" altLang="zh-CN" sz="2400" dirty="0"/>
                    <a:t>(33</a:t>
                  </a:r>
                  <a:r>
                    <a:rPr lang="zh-CN" altLang="en-US" sz="2400" dirty="0"/>
                    <a:t>章</a:t>
                  </a:r>
                  <a:r>
                    <a:rPr lang="en-US" altLang="zh-CN" sz="2400" dirty="0"/>
                    <a:t>)</a:t>
                  </a:r>
                </a:p>
              </p:txBody>
            </p:sp>
            <p:sp>
              <p:nvSpPr>
                <p:cNvPr id="175130" name="Rectangle 146"/>
                <p:cNvSpPr>
                  <a:spLocks noChangeArrowheads="1"/>
                </p:cNvSpPr>
                <p:nvPr/>
              </p:nvSpPr>
              <p:spPr bwMode="auto">
                <a:xfrm>
                  <a:off x="2765"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7" name="Group 149"/>
              <p:cNvGrpSpPr>
                <a:grpSpLocks/>
              </p:cNvGrpSpPr>
              <p:nvPr/>
            </p:nvGrpSpPr>
            <p:grpSpPr bwMode="auto">
              <a:xfrm>
                <a:off x="0" y="1342"/>
                <a:ext cx="2765" cy="690"/>
                <a:chOff x="0" y="1342"/>
                <a:chExt cx="2765" cy="690"/>
              </a:xfrm>
            </p:grpSpPr>
            <p:sp>
              <p:nvSpPr>
                <p:cNvPr id="175127" name="Rectangle 134"/>
                <p:cNvSpPr>
                  <a:spLocks noChangeArrowheads="1"/>
                </p:cNvSpPr>
                <p:nvPr/>
              </p:nvSpPr>
              <p:spPr bwMode="auto">
                <a:xfrm>
                  <a:off x="0"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dirty="0"/>
                    <a:t>2. </a:t>
                  </a:r>
                  <a:r>
                    <a:rPr lang="zh-CN" altLang="en-US" sz="2400" dirty="0"/>
                    <a:t>神不公</a:t>
                  </a:r>
                  <a:r>
                    <a:rPr lang="en-US" altLang="zh-CN" sz="2400" dirty="0"/>
                    <a:t>, </a:t>
                  </a:r>
                  <a:r>
                    <a:rPr lang="zh-CN" altLang="en-US" sz="2400" dirty="0"/>
                    <a:t>不救我脱离苦难</a:t>
                  </a:r>
                  <a:endParaRPr lang="en-US" altLang="zh-CN" sz="2400" dirty="0"/>
                </a:p>
                <a:p>
                  <a:pPr algn="ctr">
                    <a:lnSpc>
                      <a:spcPct val="100000"/>
                    </a:lnSpc>
                  </a:pPr>
                  <a:r>
                    <a:rPr lang="en-US" sz="2400" dirty="0"/>
                    <a:t>(19:6-7; 27:2; cf. 34:5-6)</a:t>
                  </a:r>
                </a:p>
              </p:txBody>
            </p:sp>
            <p:sp>
              <p:nvSpPr>
                <p:cNvPr id="175128" name="Rectangle 148"/>
                <p:cNvSpPr>
                  <a:spLocks noChangeArrowheads="1"/>
                </p:cNvSpPr>
                <p:nvPr/>
              </p:nvSpPr>
              <p:spPr bwMode="auto">
                <a:xfrm>
                  <a:off x="0"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8" name="Group 151"/>
              <p:cNvGrpSpPr>
                <a:grpSpLocks/>
              </p:cNvGrpSpPr>
              <p:nvPr/>
            </p:nvGrpSpPr>
            <p:grpSpPr bwMode="auto">
              <a:xfrm>
                <a:off x="2765" y="1342"/>
                <a:ext cx="2765" cy="690"/>
                <a:chOff x="2765" y="1342"/>
                <a:chExt cx="2765" cy="690"/>
              </a:xfrm>
            </p:grpSpPr>
            <p:sp>
              <p:nvSpPr>
                <p:cNvPr id="175125" name="Rectangle 135"/>
                <p:cNvSpPr>
                  <a:spLocks noChangeArrowheads="1"/>
                </p:cNvSpPr>
                <p:nvPr/>
              </p:nvSpPr>
              <p:spPr bwMode="auto">
                <a:xfrm>
                  <a:off x="2765"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第二次发言</a:t>
                  </a:r>
                  <a:r>
                    <a:rPr lang="en-US" altLang="zh-CN" sz="2400" dirty="0"/>
                    <a:t>: </a:t>
                  </a:r>
                  <a:r>
                    <a:rPr lang="zh-CN" altLang="en-US" sz="2400" dirty="0"/>
                    <a:t>神是公义的 </a:t>
                  </a:r>
                </a:p>
                <a:p>
                  <a:pPr algn="ctr">
                    <a:lnSpc>
                      <a:spcPct val="100000"/>
                    </a:lnSpc>
                  </a:pPr>
                  <a:r>
                    <a:rPr lang="en-US" altLang="zh-CN" sz="2400" dirty="0"/>
                    <a:t>(34</a:t>
                  </a:r>
                  <a:r>
                    <a:rPr lang="zh-CN" altLang="en-US" sz="2400" dirty="0"/>
                    <a:t>章</a:t>
                  </a:r>
                  <a:r>
                    <a:rPr lang="en-US" altLang="zh-CN" sz="2400" dirty="0"/>
                    <a:t>)</a:t>
                  </a:r>
                </a:p>
              </p:txBody>
            </p:sp>
            <p:sp>
              <p:nvSpPr>
                <p:cNvPr id="175126" name="Rectangle 150"/>
                <p:cNvSpPr>
                  <a:spLocks noChangeArrowheads="1"/>
                </p:cNvSpPr>
                <p:nvPr/>
              </p:nvSpPr>
              <p:spPr bwMode="auto">
                <a:xfrm>
                  <a:off x="2765"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19" name="Group 153"/>
              <p:cNvGrpSpPr>
                <a:grpSpLocks/>
              </p:cNvGrpSpPr>
              <p:nvPr/>
            </p:nvGrpSpPr>
            <p:grpSpPr bwMode="auto">
              <a:xfrm>
                <a:off x="0" y="2032"/>
                <a:ext cx="2765" cy="690"/>
                <a:chOff x="0" y="2032"/>
                <a:chExt cx="2765" cy="690"/>
              </a:xfrm>
            </p:grpSpPr>
            <p:sp>
              <p:nvSpPr>
                <p:cNvPr id="175123" name="Rectangle 136"/>
                <p:cNvSpPr>
                  <a:spLocks noChangeArrowheads="1"/>
                </p:cNvSpPr>
                <p:nvPr/>
              </p:nvSpPr>
              <p:spPr bwMode="auto">
                <a:xfrm>
                  <a:off x="0"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dirty="0"/>
                    <a:t>3. </a:t>
                  </a:r>
                  <a:r>
                    <a:rPr lang="zh-CN" altLang="en-US" sz="2400" dirty="0"/>
                    <a:t>神不顾念</a:t>
                  </a:r>
                  <a:r>
                    <a:rPr lang="en-US" altLang="zh-CN" sz="2400" dirty="0"/>
                    <a:t>, </a:t>
                  </a:r>
                  <a:r>
                    <a:rPr lang="zh-CN" altLang="en-US" sz="2400" dirty="0"/>
                    <a:t>不按我的正直待我</a:t>
                  </a:r>
                </a:p>
                <a:p>
                  <a:pPr algn="ctr" eaLnBrk="0" hangingPunct="0">
                    <a:lnSpc>
                      <a:spcPct val="100000"/>
                    </a:lnSpc>
                  </a:pPr>
                  <a:r>
                    <a:rPr lang="en-US" sz="2400" dirty="0"/>
                    <a:t>(10:7; cf. 35:3).</a:t>
                  </a:r>
                </a:p>
              </p:txBody>
            </p:sp>
            <p:sp>
              <p:nvSpPr>
                <p:cNvPr id="175124" name="Rectangle 152"/>
                <p:cNvSpPr>
                  <a:spLocks noChangeArrowheads="1"/>
                </p:cNvSpPr>
                <p:nvPr/>
              </p:nvSpPr>
              <p:spPr bwMode="auto">
                <a:xfrm>
                  <a:off x="0"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5120" name="Group 155"/>
              <p:cNvGrpSpPr>
                <a:grpSpLocks/>
              </p:cNvGrpSpPr>
              <p:nvPr/>
            </p:nvGrpSpPr>
            <p:grpSpPr bwMode="auto">
              <a:xfrm>
                <a:off x="2765" y="2032"/>
                <a:ext cx="2765" cy="690"/>
                <a:chOff x="2765" y="2032"/>
                <a:chExt cx="2765" cy="690"/>
              </a:xfrm>
            </p:grpSpPr>
            <p:sp>
              <p:nvSpPr>
                <p:cNvPr id="175121" name="Rectangle 137"/>
                <p:cNvSpPr>
                  <a:spLocks noChangeArrowheads="1"/>
                </p:cNvSpPr>
                <p:nvPr/>
              </p:nvSpPr>
              <p:spPr bwMode="auto">
                <a:xfrm>
                  <a:off x="2765"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2400" dirty="0"/>
                    <a:t>第三次发言：神的主权 </a:t>
                  </a:r>
                </a:p>
                <a:p>
                  <a:pPr algn="ctr">
                    <a:lnSpc>
                      <a:spcPct val="100000"/>
                    </a:lnSpc>
                  </a:pPr>
                  <a:r>
                    <a:rPr lang="en-US" altLang="zh-CN" sz="2400" dirty="0"/>
                    <a:t>(35</a:t>
                  </a:r>
                  <a:r>
                    <a:rPr lang="zh-CN" altLang="en-US" sz="2400" dirty="0"/>
                    <a:t>章</a:t>
                  </a:r>
                  <a:r>
                    <a:rPr lang="en-US" altLang="zh-CN" sz="2400" dirty="0"/>
                    <a:t>)</a:t>
                  </a:r>
                </a:p>
              </p:txBody>
            </p:sp>
            <p:sp>
              <p:nvSpPr>
                <p:cNvPr id="175122" name="Rectangle 154"/>
                <p:cNvSpPr>
                  <a:spLocks noChangeArrowheads="1"/>
                </p:cNvSpPr>
                <p:nvPr/>
              </p:nvSpPr>
              <p:spPr bwMode="auto">
                <a:xfrm>
                  <a:off x="2765"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sp>
          <p:nvSpPr>
            <p:cNvPr id="175111" name="Rectangle 157"/>
            <p:cNvSpPr>
              <a:spLocks noChangeArrowheads="1"/>
            </p:cNvSpPr>
            <p:nvPr/>
          </p:nvSpPr>
          <p:spPr bwMode="auto">
            <a:xfrm>
              <a:off x="-4" y="-4"/>
              <a:ext cx="5538" cy="2730"/>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sp>
        <p:nvSpPr>
          <p:cNvPr id="175108" name="Text Box 159"/>
          <p:cNvSpPr txBox="1">
            <a:spLocks noChangeArrowheads="1"/>
          </p:cNvSpPr>
          <p:nvPr/>
        </p:nvSpPr>
        <p:spPr bwMode="auto">
          <a:xfrm>
            <a:off x="5105400" y="5600700"/>
            <a:ext cx="37592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sz="1600" b="0"/>
              <a:t>Zuck, </a:t>
            </a:r>
            <a:r>
              <a:rPr lang="en-US" sz="1600" b="0" i="1"/>
              <a:t>Bible Knowledge Commentary</a:t>
            </a:r>
            <a:r>
              <a:rPr lang="en-US" sz="1600" b="0"/>
              <a:t>, 1:756, 755</a:t>
            </a:r>
            <a:endParaRPr lang="en-US" b="0">
              <a:latin typeface="Times New Roman" charset="0"/>
            </a:endParaRPr>
          </a:p>
        </p:txBody>
      </p:sp>
      <p:sp>
        <p:nvSpPr>
          <p:cNvPr id="175109"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359-370</a:t>
            </a:r>
          </a:p>
        </p:txBody>
      </p:sp>
      <p:sp>
        <p:nvSpPr>
          <p:cNvPr id="2" name="Cloud 1"/>
          <p:cNvSpPr/>
          <p:nvPr/>
        </p:nvSpPr>
        <p:spPr bwMode="auto">
          <a:xfrm>
            <a:off x="4283968" y="4365104"/>
            <a:ext cx="4968552" cy="1368152"/>
          </a:xfrm>
          <a:prstGeom prst="cloud">
            <a:avLst/>
          </a:prstGeom>
          <a:noFill/>
          <a:ln w="28575" cap="sq"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spTree>
    <p:extLst>
      <p:ext uri="{BB962C8B-B14F-4D97-AF65-F5344CB8AC3E}">
        <p14:creationId xmlns:p14="http://schemas.microsoft.com/office/powerpoint/2010/main" val="184351113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36</a:t>
            </a:r>
          </a:p>
        </p:txBody>
      </p:sp>
    </p:spTree>
    <p:extLst>
      <p:ext uri="{BB962C8B-B14F-4D97-AF65-F5344CB8AC3E}">
        <p14:creationId xmlns:p14="http://schemas.microsoft.com/office/powerpoint/2010/main" val="190162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对于义人</a:t>
            </a:r>
            <a:r>
              <a:rPr lang="zh-CN" altLang="en-US" sz="5400" b="1" dirty="0">
                <a:solidFill>
                  <a:srgbClr val="FFFF00"/>
                </a:solidFill>
                <a:effectLst>
                  <a:glow rad="127000">
                    <a:schemeClr val="tx1"/>
                  </a:glow>
                </a:effectLst>
                <a:latin typeface="Arial" charset="0"/>
                <a:ea typeface="ＭＳ Ｐゴシック" charset="0"/>
              </a:rPr>
              <a:t>受苦</a:t>
            </a:r>
            <a:r>
              <a:rPr lang="zh-CN" altLang="en-US" sz="5400" b="1" dirty="0">
                <a:effectLst>
                  <a:glow rad="127000">
                    <a:schemeClr val="tx1"/>
                  </a:glow>
                </a:effectLst>
                <a:latin typeface="Arial" charset="0"/>
                <a:ea typeface="ＭＳ Ｐゴシック" charset="0"/>
                <a:cs typeface="ＭＳ Ｐゴシック" charset="0"/>
              </a:rPr>
              <a:t>合理的回应是什么？</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250330051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4082" name="Group 369"/>
          <p:cNvGrpSpPr>
            <a:grpSpLocks/>
          </p:cNvGrpSpPr>
          <p:nvPr/>
        </p:nvGrpSpPr>
        <p:grpSpPr bwMode="auto">
          <a:xfrm>
            <a:off x="179388" y="981075"/>
            <a:ext cx="8791575" cy="5778500"/>
            <a:chOff x="-4" y="-4"/>
            <a:chExt cx="5538" cy="4880"/>
          </a:xfrm>
        </p:grpSpPr>
        <p:grpSp>
          <p:nvGrpSpPr>
            <p:cNvPr id="174085" name="Group 367"/>
            <p:cNvGrpSpPr>
              <a:grpSpLocks/>
            </p:cNvGrpSpPr>
            <p:nvPr/>
          </p:nvGrpSpPr>
          <p:grpSpPr bwMode="auto">
            <a:xfrm>
              <a:off x="0" y="0"/>
              <a:ext cx="5530" cy="4872"/>
              <a:chOff x="0" y="0"/>
              <a:chExt cx="5530" cy="4872"/>
            </a:xfrm>
          </p:grpSpPr>
          <p:grpSp>
            <p:nvGrpSpPr>
              <p:cNvPr id="174087" name="Group 278"/>
              <p:cNvGrpSpPr>
                <a:grpSpLocks/>
              </p:cNvGrpSpPr>
              <p:nvPr/>
            </p:nvGrpSpPr>
            <p:grpSpPr bwMode="auto">
              <a:xfrm>
                <a:off x="0" y="0"/>
                <a:ext cx="1106" cy="480"/>
                <a:chOff x="0" y="0"/>
                <a:chExt cx="1106" cy="480"/>
              </a:xfrm>
            </p:grpSpPr>
            <p:sp>
              <p:nvSpPr>
                <p:cNvPr id="52456" name="Rectangle 232"/>
                <p:cNvSpPr>
                  <a:spLocks noChangeArrowheads="1"/>
                </p:cNvSpPr>
                <p:nvPr/>
              </p:nvSpPr>
              <p:spPr bwMode="auto">
                <a:xfrm>
                  <a:off x="0" y="0"/>
                  <a:ext cx="1106" cy="48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b="0">
                      <a:latin typeface="ＭＳ Ｐゴシック" charset="0"/>
                      <a:cs typeface="Times New Roman" charset="0"/>
                    </a:rPr>
                    <a:t> </a:t>
                  </a:r>
                </a:p>
                <a:p>
                  <a:pPr algn="ctr" eaLnBrk="0" hangingPunct="0">
                    <a:lnSpc>
                      <a:spcPct val="100000"/>
                    </a:lnSpc>
                  </a:pPr>
                  <a:endParaRPr lang="zh-CN" altLang="en-US" sz="1800" b="0">
                    <a:latin typeface="ＭＳ Ｐゴシック" charset="0"/>
                    <a:cs typeface="Times New Roman" charset="0"/>
                  </a:endParaRPr>
                </a:p>
              </p:txBody>
            </p:sp>
            <p:sp>
              <p:nvSpPr>
                <p:cNvPr id="52501" name="Rectangle 277"/>
                <p:cNvSpPr>
                  <a:spLocks noChangeArrowheads="1"/>
                </p:cNvSpPr>
                <p:nvPr/>
              </p:nvSpPr>
              <p:spPr bwMode="auto">
                <a:xfrm>
                  <a:off x="0" y="0"/>
                  <a:ext cx="1106" cy="480"/>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88" name="Group 280"/>
              <p:cNvGrpSpPr>
                <a:grpSpLocks/>
              </p:cNvGrpSpPr>
              <p:nvPr/>
            </p:nvGrpSpPr>
            <p:grpSpPr bwMode="auto">
              <a:xfrm>
                <a:off x="1106" y="0"/>
                <a:ext cx="1106" cy="480"/>
                <a:chOff x="1106" y="0"/>
                <a:chExt cx="1106" cy="480"/>
              </a:xfrm>
            </p:grpSpPr>
            <p:sp>
              <p:nvSpPr>
                <p:cNvPr id="52457" name="Rectangle 233"/>
                <p:cNvSpPr>
                  <a:spLocks noChangeArrowheads="1"/>
                </p:cNvSpPr>
                <p:nvPr/>
              </p:nvSpPr>
              <p:spPr bwMode="auto">
                <a:xfrm>
                  <a:off x="1106"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E9E2B6"/>
                      </a:solidFill>
                      <a:latin typeface="ＭＳ Ｐゴシック" charset="0"/>
                      <a:cs typeface="Times New Roman" charset="0"/>
                    </a:rPr>
                    <a:t>以利法</a:t>
                  </a:r>
                  <a:endParaRPr lang="zh-CN" altLang="en-US" sz="1800" b="0">
                    <a:solidFill>
                      <a:srgbClr val="E9E2B6"/>
                    </a:solidFill>
                    <a:latin typeface="ＭＳ Ｐゴシック" charset="0"/>
                    <a:cs typeface="Times New Roman" charset="0"/>
                  </a:endParaRPr>
                </a:p>
              </p:txBody>
            </p:sp>
            <p:sp>
              <p:nvSpPr>
                <p:cNvPr id="52503" name="Rectangle 279"/>
                <p:cNvSpPr>
                  <a:spLocks noChangeArrowheads="1"/>
                </p:cNvSpPr>
                <p:nvPr/>
              </p:nvSpPr>
              <p:spPr bwMode="auto">
                <a:xfrm>
                  <a:off x="1106" y="0"/>
                  <a:ext cx="1106" cy="480"/>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89" name="Group 282"/>
              <p:cNvGrpSpPr>
                <a:grpSpLocks/>
              </p:cNvGrpSpPr>
              <p:nvPr/>
            </p:nvGrpSpPr>
            <p:grpSpPr bwMode="auto">
              <a:xfrm>
                <a:off x="2212" y="0"/>
                <a:ext cx="1106" cy="480"/>
                <a:chOff x="2212" y="0"/>
                <a:chExt cx="1106" cy="480"/>
              </a:xfrm>
            </p:grpSpPr>
            <p:sp>
              <p:nvSpPr>
                <p:cNvPr id="52458" name="Rectangle 234"/>
                <p:cNvSpPr>
                  <a:spLocks noChangeArrowheads="1"/>
                </p:cNvSpPr>
                <p:nvPr/>
              </p:nvSpPr>
              <p:spPr bwMode="auto">
                <a:xfrm>
                  <a:off x="2212"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E9E2B6"/>
                      </a:solidFill>
                      <a:latin typeface="ＭＳ Ｐゴシック" charset="0"/>
                      <a:cs typeface="Times New Roman" charset="0"/>
                    </a:rPr>
                    <a:t>比勒达</a:t>
                  </a:r>
                  <a:endParaRPr lang="zh-CN" altLang="en-US" sz="1800" b="0">
                    <a:solidFill>
                      <a:srgbClr val="E9E2B6"/>
                    </a:solidFill>
                    <a:latin typeface="ＭＳ Ｐゴシック" charset="0"/>
                    <a:cs typeface="Times New Roman" charset="0"/>
                  </a:endParaRPr>
                </a:p>
              </p:txBody>
            </p:sp>
            <p:sp>
              <p:nvSpPr>
                <p:cNvPr id="52505" name="Rectangle 281"/>
                <p:cNvSpPr>
                  <a:spLocks noChangeArrowheads="1"/>
                </p:cNvSpPr>
                <p:nvPr/>
              </p:nvSpPr>
              <p:spPr bwMode="auto">
                <a:xfrm>
                  <a:off x="2212" y="0"/>
                  <a:ext cx="1106" cy="480"/>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90" name="Group 284"/>
              <p:cNvGrpSpPr>
                <a:grpSpLocks/>
              </p:cNvGrpSpPr>
              <p:nvPr/>
            </p:nvGrpSpPr>
            <p:grpSpPr bwMode="auto">
              <a:xfrm>
                <a:off x="3318" y="0"/>
                <a:ext cx="1106" cy="480"/>
                <a:chOff x="3318" y="0"/>
                <a:chExt cx="1106" cy="480"/>
              </a:xfrm>
            </p:grpSpPr>
            <p:sp>
              <p:nvSpPr>
                <p:cNvPr id="52459" name="Rectangle 235"/>
                <p:cNvSpPr>
                  <a:spLocks noChangeArrowheads="1"/>
                </p:cNvSpPr>
                <p:nvPr/>
              </p:nvSpPr>
              <p:spPr bwMode="auto">
                <a:xfrm>
                  <a:off x="3318"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1800">
                      <a:solidFill>
                        <a:srgbClr val="E9E2B6"/>
                      </a:solidFill>
                      <a:latin typeface="ＭＳ Ｐゴシック" charset="0"/>
                      <a:ea typeface="宋体" charset="0"/>
                      <a:cs typeface="宋体" charset="0"/>
                    </a:rPr>
                    <a:t>琐法</a:t>
                  </a:r>
                  <a:endParaRPr lang="zh-CN" altLang="en-US" sz="1800" b="0">
                    <a:solidFill>
                      <a:srgbClr val="E9E2B6"/>
                    </a:solidFill>
                    <a:latin typeface="ＭＳ Ｐゴシック" charset="0"/>
                    <a:ea typeface="宋体" charset="0"/>
                    <a:cs typeface="宋体" charset="0"/>
                  </a:endParaRPr>
                </a:p>
              </p:txBody>
            </p:sp>
            <p:sp>
              <p:nvSpPr>
                <p:cNvPr id="52507" name="Rectangle 283"/>
                <p:cNvSpPr>
                  <a:spLocks noChangeArrowheads="1"/>
                </p:cNvSpPr>
                <p:nvPr/>
              </p:nvSpPr>
              <p:spPr bwMode="auto">
                <a:xfrm>
                  <a:off x="3318" y="0"/>
                  <a:ext cx="1106" cy="480"/>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91" name="Group 286"/>
              <p:cNvGrpSpPr>
                <a:grpSpLocks/>
              </p:cNvGrpSpPr>
              <p:nvPr/>
            </p:nvGrpSpPr>
            <p:grpSpPr bwMode="auto">
              <a:xfrm>
                <a:off x="4424" y="0"/>
                <a:ext cx="1106" cy="480"/>
                <a:chOff x="4424" y="0"/>
                <a:chExt cx="1106" cy="480"/>
              </a:xfrm>
            </p:grpSpPr>
            <p:sp>
              <p:nvSpPr>
                <p:cNvPr id="52460" name="Rectangle 236"/>
                <p:cNvSpPr>
                  <a:spLocks noChangeArrowheads="1"/>
                </p:cNvSpPr>
                <p:nvPr/>
              </p:nvSpPr>
              <p:spPr bwMode="auto">
                <a:xfrm>
                  <a:off x="4424"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dirty="0">
                      <a:solidFill>
                        <a:srgbClr val="E9E2B6"/>
                      </a:solidFill>
                      <a:latin typeface="ＭＳ Ｐゴシック" charset="0"/>
                      <a:cs typeface="Times New Roman" charset="0"/>
                    </a:rPr>
                    <a:t>以利户</a:t>
                  </a:r>
                  <a:endParaRPr lang="zh-CN" altLang="en-US" sz="1800" b="0" dirty="0">
                    <a:solidFill>
                      <a:srgbClr val="E9E2B6"/>
                    </a:solidFill>
                    <a:latin typeface="ＭＳ Ｐゴシック" charset="0"/>
                    <a:cs typeface="Times New Roman" charset="0"/>
                  </a:endParaRPr>
                </a:p>
              </p:txBody>
            </p:sp>
            <p:sp>
              <p:nvSpPr>
                <p:cNvPr id="52509" name="Rectangle 285"/>
                <p:cNvSpPr>
                  <a:spLocks noChangeArrowheads="1"/>
                </p:cNvSpPr>
                <p:nvPr/>
              </p:nvSpPr>
              <p:spPr bwMode="auto">
                <a:xfrm>
                  <a:off x="4424" y="0"/>
                  <a:ext cx="1106" cy="480"/>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92" name="Group 288"/>
              <p:cNvGrpSpPr>
                <a:grpSpLocks/>
              </p:cNvGrpSpPr>
              <p:nvPr/>
            </p:nvGrpSpPr>
            <p:grpSpPr bwMode="auto">
              <a:xfrm>
                <a:off x="0" y="480"/>
                <a:ext cx="1106" cy="556"/>
                <a:chOff x="0" y="480"/>
                <a:chExt cx="1106" cy="556"/>
              </a:xfrm>
            </p:grpSpPr>
            <p:sp>
              <p:nvSpPr>
                <p:cNvPr id="52461" name="Rectangle 237"/>
                <p:cNvSpPr>
                  <a:spLocks noChangeArrowheads="1"/>
                </p:cNvSpPr>
                <p:nvPr/>
              </p:nvSpPr>
              <p:spPr bwMode="auto">
                <a:xfrm>
                  <a:off x="0" y="48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E9E2B6"/>
                      </a:solidFill>
                      <a:latin typeface="ＭＳ Ｐゴシック" charset="0"/>
                      <a:ea typeface="宋体" charset="0"/>
                      <a:cs typeface="宋体" charset="0"/>
                    </a:rPr>
                    <a:t>角色</a:t>
                  </a:r>
                </a:p>
              </p:txBody>
            </p:sp>
            <p:sp>
              <p:nvSpPr>
                <p:cNvPr id="52511" name="Rectangle 287"/>
                <p:cNvSpPr>
                  <a:spLocks noChangeArrowheads="1"/>
                </p:cNvSpPr>
                <p:nvPr/>
              </p:nvSpPr>
              <p:spPr bwMode="auto">
                <a:xfrm>
                  <a:off x="0" y="480"/>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93" name="Group 290"/>
              <p:cNvGrpSpPr>
                <a:grpSpLocks/>
              </p:cNvGrpSpPr>
              <p:nvPr/>
            </p:nvGrpSpPr>
            <p:grpSpPr bwMode="auto">
              <a:xfrm>
                <a:off x="1106" y="480"/>
                <a:ext cx="1106" cy="556"/>
                <a:chOff x="1106" y="480"/>
                <a:chExt cx="1106" cy="556"/>
              </a:xfrm>
            </p:grpSpPr>
            <p:sp>
              <p:nvSpPr>
                <p:cNvPr id="52462" name="Rectangle 238"/>
                <p:cNvSpPr>
                  <a:spLocks noChangeArrowheads="1"/>
                </p:cNvSpPr>
                <p:nvPr/>
              </p:nvSpPr>
              <p:spPr bwMode="auto">
                <a:xfrm>
                  <a:off x="1106" y="480"/>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神学家</a:t>
                  </a:r>
                  <a:endParaRPr lang="zh-CN" altLang="en-US" sz="1800" b="0">
                    <a:latin typeface="ＭＳ Ｐゴシック" charset="0"/>
                    <a:cs typeface="Times New Roman" charset="0"/>
                  </a:endParaRPr>
                </a:p>
              </p:txBody>
            </p:sp>
            <p:sp>
              <p:nvSpPr>
                <p:cNvPr id="52513" name="Rectangle 289"/>
                <p:cNvSpPr>
                  <a:spLocks noChangeArrowheads="1"/>
                </p:cNvSpPr>
                <p:nvPr/>
              </p:nvSpPr>
              <p:spPr bwMode="auto">
                <a:xfrm>
                  <a:off x="1106" y="480"/>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94" name="Group 292"/>
              <p:cNvGrpSpPr>
                <a:grpSpLocks/>
              </p:cNvGrpSpPr>
              <p:nvPr/>
            </p:nvGrpSpPr>
            <p:grpSpPr bwMode="auto">
              <a:xfrm>
                <a:off x="2212" y="480"/>
                <a:ext cx="1106" cy="556"/>
                <a:chOff x="2212" y="480"/>
                <a:chExt cx="1106" cy="556"/>
              </a:xfrm>
            </p:grpSpPr>
            <p:sp>
              <p:nvSpPr>
                <p:cNvPr id="52463" name="Rectangle 239"/>
                <p:cNvSpPr>
                  <a:spLocks noChangeArrowheads="1"/>
                </p:cNvSpPr>
                <p:nvPr/>
              </p:nvSpPr>
              <p:spPr bwMode="auto">
                <a:xfrm>
                  <a:off x="2212" y="480"/>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历史学家</a:t>
                  </a:r>
                </a:p>
                <a:p>
                  <a:pPr algn="ctr">
                    <a:lnSpc>
                      <a:spcPct val="100000"/>
                    </a:lnSpc>
                  </a:pPr>
                  <a:r>
                    <a:rPr lang="zh-CN" altLang="en-US" sz="1800">
                      <a:latin typeface="ＭＳ Ｐゴシック" charset="0"/>
                      <a:cs typeface="Times New Roman" charset="0"/>
                    </a:rPr>
                    <a:t>律法家</a:t>
                  </a:r>
                  <a:endParaRPr lang="en-US" altLang="zh-CN" sz="1800" b="0">
                    <a:latin typeface="ＭＳ Ｐゴシック" charset="0"/>
                    <a:cs typeface="Times New Roman" charset="0"/>
                  </a:endParaRPr>
                </a:p>
              </p:txBody>
            </p:sp>
            <p:sp>
              <p:nvSpPr>
                <p:cNvPr id="52515" name="Rectangle 291"/>
                <p:cNvSpPr>
                  <a:spLocks noChangeArrowheads="1"/>
                </p:cNvSpPr>
                <p:nvPr/>
              </p:nvSpPr>
              <p:spPr bwMode="auto">
                <a:xfrm>
                  <a:off x="2212" y="480"/>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95" name="Group 294"/>
              <p:cNvGrpSpPr>
                <a:grpSpLocks/>
              </p:cNvGrpSpPr>
              <p:nvPr/>
            </p:nvGrpSpPr>
            <p:grpSpPr bwMode="auto">
              <a:xfrm>
                <a:off x="3318" y="480"/>
                <a:ext cx="1106" cy="556"/>
                <a:chOff x="3318" y="480"/>
                <a:chExt cx="1106" cy="556"/>
              </a:xfrm>
            </p:grpSpPr>
            <p:sp>
              <p:nvSpPr>
                <p:cNvPr id="52464" name="Rectangle 240"/>
                <p:cNvSpPr>
                  <a:spLocks noChangeArrowheads="1"/>
                </p:cNvSpPr>
                <p:nvPr/>
              </p:nvSpPr>
              <p:spPr bwMode="auto">
                <a:xfrm>
                  <a:off x="3318" y="480"/>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伦理学家</a:t>
                  </a:r>
                </a:p>
                <a:p>
                  <a:pPr algn="ctr">
                    <a:lnSpc>
                      <a:spcPct val="100000"/>
                    </a:lnSpc>
                  </a:pPr>
                  <a:r>
                    <a:rPr lang="zh-CN" altLang="en-US" sz="1800">
                      <a:latin typeface="ＭＳ Ｐゴシック" charset="0"/>
                      <a:cs typeface="Times New Roman" charset="0"/>
                    </a:rPr>
                    <a:t>教条主义者</a:t>
                  </a:r>
                  <a:endParaRPr lang="zh-CN" altLang="en-US" sz="1800" b="0">
                    <a:latin typeface="ＭＳ Ｐゴシック" charset="0"/>
                    <a:cs typeface="Times New Roman" charset="0"/>
                  </a:endParaRPr>
                </a:p>
              </p:txBody>
            </p:sp>
            <p:sp>
              <p:nvSpPr>
                <p:cNvPr id="52517" name="Rectangle 293"/>
                <p:cNvSpPr>
                  <a:spLocks noChangeArrowheads="1"/>
                </p:cNvSpPr>
                <p:nvPr/>
              </p:nvSpPr>
              <p:spPr bwMode="auto">
                <a:xfrm>
                  <a:off x="3318" y="480"/>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96" name="Group 296"/>
              <p:cNvGrpSpPr>
                <a:grpSpLocks/>
              </p:cNvGrpSpPr>
              <p:nvPr/>
            </p:nvGrpSpPr>
            <p:grpSpPr bwMode="auto">
              <a:xfrm>
                <a:off x="4424" y="480"/>
                <a:ext cx="1106" cy="556"/>
                <a:chOff x="4424" y="480"/>
                <a:chExt cx="1106" cy="556"/>
              </a:xfrm>
            </p:grpSpPr>
            <p:sp>
              <p:nvSpPr>
                <p:cNvPr id="52465" name="Rectangle 241"/>
                <p:cNvSpPr>
                  <a:spLocks noChangeArrowheads="1"/>
                </p:cNvSpPr>
                <p:nvPr/>
              </p:nvSpPr>
              <p:spPr bwMode="auto">
                <a:xfrm>
                  <a:off x="4424" y="480"/>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年轻的神学家</a:t>
                  </a:r>
                </a:p>
                <a:p>
                  <a:pPr algn="ctr">
                    <a:lnSpc>
                      <a:spcPct val="100000"/>
                    </a:lnSpc>
                  </a:pPr>
                  <a:r>
                    <a:rPr lang="en-US" altLang="zh-CN" sz="1800">
                      <a:latin typeface="ＭＳ Ｐゴシック" charset="0"/>
                      <a:cs typeface="Times New Roman" charset="0"/>
                    </a:rPr>
                    <a:t> </a:t>
                  </a:r>
                  <a:r>
                    <a:rPr lang="zh-CN" altLang="en-US" sz="1800">
                      <a:latin typeface="ＭＳ Ｐゴシック" charset="0"/>
                      <a:cs typeface="Times New Roman" charset="0"/>
                    </a:rPr>
                    <a:t>智者</a:t>
                  </a:r>
                  <a:endParaRPr lang="en-US" altLang="zh-CN" sz="1800" b="0">
                    <a:latin typeface="ＭＳ Ｐゴシック" charset="0"/>
                    <a:cs typeface="Times New Roman" charset="0"/>
                  </a:endParaRPr>
                </a:p>
              </p:txBody>
            </p:sp>
            <p:sp>
              <p:nvSpPr>
                <p:cNvPr id="52519" name="Rectangle 295"/>
                <p:cNvSpPr>
                  <a:spLocks noChangeArrowheads="1"/>
                </p:cNvSpPr>
                <p:nvPr/>
              </p:nvSpPr>
              <p:spPr bwMode="auto">
                <a:xfrm>
                  <a:off x="4424" y="480"/>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97" name="Group 298"/>
              <p:cNvGrpSpPr>
                <a:grpSpLocks/>
              </p:cNvGrpSpPr>
              <p:nvPr/>
            </p:nvGrpSpPr>
            <p:grpSpPr bwMode="auto">
              <a:xfrm>
                <a:off x="0" y="1036"/>
                <a:ext cx="1106" cy="556"/>
                <a:chOff x="0" y="1036"/>
                <a:chExt cx="1106" cy="556"/>
              </a:xfrm>
            </p:grpSpPr>
            <p:sp>
              <p:nvSpPr>
                <p:cNvPr id="52466" name="Rectangle 242"/>
                <p:cNvSpPr>
                  <a:spLocks noChangeArrowheads="1"/>
                </p:cNvSpPr>
                <p:nvPr/>
              </p:nvSpPr>
              <p:spPr bwMode="auto">
                <a:xfrm>
                  <a:off x="0" y="1036"/>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E9E2B6"/>
                      </a:solidFill>
                      <a:latin typeface="ＭＳ Ｐゴシック" charset="0"/>
                      <a:ea typeface="宋体" charset="0"/>
                      <a:cs typeface="宋体" charset="0"/>
                    </a:rPr>
                    <a:t>依据</a:t>
                  </a:r>
                </a:p>
              </p:txBody>
            </p:sp>
            <p:sp>
              <p:nvSpPr>
                <p:cNvPr id="52521" name="Rectangle 297"/>
                <p:cNvSpPr>
                  <a:spLocks noChangeArrowheads="1"/>
                </p:cNvSpPr>
                <p:nvPr/>
              </p:nvSpPr>
              <p:spPr bwMode="auto">
                <a:xfrm>
                  <a:off x="0" y="1036"/>
                  <a:ext cx="1106" cy="55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98" name="Group 300"/>
              <p:cNvGrpSpPr>
                <a:grpSpLocks/>
              </p:cNvGrpSpPr>
              <p:nvPr/>
            </p:nvGrpSpPr>
            <p:grpSpPr bwMode="auto">
              <a:xfrm>
                <a:off x="1106" y="1036"/>
                <a:ext cx="1106" cy="556"/>
                <a:chOff x="1106" y="1036"/>
                <a:chExt cx="1106" cy="556"/>
              </a:xfrm>
            </p:grpSpPr>
            <p:sp>
              <p:nvSpPr>
                <p:cNvPr id="52467" name="Rectangle 243"/>
                <p:cNvSpPr>
                  <a:spLocks noChangeArrowheads="1"/>
                </p:cNvSpPr>
                <p:nvPr/>
              </p:nvSpPr>
              <p:spPr bwMode="auto">
                <a:xfrm>
                  <a:off x="1106" y="1036"/>
                  <a:ext cx="1106" cy="55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观察</a:t>
                  </a:r>
                  <a:r>
                    <a:rPr lang="en-US" altLang="zh-CN" sz="1800">
                      <a:latin typeface="ＭＳ Ｐゴシック" charset="0"/>
                      <a:cs typeface="Times New Roman" charset="0"/>
                    </a:rPr>
                    <a:t>, </a:t>
                  </a:r>
                  <a:r>
                    <a:rPr lang="zh-CN" altLang="en-US" sz="1800">
                      <a:latin typeface="ＭＳ Ｐゴシック" charset="0"/>
                      <a:cs typeface="Times New Roman" charset="0"/>
                    </a:rPr>
                    <a:t>经验</a:t>
                  </a:r>
                  <a:endParaRPr lang="en-US" altLang="zh-CN" sz="1800" b="0">
                    <a:latin typeface="ＭＳ Ｐゴシック" charset="0"/>
                    <a:cs typeface="Times New Roman" charset="0"/>
                  </a:endParaRPr>
                </a:p>
              </p:txBody>
            </p:sp>
            <p:sp>
              <p:nvSpPr>
                <p:cNvPr id="52523" name="Rectangle 299"/>
                <p:cNvSpPr>
                  <a:spLocks noChangeArrowheads="1"/>
                </p:cNvSpPr>
                <p:nvPr/>
              </p:nvSpPr>
              <p:spPr bwMode="auto">
                <a:xfrm>
                  <a:off x="1106" y="1036"/>
                  <a:ext cx="1106" cy="55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099" name="Group 302"/>
              <p:cNvGrpSpPr>
                <a:grpSpLocks/>
              </p:cNvGrpSpPr>
              <p:nvPr/>
            </p:nvGrpSpPr>
            <p:grpSpPr bwMode="auto">
              <a:xfrm>
                <a:off x="2212" y="1036"/>
                <a:ext cx="1106" cy="556"/>
                <a:chOff x="2212" y="1036"/>
                <a:chExt cx="1106" cy="556"/>
              </a:xfrm>
            </p:grpSpPr>
            <p:sp>
              <p:nvSpPr>
                <p:cNvPr id="52468" name="Rectangle 244"/>
                <p:cNvSpPr>
                  <a:spLocks noChangeArrowheads="1"/>
                </p:cNvSpPr>
                <p:nvPr/>
              </p:nvSpPr>
              <p:spPr bwMode="auto">
                <a:xfrm>
                  <a:off x="2212" y="1036"/>
                  <a:ext cx="1106" cy="55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ea typeface="宋体" charset="0"/>
                      <a:cs typeface="宋体" charset="0"/>
                    </a:rPr>
                    <a:t>传统</a:t>
                  </a:r>
                </a:p>
              </p:txBody>
            </p:sp>
            <p:sp>
              <p:nvSpPr>
                <p:cNvPr id="52525" name="Rectangle 301"/>
                <p:cNvSpPr>
                  <a:spLocks noChangeArrowheads="1"/>
                </p:cNvSpPr>
                <p:nvPr/>
              </p:nvSpPr>
              <p:spPr bwMode="auto">
                <a:xfrm>
                  <a:off x="2212" y="1036"/>
                  <a:ext cx="1106" cy="55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00" name="Group 304"/>
              <p:cNvGrpSpPr>
                <a:grpSpLocks/>
              </p:cNvGrpSpPr>
              <p:nvPr/>
            </p:nvGrpSpPr>
            <p:grpSpPr bwMode="auto">
              <a:xfrm>
                <a:off x="3318" y="1036"/>
                <a:ext cx="1106" cy="556"/>
                <a:chOff x="3318" y="1036"/>
                <a:chExt cx="1106" cy="556"/>
              </a:xfrm>
            </p:grpSpPr>
            <p:sp>
              <p:nvSpPr>
                <p:cNvPr id="52469" name="Rectangle 245"/>
                <p:cNvSpPr>
                  <a:spLocks noChangeArrowheads="1"/>
                </p:cNvSpPr>
                <p:nvPr/>
              </p:nvSpPr>
              <p:spPr bwMode="auto">
                <a:xfrm>
                  <a:off x="3318" y="1036"/>
                  <a:ext cx="1106" cy="55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ea typeface="宋体" charset="0"/>
                      <a:cs typeface="宋体" charset="0"/>
                    </a:rPr>
                    <a:t>假设</a:t>
                  </a:r>
                </a:p>
              </p:txBody>
            </p:sp>
            <p:sp>
              <p:nvSpPr>
                <p:cNvPr id="52527" name="Rectangle 303"/>
                <p:cNvSpPr>
                  <a:spLocks noChangeArrowheads="1"/>
                </p:cNvSpPr>
                <p:nvPr/>
              </p:nvSpPr>
              <p:spPr bwMode="auto">
                <a:xfrm>
                  <a:off x="3318" y="1036"/>
                  <a:ext cx="1106" cy="55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01" name="Group 306"/>
              <p:cNvGrpSpPr>
                <a:grpSpLocks/>
              </p:cNvGrpSpPr>
              <p:nvPr/>
            </p:nvGrpSpPr>
            <p:grpSpPr bwMode="auto">
              <a:xfrm>
                <a:off x="4424" y="1036"/>
                <a:ext cx="1106" cy="556"/>
                <a:chOff x="4424" y="1036"/>
                <a:chExt cx="1106" cy="556"/>
              </a:xfrm>
            </p:grpSpPr>
            <p:sp>
              <p:nvSpPr>
                <p:cNvPr id="52470" name="Rectangle 246"/>
                <p:cNvSpPr>
                  <a:spLocks noChangeArrowheads="1"/>
                </p:cNvSpPr>
                <p:nvPr/>
              </p:nvSpPr>
              <p:spPr bwMode="auto">
                <a:xfrm>
                  <a:off x="4424" y="1036"/>
                  <a:ext cx="1106" cy="55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ea typeface="宋体" charset="0"/>
                      <a:cs typeface="宋体" charset="0"/>
                    </a:rPr>
                    <a:t>教育</a:t>
                  </a:r>
                </a:p>
              </p:txBody>
            </p:sp>
            <p:sp>
              <p:nvSpPr>
                <p:cNvPr id="52529" name="Rectangle 305"/>
                <p:cNvSpPr>
                  <a:spLocks noChangeArrowheads="1"/>
                </p:cNvSpPr>
                <p:nvPr/>
              </p:nvSpPr>
              <p:spPr bwMode="auto">
                <a:xfrm>
                  <a:off x="4424" y="1036"/>
                  <a:ext cx="1106" cy="55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02" name="Group 308"/>
              <p:cNvGrpSpPr>
                <a:grpSpLocks/>
              </p:cNvGrpSpPr>
              <p:nvPr/>
            </p:nvGrpSpPr>
            <p:grpSpPr bwMode="auto">
              <a:xfrm>
                <a:off x="0" y="1592"/>
                <a:ext cx="1106" cy="556"/>
                <a:chOff x="0" y="1592"/>
                <a:chExt cx="1106" cy="556"/>
              </a:xfrm>
            </p:grpSpPr>
            <p:sp>
              <p:nvSpPr>
                <p:cNvPr id="52471" name="Rectangle 247"/>
                <p:cNvSpPr>
                  <a:spLocks noChangeArrowheads="1"/>
                </p:cNvSpPr>
                <p:nvPr/>
              </p:nvSpPr>
              <p:spPr bwMode="auto">
                <a:xfrm>
                  <a:off x="0" y="159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E9E2B6"/>
                      </a:solidFill>
                      <a:latin typeface="ＭＳ Ｐゴシック" charset="0"/>
                      <a:cs typeface="Times New Roman" charset="0"/>
                    </a:rPr>
                    <a:t>个性</a:t>
                  </a:r>
                  <a:endParaRPr lang="zh-CN" altLang="en-US" sz="1800" b="0">
                    <a:solidFill>
                      <a:srgbClr val="E9E2B6"/>
                    </a:solidFill>
                    <a:latin typeface="ＭＳ Ｐゴシック" charset="0"/>
                    <a:cs typeface="Times New Roman" charset="0"/>
                  </a:endParaRPr>
                </a:p>
              </p:txBody>
            </p:sp>
            <p:sp>
              <p:nvSpPr>
                <p:cNvPr id="52531" name="Rectangle 307"/>
                <p:cNvSpPr>
                  <a:spLocks noChangeArrowheads="1"/>
                </p:cNvSpPr>
                <p:nvPr/>
              </p:nvSpPr>
              <p:spPr bwMode="auto">
                <a:xfrm>
                  <a:off x="0" y="1590"/>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03" name="Group 310"/>
              <p:cNvGrpSpPr>
                <a:grpSpLocks/>
              </p:cNvGrpSpPr>
              <p:nvPr/>
            </p:nvGrpSpPr>
            <p:grpSpPr bwMode="auto">
              <a:xfrm>
                <a:off x="1106" y="1592"/>
                <a:ext cx="1106" cy="556"/>
                <a:chOff x="1106" y="1592"/>
                <a:chExt cx="1106" cy="556"/>
              </a:xfrm>
            </p:grpSpPr>
            <p:sp>
              <p:nvSpPr>
                <p:cNvPr id="52472" name="Rectangle 248"/>
                <p:cNvSpPr>
                  <a:spLocks noChangeArrowheads="1"/>
                </p:cNvSpPr>
                <p:nvPr/>
              </p:nvSpPr>
              <p:spPr bwMode="auto">
                <a:xfrm>
                  <a:off x="1106" y="1590"/>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pPr>
                  <a:r>
                    <a:rPr lang="zh-CN" altLang="en-US" sz="1800">
                      <a:latin typeface="ＭＳ Ｐゴシック" charset="0"/>
                      <a:ea typeface="宋体" charset="0"/>
                      <a:cs typeface="宋体" charset="0"/>
                    </a:rPr>
                    <a:t>慎重的</a:t>
                  </a:r>
                  <a:r>
                    <a:rPr lang="en-US" altLang="zh-CN" sz="1800">
                      <a:latin typeface="ＭＳ Ｐゴシック" charset="0"/>
                      <a:ea typeface="宋体" charset="0"/>
                      <a:cs typeface="宋体" charset="0"/>
                    </a:rPr>
                    <a:t>,</a:t>
                  </a:r>
                </a:p>
                <a:p>
                  <a:pPr algn="ctr">
                    <a:lnSpc>
                      <a:spcPct val="100000"/>
                    </a:lnSpc>
                  </a:pPr>
                  <a:r>
                    <a:rPr lang="zh-CN" altLang="en-US" sz="1800">
                      <a:latin typeface="ＭＳ Ｐゴシック" charset="0"/>
                      <a:ea typeface="宋体" charset="0"/>
                      <a:cs typeface="宋体" charset="0"/>
                    </a:rPr>
                    <a:t>能体谅他人的</a:t>
                  </a:r>
                </a:p>
              </p:txBody>
            </p:sp>
            <p:sp>
              <p:nvSpPr>
                <p:cNvPr id="52533" name="Rectangle 309"/>
                <p:cNvSpPr>
                  <a:spLocks noChangeArrowheads="1"/>
                </p:cNvSpPr>
                <p:nvPr/>
              </p:nvSpPr>
              <p:spPr bwMode="auto">
                <a:xfrm>
                  <a:off x="1106" y="1590"/>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04" name="Group 312"/>
              <p:cNvGrpSpPr>
                <a:grpSpLocks/>
              </p:cNvGrpSpPr>
              <p:nvPr/>
            </p:nvGrpSpPr>
            <p:grpSpPr bwMode="auto">
              <a:xfrm>
                <a:off x="2212" y="1592"/>
                <a:ext cx="1106" cy="556"/>
                <a:chOff x="2212" y="1592"/>
                <a:chExt cx="1106" cy="556"/>
              </a:xfrm>
            </p:grpSpPr>
            <p:sp>
              <p:nvSpPr>
                <p:cNvPr id="52473" name="Rectangle 249"/>
                <p:cNvSpPr>
                  <a:spLocks noChangeArrowheads="1"/>
                </p:cNvSpPr>
                <p:nvPr/>
              </p:nvSpPr>
              <p:spPr bwMode="auto">
                <a:xfrm>
                  <a:off x="2212" y="1590"/>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ea typeface="宋体" charset="0"/>
                      <a:cs typeface="宋体" charset="0"/>
                    </a:rPr>
                    <a:t>喜辩论</a:t>
                  </a:r>
                  <a:r>
                    <a:rPr lang="en-US" altLang="zh-CN" sz="1800">
                      <a:latin typeface="ＭＳ Ｐゴシック" charset="0"/>
                      <a:ea typeface="宋体" charset="0"/>
                      <a:cs typeface="宋体" charset="0"/>
                    </a:rPr>
                    <a:t>,</a:t>
                  </a:r>
                </a:p>
                <a:p>
                  <a:pPr algn="ctr">
                    <a:lnSpc>
                      <a:spcPct val="100000"/>
                    </a:lnSpc>
                  </a:pPr>
                  <a:r>
                    <a:rPr lang="zh-CN" altLang="en-US" sz="1800">
                      <a:latin typeface="ＭＳ Ｐゴシック" charset="0"/>
                      <a:ea typeface="宋体" charset="0"/>
                      <a:cs typeface="宋体" charset="0"/>
                    </a:rPr>
                    <a:t>爱追根究底</a:t>
                  </a:r>
                </a:p>
              </p:txBody>
            </p:sp>
            <p:sp>
              <p:nvSpPr>
                <p:cNvPr id="52535" name="Rectangle 311"/>
                <p:cNvSpPr>
                  <a:spLocks noChangeArrowheads="1"/>
                </p:cNvSpPr>
                <p:nvPr/>
              </p:nvSpPr>
              <p:spPr bwMode="auto">
                <a:xfrm>
                  <a:off x="2212" y="1590"/>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05" name="Group 314"/>
              <p:cNvGrpSpPr>
                <a:grpSpLocks/>
              </p:cNvGrpSpPr>
              <p:nvPr/>
            </p:nvGrpSpPr>
            <p:grpSpPr bwMode="auto">
              <a:xfrm>
                <a:off x="3318" y="1592"/>
                <a:ext cx="1106" cy="556"/>
                <a:chOff x="3318" y="1592"/>
                <a:chExt cx="1106" cy="556"/>
              </a:xfrm>
            </p:grpSpPr>
            <p:sp>
              <p:nvSpPr>
                <p:cNvPr id="52474" name="Rectangle 250"/>
                <p:cNvSpPr>
                  <a:spLocks noChangeArrowheads="1"/>
                </p:cNvSpPr>
                <p:nvPr/>
              </p:nvSpPr>
              <p:spPr bwMode="auto">
                <a:xfrm>
                  <a:off x="3318" y="1590"/>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粗鲁的</a:t>
                  </a:r>
                  <a:r>
                    <a:rPr lang="en-US" altLang="zh-CN" sz="1800">
                      <a:latin typeface="ＭＳ Ｐゴシック" charset="0"/>
                      <a:cs typeface="Times New Roman" charset="0"/>
                    </a:rPr>
                    <a:t>, </a:t>
                  </a:r>
                  <a:r>
                    <a:rPr lang="zh-CN" altLang="en-US" sz="1800">
                      <a:latin typeface="ＭＳ Ｐゴシック" charset="0"/>
                      <a:cs typeface="Times New Roman" charset="0"/>
                    </a:rPr>
                    <a:t>迟钝的</a:t>
                  </a:r>
                  <a:endParaRPr lang="zh-CN" altLang="en-US" sz="1800" b="0">
                    <a:latin typeface="ＭＳ Ｐゴシック" charset="0"/>
                    <a:cs typeface="Times New Roman" charset="0"/>
                  </a:endParaRPr>
                </a:p>
              </p:txBody>
            </p:sp>
            <p:sp>
              <p:nvSpPr>
                <p:cNvPr id="52537" name="Rectangle 313"/>
                <p:cNvSpPr>
                  <a:spLocks noChangeArrowheads="1"/>
                </p:cNvSpPr>
                <p:nvPr/>
              </p:nvSpPr>
              <p:spPr bwMode="auto">
                <a:xfrm>
                  <a:off x="3318" y="1590"/>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06" name="Group 316"/>
              <p:cNvGrpSpPr>
                <a:grpSpLocks/>
              </p:cNvGrpSpPr>
              <p:nvPr/>
            </p:nvGrpSpPr>
            <p:grpSpPr bwMode="auto">
              <a:xfrm>
                <a:off x="4424" y="1592"/>
                <a:ext cx="1106" cy="556"/>
                <a:chOff x="4424" y="1592"/>
                <a:chExt cx="1106" cy="556"/>
              </a:xfrm>
            </p:grpSpPr>
            <p:sp>
              <p:nvSpPr>
                <p:cNvPr id="52475" name="Rectangle 251"/>
                <p:cNvSpPr>
                  <a:spLocks noChangeArrowheads="1"/>
                </p:cNvSpPr>
                <p:nvPr/>
              </p:nvSpPr>
              <p:spPr bwMode="auto">
                <a:xfrm>
                  <a:off x="4424" y="1590"/>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敏锐</a:t>
                  </a:r>
                  <a:r>
                    <a:rPr lang="en-US" altLang="zh-CN" sz="1800">
                      <a:latin typeface="ＭＳ Ｐゴシック" charset="0"/>
                      <a:cs typeface="Times New Roman" charset="0"/>
                    </a:rPr>
                    <a:t>,</a:t>
                  </a:r>
                  <a:r>
                    <a:rPr lang="zh-CN" altLang="en-US" sz="1800">
                      <a:latin typeface="ＭＳ Ｐゴシック" charset="0"/>
                      <a:cs typeface="Times New Roman" charset="0"/>
                    </a:rPr>
                    <a:t>富洞察力</a:t>
                  </a:r>
                  <a:r>
                    <a:rPr lang="en-US" altLang="zh-CN" sz="1800">
                      <a:latin typeface="ＭＳ Ｐゴシック" charset="0"/>
                      <a:cs typeface="Times New Roman" charset="0"/>
                    </a:rPr>
                    <a:t>, </a:t>
                  </a:r>
                  <a:endParaRPr lang="en-US" altLang="zh-CN" sz="1800" b="0">
                    <a:latin typeface="ＭＳ Ｐゴシック" charset="0"/>
                    <a:cs typeface="Times New Roman" charset="0"/>
                  </a:endParaRPr>
                </a:p>
                <a:p>
                  <a:pPr algn="ctr" eaLnBrk="0" hangingPunct="0">
                    <a:lnSpc>
                      <a:spcPct val="100000"/>
                    </a:lnSpc>
                  </a:pPr>
                  <a:r>
                    <a:rPr lang="zh-CN" altLang="en-US" sz="1800">
                      <a:latin typeface="ＭＳ Ｐゴシック" charset="0"/>
                      <a:cs typeface="Times New Roman" charset="0"/>
                    </a:rPr>
                    <a:t>有些自负</a:t>
                  </a:r>
                  <a:endParaRPr lang="en-US" altLang="zh-CN" sz="1800" b="0">
                    <a:latin typeface="ＭＳ Ｐゴシック" charset="0"/>
                    <a:cs typeface="Times New Roman" charset="0"/>
                  </a:endParaRPr>
                </a:p>
              </p:txBody>
            </p:sp>
            <p:sp>
              <p:nvSpPr>
                <p:cNvPr id="52539" name="Rectangle 315"/>
                <p:cNvSpPr>
                  <a:spLocks noChangeArrowheads="1"/>
                </p:cNvSpPr>
                <p:nvPr/>
              </p:nvSpPr>
              <p:spPr bwMode="auto">
                <a:xfrm>
                  <a:off x="4424" y="1590"/>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07" name="Group 318"/>
              <p:cNvGrpSpPr>
                <a:grpSpLocks/>
              </p:cNvGrpSpPr>
              <p:nvPr/>
            </p:nvGrpSpPr>
            <p:grpSpPr bwMode="auto">
              <a:xfrm>
                <a:off x="0" y="2148"/>
                <a:ext cx="1106" cy="461"/>
                <a:chOff x="0" y="2148"/>
                <a:chExt cx="1106" cy="461"/>
              </a:xfrm>
            </p:grpSpPr>
            <p:sp>
              <p:nvSpPr>
                <p:cNvPr id="52476" name="Rectangle 252"/>
                <p:cNvSpPr>
                  <a:spLocks noChangeArrowheads="1"/>
                </p:cNvSpPr>
                <p:nvPr/>
              </p:nvSpPr>
              <p:spPr bwMode="auto">
                <a:xfrm>
                  <a:off x="0" y="2148"/>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E9E2B6"/>
                      </a:solidFill>
                      <a:latin typeface="ＭＳ Ｐゴシック" charset="0"/>
                      <a:cs typeface="Times New Roman" charset="0"/>
                    </a:rPr>
                    <a:t>发言</a:t>
                  </a:r>
                  <a:endParaRPr lang="zh-CN" altLang="en-US" sz="1800" b="0">
                    <a:solidFill>
                      <a:srgbClr val="E9E2B6"/>
                    </a:solidFill>
                    <a:latin typeface="ＭＳ Ｐゴシック" charset="0"/>
                    <a:cs typeface="Times New Roman" charset="0"/>
                  </a:endParaRPr>
                </a:p>
              </p:txBody>
            </p:sp>
            <p:sp>
              <p:nvSpPr>
                <p:cNvPr id="52541" name="Rectangle 317"/>
                <p:cNvSpPr>
                  <a:spLocks noChangeArrowheads="1"/>
                </p:cNvSpPr>
                <p:nvPr/>
              </p:nvSpPr>
              <p:spPr bwMode="auto">
                <a:xfrm>
                  <a:off x="0" y="2148"/>
                  <a:ext cx="1106" cy="461"/>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08" name="Group 320"/>
              <p:cNvGrpSpPr>
                <a:grpSpLocks/>
              </p:cNvGrpSpPr>
              <p:nvPr/>
            </p:nvGrpSpPr>
            <p:grpSpPr bwMode="auto">
              <a:xfrm>
                <a:off x="1106" y="2148"/>
                <a:ext cx="1106" cy="461"/>
                <a:chOff x="1106" y="2148"/>
                <a:chExt cx="1106" cy="461"/>
              </a:xfrm>
            </p:grpSpPr>
            <p:sp>
              <p:nvSpPr>
                <p:cNvPr id="52477" name="Rectangle 253"/>
                <p:cNvSpPr>
                  <a:spLocks noChangeArrowheads="1"/>
                </p:cNvSpPr>
                <p:nvPr/>
              </p:nvSpPr>
              <p:spPr bwMode="auto">
                <a:xfrm>
                  <a:off x="1106" y="2148"/>
                  <a:ext cx="1106" cy="461"/>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ea typeface="宋体" charset="0"/>
                      <a:cs typeface="宋体" charset="0"/>
                    </a:rPr>
                    <a:t>哲学</a:t>
                  </a:r>
                </a:p>
              </p:txBody>
            </p:sp>
            <p:sp>
              <p:nvSpPr>
                <p:cNvPr id="52543" name="Rectangle 319"/>
                <p:cNvSpPr>
                  <a:spLocks noChangeArrowheads="1"/>
                </p:cNvSpPr>
                <p:nvPr/>
              </p:nvSpPr>
              <p:spPr bwMode="auto">
                <a:xfrm>
                  <a:off x="1106" y="2148"/>
                  <a:ext cx="1106" cy="461"/>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09" name="Group 322"/>
              <p:cNvGrpSpPr>
                <a:grpSpLocks/>
              </p:cNvGrpSpPr>
              <p:nvPr/>
            </p:nvGrpSpPr>
            <p:grpSpPr bwMode="auto">
              <a:xfrm>
                <a:off x="2212" y="2148"/>
                <a:ext cx="1106" cy="461"/>
                <a:chOff x="2212" y="2148"/>
                <a:chExt cx="1106" cy="461"/>
              </a:xfrm>
            </p:grpSpPr>
            <p:sp>
              <p:nvSpPr>
                <p:cNvPr id="52478" name="Rectangle 254"/>
                <p:cNvSpPr>
                  <a:spLocks noChangeArrowheads="1"/>
                </p:cNvSpPr>
                <p:nvPr/>
              </p:nvSpPr>
              <p:spPr bwMode="auto">
                <a:xfrm>
                  <a:off x="2212" y="2148"/>
                  <a:ext cx="1106" cy="461"/>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历史</a:t>
                  </a:r>
                  <a:endParaRPr lang="zh-CN" altLang="en-US" sz="1800" b="0">
                    <a:latin typeface="ＭＳ Ｐゴシック" charset="0"/>
                    <a:cs typeface="Times New Roman" charset="0"/>
                  </a:endParaRPr>
                </a:p>
              </p:txBody>
            </p:sp>
            <p:sp>
              <p:nvSpPr>
                <p:cNvPr id="52545" name="Rectangle 321"/>
                <p:cNvSpPr>
                  <a:spLocks noChangeArrowheads="1"/>
                </p:cNvSpPr>
                <p:nvPr/>
              </p:nvSpPr>
              <p:spPr bwMode="auto">
                <a:xfrm>
                  <a:off x="2212" y="2148"/>
                  <a:ext cx="1106" cy="461"/>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10" name="Group 324"/>
              <p:cNvGrpSpPr>
                <a:grpSpLocks/>
              </p:cNvGrpSpPr>
              <p:nvPr/>
            </p:nvGrpSpPr>
            <p:grpSpPr bwMode="auto">
              <a:xfrm>
                <a:off x="3318" y="2148"/>
                <a:ext cx="1106" cy="461"/>
                <a:chOff x="3318" y="2148"/>
                <a:chExt cx="1106" cy="461"/>
              </a:xfrm>
            </p:grpSpPr>
            <p:sp>
              <p:nvSpPr>
                <p:cNvPr id="52479" name="Rectangle 255"/>
                <p:cNvSpPr>
                  <a:spLocks noChangeArrowheads="1"/>
                </p:cNvSpPr>
                <p:nvPr/>
              </p:nvSpPr>
              <p:spPr bwMode="auto">
                <a:xfrm>
                  <a:off x="3318" y="2148"/>
                  <a:ext cx="1106" cy="461"/>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传统习俗</a:t>
                  </a:r>
                  <a:endParaRPr lang="zh-CN" altLang="en-US" sz="1800" b="0">
                    <a:latin typeface="ＭＳ Ｐゴシック" charset="0"/>
                    <a:cs typeface="Times New Roman" charset="0"/>
                  </a:endParaRPr>
                </a:p>
              </p:txBody>
            </p:sp>
            <p:sp>
              <p:nvSpPr>
                <p:cNvPr id="52547" name="Rectangle 323"/>
                <p:cNvSpPr>
                  <a:spLocks noChangeArrowheads="1"/>
                </p:cNvSpPr>
                <p:nvPr/>
              </p:nvSpPr>
              <p:spPr bwMode="auto">
                <a:xfrm>
                  <a:off x="3318" y="2148"/>
                  <a:ext cx="1106" cy="461"/>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11" name="Group 326"/>
              <p:cNvGrpSpPr>
                <a:grpSpLocks/>
              </p:cNvGrpSpPr>
              <p:nvPr/>
            </p:nvGrpSpPr>
            <p:grpSpPr bwMode="auto">
              <a:xfrm>
                <a:off x="4424" y="2148"/>
                <a:ext cx="1106" cy="461"/>
                <a:chOff x="4424" y="2148"/>
                <a:chExt cx="1106" cy="461"/>
              </a:xfrm>
            </p:grpSpPr>
            <p:sp>
              <p:nvSpPr>
                <p:cNvPr id="52480" name="Rectangle 256"/>
                <p:cNvSpPr>
                  <a:spLocks noChangeArrowheads="1"/>
                </p:cNvSpPr>
                <p:nvPr/>
              </p:nvSpPr>
              <p:spPr bwMode="auto">
                <a:xfrm>
                  <a:off x="4424" y="2148"/>
                  <a:ext cx="1106" cy="461"/>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逻辑</a:t>
                  </a:r>
                  <a:endParaRPr lang="zh-CN" altLang="en-US" sz="1800" b="0">
                    <a:latin typeface="ＭＳ Ｐゴシック" charset="0"/>
                    <a:cs typeface="Times New Roman" charset="0"/>
                  </a:endParaRPr>
                </a:p>
              </p:txBody>
            </p:sp>
            <p:sp>
              <p:nvSpPr>
                <p:cNvPr id="52549" name="Rectangle 325"/>
                <p:cNvSpPr>
                  <a:spLocks noChangeArrowheads="1"/>
                </p:cNvSpPr>
                <p:nvPr/>
              </p:nvSpPr>
              <p:spPr bwMode="auto">
                <a:xfrm>
                  <a:off x="4424" y="2148"/>
                  <a:ext cx="1106" cy="461"/>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12" name="Group 328"/>
              <p:cNvGrpSpPr>
                <a:grpSpLocks/>
              </p:cNvGrpSpPr>
              <p:nvPr/>
            </p:nvGrpSpPr>
            <p:grpSpPr bwMode="auto">
              <a:xfrm>
                <a:off x="0" y="2609"/>
                <a:ext cx="1106" cy="556"/>
                <a:chOff x="0" y="2609"/>
                <a:chExt cx="1106" cy="556"/>
              </a:xfrm>
            </p:grpSpPr>
            <p:sp>
              <p:nvSpPr>
                <p:cNvPr id="52481" name="Rectangle 257"/>
                <p:cNvSpPr>
                  <a:spLocks noChangeArrowheads="1"/>
                </p:cNvSpPr>
                <p:nvPr/>
              </p:nvSpPr>
              <p:spPr bwMode="auto">
                <a:xfrm>
                  <a:off x="0" y="2609"/>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E9E2B6"/>
                      </a:solidFill>
                      <a:latin typeface="ＭＳ Ｐゴシック" charset="0"/>
                      <a:cs typeface="Times New Roman" charset="0"/>
                    </a:rPr>
                    <a:t>辩论</a:t>
                  </a:r>
                  <a:endParaRPr lang="zh-CN" altLang="en-US" sz="1800" b="0">
                    <a:solidFill>
                      <a:srgbClr val="E9E2B6"/>
                    </a:solidFill>
                    <a:latin typeface="ＭＳ Ｐゴシック" charset="0"/>
                    <a:cs typeface="Times New Roman" charset="0"/>
                  </a:endParaRPr>
                </a:p>
              </p:txBody>
            </p:sp>
            <p:sp>
              <p:nvSpPr>
                <p:cNvPr id="52551" name="Rectangle 327"/>
                <p:cNvSpPr>
                  <a:spLocks noChangeArrowheads="1"/>
                </p:cNvSpPr>
                <p:nvPr/>
              </p:nvSpPr>
              <p:spPr bwMode="auto">
                <a:xfrm>
                  <a:off x="0" y="2609"/>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13" name="Group 330"/>
              <p:cNvGrpSpPr>
                <a:grpSpLocks/>
              </p:cNvGrpSpPr>
              <p:nvPr/>
            </p:nvGrpSpPr>
            <p:grpSpPr bwMode="auto">
              <a:xfrm>
                <a:off x="1106" y="2609"/>
                <a:ext cx="1106" cy="556"/>
                <a:chOff x="1106" y="2609"/>
                <a:chExt cx="1106" cy="556"/>
              </a:xfrm>
            </p:grpSpPr>
            <p:sp>
              <p:nvSpPr>
                <p:cNvPr id="52482" name="Rectangle 258"/>
                <p:cNvSpPr>
                  <a:spLocks noChangeArrowheads="1"/>
                </p:cNvSpPr>
                <p:nvPr/>
              </p:nvSpPr>
              <p:spPr bwMode="auto">
                <a:xfrm>
                  <a:off x="1106" y="2609"/>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en-US" altLang="zh-CN" sz="1800">
                      <a:latin typeface="ＭＳ Ｐゴシック" charset="0"/>
                      <a:cs typeface="Times New Roman" charset="0"/>
                    </a:rPr>
                    <a:t>“</a:t>
                  </a:r>
                  <a:r>
                    <a:rPr lang="zh-CN" altLang="en-US" sz="1800">
                      <a:latin typeface="ＭＳ Ｐゴシック" charset="0"/>
                      <a:cs typeface="Times New Roman" charset="0"/>
                    </a:rPr>
                    <a:t>如果你犯罪</a:t>
                  </a:r>
                  <a:r>
                    <a:rPr lang="en-US" altLang="zh-CN" sz="1800">
                      <a:latin typeface="ＭＳ Ｐゴシック" charset="0"/>
                      <a:cs typeface="Times New Roman" charset="0"/>
                    </a:rPr>
                    <a:t>,</a:t>
                  </a:r>
                  <a:r>
                    <a:rPr lang="zh-CN" altLang="en-US" sz="1800">
                      <a:latin typeface="ＭＳ Ｐゴシック" charset="0"/>
                      <a:cs typeface="Times New Roman" charset="0"/>
                    </a:rPr>
                    <a:t>你就会受苦</a:t>
                  </a:r>
                  <a:r>
                    <a:rPr lang="en-US" altLang="zh-CN" sz="1800">
                      <a:latin typeface="ＭＳ Ｐゴシック" charset="0"/>
                      <a:cs typeface="Times New Roman" charset="0"/>
                    </a:rPr>
                    <a:t>”</a:t>
                  </a:r>
                  <a:endParaRPr lang="en-US" altLang="zh-CN" sz="1800" b="0">
                    <a:latin typeface="ＭＳ Ｐゴシック" charset="0"/>
                    <a:cs typeface="Times New Roman" charset="0"/>
                  </a:endParaRPr>
                </a:p>
              </p:txBody>
            </p:sp>
            <p:sp>
              <p:nvSpPr>
                <p:cNvPr id="52553" name="Rectangle 329"/>
                <p:cNvSpPr>
                  <a:spLocks noChangeArrowheads="1"/>
                </p:cNvSpPr>
                <p:nvPr/>
              </p:nvSpPr>
              <p:spPr bwMode="auto">
                <a:xfrm>
                  <a:off x="1106" y="2609"/>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14" name="Group 332"/>
              <p:cNvGrpSpPr>
                <a:grpSpLocks/>
              </p:cNvGrpSpPr>
              <p:nvPr/>
            </p:nvGrpSpPr>
            <p:grpSpPr bwMode="auto">
              <a:xfrm>
                <a:off x="2212" y="2609"/>
                <a:ext cx="1106" cy="556"/>
                <a:chOff x="2212" y="2609"/>
                <a:chExt cx="1106" cy="556"/>
              </a:xfrm>
            </p:grpSpPr>
            <p:sp>
              <p:nvSpPr>
                <p:cNvPr id="52483" name="Rectangle 259"/>
                <p:cNvSpPr>
                  <a:spLocks noChangeArrowheads="1"/>
                </p:cNvSpPr>
                <p:nvPr/>
              </p:nvSpPr>
              <p:spPr bwMode="auto">
                <a:xfrm>
                  <a:off x="2212" y="2609"/>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en-US" altLang="zh-CN" sz="1800">
                      <a:latin typeface="ＭＳ Ｐゴシック" charset="0"/>
                      <a:cs typeface="Times New Roman" charset="0"/>
                    </a:rPr>
                    <a:t>“</a:t>
                  </a:r>
                  <a:r>
                    <a:rPr lang="zh-CN" altLang="en-US" sz="1800">
                      <a:latin typeface="ＭＳ Ｐゴシック" charset="0"/>
                      <a:cs typeface="Times New Roman" charset="0"/>
                    </a:rPr>
                    <a:t>你一定</a:t>
                  </a:r>
                </a:p>
                <a:p>
                  <a:pPr algn="ctr">
                    <a:lnSpc>
                      <a:spcPct val="100000"/>
                    </a:lnSpc>
                  </a:pPr>
                  <a:r>
                    <a:rPr lang="zh-CN" altLang="en-US" sz="1800">
                      <a:latin typeface="ＭＳ Ｐゴシック" charset="0"/>
                      <a:cs typeface="Times New Roman" charset="0"/>
                    </a:rPr>
                    <a:t>是犯罪了</a:t>
                  </a:r>
                  <a:r>
                    <a:rPr lang="en-US" altLang="zh-CN" sz="1800">
                      <a:latin typeface="ＭＳ Ｐゴシック" charset="0"/>
                      <a:cs typeface="Times New Roman" charset="0"/>
                    </a:rPr>
                    <a:t>”</a:t>
                  </a:r>
                  <a:endParaRPr lang="en-US" altLang="zh-CN" sz="1800" b="0">
                    <a:latin typeface="ＭＳ Ｐゴシック" charset="0"/>
                    <a:cs typeface="Times New Roman" charset="0"/>
                  </a:endParaRPr>
                </a:p>
              </p:txBody>
            </p:sp>
            <p:sp>
              <p:nvSpPr>
                <p:cNvPr id="52555" name="Rectangle 331"/>
                <p:cNvSpPr>
                  <a:spLocks noChangeArrowheads="1"/>
                </p:cNvSpPr>
                <p:nvPr/>
              </p:nvSpPr>
              <p:spPr bwMode="auto">
                <a:xfrm>
                  <a:off x="2212" y="2609"/>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15" name="Group 334"/>
              <p:cNvGrpSpPr>
                <a:grpSpLocks/>
              </p:cNvGrpSpPr>
              <p:nvPr/>
            </p:nvGrpSpPr>
            <p:grpSpPr bwMode="auto">
              <a:xfrm>
                <a:off x="3318" y="2609"/>
                <a:ext cx="1106" cy="556"/>
                <a:chOff x="3318" y="2609"/>
                <a:chExt cx="1106" cy="556"/>
              </a:xfrm>
            </p:grpSpPr>
            <p:sp>
              <p:nvSpPr>
                <p:cNvPr id="52484" name="Rectangle 260"/>
                <p:cNvSpPr>
                  <a:spLocks noChangeArrowheads="1"/>
                </p:cNvSpPr>
                <p:nvPr/>
              </p:nvSpPr>
              <p:spPr bwMode="auto">
                <a:xfrm>
                  <a:off x="3318" y="2609"/>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en-US" altLang="zh-CN" sz="1800">
                      <a:latin typeface="ＭＳ Ｐゴシック" charset="0"/>
                      <a:cs typeface="Times New Roman" charset="0"/>
                    </a:rPr>
                    <a:t>“</a:t>
                  </a:r>
                  <a:r>
                    <a:rPr lang="zh-CN" altLang="en-US" sz="1800">
                      <a:latin typeface="ＭＳ Ｐゴシック" charset="0"/>
                      <a:cs typeface="Times New Roman" charset="0"/>
                    </a:rPr>
                    <a:t>你犯罪了</a:t>
                  </a:r>
                  <a:r>
                    <a:rPr lang="en-US" altLang="zh-CN" sz="1800">
                      <a:latin typeface="ＭＳ Ｐゴシック" charset="0"/>
                      <a:cs typeface="Times New Roman" charset="0"/>
                    </a:rPr>
                    <a:t>"</a:t>
                  </a:r>
                  <a:endParaRPr lang="en-US" altLang="zh-CN" sz="1800" b="0">
                    <a:latin typeface="ＭＳ Ｐゴシック" charset="0"/>
                    <a:cs typeface="Times New Roman" charset="0"/>
                  </a:endParaRPr>
                </a:p>
              </p:txBody>
            </p:sp>
            <p:sp>
              <p:nvSpPr>
                <p:cNvPr id="52557" name="Rectangle 333"/>
                <p:cNvSpPr>
                  <a:spLocks noChangeArrowheads="1"/>
                </p:cNvSpPr>
                <p:nvPr/>
              </p:nvSpPr>
              <p:spPr bwMode="auto">
                <a:xfrm>
                  <a:off x="3318" y="2609"/>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16" name="Group 336"/>
              <p:cNvGrpSpPr>
                <a:grpSpLocks/>
              </p:cNvGrpSpPr>
              <p:nvPr/>
            </p:nvGrpSpPr>
            <p:grpSpPr bwMode="auto">
              <a:xfrm>
                <a:off x="4424" y="2609"/>
                <a:ext cx="1106" cy="556"/>
                <a:chOff x="4424" y="2609"/>
                <a:chExt cx="1106" cy="556"/>
              </a:xfrm>
            </p:grpSpPr>
            <p:sp>
              <p:nvSpPr>
                <p:cNvPr id="52485" name="Rectangle 261"/>
                <p:cNvSpPr>
                  <a:spLocks noChangeArrowheads="1"/>
                </p:cNvSpPr>
                <p:nvPr/>
              </p:nvSpPr>
              <p:spPr bwMode="auto">
                <a:xfrm>
                  <a:off x="4424" y="2609"/>
                  <a:ext cx="1106" cy="55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en-US" altLang="zh-CN" sz="1800">
                      <a:latin typeface="ＭＳ Ｐゴシック" charset="0"/>
                      <a:cs typeface="Times New Roman" charset="0"/>
                    </a:rPr>
                    <a:t>“</a:t>
                  </a:r>
                  <a:r>
                    <a:rPr lang="zh-CN" altLang="en-US" sz="1800">
                      <a:latin typeface="ＭＳ Ｐゴシック" charset="0"/>
                      <a:cs typeface="Times New Roman" charset="0"/>
                    </a:rPr>
                    <a:t>上帝炼净</a:t>
                  </a:r>
                </a:p>
                <a:p>
                  <a:pPr algn="ctr">
                    <a:lnSpc>
                      <a:spcPct val="100000"/>
                    </a:lnSpc>
                  </a:pPr>
                  <a:r>
                    <a:rPr lang="zh-CN" altLang="en-US" sz="1800">
                      <a:latin typeface="ＭＳ Ｐゴシック" charset="0"/>
                      <a:cs typeface="Times New Roman" charset="0"/>
                    </a:rPr>
                    <a:t>和教导</a:t>
                  </a:r>
                  <a:r>
                    <a:rPr lang="en-US" altLang="zh-CN" sz="1800">
                      <a:latin typeface="ＭＳ Ｐゴシック" charset="0"/>
                      <a:cs typeface="Times New Roman" charset="0"/>
                    </a:rPr>
                    <a:t>”</a:t>
                  </a:r>
                  <a:endParaRPr lang="en-US" altLang="zh-CN" sz="1800" b="0">
                    <a:latin typeface="ＭＳ Ｐゴシック" charset="0"/>
                    <a:cs typeface="Times New Roman" charset="0"/>
                  </a:endParaRPr>
                </a:p>
              </p:txBody>
            </p:sp>
            <p:sp>
              <p:nvSpPr>
                <p:cNvPr id="52559" name="Rectangle 335"/>
                <p:cNvSpPr>
                  <a:spLocks noChangeArrowheads="1"/>
                </p:cNvSpPr>
                <p:nvPr/>
              </p:nvSpPr>
              <p:spPr bwMode="auto">
                <a:xfrm>
                  <a:off x="4424" y="2609"/>
                  <a:ext cx="1106" cy="556"/>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17" name="Group 338"/>
              <p:cNvGrpSpPr>
                <a:grpSpLocks/>
              </p:cNvGrpSpPr>
              <p:nvPr/>
            </p:nvGrpSpPr>
            <p:grpSpPr bwMode="auto">
              <a:xfrm>
                <a:off x="0" y="3165"/>
                <a:ext cx="1106" cy="556"/>
                <a:chOff x="0" y="3165"/>
                <a:chExt cx="1106" cy="556"/>
              </a:xfrm>
            </p:grpSpPr>
            <p:sp>
              <p:nvSpPr>
                <p:cNvPr id="52486" name="Rectangle 262"/>
                <p:cNvSpPr>
                  <a:spLocks noChangeArrowheads="1"/>
                </p:cNvSpPr>
                <p:nvPr/>
              </p:nvSpPr>
              <p:spPr bwMode="auto">
                <a:xfrm>
                  <a:off x="0" y="3165"/>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E9E2B6"/>
                      </a:solidFill>
                      <a:latin typeface="ＭＳ Ｐゴシック" charset="0"/>
                      <a:ea typeface="宋体" charset="0"/>
                      <a:cs typeface="宋体" charset="0"/>
                    </a:rPr>
                    <a:t>对约伯的劝告</a:t>
                  </a:r>
                </a:p>
              </p:txBody>
            </p:sp>
            <p:sp>
              <p:nvSpPr>
                <p:cNvPr id="52561" name="Rectangle 337"/>
                <p:cNvSpPr>
                  <a:spLocks noChangeArrowheads="1"/>
                </p:cNvSpPr>
                <p:nvPr/>
              </p:nvSpPr>
              <p:spPr bwMode="auto">
                <a:xfrm>
                  <a:off x="0" y="3165"/>
                  <a:ext cx="1106" cy="55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18" name="Group 340"/>
              <p:cNvGrpSpPr>
                <a:grpSpLocks/>
              </p:cNvGrpSpPr>
              <p:nvPr/>
            </p:nvGrpSpPr>
            <p:grpSpPr bwMode="auto">
              <a:xfrm>
                <a:off x="1106" y="3165"/>
                <a:ext cx="1106" cy="556"/>
                <a:chOff x="1106" y="3165"/>
                <a:chExt cx="1106" cy="556"/>
              </a:xfrm>
            </p:grpSpPr>
            <p:sp>
              <p:nvSpPr>
                <p:cNvPr id="52487" name="Rectangle 263"/>
                <p:cNvSpPr>
                  <a:spLocks noChangeArrowheads="1"/>
                </p:cNvSpPr>
                <p:nvPr/>
              </p:nvSpPr>
              <p:spPr bwMode="auto">
                <a:xfrm>
                  <a:off x="1106" y="3165"/>
                  <a:ext cx="1106" cy="55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ea typeface="宋体" charset="0"/>
                      <a:cs typeface="宋体" charset="0"/>
                    </a:rPr>
                    <a:t>只有恶人遭难</a:t>
                  </a:r>
                </a:p>
              </p:txBody>
            </p:sp>
            <p:sp>
              <p:nvSpPr>
                <p:cNvPr id="52563" name="Rectangle 339"/>
                <p:cNvSpPr>
                  <a:spLocks noChangeArrowheads="1"/>
                </p:cNvSpPr>
                <p:nvPr/>
              </p:nvSpPr>
              <p:spPr bwMode="auto">
                <a:xfrm>
                  <a:off x="1106" y="3165"/>
                  <a:ext cx="1106" cy="55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19" name="Group 342"/>
              <p:cNvGrpSpPr>
                <a:grpSpLocks/>
              </p:cNvGrpSpPr>
              <p:nvPr/>
            </p:nvGrpSpPr>
            <p:grpSpPr bwMode="auto">
              <a:xfrm>
                <a:off x="2212" y="3165"/>
                <a:ext cx="1106" cy="556"/>
                <a:chOff x="2212" y="3165"/>
                <a:chExt cx="1106" cy="556"/>
              </a:xfrm>
            </p:grpSpPr>
            <p:sp>
              <p:nvSpPr>
                <p:cNvPr id="52488" name="Rectangle 264"/>
                <p:cNvSpPr>
                  <a:spLocks noChangeArrowheads="1"/>
                </p:cNvSpPr>
                <p:nvPr/>
              </p:nvSpPr>
              <p:spPr bwMode="auto">
                <a:xfrm>
                  <a:off x="2212" y="3165"/>
                  <a:ext cx="1106" cy="55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ea typeface="宋体" charset="0"/>
                      <a:cs typeface="宋体" charset="0"/>
                    </a:rPr>
                    <a:t>恶人总是遭难</a:t>
                  </a:r>
                </a:p>
              </p:txBody>
            </p:sp>
            <p:sp>
              <p:nvSpPr>
                <p:cNvPr id="52565" name="Rectangle 341"/>
                <p:cNvSpPr>
                  <a:spLocks noChangeArrowheads="1"/>
                </p:cNvSpPr>
                <p:nvPr/>
              </p:nvSpPr>
              <p:spPr bwMode="auto">
                <a:xfrm>
                  <a:off x="2212" y="3165"/>
                  <a:ext cx="1106" cy="55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20" name="Group 344"/>
              <p:cNvGrpSpPr>
                <a:grpSpLocks/>
              </p:cNvGrpSpPr>
              <p:nvPr/>
            </p:nvGrpSpPr>
            <p:grpSpPr bwMode="auto">
              <a:xfrm>
                <a:off x="3318" y="3165"/>
                <a:ext cx="1106" cy="556"/>
                <a:chOff x="3318" y="3165"/>
                <a:chExt cx="1106" cy="556"/>
              </a:xfrm>
            </p:grpSpPr>
            <p:sp>
              <p:nvSpPr>
                <p:cNvPr id="52489" name="Rectangle 265"/>
                <p:cNvSpPr>
                  <a:spLocks noChangeArrowheads="1"/>
                </p:cNvSpPr>
                <p:nvPr/>
              </p:nvSpPr>
              <p:spPr bwMode="auto">
                <a:xfrm>
                  <a:off x="3318" y="3165"/>
                  <a:ext cx="1106" cy="55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恶人是短命的</a:t>
                  </a:r>
                  <a:endParaRPr lang="zh-CN" altLang="en-US" sz="1800" b="0">
                    <a:latin typeface="ＭＳ Ｐゴシック" charset="0"/>
                    <a:cs typeface="Times New Roman" charset="0"/>
                  </a:endParaRPr>
                </a:p>
              </p:txBody>
            </p:sp>
            <p:sp>
              <p:nvSpPr>
                <p:cNvPr id="52567" name="Rectangle 343"/>
                <p:cNvSpPr>
                  <a:spLocks noChangeArrowheads="1"/>
                </p:cNvSpPr>
                <p:nvPr/>
              </p:nvSpPr>
              <p:spPr bwMode="auto">
                <a:xfrm>
                  <a:off x="3318" y="3165"/>
                  <a:ext cx="1106" cy="55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21" name="Group 346"/>
              <p:cNvGrpSpPr>
                <a:grpSpLocks/>
              </p:cNvGrpSpPr>
              <p:nvPr/>
            </p:nvGrpSpPr>
            <p:grpSpPr bwMode="auto">
              <a:xfrm>
                <a:off x="4424" y="3165"/>
                <a:ext cx="1106" cy="556"/>
                <a:chOff x="4424" y="3165"/>
                <a:chExt cx="1106" cy="556"/>
              </a:xfrm>
            </p:grpSpPr>
            <p:sp>
              <p:nvSpPr>
                <p:cNvPr id="52490" name="Rectangle 266"/>
                <p:cNvSpPr>
                  <a:spLocks noChangeArrowheads="1"/>
                </p:cNvSpPr>
                <p:nvPr/>
              </p:nvSpPr>
              <p:spPr bwMode="auto">
                <a:xfrm>
                  <a:off x="4424" y="3165"/>
                  <a:ext cx="1106" cy="55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ea typeface="宋体" charset="0"/>
                      <a:cs typeface="宋体" charset="0"/>
                    </a:rPr>
                    <a:t>谦卑自己</a:t>
                  </a:r>
                </a:p>
                <a:p>
                  <a:pPr algn="ctr">
                    <a:lnSpc>
                      <a:spcPct val="100000"/>
                    </a:lnSpc>
                  </a:pPr>
                  <a:r>
                    <a:rPr lang="zh-CN" altLang="en-US" sz="1800">
                      <a:latin typeface="ＭＳ Ｐゴシック" charset="0"/>
                      <a:ea typeface="宋体" charset="0"/>
                      <a:cs typeface="宋体" charset="0"/>
                    </a:rPr>
                    <a:t>顺服上帝</a:t>
                  </a:r>
                </a:p>
              </p:txBody>
            </p:sp>
            <p:sp>
              <p:nvSpPr>
                <p:cNvPr id="52569" name="Rectangle 345"/>
                <p:cNvSpPr>
                  <a:spLocks noChangeArrowheads="1"/>
                </p:cNvSpPr>
                <p:nvPr/>
              </p:nvSpPr>
              <p:spPr bwMode="auto">
                <a:xfrm>
                  <a:off x="4424" y="3165"/>
                  <a:ext cx="1106" cy="55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22" name="Group 348"/>
              <p:cNvGrpSpPr>
                <a:grpSpLocks/>
              </p:cNvGrpSpPr>
              <p:nvPr/>
            </p:nvGrpSpPr>
            <p:grpSpPr bwMode="auto">
              <a:xfrm>
                <a:off x="0" y="3721"/>
                <a:ext cx="1106" cy="461"/>
                <a:chOff x="0" y="3721"/>
                <a:chExt cx="1106" cy="461"/>
              </a:xfrm>
            </p:grpSpPr>
            <p:sp>
              <p:nvSpPr>
                <p:cNvPr id="52491" name="Rectangle 267"/>
                <p:cNvSpPr>
                  <a:spLocks noChangeArrowheads="1"/>
                </p:cNvSpPr>
                <p:nvPr/>
              </p:nvSpPr>
              <p:spPr bwMode="auto">
                <a:xfrm>
                  <a:off x="0" y="3719"/>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E9E2B6"/>
                      </a:solidFill>
                      <a:latin typeface="ＭＳ Ｐゴシック" charset="0"/>
                      <a:ea typeface="宋体" charset="0"/>
                      <a:cs typeface="宋体" charset="0"/>
                    </a:rPr>
                    <a:t>关键经文</a:t>
                  </a:r>
                </a:p>
              </p:txBody>
            </p:sp>
            <p:sp>
              <p:nvSpPr>
                <p:cNvPr id="52571" name="Rectangle 347"/>
                <p:cNvSpPr>
                  <a:spLocks noChangeArrowheads="1"/>
                </p:cNvSpPr>
                <p:nvPr/>
              </p:nvSpPr>
              <p:spPr bwMode="auto">
                <a:xfrm>
                  <a:off x="0" y="3719"/>
                  <a:ext cx="1106" cy="461"/>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23" name="Group 350"/>
              <p:cNvGrpSpPr>
                <a:grpSpLocks/>
              </p:cNvGrpSpPr>
              <p:nvPr/>
            </p:nvGrpSpPr>
            <p:grpSpPr bwMode="auto">
              <a:xfrm>
                <a:off x="1106" y="3721"/>
                <a:ext cx="1106" cy="461"/>
                <a:chOff x="1106" y="3721"/>
                <a:chExt cx="1106" cy="461"/>
              </a:xfrm>
            </p:grpSpPr>
            <p:sp>
              <p:nvSpPr>
                <p:cNvPr id="52492" name="Rectangle 268"/>
                <p:cNvSpPr>
                  <a:spLocks noChangeArrowheads="1"/>
                </p:cNvSpPr>
                <p:nvPr/>
              </p:nvSpPr>
              <p:spPr bwMode="auto">
                <a:xfrm>
                  <a:off x="1106" y="3719"/>
                  <a:ext cx="1106" cy="461"/>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1800">
                      <a:latin typeface="+mn-ea"/>
                      <a:ea typeface="+mn-ea"/>
                      <a:cs typeface="Times New Roman" charset="0"/>
                    </a:rPr>
                    <a:t>4:8; 5:17</a:t>
                  </a:r>
                  <a:endParaRPr lang="en-US" altLang="zh-CN" sz="1800" b="0">
                    <a:latin typeface="+mn-ea"/>
                    <a:ea typeface="+mn-ea"/>
                    <a:cs typeface="Times New Roman" charset="0"/>
                  </a:endParaRPr>
                </a:p>
              </p:txBody>
            </p:sp>
            <p:sp>
              <p:nvSpPr>
                <p:cNvPr id="52573" name="Rectangle 349"/>
                <p:cNvSpPr>
                  <a:spLocks noChangeArrowheads="1"/>
                </p:cNvSpPr>
                <p:nvPr/>
              </p:nvSpPr>
              <p:spPr bwMode="auto">
                <a:xfrm>
                  <a:off x="1106" y="3719"/>
                  <a:ext cx="1106" cy="461"/>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24" name="Group 352"/>
              <p:cNvGrpSpPr>
                <a:grpSpLocks/>
              </p:cNvGrpSpPr>
              <p:nvPr/>
            </p:nvGrpSpPr>
            <p:grpSpPr bwMode="auto">
              <a:xfrm>
                <a:off x="2212" y="3721"/>
                <a:ext cx="1106" cy="461"/>
                <a:chOff x="2212" y="3721"/>
                <a:chExt cx="1106" cy="461"/>
              </a:xfrm>
            </p:grpSpPr>
            <p:sp>
              <p:nvSpPr>
                <p:cNvPr id="52493" name="Rectangle 269"/>
                <p:cNvSpPr>
                  <a:spLocks noChangeArrowheads="1"/>
                </p:cNvSpPr>
                <p:nvPr/>
              </p:nvSpPr>
              <p:spPr bwMode="auto">
                <a:xfrm>
                  <a:off x="2212" y="3719"/>
                  <a:ext cx="1106" cy="461"/>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1800">
                      <a:latin typeface="+mn-ea"/>
                      <a:ea typeface="+mn-ea"/>
                      <a:cs typeface="Times New Roman" charset="0"/>
                    </a:rPr>
                    <a:t>8:8</a:t>
                  </a:r>
                  <a:endParaRPr lang="en-US" altLang="zh-CN" sz="1800" b="0">
                    <a:latin typeface="+mn-ea"/>
                    <a:ea typeface="+mn-ea"/>
                    <a:cs typeface="Times New Roman" charset="0"/>
                  </a:endParaRPr>
                </a:p>
              </p:txBody>
            </p:sp>
            <p:sp>
              <p:nvSpPr>
                <p:cNvPr id="52575" name="Rectangle 351"/>
                <p:cNvSpPr>
                  <a:spLocks noChangeArrowheads="1"/>
                </p:cNvSpPr>
                <p:nvPr/>
              </p:nvSpPr>
              <p:spPr bwMode="auto">
                <a:xfrm>
                  <a:off x="2212" y="3719"/>
                  <a:ext cx="1106" cy="461"/>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25" name="Group 354"/>
              <p:cNvGrpSpPr>
                <a:grpSpLocks/>
              </p:cNvGrpSpPr>
              <p:nvPr/>
            </p:nvGrpSpPr>
            <p:grpSpPr bwMode="auto">
              <a:xfrm>
                <a:off x="3318" y="3721"/>
                <a:ext cx="1106" cy="461"/>
                <a:chOff x="3318" y="3721"/>
                <a:chExt cx="1106" cy="461"/>
              </a:xfrm>
            </p:grpSpPr>
            <p:sp>
              <p:nvSpPr>
                <p:cNvPr id="52494" name="Rectangle 270"/>
                <p:cNvSpPr>
                  <a:spLocks noChangeArrowheads="1"/>
                </p:cNvSpPr>
                <p:nvPr/>
              </p:nvSpPr>
              <p:spPr bwMode="auto">
                <a:xfrm>
                  <a:off x="3318" y="3719"/>
                  <a:ext cx="1106" cy="461"/>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1800">
                      <a:latin typeface="+mn-ea"/>
                      <a:ea typeface="+mn-ea"/>
                      <a:cs typeface="Times New Roman" charset="0"/>
                    </a:rPr>
                    <a:t>20:5</a:t>
                  </a:r>
                  <a:endParaRPr lang="en-US" altLang="zh-CN" sz="1800" b="0">
                    <a:latin typeface="+mn-ea"/>
                    <a:ea typeface="+mn-ea"/>
                    <a:cs typeface="Times New Roman" charset="0"/>
                  </a:endParaRPr>
                </a:p>
              </p:txBody>
            </p:sp>
            <p:sp>
              <p:nvSpPr>
                <p:cNvPr id="52577" name="Rectangle 353"/>
                <p:cNvSpPr>
                  <a:spLocks noChangeArrowheads="1"/>
                </p:cNvSpPr>
                <p:nvPr/>
              </p:nvSpPr>
              <p:spPr bwMode="auto">
                <a:xfrm>
                  <a:off x="3318" y="3719"/>
                  <a:ext cx="1106" cy="461"/>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26" name="Group 356"/>
              <p:cNvGrpSpPr>
                <a:grpSpLocks/>
              </p:cNvGrpSpPr>
              <p:nvPr/>
            </p:nvGrpSpPr>
            <p:grpSpPr bwMode="auto">
              <a:xfrm>
                <a:off x="4424" y="3721"/>
                <a:ext cx="1106" cy="461"/>
                <a:chOff x="4424" y="3721"/>
                <a:chExt cx="1106" cy="461"/>
              </a:xfrm>
            </p:grpSpPr>
            <p:sp>
              <p:nvSpPr>
                <p:cNvPr id="52495" name="Rectangle 271"/>
                <p:cNvSpPr>
                  <a:spLocks noChangeArrowheads="1"/>
                </p:cNvSpPr>
                <p:nvPr/>
              </p:nvSpPr>
              <p:spPr bwMode="auto">
                <a:xfrm>
                  <a:off x="4424" y="3719"/>
                  <a:ext cx="1106" cy="461"/>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1800">
                      <a:latin typeface="+mn-ea"/>
                      <a:ea typeface="+mn-ea"/>
                      <a:cs typeface="Times New Roman" charset="0"/>
                    </a:rPr>
                    <a:t>37:23</a:t>
                  </a:r>
                  <a:endParaRPr lang="en-US" altLang="zh-CN" sz="1800" b="0">
                    <a:latin typeface="+mn-ea"/>
                    <a:ea typeface="+mn-ea"/>
                    <a:cs typeface="Times New Roman" charset="0"/>
                  </a:endParaRPr>
                </a:p>
              </p:txBody>
            </p:sp>
            <p:sp>
              <p:nvSpPr>
                <p:cNvPr id="52579" name="Rectangle 355"/>
                <p:cNvSpPr>
                  <a:spLocks noChangeArrowheads="1"/>
                </p:cNvSpPr>
                <p:nvPr/>
              </p:nvSpPr>
              <p:spPr bwMode="auto">
                <a:xfrm>
                  <a:off x="4424" y="3719"/>
                  <a:ext cx="1106" cy="461"/>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27" name="Group 358"/>
              <p:cNvGrpSpPr>
                <a:grpSpLocks/>
              </p:cNvGrpSpPr>
              <p:nvPr/>
            </p:nvGrpSpPr>
            <p:grpSpPr bwMode="auto">
              <a:xfrm>
                <a:off x="0" y="4182"/>
                <a:ext cx="1106" cy="690"/>
                <a:chOff x="0" y="4182"/>
                <a:chExt cx="1106" cy="690"/>
              </a:xfrm>
            </p:grpSpPr>
            <p:sp>
              <p:nvSpPr>
                <p:cNvPr id="52496" name="Rectangle 272"/>
                <p:cNvSpPr>
                  <a:spLocks noChangeArrowheads="1"/>
                </p:cNvSpPr>
                <p:nvPr/>
              </p:nvSpPr>
              <p:spPr bwMode="auto">
                <a:xfrm>
                  <a:off x="0" y="4182"/>
                  <a:ext cx="1106" cy="69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solidFill>
                        <a:srgbClr val="E9E2B6"/>
                      </a:solidFill>
                      <a:latin typeface="ＭＳ Ｐゴシック" charset="0"/>
                      <a:ea typeface="宋体" charset="0"/>
                      <a:cs typeface="宋体" charset="0"/>
                    </a:rPr>
                    <a:t>对神的认识</a:t>
                  </a:r>
                </a:p>
              </p:txBody>
            </p:sp>
            <p:sp>
              <p:nvSpPr>
                <p:cNvPr id="52581" name="Rectangle 357"/>
                <p:cNvSpPr>
                  <a:spLocks noChangeArrowheads="1"/>
                </p:cNvSpPr>
                <p:nvPr/>
              </p:nvSpPr>
              <p:spPr bwMode="auto">
                <a:xfrm>
                  <a:off x="0" y="4182"/>
                  <a:ext cx="1106" cy="690"/>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28" name="Group 360"/>
              <p:cNvGrpSpPr>
                <a:grpSpLocks/>
              </p:cNvGrpSpPr>
              <p:nvPr/>
            </p:nvGrpSpPr>
            <p:grpSpPr bwMode="auto">
              <a:xfrm>
                <a:off x="1106" y="4182"/>
                <a:ext cx="1106" cy="690"/>
                <a:chOff x="1106" y="4182"/>
                <a:chExt cx="1106" cy="690"/>
              </a:xfrm>
            </p:grpSpPr>
            <p:sp>
              <p:nvSpPr>
                <p:cNvPr id="52497" name="Rectangle 273"/>
                <p:cNvSpPr>
                  <a:spLocks noChangeArrowheads="1"/>
                </p:cNvSpPr>
                <p:nvPr/>
              </p:nvSpPr>
              <p:spPr bwMode="auto">
                <a:xfrm>
                  <a:off x="1106" y="4182"/>
                  <a:ext cx="1106" cy="69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公义</a:t>
                  </a:r>
                  <a:r>
                    <a:rPr lang="en-US" altLang="zh-CN" sz="1800">
                      <a:latin typeface="ＭＳ Ｐゴシック" charset="0"/>
                      <a:cs typeface="Times New Roman" charset="0"/>
                    </a:rPr>
                    <a:t>,</a:t>
                  </a:r>
                  <a:r>
                    <a:rPr lang="zh-CN" altLang="en-US" sz="1800">
                      <a:latin typeface="ＭＳ Ｐゴシック" charset="0"/>
                      <a:cs typeface="Times New Roman" charset="0"/>
                    </a:rPr>
                    <a:t>罚恶赏善</a:t>
                  </a:r>
                  <a:endParaRPr lang="en-US" altLang="zh-CN" sz="1800" b="0">
                    <a:latin typeface="ＭＳ Ｐゴシック" charset="0"/>
                    <a:cs typeface="Times New Roman" charset="0"/>
                  </a:endParaRPr>
                </a:p>
              </p:txBody>
            </p:sp>
            <p:sp>
              <p:nvSpPr>
                <p:cNvPr id="52583" name="Rectangle 359"/>
                <p:cNvSpPr>
                  <a:spLocks noChangeArrowheads="1"/>
                </p:cNvSpPr>
                <p:nvPr/>
              </p:nvSpPr>
              <p:spPr bwMode="auto">
                <a:xfrm>
                  <a:off x="1106" y="4182"/>
                  <a:ext cx="1106" cy="690"/>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29" name="Group 362"/>
              <p:cNvGrpSpPr>
                <a:grpSpLocks/>
              </p:cNvGrpSpPr>
              <p:nvPr/>
            </p:nvGrpSpPr>
            <p:grpSpPr bwMode="auto">
              <a:xfrm>
                <a:off x="2212" y="4182"/>
                <a:ext cx="1106" cy="690"/>
                <a:chOff x="2212" y="4182"/>
                <a:chExt cx="1106" cy="690"/>
              </a:xfrm>
            </p:grpSpPr>
            <p:sp>
              <p:nvSpPr>
                <p:cNvPr id="52498" name="Rectangle 274"/>
                <p:cNvSpPr>
                  <a:spLocks noChangeArrowheads="1"/>
                </p:cNvSpPr>
                <p:nvPr/>
              </p:nvSpPr>
              <p:spPr bwMode="auto">
                <a:xfrm>
                  <a:off x="2212" y="4182"/>
                  <a:ext cx="1106" cy="69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审判</a:t>
                  </a:r>
                  <a:r>
                    <a:rPr lang="en-US" altLang="zh-CN" sz="1800">
                      <a:latin typeface="ＭＳ Ｐゴシック" charset="0"/>
                      <a:cs typeface="Times New Roman" charset="0"/>
                    </a:rPr>
                    <a:t>; </a:t>
                  </a:r>
                  <a:r>
                    <a:rPr lang="zh-CN" altLang="en-US" sz="1800">
                      <a:latin typeface="ＭＳ Ｐゴシック" charset="0"/>
                      <a:cs typeface="Times New Roman" charset="0"/>
                    </a:rPr>
                    <a:t>不改变的</a:t>
                  </a:r>
                  <a:endParaRPr lang="zh-CN" altLang="en-US" sz="1800" b="0">
                    <a:latin typeface="ＭＳ Ｐゴシック" charset="0"/>
                    <a:cs typeface="Times New Roman" charset="0"/>
                  </a:endParaRPr>
                </a:p>
                <a:p>
                  <a:pPr algn="ctr" eaLnBrk="0" hangingPunct="0">
                    <a:lnSpc>
                      <a:spcPct val="100000"/>
                    </a:lnSpc>
                  </a:pPr>
                  <a:r>
                    <a:rPr lang="zh-CN" altLang="en-US" sz="1800">
                      <a:latin typeface="ＭＳ Ｐゴシック" charset="0"/>
                      <a:cs typeface="Times New Roman" charset="0"/>
                    </a:rPr>
                    <a:t>律法制定者</a:t>
                  </a:r>
                  <a:endParaRPr lang="en-US" altLang="zh-CN" sz="1800" b="0">
                    <a:latin typeface="ＭＳ Ｐゴシック" charset="0"/>
                    <a:cs typeface="Times New Roman" charset="0"/>
                  </a:endParaRPr>
                </a:p>
              </p:txBody>
            </p:sp>
            <p:sp>
              <p:nvSpPr>
                <p:cNvPr id="52585" name="Rectangle 361"/>
                <p:cNvSpPr>
                  <a:spLocks noChangeArrowheads="1"/>
                </p:cNvSpPr>
                <p:nvPr/>
              </p:nvSpPr>
              <p:spPr bwMode="auto">
                <a:xfrm>
                  <a:off x="2212" y="4182"/>
                  <a:ext cx="1106" cy="690"/>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30" name="Group 364"/>
              <p:cNvGrpSpPr>
                <a:grpSpLocks/>
              </p:cNvGrpSpPr>
              <p:nvPr/>
            </p:nvGrpSpPr>
            <p:grpSpPr bwMode="auto">
              <a:xfrm>
                <a:off x="3318" y="4182"/>
                <a:ext cx="1106" cy="690"/>
                <a:chOff x="3318" y="4182"/>
                <a:chExt cx="1106" cy="690"/>
              </a:xfrm>
            </p:grpSpPr>
            <p:sp>
              <p:nvSpPr>
                <p:cNvPr id="52499" name="Rectangle 275"/>
                <p:cNvSpPr>
                  <a:spLocks noChangeArrowheads="1"/>
                </p:cNvSpPr>
                <p:nvPr/>
              </p:nvSpPr>
              <p:spPr bwMode="auto">
                <a:xfrm>
                  <a:off x="3318" y="4182"/>
                  <a:ext cx="1106" cy="69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固执的</a:t>
                  </a:r>
                  <a:r>
                    <a:rPr lang="en-US" altLang="zh-CN" sz="1800">
                      <a:latin typeface="ＭＳ Ｐゴシック" charset="0"/>
                      <a:cs typeface="Times New Roman" charset="0"/>
                    </a:rPr>
                    <a:t>,</a:t>
                  </a:r>
                  <a:endParaRPr lang="en-US" altLang="zh-CN" sz="1800" b="0">
                    <a:latin typeface="ＭＳ Ｐゴシック" charset="0"/>
                    <a:cs typeface="Times New Roman" charset="0"/>
                  </a:endParaRPr>
                </a:p>
                <a:p>
                  <a:pPr algn="ctr" eaLnBrk="0" hangingPunct="0">
                    <a:lnSpc>
                      <a:spcPct val="100000"/>
                    </a:lnSpc>
                  </a:pPr>
                  <a:r>
                    <a:rPr lang="zh-CN" altLang="en-US" sz="1800">
                      <a:latin typeface="ＭＳ Ｐゴシック" charset="0"/>
                      <a:cs typeface="Times New Roman" charset="0"/>
                    </a:rPr>
                    <a:t>无怜悯之心</a:t>
                  </a:r>
                  <a:endParaRPr lang="en-US" altLang="zh-CN" sz="1800" b="0">
                    <a:latin typeface="ＭＳ Ｐゴシック" charset="0"/>
                    <a:cs typeface="Times New Roman" charset="0"/>
                  </a:endParaRPr>
                </a:p>
              </p:txBody>
            </p:sp>
            <p:sp>
              <p:nvSpPr>
                <p:cNvPr id="52587" name="Rectangle 363"/>
                <p:cNvSpPr>
                  <a:spLocks noChangeArrowheads="1"/>
                </p:cNvSpPr>
                <p:nvPr/>
              </p:nvSpPr>
              <p:spPr bwMode="auto">
                <a:xfrm>
                  <a:off x="3318" y="4182"/>
                  <a:ext cx="1106" cy="690"/>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nvGrpSpPr>
              <p:cNvPr id="174131" name="Group 366"/>
              <p:cNvGrpSpPr>
                <a:grpSpLocks/>
              </p:cNvGrpSpPr>
              <p:nvPr/>
            </p:nvGrpSpPr>
            <p:grpSpPr bwMode="auto">
              <a:xfrm>
                <a:off x="4424" y="4182"/>
                <a:ext cx="1106" cy="690"/>
                <a:chOff x="4424" y="4182"/>
                <a:chExt cx="1106" cy="690"/>
              </a:xfrm>
            </p:grpSpPr>
            <p:sp>
              <p:nvSpPr>
                <p:cNvPr id="52500" name="Rectangle 276"/>
                <p:cNvSpPr>
                  <a:spLocks noChangeArrowheads="1"/>
                </p:cNvSpPr>
                <p:nvPr/>
              </p:nvSpPr>
              <p:spPr bwMode="auto">
                <a:xfrm>
                  <a:off x="4424" y="4182"/>
                  <a:ext cx="1106" cy="69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pPr>
                  <a:r>
                    <a:rPr lang="zh-CN" altLang="en-US" sz="1800">
                      <a:latin typeface="ＭＳ Ｐゴシック" charset="0"/>
                      <a:cs typeface="Times New Roman" charset="0"/>
                    </a:rPr>
                    <a:t>训练者</a:t>
                  </a:r>
                  <a:r>
                    <a:rPr lang="en-US" altLang="zh-CN" sz="1800">
                      <a:latin typeface="ＭＳ Ｐゴシック" charset="0"/>
                      <a:cs typeface="Times New Roman" charset="0"/>
                    </a:rPr>
                    <a:t>,</a:t>
                  </a:r>
                  <a:r>
                    <a:rPr lang="zh-CN" altLang="en-US" sz="1800">
                      <a:latin typeface="ＭＳ Ｐゴシック" charset="0"/>
                      <a:cs typeface="Times New Roman" charset="0"/>
                    </a:rPr>
                    <a:t>教师</a:t>
                  </a:r>
                  <a:endParaRPr lang="zh-CN" altLang="en-US" sz="1800" b="0">
                    <a:latin typeface="ＭＳ Ｐゴシック" charset="0"/>
                    <a:cs typeface="Times New Roman" charset="0"/>
                  </a:endParaRPr>
                </a:p>
              </p:txBody>
            </p:sp>
            <p:sp>
              <p:nvSpPr>
                <p:cNvPr id="52589" name="Rectangle 365"/>
                <p:cNvSpPr>
                  <a:spLocks noChangeArrowheads="1"/>
                </p:cNvSpPr>
                <p:nvPr/>
              </p:nvSpPr>
              <p:spPr bwMode="auto">
                <a:xfrm>
                  <a:off x="4424" y="4182"/>
                  <a:ext cx="1106" cy="690"/>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grpSp>
        <p:sp>
          <p:nvSpPr>
            <p:cNvPr id="52592" name="Rectangle 368"/>
            <p:cNvSpPr>
              <a:spLocks noChangeArrowheads="1"/>
            </p:cNvSpPr>
            <p:nvPr/>
          </p:nvSpPr>
          <p:spPr bwMode="auto">
            <a:xfrm>
              <a:off x="-4" y="-4"/>
              <a:ext cx="5538" cy="4880"/>
            </a:xfrm>
            <a:prstGeom prst="rect">
              <a:avLst/>
            </a:prstGeom>
            <a:noFill/>
            <a:ln w="1428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endParaRPr lang="zh-CN" altLang="en-US" b="0">
                <a:latin typeface="ＭＳ Ｐゴシック" charset="0"/>
                <a:cs typeface="Times New Roman" charset="0"/>
              </a:endParaRPr>
            </a:p>
          </p:txBody>
        </p:sp>
      </p:grpSp>
      <p:sp>
        <p:nvSpPr>
          <p:cNvPr id="141" name="Rectangle 3"/>
          <p:cNvSpPr txBox="1">
            <a:spLocks noChangeArrowheads="1"/>
          </p:cNvSpPr>
          <p:nvPr/>
        </p:nvSpPr>
        <p:spPr bwMode="auto">
          <a:xfrm>
            <a:off x="1979613" y="-26988"/>
            <a:ext cx="6019800" cy="609601"/>
          </a:xfrm>
          <a:prstGeom prst="rect">
            <a:avLst/>
          </a:prstGeom>
          <a:solidFill>
            <a:srgbClr val="000000"/>
          </a:solidFill>
          <a:ln>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92075" tIns="46038" rIns="92075" bIns="46038" anchor="ct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r>
              <a:rPr kumimoji="1" lang="zh-CN" altLang="en-US" sz="2800" dirty="0">
                <a:solidFill>
                  <a:srgbClr val="FFFFFF"/>
                </a:solidFill>
                <a:latin typeface="+mn-ea"/>
                <a:ea typeface="+mn-ea"/>
                <a:cs typeface="宋体" charset="0"/>
              </a:rPr>
              <a:t>约伯朋友的观点</a:t>
            </a:r>
            <a:endParaRPr kumimoji="1" lang="en-US" sz="2800" dirty="0">
              <a:solidFill>
                <a:srgbClr val="FFFFFF"/>
              </a:solidFill>
              <a:latin typeface="+mn-ea"/>
              <a:ea typeface="+mn-ea"/>
              <a:cs typeface="宋体" charset="0"/>
            </a:endParaRPr>
          </a:p>
        </p:txBody>
      </p:sp>
      <p:sp>
        <p:nvSpPr>
          <p:cNvPr id="174084" name="Rectangle 3"/>
          <p:cNvSpPr txBox="1">
            <a:spLocks noChangeArrowheads="1"/>
          </p:cNvSpPr>
          <p:nvPr/>
        </p:nvSpPr>
        <p:spPr bwMode="auto">
          <a:xfrm>
            <a:off x="1979613" y="515938"/>
            <a:ext cx="6019800" cy="320675"/>
          </a:xfrm>
          <a:prstGeom prst="rect">
            <a:avLst/>
          </a:prstGeom>
          <a:solidFill>
            <a:srgbClr val="000000"/>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r>
              <a:rPr lang="en-US" altLang="zh-CN" sz="1600">
                <a:solidFill>
                  <a:srgbClr val="FFFFFF"/>
                </a:solidFill>
                <a:latin typeface="Arial" charset="0"/>
                <a:cs typeface="Arial" charset="0"/>
              </a:rPr>
              <a:t>Bruce Wilkinson &amp; Kenneth Boa, </a:t>
            </a:r>
            <a:r>
              <a:rPr lang="en-US" altLang="zh-CN" sz="1600" i="1">
                <a:solidFill>
                  <a:srgbClr val="FFFFFF"/>
                </a:solidFill>
                <a:latin typeface="Arial" charset="0"/>
                <a:cs typeface="Arial" charset="0"/>
              </a:rPr>
              <a:t>Talk Thru the Bible</a:t>
            </a:r>
            <a:endParaRPr lang="en-US" altLang="zh-CN" sz="1600">
              <a:solidFill>
                <a:srgbClr val="FFFFFF"/>
              </a:solidFill>
              <a:latin typeface="Arial" charset="0"/>
              <a:cs typeface="Arial" charset="0"/>
            </a:endParaRPr>
          </a:p>
        </p:txBody>
      </p:sp>
      <p:pic>
        <p:nvPicPr>
          <p:cNvPr id="142" name="Picture 141" descr="job20with20his20friends2020a20portrait2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163638"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37</a:t>
            </a:r>
          </a:p>
        </p:txBody>
      </p:sp>
    </p:spTree>
    <p:extLst>
      <p:ext uri="{BB962C8B-B14F-4D97-AF65-F5344CB8AC3E}">
        <p14:creationId xmlns:p14="http://schemas.microsoft.com/office/powerpoint/2010/main" val="39045445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53634" name="Picture 6" descr="jobgods26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3635" name="Text Box 3"/>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latin typeface="Arial" charset="0"/>
                <a:cs typeface="Arial" charset="0"/>
              </a:rPr>
              <a:t>356</a:t>
            </a:r>
            <a:endParaRPr lang="en-US" altLang="zh-CN" sz="2400">
              <a:solidFill>
                <a:srgbClr val="FFFFFF"/>
              </a:solidFill>
              <a:latin typeface="Arial" charset="0"/>
              <a:cs typeface="Arial" charset="0"/>
            </a:endParaRPr>
          </a:p>
        </p:txBody>
      </p:sp>
      <p:sp>
        <p:nvSpPr>
          <p:cNvPr id="13405" name="Rectangle 93"/>
          <p:cNvSpPr>
            <a:spLocks noGrp="1" noChangeArrowheads="1"/>
          </p:cNvSpPr>
          <p:nvPr>
            <p:ph type="title"/>
          </p:nvPr>
        </p:nvSpPr>
        <p:spPr>
          <a:xfrm>
            <a:off x="4343400" y="5638800"/>
            <a:ext cx="4800600" cy="1219200"/>
          </a:xfrm>
        </p:spPr>
        <p:txBody>
          <a:bodyPr/>
          <a:lstStyle/>
          <a:p>
            <a:pPr eaLnBrk="1" hangingPunct="1"/>
            <a:r>
              <a:rPr kumimoji="0" lang="zh-CN" altLang="en-US" sz="6000" b="1" dirty="0">
                <a:solidFill>
                  <a:srgbClr val="FFFFFF"/>
                </a:solidFill>
                <a:effectLst>
                  <a:outerShdw blurRad="38100" dist="38100" dir="2700000" algn="tl">
                    <a:srgbClr val="000000"/>
                  </a:outerShdw>
                </a:effectLst>
                <a:latin typeface="ＭＳ Ｐゴシック" charset="0"/>
                <a:ea typeface="ＭＳ Ｐゴシック" charset="0"/>
                <a:cs typeface="ＭＳ Ｐゴシック" charset="0"/>
              </a:rPr>
              <a:t>钥句</a:t>
            </a:r>
            <a:endParaRPr kumimoji="0" lang="en-US" sz="6000" dirty="0">
              <a:solidFill>
                <a:srgbClr val="FFFFFF"/>
              </a:solidFill>
              <a:effectLst>
                <a:outerShdw blurRad="38100" dist="38100" dir="2700000" algn="tl">
                  <a:srgbClr val="000000"/>
                </a:outerShdw>
              </a:effectLst>
              <a:latin typeface="ＭＳ Ｐゴシック" charset="0"/>
              <a:ea typeface="ＭＳ Ｐゴシック" charset="0"/>
              <a:cs typeface="ＭＳ Ｐゴシック" charset="0"/>
            </a:endParaRPr>
          </a:p>
        </p:txBody>
      </p:sp>
      <p:sp>
        <p:nvSpPr>
          <p:cNvPr id="13409" name="Rectangle 97"/>
          <p:cNvSpPr>
            <a:spLocks noChangeArrowheads="1"/>
          </p:cNvSpPr>
          <p:nvPr/>
        </p:nvSpPr>
        <p:spPr bwMode="auto">
          <a:xfrm>
            <a:off x="0" y="0"/>
            <a:ext cx="6477000" cy="2819400"/>
          </a:xfrm>
          <a:prstGeom prst="rect">
            <a:avLst/>
          </a:prstGeom>
          <a:noFill/>
          <a:ln w="12700" cap="sq">
            <a:noFill/>
            <a:miter lim="800000"/>
            <a:headEnd type="none" w="sm" len="sm"/>
            <a:tailEnd type="none" w="sm" len="sm"/>
          </a:ln>
          <a:effectLst/>
        </p:spPr>
        <p:txBody>
          <a:bodyPr/>
          <a:lstStyle/>
          <a:p>
            <a:pPr>
              <a:lnSpc>
                <a:spcPct val="100000"/>
              </a:lnSpc>
              <a:spcBef>
                <a:spcPct val="20000"/>
              </a:spcBef>
              <a:buClr>
                <a:srgbClr val="3C2800"/>
              </a:buClr>
              <a:buFont typeface="Wingdings" pitchFamily="-105" charset="2"/>
              <a:buNone/>
              <a:defRPr/>
            </a:pPr>
            <a:r>
              <a:rPr lang="en-US" altLang="zh-CN" sz="2400" dirty="0">
                <a:noFill/>
                <a:latin typeface="Arial Black" pitchFamily="-105" charset="0"/>
                <a:ea typeface="宋体" pitchFamily="-105" charset="-122"/>
                <a:cs typeface="宋体" pitchFamily="-105" charset="-122"/>
              </a:rPr>
              <a:t>"The Almighty is beyond our reach and exalted in power; in his justice and great righteousness, he does not oppress.  Therefore, men revere him, for does he not have regard for all the wise in heart?"  (</a:t>
            </a:r>
            <a:r>
              <a:rPr lang="ko-KR" altLang="en-US" sz="2400" dirty="0" err="1">
                <a:noFill/>
                <a:latin typeface="Arial Black" pitchFamily="-105" charset="0"/>
                <a:ea typeface="宋体" pitchFamily="-105" charset="-122"/>
                <a:cs typeface="宋体" pitchFamily="-105" charset="-122"/>
              </a:rPr>
              <a:t>约伯记</a:t>
            </a:r>
            <a:r>
              <a:rPr lang="en-US" altLang="zh-CN" sz="2400" dirty="0">
                <a:noFill/>
                <a:latin typeface="Arial Black" pitchFamily="-105" charset="0"/>
                <a:ea typeface="宋体" pitchFamily="-105" charset="-122"/>
                <a:cs typeface="宋体" pitchFamily="-105" charset="-122"/>
              </a:rPr>
              <a:t> 37:23-24)</a:t>
            </a:r>
          </a:p>
        </p:txBody>
      </p:sp>
      <p:sp>
        <p:nvSpPr>
          <p:cNvPr id="6" name="Rectangle 5"/>
          <p:cNvSpPr>
            <a:spLocks noChangeArrowheads="1"/>
          </p:cNvSpPr>
          <p:nvPr/>
        </p:nvSpPr>
        <p:spPr bwMode="auto">
          <a:xfrm>
            <a:off x="0" y="0"/>
            <a:ext cx="7451725" cy="393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lnSpc>
                <a:spcPct val="100000"/>
              </a:lnSpc>
              <a:spcBef>
                <a:spcPct val="20000"/>
              </a:spcBef>
              <a:buClr>
                <a:srgbClr val="3C2800"/>
              </a:buClr>
            </a:pPr>
            <a:r>
              <a:rPr lang="zh-CN" sz="4000" dirty="0">
                <a:latin typeface="ＭＳ Ｐゴシック" charset="0"/>
              </a:rPr>
              <a:t>2</a:t>
            </a:r>
            <a:r>
              <a:rPr lang="en-US" altLang="zh-CN" sz="4000" dirty="0">
                <a:latin typeface="ＭＳ Ｐゴシック" charset="0"/>
              </a:rPr>
              <a:t>3</a:t>
            </a:r>
            <a:r>
              <a:rPr lang="zh-CN" altLang="en-US" sz="4000" dirty="0">
                <a:latin typeface="ＭＳ Ｐゴシック" charset="0"/>
              </a:rPr>
              <a:t> </a:t>
            </a:r>
            <a:r>
              <a:rPr lang="en-US" altLang="zh-CN" sz="4000" dirty="0">
                <a:latin typeface="ＭＳ Ｐゴシック" charset="0"/>
              </a:rPr>
              <a:t>‪</a:t>
            </a:r>
            <a:r>
              <a:rPr lang="zh-CN" altLang="en-US" sz="4000" dirty="0">
                <a:latin typeface="ＭＳ Ｐゴシック" charset="0"/>
              </a:rPr>
              <a:t>论到全能者，我们无法把他查出；他大有能力与公平，又满有公义，他必不苦待人。</a:t>
            </a:r>
            <a:r>
              <a:rPr lang="zh-CN" sz="4000" dirty="0">
                <a:latin typeface="ＭＳ Ｐゴシック" charset="0"/>
              </a:rPr>
              <a:t>2</a:t>
            </a:r>
            <a:r>
              <a:rPr lang="en-US" altLang="zh-CN" sz="4000" dirty="0">
                <a:latin typeface="ＭＳ Ｐゴシック" charset="0"/>
              </a:rPr>
              <a:t>4‪</a:t>
            </a:r>
            <a:r>
              <a:rPr lang="zh-CN" altLang="en-US" sz="4000" dirty="0">
                <a:latin typeface="ＭＳ Ｐゴシック" charset="0"/>
              </a:rPr>
              <a:t> 因此人人都应该敬畏他；心中自以为有智慧的，他都不看顾。</a:t>
            </a:r>
            <a:r>
              <a:rPr lang="en-US" altLang="zh-CN" sz="4000" dirty="0">
                <a:latin typeface="ＭＳ Ｐゴシック" charset="0"/>
              </a:rPr>
              <a:t>	</a:t>
            </a:r>
            <a:br>
              <a:rPr lang="en-US" altLang="zh-CN" sz="4000" dirty="0">
                <a:latin typeface="ＭＳ Ｐゴシック" charset="0"/>
              </a:rPr>
            </a:br>
            <a:r>
              <a:rPr lang="en-US" altLang="zh-CN" sz="4000" dirty="0">
                <a:latin typeface="ＭＳ Ｐゴシック" charset="0"/>
              </a:rPr>
              <a:t>(</a:t>
            </a:r>
            <a:r>
              <a:rPr lang="zh-CN" altLang="en-US" sz="4000" dirty="0">
                <a:latin typeface="ＭＳ Ｐゴシック" charset="0"/>
              </a:rPr>
              <a:t>约伯记</a:t>
            </a:r>
            <a:r>
              <a:rPr lang="en-US" altLang="zh-CN" sz="4000" dirty="0">
                <a:latin typeface="ＭＳ Ｐゴシック" charset="0"/>
              </a:rPr>
              <a:t> 37:23-24 CNV)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2C1DD-43F8-4586-A434-28E6177198FF}"/>
              </a:ext>
            </a:extLst>
          </p:cNvPr>
          <p:cNvSpPr txBox="1"/>
          <p:nvPr/>
        </p:nvSpPr>
        <p:spPr>
          <a:xfrm>
            <a:off x="145774" y="198782"/>
            <a:ext cx="8799443" cy="2554545"/>
          </a:xfrm>
          <a:prstGeom prst="rect">
            <a:avLst/>
          </a:prstGeom>
          <a:noFill/>
        </p:spPr>
        <p:txBody>
          <a:bodyPr wrap="square" rtlCol="0">
            <a:spAutoFit/>
          </a:bodyPr>
          <a:lstStyle/>
          <a:p>
            <a:pPr lvl="0" algn="ctr" defTabSz="457177" fontAlgn="auto">
              <a:lnSpc>
                <a:spcPct val="100000"/>
              </a:lnSpc>
              <a:spcBef>
                <a:spcPts val="0"/>
              </a:spcBef>
              <a:spcAft>
                <a:spcPts val="0"/>
              </a:spcAft>
              <a:defRPr/>
            </a:pPr>
            <a:r>
              <a:rPr kumimoji="0" lang="en-GB" sz="3200" b="0" i="0" u="none" strike="noStrike" kern="1200" cap="none" spc="0" normalizeH="0" baseline="30000" noProof="0" dirty="0">
                <a:ln>
                  <a:noFill/>
                </a:ln>
                <a:solidFill>
                  <a:prstClr val="white"/>
                </a:solidFill>
                <a:effectLst/>
                <a:uLnTx/>
                <a:uFillTx/>
                <a:latin typeface="Calibri"/>
                <a:ea typeface="ＭＳ Ｐゴシック" charset="0"/>
                <a:cs typeface="+mn-cs"/>
              </a:rPr>
              <a:t>23</a:t>
            </a:r>
            <a:r>
              <a:rPr kumimoji="0" lang="en-GB" sz="3200" b="0" i="0" u="none" strike="noStrike" kern="1200" cap="none" spc="0" normalizeH="0" baseline="0" noProof="0" dirty="0">
                <a:ln>
                  <a:noFill/>
                </a:ln>
                <a:solidFill>
                  <a:prstClr val="white"/>
                </a:solidFill>
                <a:effectLst/>
                <a:uLnTx/>
                <a:uFillTx/>
                <a:latin typeface="Calibri"/>
                <a:ea typeface="ＭＳ Ｐゴシック" charset="0"/>
                <a:cs typeface="+mn-cs"/>
              </a:rPr>
              <a:t> </a:t>
            </a:r>
            <a:r>
              <a:rPr lang="zh-CN" altLang="en-US" sz="3200" b="0" dirty="0">
                <a:solidFill>
                  <a:prstClr val="white"/>
                </a:solidFill>
                <a:latin typeface="Calibri"/>
                <a:cs typeface="+mn-cs"/>
              </a:rPr>
              <a:t>我们无法测度全能者，</a:t>
            </a:r>
          </a:p>
          <a:p>
            <a:pPr lvl="0" algn="ctr" defTabSz="457177" fontAlgn="auto">
              <a:lnSpc>
                <a:spcPct val="100000"/>
              </a:lnSpc>
              <a:spcBef>
                <a:spcPts val="0"/>
              </a:spcBef>
              <a:spcAft>
                <a:spcPts val="0"/>
              </a:spcAft>
              <a:defRPr/>
            </a:pPr>
            <a:r>
              <a:rPr lang="zh-CN" altLang="en-US" sz="3200" b="0" dirty="0">
                <a:solidFill>
                  <a:prstClr val="white"/>
                </a:solidFill>
                <a:latin typeface="Calibri"/>
                <a:cs typeface="+mn-cs"/>
              </a:rPr>
              <a:t>祂充满能力，无比正直公义，</a:t>
            </a:r>
          </a:p>
          <a:p>
            <a:pPr lvl="0" algn="ctr" defTabSz="457177" fontAlgn="auto">
              <a:lnSpc>
                <a:spcPct val="100000"/>
              </a:lnSpc>
              <a:spcBef>
                <a:spcPts val="0"/>
              </a:spcBef>
              <a:spcAft>
                <a:spcPts val="0"/>
              </a:spcAft>
              <a:defRPr/>
            </a:pPr>
            <a:r>
              <a:rPr lang="zh-CN" altLang="en-US" sz="3200" b="0" dirty="0">
                <a:solidFill>
                  <a:prstClr val="white"/>
                </a:solidFill>
                <a:latin typeface="Calibri"/>
                <a:cs typeface="+mn-cs"/>
              </a:rPr>
              <a:t>不恃强凌弱。</a:t>
            </a:r>
            <a:endParaRPr kumimoji="0" lang="en-GB" sz="3200" b="0" i="0" u="none" strike="noStrike" kern="1200" cap="none" spc="0" normalizeH="0" baseline="0" noProof="0" dirty="0">
              <a:ln>
                <a:noFill/>
              </a:ln>
              <a:solidFill>
                <a:prstClr val="white"/>
              </a:solidFill>
              <a:effectLst/>
              <a:uLnTx/>
              <a:uFillTx/>
              <a:latin typeface="Calibri"/>
              <a:ea typeface="ＭＳ Ｐゴシック" charset="0"/>
              <a:cs typeface="+mn-cs"/>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ko-KR" altLang="en-US" sz="3200" b="0" i="0" u="none" strike="noStrike" kern="1200" cap="none" spc="0" normalizeH="0" baseline="0" noProof="0" dirty="0" err="1">
                <a:ln>
                  <a:noFill/>
                </a:ln>
                <a:solidFill>
                  <a:prstClr val="white"/>
                </a:solidFill>
                <a:effectLst/>
                <a:uLnTx/>
                <a:uFillTx/>
                <a:latin typeface="Calibri"/>
                <a:ea typeface="ＭＳ Ｐゴシック" charset="0"/>
                <a:cs typeface="+mn-cs"/>
              </a:rPr>
              <a:t>约伯记</a:t>
            </a:r>
            <a:r>
              <a:rPr kumimoji="0" lang="en-GB" sz="3200" b="0" i="0" u="none" strike="noStrike" kern="1200" cap="none" spc="0" normalizeH="0" baseline="0" noProof="0" dirty="0">
                <a:ln>
                  <a:noFill/>
                </a:ln>
                <a:solidFill>
                  <a:prstClr val="white"/>
                </a:solidFill>
                <a:effectLst/>
                <a:uLnTx/>
                <a:uFillTx/>
                <a:latin typeface="Calibri"/>
                <a:ea typeface="ＭＳ Ｐゴシック" charset="0"/>
                <a:cs typeface="+mn-cs"/>
              </a:rPr>
              <a:t> 37:23-24</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9003285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2C1DD-43F8-4586-A434-28E6177198FF}"/>
              </a:ext>
            </a:extLst>
          </p:cNvPr>
          <p:cNvSpPr txBox="1"/>
          <p:nvPr/>
        </p:nvSpPr>
        <p:spPr>
          <a:xfrm>
            <a:off x="145774" y="198782"/>
            <a:ext cx="8799443" cy="2554545"/>
          </a:xfrm>
          <a:prstGeom prst="rect">
            <a:avLst/>
          </a:prstGeom>
          <a:noFill/>
        </p:spPr>
        <p:txBody>
          <a:bodyPr wrap="square" rtlCol="0">
            <a:spAutoFit/>
          </a:bodyPr>
          <a:lstStyle/>
          <a:p>
            <a:pPr lvl="0" algn="ctr" defTabSz="457177" fontAlgn="auto">
              <a:lnSpc>
                <a:spcPct val="100000"/>
              </a:lnSpc>
              <a:spcBef>
                <a:spcPts val="0"/>
              </a:spcBef>
              <a:spcAft>
                <a:spcPts val="0"/>
              </a:spcAft>
              <a:defRPr/>
            </a:pPr>
            <a:r>
              <a:rPr kumimoji="0" lang="en-GB" sz="3200" b="0" i="0" u="none" strike="noStrike" kern="1200" cap="none" spc="0" normalizeH="0" baseline="30000" noProof="0" dirty="0">
                <a:ln>
                  <a:noFill/>
                </a:ln>
                <a:solidFill>
                  <a:prstClr val="white"/>
                </a:solidFill>
                <a:effectLst/>
                <a:uLnTx/>
                <a:uFillTx/>
                <a:latin typeface="Calibri"/>
                <a:ea typeface="ＭＳ Ｐゴシック" charset="0"/>
                <a:cs typeface="+mn-cs"/>
              </a:rPr>
              <a:t>24</a:t>
            </a:r>
            <a:r>
              <a:rPr kumimoji="0" lang="en-GB" sz="3200" b="0" i="0" u="none" strike="noStrike" kern="1200" cap="none" spc="0" normalizeH="0" baseline="0" noProof="0" dirty="0">
                <a:ln>
                  <a:noFill/>
                </a:ln>
                <a:solidFill>
                  <a:prstClr val="white"/>
                </a:solidFill>
                <a:effectLst/>
                <a:uLnTx/>
                <a:uFillTx/>
                <a:latin typeface="Calibri"/>
                <a:ea typeface="ＭＳ Ｐゴシック" charset="0"/>
                <a:cs typeface="+mn-cs"/>
              </a:rPr>
              <a:t> </a:t>
            </a:r>
            <a:r>
              <a:rPr lang="zh-CN" altLang="en-US" sz="3200" b="0" dirty="0">
                <a:solidFill>
                  <a:prstClr val="white"/>
                </a:solidFill>
                <a:latin typeface="Calibri"/>
                <a:cs typeface="+mn-cs"/>
              </a:rPr>
              <a:t>所以，人们都敬畏祂，</a:t>
            </a:r>
          </a:p>
          <a:p>
            <a:pPr lvl="0" algn="ctr" defTabSz="457177" fontAlgn="auto">
              <a:lnSpc>
                <a:spcPct val="100000"/>
              </a:lnSpc>
              <a:spcBef>
                <a:spcPts val="0"/>
              </a:spcBef>
              <a:spcAft>
                <a:spcPts val="0"/>
              </a:spcAft>
              <a:defRPr/>
            </a:pPr>
            <a:r>
              <a:rPr lang="zh-CN" altLang="en-US" sz="3200" b="0" dirty="0">
                <a:solidFill>
                  <a:prstClr val="white"/>
                </a:solidFill>
                <a:latin typeface="Calibri"/>
                <a:cs typeface="+mn-cs"/>
              </a:rPr>
              <a:t>祂不看顾自以为有智慧的人。</a:t>
            </a:r>
            <a:endParaRPr lang="en-US" altLang="zh-CN" sz="3200" b="0" dirty="0">
              <a:solidFill>
                <a:prstClr val="white"/>
              </a:solidFill>
              <a:latin typeface="Calibri"/>
              <a:cs typeface="+mn-cs"/>
            </a:endParaRPr>
          </a:p>
          <a:p>
            <a:pPr lvl="0" algn="ctr" defTabSz="457177" fontAlgn="auto">
              <a:lnSpc>
                <a:spcPct val="100000"/>
              </a:lnSpc>
              <a:spcBef>
                <a:spcPts val="0"/>
              </a:spcBef>
              <a:spcAft>
                <a:spcPts val="0"/>
              </a:spcAft>
              <a:defRPr/>
            </a:pPr>
            <a:endParaRPr kumimoji="0" lang="en-GB" sz="3200" b="0" i="0" u="none" strike="noStrike" kern="1200" cap="none" spc="0" normalizeH="0" baseline="0" noProof="0" dirty="0">
              <a:ln>
                <a:noFill/>
              </a:ln>
              <a:solidFill>
                <a:prstClr val="white"/>
              </a:solidFill>
              <a:effectLst/>
              <a:uLnTx/>
              <a:uFillTx/>
              <a:latin typeface="Calibri"/>
              <a:ea typeface="ＭＳ Ｐゴシック" charset="0"/>
              <a:cs typeface="+mn-cs"/>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ko-KR" altLang="en-US" sz="3200" b="0" i="0" u="none" strike="noStrike" kern="1200" cap="none" spc="0" normalizeH="0" baseline="0" noProof="0" dirty="0" err="1">
                <a:ln>
                  <a:noFill/>
                </a:ln>
                <a:solidFill>
                  <a:prstClr val="white"/>
                </a:solidFill>
                <a:effectLst/>
                <a:uLnTx/>
                <a:uFillTx/>
                <a:latin typeface="Calibri"/>
                <a:ea typeface="ＭＳ Ｐゴシック" charset="0"/>
                <a:cs typeface="+mn-cs"/>
              </a:rPr>
              <a:t>约伯记</a:t>
            </a:r>
            <a:r>
              <a:rPr kumimoji="0" lang="en-GB" sz="3200" b="0" i="0" u="none" strike="noStrike" kern="1200" cap="none" spc="0" normalizeH="0" baseline="0" noProof="0" dirty="0">
                <a:ln>
                  <a:noFill/>
                </a:ln>
                <a:solidFill>
                  <a:prstClr val="white"/>
                </a:solidFill>
                <a:effectLst/>
                <a:uLnTx/>
                <a:uFillTx/>
                <a:latin typeface="Calibri"/>
                <a:ea typeface="ＭＳ Ｐゴシック" charset="0"/>
                <a:cs typeface="+mn-cs"/>
              </a:rPr>
              <a:t> 37:23-24</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31932331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38</a:t>
            </a:r>
          </a:p>
        </p:txBody>
      </p:sp>
    </p:spTree>
    <p:extLst>
      <p:ext uri="{BB962C8B-B14F-4D97-AF65-F5344CB8AC3E}">
        <p14:creationId xmlns:p14="http://schemas.microsoft.com/office/powerpoint/2010/main" val="403492377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ctrTitle"/>
          </p:nvPr>
        </p:nvSpPr>
        <p:spPr>
          <a:xfrm>
            <a:off x="1295400" y="1066800"/>
            <a:ext cx="7162800" cy="1905000"/>
          </a:xfrm>
        </p:spPr>
        <p:txBody>
          <a:bodyPr/>
          <a:lstStyle/>
          <a:p>
            <a:pPr eaLnBrk="1" hangingPunct="1"/>
            <a:r>
              <a:rPr lang="ja-JP" altLang="en-US" b="1" dirty="0">
                <a:latin typeface="Arial" charset="0"/>
                <a:ea typeface="ＭＳ Ｐゴシック" charset="0"/>
                <a:cs typeface="ＭＳ Ｐゴシック" charset="0"/>
              </a:rPr>
              <a:t>约伯的</a:t>
            </a:r>
            <a:br>
              <a:rPr lang="en-US" altLang="ja-JP" b="1" dirty="0">
                <a:latin typeface="Arial" charset="0"/>
                <a:ea typeface="ＭＳ Ｐゴシック" charset="0"/>
                <a:cs typeface="ＭＳ Ｐゴシック" charset="0"/>
              </a:rPr>
            </a:br>
            <a:r>
              <a:rPr lang="zh-CN" altLang="en-US" b="1" dirty="0">
                <a:latin typeface="Arial" charset="0"/>
                <a:ea typeface="ＭＳ Ｐゴシック" charset="0"/>
                <a:cs typeface="ＭＳ Ｐゴシック" charset="0"/>
              </a:rPr>
              <a:t>期</a:t>
            </a:r>
            <a:r>
              <a:rPr lang="ja-JP" altLang="en-US" b="1" dirty="0">
                <a:latin typeface="Arial" charset="0"/>
                <a:ea typeface="ＭＳ Ｐゴシック" charset="0"/>
                <a:cs typeface="ＭＳ Ｐゴシック" charset="0"/>
              </a:rPr>
              <a:t>中考</a:t>
            </a:r>
            <a:r>
              <a:rPr lang="en-US" altLang="ja-JP" b="1" dirty="0">
                <a:latin typeface="Arial" charset="0"/>
                <a:ea typeface="ＭＳ Ｐゴシック" charset="0"/>
                <a:cs typeface="ＭＳ Ｐゴシック" charset="0"/>
              </a:rPr>
              <a:t> </a:t>
            </a:r>
            <a:r>
              <a:rPr lang="en-US" altLang="ja-JP" sz="4000" b="1" dirty="0">
                <a:latin typeface="Arial" charset="0"/>
                <a:ea typeface="ＭＳ Ｐゴシック" charset="0"/>
                <a:cs typeface="ＭＳ Ｐゴシック" charset="0"/>
              </a:rPr>
              <a:t>(38–41)</a:t>
            </a:r>
            <a:endParaRPr lang="en-US" dirty="0">
              <a:latin typeface="Arial" charset="0"/>
              <a:ea typeface="ＭＳ Ｐゴシック" charset="0"/>
              <a:cs typeface="ＭＳ Ｐゴシック" charset="0"/>
            </a:endParaRPr>
          </a:p>
        </p:txBody>
      </p:sp>
      <p:sp>
        <p:nvSpPr>
          <p:cNvPr id="179202" name="Rectangle 3"/>
          <p:cNvSpPr>
            <a:spLocks noGrp="1" noChangeArrowheads="1"/>
          </p:cNvSpPr>
          <p:nvPr>
            <p:ph type="subTitle" idx="1"/>
          </p:nvPr>
        </p:nvSpPr>
        <p:spPr>
          <a:xfrm>
            <a:off x="1371600" y="3048000"/>
            <a:ext cx="7239000" cy="1101725"/>
          </a:xfrm>
        </p:spPr>
        <p:txBody>
          <a:bodyPr/>
          <a:lstStyle/>
          <a:p>
            <a:pPr algn="l" eaLnBrk="1" hangingPunct="1">
              <a:buFont typeface="Wingdings" charset="0"/>
              <a:buNone/>
            </a:pPr>
            <a:r>
              <a:rPr lang="zh-CN" altLang="en-US" b="1" u="sng" dirty="0">
                <a:latin typeface="Arial" charset="0"/>
                <a:ea typeface="ＭＳ Ｐゴシック" charset="0"/>
                <a:cs typeface="ＭＳ Ｐゴシック" charset="0"/>
              </a:rPr>
              <a:t>第一部分</a:t>
            </a:r>
            <a:r>
              <a:rPr lang="en-US" b="1" u="sng" dirty="0">
                <a:latin typeface="Arial" charset="0"/>
                <a:ea typeface="ＭＳ Ｐゴシック" charset="0"/>
                <a:cs typeface="ＭＳ Ｐゴシック" charset="0"/>
              </a:rPr>
              <a:t> </a:t>
            </a:r>
            <a:r>
              <a:rPr lang="zh-CN" altLang="en-US" b="1" u="sng" dirty="0">
                <a:latin typeface="Arial" charset="0"/>
                <a:ea typeface="ＭＳ Ｐゴシック" charset="0"/>
                <a:cs typeface="ＭＳ Ｐゴシック" charset="0"/>
              </a:rPr>
              <a:t>（简短的回答</a:t>
            </a:r>
            <a:r>
              <a:rPr lang="en-US" b="1" u="sng" dirty="0">
                <a:latin typeface="Arial" charset="0"/>
                <a:ea typeface="ＭＳ Ｐゴシック" charset="0"/>
                <a:cs typeface="ＭＳ Ｐゴシック" charset="0"/>
              </a:rPr>
              <a:t>, 38:1–40:5)</a:t>
            </a:r>
            <a:r>
              <a:rPr lang="en-US" b="1" dirty="0">
                <a:latin typeface="Arial" charset="0"/>
                <a:ea typeface="ＭＳ Ｐゴシック" charset="0"/>
                <a:cs typeface="ＭＳ Ｐゴシック" charset="0"/>
              </a:rPr>
              <a:t>: </a:t>
            </a:r>
            <a:r>
              <a:rPr lang="zh-CN" altLang="en-US" b="1" dirty="0">
                <a:latin typeface="Arial" charset="0"/>
                <a:ea typeface="ＭＳ Ｐゴシック" charset="0"/>
                <a:cs typeface="ＭＳ Ｐゴシック" charset="0"/>
              </a:rPr>
              <a:t>你可以回答我的问题，即便只是其中一个吗？</a:t>
            </a:r>
            <a:endParaRPr lang="en-US" b="1" dirty="0">
              <a:latin typeface="Arial" charset="0"/>
              <a:ea typeface="ＭＳ Ｐゴシック" charset="0"/>
              <a:cs typeface="ＭＳ Ｐゴシック" charset="0"/>
            </a:endParaRPr>
          </a:p>
          <a:p>
            <a:pPr algn="l" eaLnBrk="1" hangingPunct="1">
              <a:buFont typeface="Wingdings" charset="0"/>
              <a:buNone/>
            </a:pPr>
            <a:endParaRPr lang="en-US" b="1" dirty="0">
              <a:latin typeface="Arial" charset="0"/>
              <a:ea typeface="ＭＳ Ｐゴシック" charset="0"/>
              <a:cs typeface="ＭＳ Ｐゴシック" charset="0"/>
            </a:endParaRPr>
          </a:p>
          <a:p>
            <a:pPr algn="l" eaLnBrk="1" hangingPunct="1">
              <a:buFont typeface="Wingdings" charset="0"/>
              <a:buNone/>
            </a:pPr>
            <a:r>
              <a:rPr lang="zh-CN" altLang="en-US" b="1" u="sng" dirty="0">
                <a:latin typeface="Arial" charset="0"/>
                <a:ea typeface="ＭＳ Ｐゴシック" charset="0"/>
                <a:cs typeface="ＭＳ Ｐゴシック" charset="0"/>
              </a:rPr>
              <a:t>第二部分</a:t>
            </a:r>
            <a:r>
              <a:rPr lang="en-US" b="1" u="sng" dirty="0">
                <a:latin typeface="Arial" charset="0"/>
                <a:ea typeface="ＭＳ Ｐゴシック" charset="0"/>
                <a:cs typeface="ＭＳ Ｐゴシック" charset="0"/>
              </a:rPr>
              <a:t> (</a:t>
            </a:r>
            <a:r>
              <a:rPr lang="zh-CN" altLang="en-US" b="1" u="sng" dirty="0">
                <a:latin typeface="Arial" charset="0"/>
                <a:ea typeface="ＭＳ Ｐゴシック" charset="0"/>
                <a:cs typeface="ＭＳ Ｐゴシック" charset="0"/>
              </a:rPr>
              <a:t>短文问题</a:t>
            </a:r>
            <a:r>
              <a:rPr lang="en-US" b="1" u="sng" dirty="0">
                <a:latin typeface="Arial" charset="0"/>
                <a:ea typeface="ＭＳ Ｐゴシック" charset="0"/>
                <a:cs typeface="ＭＳ Ｐゴシック" charset="0"/>
              </a:rPr>
              <a:t>, 40:6–41:34)</a:t>
            </a:r>
            <a:r>
              <a:rPr lang="en-US" b="1" dirty="0">
                <a:latin typeface="Arial" charset="0"/>
                <a:ea typeface="ＭＳ Ｐゴシック" charset="0"/>
                <a:cs typeface="ＭＳ Ｐゴシック" charset="0"/>
              </a:rPr>
              <a:t>:</a:t>
            </a:r>
          </a:p>
        </p:txBody>
      </p:sp>
      <p:sp>
        <p:nvSpPr>
          <p:cNvPr id="179203" name="Rectangle 4"/>
          <p:cNvSpPr>
            <a:spLocks noChangeArrowheads="1"/>
          </p:cNvSpPr>
          <p:nvPr/>
        </p:nvSpPr>
        <p:spPr bwMode="auto">
          <a:xfrm>
            <a:off x="1371600" y="5029200"/>
            <a:ext cx="7772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100000"/>
              </a:lnSpc>
              <a:spcBef>
                <a:spcPct val="20000"/>
              </a:spcBef>
              <a:buFont typeface="Wingdings" charset="0"/>
              <a:buChar char="ü"/>
            </a:pPr>
            <a:r>
              <a:rPr lang="zh-CN" altLang="en-US" sz="2400" dirty="0">
                <a:latin typeface="Arial" charset="0"/>
              </a:rPr>
              <a:t>你拥有我的什么特性？</a:t>
            </a:r>
            <a:r>
              <a:rPr lang="en-US" sz="2400" dirty="0">
                <a:latin typeface="Arial" charset="0"/>
              </a:rPr>
              <a:t>(40:6-14)</a:t>
            </a:r>
          </a:p>
          <a:p>
            <a:pPr>
              <a:lnSpc>
                <a:spcPct val="100000"/>
              </a:lnSpc>
              <a:spcBef>
                <a:spcPct val="20000"/>
              </a:spcBef>
              <a:buFont typeface="Wingdings" charset="0"/>
              <a:buChar char="ü"/>
            </a:pPr>
            <a:r>
              <a:rPr lang="zh-CN" altLang="en-US" sz="2400" dirty="0">
                <a:latin typeface="Arial" charset="0"/>
              </a:rPr>
              <a:t>你如何比河马更强壮？</a:t>
            </a:r>
            <a:r>
              <a:rPr lang="en-US" sz="2400" dirty="0">
                <a:latin typeface="Arial" charset="0"/>
              </a:rPr>
              <a:t>(40:15-24)</a:t>
            </a:r>
          </a:p>
          <a:p>
            <a:pPr>
              <a:lnSpc>
                <a:spcPct val="100000"/>
              </a:lnSpc>
              <a:spcBef>
                <a:spcPct val="20000"/>
              </a:spcBef>
              <a:buFont typeface="Wingdings" charset="0"/>
              <a:buChar char="ü"/>
            </a:pPr>
            <a:r>
              <a:rPr lang="zh-CN" altLang="en-US" sz="2400" dirty="0">
                <a:latin typeface="Arial" charset="0"/>
              </a:rPr>
              <a:t>你如何比鳄鱼更强壮？</a:t>
            </a:r>
            <a:r>
              <a:rPr lang="en-US" sz="2400" dirty="0">
                <a:latin typeface="Arial" charset="0"/>
              </a:rPr>
              <a:t>(41)</a:t>
            </a:r>
          </a:p>
        </p:txBody>
      </p:sp>
      <p:sp>
        <p:nvSpPr>
          <p:cNvPr id="179204" name="Text Box 5"/>
          <p:cNvSpPr txBox="1">
            <a:spLocks noChangeArrowheads="1"/>
          </p:cNvSpPr>
          <p:nvPr/>
        </p:nvSpPr>
        <p:spPr bwMode="auto">
          <a:xfrm>
            <a:off x="8305800" y="149225"/>
            <a:ext cx="69215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sz="2400">
                <a:latin typeface="Arial" charset="0"/>
              </a:rPr>
              <a:t>369</a:t>
            </a:r>
            <a:endParaRPr lang="en-US" b="0"/>
          </a:p>
        </p:txBody>
      </p:sp>
    </p:spTree>
    <p:extLst>
      <p:ext uri="{BB962C8B-B14F-4D97-AF65-F5344CB8AC3E}">
        <p14:creationId xmlns:p14="http://schemas.microsoft.com/office/powerpoint/2010/main" val="4085727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80226" name="Group 2"/>
          <p:cNvGrpSpPr>
            <a:grpSpLocks/>
          </p:cNvGrpSpPr>
          <p:nvPr/>
        </p:nvGrpSpPr>
        <p:grpSpPr bwMode="auto">
          <a:xfrm>
            <a:off x="152400" y="1066800"/>
            <a:ext cx="8839200" cy="5638800"/>
            <a:chOff x="-4" y="-4"/>
            <a:chExt cx="5568" cy="4100"/>
          </a:xfrm>
        </p:grpSpPr>
        <p:grpSp>
          <p:nvGrpSpPr>
            <p:cNvPr id="180231" name="Group 3"/>
            <p:cNvGrpSpPr>
              <a:grpSpLocks/>
            </p:cNvGrpSpPr>
            <p:nvPr/>
          </p:nvGrpSpPr>
          <p:grpSpPr bwMode="auto">
            <a:xfrm>
              <a:off x="0" y="0"/>
              <a:ext cx="5560" cy="4092"/>
              <a:chOff x="0" y="0"/>
              <a:chExt cx="5560" cy="4092"/>
            </a:xfrm>
          </p:grpSpPr>
          <p:grpSp>
            <p:nvGrpSpPr>
              <p:cNvPr id="180233" name="Group 4"/>
              <p:cNvGrpSpPr>
                <a:grpSpLocks/>
              </p:cNvGrpSpPr>
              <p:nvPr/>
            </p:nvGrpSpPr>
            <p:grpSpPr bwMode="auto">
              <a:xfrm>
                <a:off x="0" y="0"/>
                <a:ext cx="1112" cy="634"/>
                <a:chOff x="0" y="0"/>
                <a:chExt cx="1112" cy="634"/>
              </a:xfrm>
            </p:grpSpPr>
            <p:sp>
              <p:nvSpPr>
                <p:cNvPr id="108549" name="Rectangle 5"/>
                <p:cNvSpPr>
                  <a:spLocks noChangeArrowheads="1"/>
                </p:cNvSpPr>
                <p:nvPr/>
              </p:nvSpPr>
              <p:spPr bwMode="auto">
                <a:xfrm>
                  <a:off x="0"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人物</a:t>
                  </a:r>
                </a:p>
              </p:txBody>
            </p:sp>
            <p:sp>
              <p:nvSpPr>
                <p:cNvPr id="108550" name="Rectangle 6"/>
                <p:cNvSpPr>
                  <a:spLocks noChangeArrowheads="1"/>
                </p:cNvSpPr>
                <p:nvPr/>
              </p:nvSpPr>
              <p:spPr bwMode="auto">
                <a:xfrm>
                  <a:off x="0"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4" name="Group 7"/>
              <p:cNvGrpSpPr>
                <a:grpSpLocks/>
              </p:cNvGrpSpPr>
              <p:nvPr/>
            </p:nvGrpSpPr>
            <p:grpSpPr bwMode="auto">
              <a:xfrm>
                <a:off x="1112" y="0"/>
                <a:ext cx="1112" cy="634"/>
                <a:chOff x="1112" y="0"/>
                <a:chExt cx="1112" cy="634"/>
              </a:xfrm>
            </p:grpSpPr>
            <p:sp>
              <p:nvSpPr>
                <p:cNvPr id="108552" name="Rectangle 8"/>
                <p:cNvSpPr>
                  <a:spLocks noChangeArrowheads="1"/>
                </p:cNvSpPr>
                <p:nvPr/>
              </p:nvSpPr>
              <p:spPr bwMode="auto">
                <a:xfrm>
                  <a:off x="1112"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zh-CN" altLang="en-US" sz="2400">
                      <a:solidFill>
                        <a:srgbClr val="E9E2B6"/>
                      </a:solidFill>
                      <a:ea typeface="宋体" charset="0"/>
                      <a:cs typeface="Times New Roman" charset="0"/>
                    </a:rPr>
                    <a:t>回应</a:t>
                  </a:r>
                </a:p>
              </p:txBody>
            </p:sp>
            <p:sp>
              <p:nvSpPr>
                <p:cNvPr id="108553" name="Rectangle 9"/>
                <p:cNvSpPr>
                  <a:spLocks noChangeArrowheads="1"/>
                </p:cNvSpPr>
                <p:nvPr/>
              </p:nvSpPr>
              <p:spPr bwMode="auto">
                <a:xfrm>
                  <a:off x="1112"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5" name="Group 10"/>
              <p:cNvGrpSpPr>
                <a:grpSpLocks/>
              </p:cNvGrpSpPr>
              <p:nvPr/>
            </p:nvGrpSpPr>
            <p:grpSpPr bwMode="auto">
              <a:xfrm>
                <a:off x="2224" y="0"/>
                <a:ext cx="1112" cy="634"/>
                <a:chOff x="2224" y="0"/>
                <a:chExt cx="1112" cy="634"/>
              </a:xfrm>
            </p:grpSpPr>
            <p:sp>
              <p:nvSpPr>
                <p:cNvPr id="108555" name="Rectangle 11"/>
                <p:cNvSpPr>
                  <a:spLocks noChangeArrowheads="1"/>
                </p:cNvSpPr>
                <p:nvPr/>
              </p:nvSpPr>
              <p:spPr bwMode="auto">
                <a:xfrm>
                  <a:off x="2224"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解决办法</a:t>
                  </a:r>
                </a:p>
              </p:txBody>
            </p:sp>
            <p:sp>
              <p:nvSpPr>
                <p:cNvPr id="108556" name="Rectangle 12"/>
                <p:cNvSpPr>
                  <a:spLocks noChangeArrowheads="1"/>
                </p:cNvSpPr>
                <p:nvPr/>
              </p:nvSpPr>
              <p:spPr bwMode="auto">
                <a:xfrm>
                  <a:off x="2224"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6" name="Group 13"/>
              <p:cNvGrpSpPr>
                <a:grpSpLocks/>
              </p:cNvGrpSpPr>
              <p:nvPr/>
            </p:nvGrpSpPr>
            <p:grpSpPr bwMode="auto">
              <a:xfrm>
                <a:off x="3336" y="0"/>
                <a:ext cx="1112" cy="634"/>
                <a:chOff x="3336" y="0"/>
                <a:chExt cx="1112" cy="634"/>
              </a:xfrm>
            </p:grpSpPr>
            <p:sp>
              <p:nvSpPr>
                <p:cNvPr id="108558" name="Rectangle 14"/>
                <p:cNvSpPr>
                  <a:spLocks noChangeArrowheads="1"/>
                </p:cNvSpPr>
                <p:nvPr/>
              </p:nvSpPr>
              <p:spPr bwMode="auto">
                <a:xfrm>
                  <a:off x="3336"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en-US" sz="2400" dirty="0">
                      <a:solidFill>
                        <a:srgbClr val="E9E2B6"/>
                      </a:solidFill>
                      <a:ea typeface="宋体" charset="0"/>
                      <a:cs typeface="Times New Roman" charset="0"/>
                    </a:rPr>
                    <a:t>现在</a:t>
                  </a:r>
                  <a:endParaRPr lang="zh-CN" altLang="en-US" sz="2400" dirty="0">
                    <a:solidFill>
                      <a:srgbClr val="E9E2B6"/>
                    </a:solidFill>
                    <a:ea typeface="宋体" charset="0"/>
                    <a:cs typeface="Times New Roman" charset="0"/>
                  </a:endParaRPr>
                </a:p>
              </p:txBody>
            </p:sp>
            <p:sp>
              <p:nvSpPr>
                <p:cNvPr id="108559" name="Rectangle 15"/>
                <p:cNvSpPr>
                  <a:spLocks noChangeArrowheads="1"/>
                </p:cNvSpPr>
                <p:nvPr/>
              </p:nvSpPr>
              <p:spPr bwMode="auto">
                <a:xfrm>
                  <a:off x="3336"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7" name="Group 16"/>
              <p:cNvGrpSpPr>
                <a:grpSpLocks/>
              </p:cNvGrpSpPr>
              <p:nvPr/>
            </p:nvGrpSpPr>
            <p:grpSpPr bwMode="auto">
              <a:xfrm>
                <a:off x="4448" y="0"/>
                <a:ext cx="1112" cy="634"/>
                <a:chOff x="4448" y="0"/>
                <a:chExt cx="1112" cy="634"/>
              </a:xfrm>
            </p:grpSpPr>
            <p:sp>
              <p:nvSpPr>
                <p:cNvPr id="108561" name="Rectangle 17"/>
                <p:cNvSpPr>
                  <a:spLocks noChangeArrowheads="1"/>
                </p:cNvSpPr>
                <p:nvPr/>
              </p:nvSpPr>
              <p:spPr bwMode="auto">
                <a:xfrm>
                  <a:off x="4448"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答案</a:t>
                  </a:r>
                </a:p>
              </p:txBody>
            </p:sp>
            <p:sp>
              <p:nvSpPr>
                <p:cNvPr id="108562" name="Rectangle 18"/>
                <p:cNvSpPr>
                  <a:spLocks noChangeArrowheads="1"/>
                </p:cNvSpPr>
                <p:nvPr/>
              </p:nvSpPr>
              <p:spPr bwMode="auto">
                <a:xfrm>
                  <a:off x="4448"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8" name="Group 19"/>
              <p:cNvGrpSpPr>
                <a:grpSpLocks/>
              </p:cNvGrpSpPr>
              <p:nvPr/>
            </p:nvGrpSpPr>
            <p:grpSpPr bwMode="auto">
              <a:xfrm>
                <a:off x="0" y="634"/>
                <a:ext cx="1112" cy="634"/>
                <a:chOff x="0" y="634"/>
                <a:chExt cx="1112" cy="634"/>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400">
                      <a:solidFill>
                        <a:srgbClr val="E9E2B6"/>
                      </a:solidFill>
                      <a:ea typeface="宋体" charset="0"/>
                      <a:cs typeface="Times New Roman" charset="0"/>
                    </a:rPr>
                    <a:t>1. </a:t>
                  </a:r>
                  <a:r>
                    <a:rPr lang="zh-CN" altLang="en-US" sz="2400">
                      <a:solidFill>
                        <a:srgbClr val="E9E2B6"/>
                      </a:solidFill>
                      <a:ea typeface="宋体" charset="0"/>
                      <a:cs typeface="Times New Roman" charset="0"/>
                    </a:rPr>
                    <a:t>约伯的太太</a:t>
                  </a:r>
                </a:p>
              </p:txBody>
            </p:sp>
            <p:sp>
              <p:nvSpPr>
                <p:cNvPr id="108565" name="Rectangle 21"/>
                <p:cNvSpPr>
                  <a:spLocks noChangeArrowheads="1"/>
                </p:cNvSpPr>
                <p:nvPr/>
              </p:nvSpPr>
              <p:spPr bwMode="auto">
                <a:xfrm>
                  <a:off x="0"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9" name="Group 22"/>
              <p:cNvGrpSpPr>
                <a:grpSpLocks/>
              </p:cNvGrpSpPr>
              <p:nvPr/>
            </p:nvGrpSpPr>
            <p:grpSpPr bwMode="auto">
              <a:xfrm>
                <a:off x="1112" y="634"/>
                <a:ext cx="1112" cy="634"/>
                <a:chOff x="1112" y="634"/>
                <a:chExt cx="1112" cy="634"/>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诅咒上帝 </a:t>
                  </a:r>
                  <a:r>
                    <a:rPr lang="en-US" altLang="zh-CN" sz="2400">
                      <a:solidFill>
                        <a:srgbClr val="E9E2B6"/>
                      </a:solidFill>
                      <a:ea typeface="宋体" charset="0"/>
                      <a:cs typeface="Times New Roman" charset="0"/>
                    </a:rPr>
                    <a:t>&amp; </a:t>
                  </a:r>
                  <a:r>
                    <a:rPr lang="zh-CN" altLang="en-US" sz="2400">
                      <a:solidFill>
                        <a:srgbClr val="E9E2B6"/>
                      </a:solidFill>
                      <a:ea typeface="宋体" charset="0"/>
                      <a:cs typeface="Times New Roman" charset="0"/>
                    </a:rPr>
                    <a:t>去死 </a:t>
                  </a:r>
                  <a:r>
                    <a:rPr lang="en-US" altLang="zh-CN" sz="2400">
                      <a:solidFill>
                        <a:srgbClr val="E9E2B6"/>
                      </a:solidFill>
                      <a:ea typeface="宋体" charset="0"/>
                      <a:cs typeface="Times New Roman" charset="0"/>
                    </a:rPr>
                    <a:t>(2:9)</a:t>
                  </a:r>
                </a:p>
              </p:txBody>
            </p:sp>
            <p:sp>
              <p:nvSpPr>
                <p:cNvPr id="108568" name="Rectangle 24"/>
                <p:cNvSpPr>
                  <a:spLocks noChangeArrowheads="1"/>
                </p:cNvSpPr>
                <p:nvPr/>
              </p:nvSpPr>
              <p:spPr bwMode="auto">
                <a:xfrm>
                  <a:off x="1112"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0" name="Group 25"/>
              <p:cNvGrpSpPr>
                <a:grpSpLocks/>
              </p:cNvGrpSpPr>
              <p:nvPr/>
            </p:nvGrpSpPr>
            <p:grpSpPr bwMode="auto">
              <a:xfrm>
                <a:off x="2224" y="634"/>
                <a:ext cx="1112" cy="634"/>
                <a:chOff x="2224" y="634"/>
                <a:chExt cx="1112" cy="634"/>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自杀</a:t>
                  </a:r>
                </a:p>
              </p:txBody>
            </p:sp>
            <p:sp>
              <p:nvSpPr>
                <p:cNvPr id="108571" name="Rectangle 27"/>
                <p:cNvSpPr>
                  <a:spLocks noChangeArrowheads="1"/>
                </p:cNvSpPr>
                <p:nvPr/>
              </p:nvSpPr>
              <p:spPr bwMode="auto">
                <a:xfrm>
                  <a:off x="2224"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1" name="Group 28"/>
              <p:cNvGrpSpPr>
                <a:grpSpLocks/>
              </p:cNvGrpSpPr>
              <p:nvPr/>
            </p:nvGrpSpPr>
            <p:grpSpPr bwMode="auto">
              <a:xfrm>
                <a:off x="3336" y="634"/>
                <a:ext cx="1112" cy="634"/>
                <a:chOff x="3336" y="634"/>
                <a:chExt cx="1112" cy="634"/>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年轻人</a:t>
                  </a:r>
                </a:p>
              </p:txBody>
            </p:sp>
            <p:sp>
              <p:nvSpPr>
                <p:cNvPr id="108574" name="Rectangle 30"/>
                <p:cNvSpPr>
                  <a:spLocks noChangeArrowheads="1"/>
                </p:cNvSpPr>
                <p:nvPr/>
              </p:nvSpPr>
              <p:spPr bwMode="auto">
                <a:xfrm>
                  <a:off x="3336"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2" name="Group 31"/>
              <p:cNvGrpSpPr>
                <a:grpSpLocks/>
              </p:cNvGrpSpPr>
              <p:nvPr/>
            </p:nvGrpSpPr>
            <p:grpSpPr bwMode="auto">
              <a:xfrm>
                <a:off x="4448" y="634"/>
                <a:ext cx="1112" cy="634"/>
                <a:chOff x="4448" y="634"/>
                <a:chExt cx="1112" cy="634"/>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不可接受</a:t>
                  </a:r>
                </a:p>
              </p:txBody>
            </p:sp>
            <p:sp>
              <p:nvSpPr>
                <p:cNvPr id="108577" name="Rectangle 33"/>
                <p:cNvSpPr>
                  <a:spLocks noChangeArrowheads="1"/>
                </p:cNvSpPr>
                <p:nvPr/>
              </p:nvSpPr>
              <p:spPr bwMode="auto">
                <a:xfrm>
                  <a:off x="4448"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3"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2. </a:t>
                  </a:r>
                  <a:r>
                    <a:rPr lang="zh-CN" altLang="en-US" sz="2400">
                      <a:solidFill>
                        <a:srgbClr val="E9E2B6"/>
                      </a:solidFill>
                      <a:ea typeface="宋体" charset="0"/>
                      <a:cs typeface="Times New Roman" charset="0"/>
                    </a:rPr>
                    <a:t>三友</a:t>
                  </a:r>
                  <a:endParaRPr lang="en-US" altLang="zh-CN" sz="2400">
                    <a:solidFill>
                      <a:srgbClr val="E9E2B6"/>
                    </a:solidFill>
                    <a:ea typeface="宋体" charset="0"/>
                    <a:cs typeface="Times New Roman" charset="0"/>
                  </a:endParaRPr>
                </a:p>
              </p:txBody>
            </p:sp>
            <p:sp>
              <p:nvSpPr>
                <p:cNvPr id="108580" name="Rectangle 36"/>
                <p:cNvSpPr>
                  <a:spLocks noChangeArrowheads="1"/>
                </p:cNvSpPr>
                <p:nvPr/>
              </p:nvSpPr>
              <p:spPr bwMode="auto">
                <a:xfrm>
                  <a:off x="0"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4"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200">
                      <a:solidFill>
                        <a:srgbClr val="E9E2B6"/>
                      </a:solidFill>
                      <a:ea typeface="宋体" charset="0"/>
                      <a:cs typeface="Times New Roman" charset="0"/>
                    </a:rPr>
                    <a:t>受苦是由于</a:t>
                  </a:r>
                </a:p>
                <a:p>
                  <a:pPr algn="ctr">
                    <a:lnSpc>
                      <a:spcPct val="100000"/>
                    </a:lnSpc>
                    <a:defRPr/>
                  </a:pPr>
                  <a:r>
                    <a:rPr lang="zh-CN" altLang="en-US" sz="2200">
                      <a:solidFill>
                        <a:srgbClr val="E9E2B6"/>
                      </a:solidFill>
                      <a:ea typeface="宋体" charset="0"/>
                      <a:cs typeface="Times New Roman" charset="0"/>
                    </a:rPr>
                    <a:t>犯罪</a:t>
                  </a:r>
                  <a:r>
                    <a:rPr lang="en-US" altLang="zh-CN" sz="2200">
                      <a:solidFill>
                        <a:srgbClr val="E9E2B6"/>
                      </a:solidFill>
                      <a:ea typeface="宋体" charset="0"/>
                      <a:cs typeface="Times New Roman" charset="0"/>
                    </a:rPr>
                    <a:t>(4:7-8)</a:t>
                  </a:r>
                </a:p>
              </p:txBody>
            </p:sp>
            <p:sp>
              <p:nvSpPr>
                <p:cNvPr id="108583"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5"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悔改</a:t>
                  </a:r>
                </a:p>
              </p:txBody>
            </p:sp>
            <p:sp>
              <p:nvSpPr>
                <p:cNvPr id="108586"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6"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指责者</a:t>
                  </a:r>
                </a:p>
                <a:p>
                  <a:pPr algn="ctr">
                    <a:lnSpc>
                      <a:spcPct val="100000"/>
                    </a:lnSpc>
                    <a:defRPr/>
                  </a:pPr>
                  <a:r>
                    <a:rPr lang="zh-CN" altLang="en-US" sz="2400">
                      <a:solidFill>
                        <a:srgbClr val="E9E2B6"/>
                      </a:solidFill>
                      <a:ea typeface="宋体" charset="0"/>
                      <a:cs typeface="Times New Roman" charset="0"/>
                    </a:rPr>
                    <a:t>宣称者</a:t>
                  </a:r>
                </a:p>
              </p:txBody>
            </p:sp>
            <p:sp>
              <p:nvSpPr>
                <p:cNvPr id="108589"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7"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不总适宜</a:t>
                  </a:r>
                </a:p>
              </p:txBody>
            </p:sp>
            <p:sp>
              <p:nvSpPr>
                <p:cNvPr id="108592"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8" name="Group 49"/>
              <p:cNvGrpSpPr>
                <a:grpSpLocks/>
              </p:cNvGrpSpPr>
              <p:nvPr/>
            </p:nvGrpSpPr>
            <p:grpSpPr bwMode="auto">
              <a:xfrm>
                <a:off x="0" y="1902"/>
                <a:ext cx="1112" cy="807"/>
                <a:chOff x="0" y="1902"/>
                <a:chExt cx="1112" cy="807"/>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3. </a:t>
                  </a:r>
                  <a:r>
                    <a:rPr lang="zh-CN" altLang="en-US" sz="2400">
                      <a:solidFill>
                        <a:srgbClr val="E9E2B6"/>
                      </a:solidFill>
                      <a:ea typeface="宋体" charset="0"/>
                      <a:cs typeface="Times New Roman" charset="0"/>
                    </a:rPr>
                    <a:t>约伯</a:t>
                  </a:r>
                </a:p>
              </p:txBody>
            </p:sp>
            <p:sp>
              <p:nvSpPr>
                <p:cNvPr id="108595" name="Rectangle 51"/>
                <p:cNvSpPr>
                  <a:spLocks noChangeArrowheads="1"/>
                </p:cNvSpPr>
                <p:nvPr/>
              </p:nvSpPr>
              <p:spPr bwMode="auto">
                <a:xfrm>
                  <a:off x="0"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9" name="Group 52"/>
              <p:cNvGrpSpPr>
                <a:grpSpLocks/>
              </p:cNvGrpSpPr>
              <p:nvPr/>
            </p:nvGrpSpPr>
            <p:grpSpPr bwMode="auto">
              <a:xfrm>
                <a:off x="1112" y="1902"/>
                <a:ext cx="1112" cy="807"/>
                <a:chOff x="1112" y="1902"/>
                <a:chExt cx="1112" cy="807"/>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神并不顾念</a:t>
                  </a:r>
                  <a:r>
                    <a:rPr lang="en-US" altLang="zh-CN" sz="2400">
                      <a:solidFill>
                        <a:srgbClr val="E9E2B6"/>
                      </a:solidFill>
                      <a:ea typeface="宋体" charset="0"/>
                      <a:cs typeface="Times New Roman" charset="0"/>
                    </a:rPr>
                    <a:t>(19:7)</a:t>
                  </a:r>
                </a:p>
              </p:txBody>
            </p:sp>
            <p:sp>
              <p:nvSpPr>
                <p:cNvPr id="108598" name="Rectangle 54"/>
                <p:cNvSpPr>
                  <a:spLocks noChangeArrowheads="1"/>
                </p:cNvSpPr>
                <p:nvPr/>
              </p:nvSpPr>
              <p:spPr bwMode="auto">
                <a:xfrm>
                  <a:off x="1112"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0" name="Group 55"/>
              <p:cNvGrpSpPr>
                <a:grpSpLocks/>
              </p:cNvGrpSpPr>
              <p:nvPr/>
            </p:nvGrpSpPr>
            <p:grpSpPr bwMode="auto">
              <a:xfrm>
                <a:off x="2224" y="1902"/>
                <a:ext cx="1112" cy="807"/>
                <a:chOff x="2224" y="1902"/>
                <a:chExt cx="1112" cy="807"/>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抱怨</a:t>
                  </a:r>
                </a:p>
              </p:txBody>
            </p:sp>
            <p:sp>
              <p:nvSpPr>
                <p:cNvPr id="108601" name="Rectangle 57"/>
                <p:cNvSpPr>
                  <a:spLocks noChangeArrowheads="1"/>
                </p:cNvSpPr>
                <p:nvPr/>
              </p:nvSpPr>
              <p:spPr bwMode="auto">
                <a:xfrm>
                  <a:off x="2224"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1" name="Group 58"/>
              <p:cNvGrpSpPr>
                <a:grpSpLocks/>
              </p:cNvGrpSpPr>
              <p:nvPr/>
            </p:nvGrpSpPr>
            <p:grpSpPr bwMode="auto">
              <a:xfrm>
                <a:off x="3336" y="1902"/>
                <a:ext cx="1112" cy="807"/>
                <a:chOff x="3336" y="1902"/>
                <a:chExt cx="1112" cy="807"/>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大多数的</a:t>
                  </a:r>
                </a:p>
                <a:p>
                  <a:pPr algn="ctr">
                    <a:lnSpc>
                      <a:spcPct val="100000"/>
                    </a:lnSpc>
                    <a:defRPr/>
                  </a:pPr>
                  <a:r>
                    <a:rPr lang="zh-CN" altLang="en-US" sz="2400">
                      <a:solidFill>
                        <a:srgbClr val="E9E2B6"/>
                      </a:solidFill>
                      <a:ea typeface="宋体" charset="0"/>
                      <a:cs typeface="Times New Roman" charset="0"/>
                    </a:rPr>
                    <a:t>受苦者</a:t>
                  </a:r>
                </a:p>
              </p:txBody>
            </p:sp>
            <p:sp>
              <p:nvSpPr>
                <p:cNvPr id="108604" name="Rectangle 60"/>
                <p:cNvSpPr>
                  <a:spLocks noChangeArrowheads="1"/>
                </p:cNvSpPr>
                <p:nvPr/>
              </p:nvSpPr>
              <p:spPr bwMode="auto">
                <a:xfrm>
                  <a:off x="3336"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2" name="Group 61"/>
              <p:cNvGrpSpPr>
                <a:grpSpLocks/>
              </p:cNvGrpSpPr>
              <p:nvPr/>
            </p:nvGrpSpPr>
            <p:grpSpPr bwMode="auto">
              <a:xfrm>
                <a:off x="4448" y="1902"/>
                <a:ext cx="1112" cy="807"/>
                <a:chOff x="4448" y="1902"/>
                <a:chExt cx="1112" cy="807"/>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不合圣经</a:t>
                  </a:r>
                </a:p>
              </p:txBody>
            </p:sp>
            <p:sp>
              <p:nvSpPr>
                <p:cNvPr id="108607" name="Rectangle 63"/>
                <p:cNvSpPr>
                  <a:spLocks noChangeArrowheads="1"/>
                </p:cNvSpPr>
                <p:nvPr/>
              </p:nvSpPr>
              <p:spPr bwMode="auto">
                <a:xfrm>
                  <a:off x="4448"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3" name="Group 64"/>
              <p:cNvGrpSpPr>
                <a:grpSpLocks/>
              </p:cNvGrpSpPr>
              <p:nvPr/>
            </p:nvGrpSpPr>
            <p:grpSpPr bwMode="auto">
              <a:xfrm>
                <a:off x="0" y="2709"/>
                <a:ext cx="1112" cy="807"/>
                <a:chOff x="0" y="2709"/>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4 </a:t>
                  </a:r>
                  <a:r>
                    <a:rPr lang="zh-CN" altLang="en-US" sz="2400">
                      <a:solidFill>
                        <a:srgbClr val="E9E2B6"/>
                      </a:solidFill>
                      <a:ea typeface="宋体" charset="0"/>
                      <a:cs typeface="Times New Roman" charset="0"/>
                    </a:rPr>
                    <a:t>以利户</a:t>
                  </a:r>
                </a:p>
              </p:txBody>
            </p:sp>
            <p:sp>
              <p:nvSpPr>
                <p:cNvPr id="108610" name="Rectangle 66"/>
                <p:cNvSpPr>
                  <a:spLocks noChangeArrowheads="1"/>
                </p:cNvSpPr>
                <p:nvPr/>
              </p:nvSpPr>
              <p:spPr bwMode="auto">
                <a:xfrm>
                  <a:off x="0"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4" name="Group 67"/>
              <p:cNvGrpSpPr>
                <a:grpSpLocks/>
              </p:cNvGrpSpPr>
              <p:nvPr/>
            </p:nvGrpSpPr>
            <p:grpSpPr bwMode="auto">
              <a:xfrm>
                <a:off x="1112" y="2709"/>
                <a:ext cx="1112" cy="807"/>
                <a:chOff x="1112" y="2709"/>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试炼，教导</a:t>
                  </a:r>
                </a:p>
                <a:p>
                  <a:pPr algn="ctr">
                    <a:lnSpc>
                      <a:spcPct val="100000"/>
                    </a:lnSpc>
                    <a:defRPr/>
                  </a:pPr>
                  <a:r>
                    <a:rPr lang="en-US" altLang="zh-CN" sz="2400">
                      <a:solidFill>
                        <a:srgbClr val="E9E2B6"/>
                      </a:solidFill>
                      <a:ea typeface="宋体" charset="0"/>
                      <a:cs typeface="Times New Roman" charset="0"/>
                    </a:rPr>
                    <a:t> (33:14-19)</a:t>
                  </a:r>
                </a:p>
              </p:txBody>
            </p:sp>
            <p:sp>
              <p:nvSpPr>
                <p:cNvPr id="108613" name="Rectangle 69"/>
                <p:cNvSpPr>
                  <a:spLocks noChangeArrowheads="1"/>
                </p:cNvSpPr>
                <p:nvPr/>
              </p:nvSpPr>
              <p:spPr bwMode="auto">
                <a:xfrm>
                  <a:off x="1112"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5" name="Group 70"/>
              <p:cNvGrpSpPr>
                <a:grpSpLocks/>
              </p:cNvGrpSpPr>
              <p:nvPr/>
            </p:nvGrpSpPr>
            <p:grpSpPr bwMode="auto">
              <a:xfrm>
                <a:off x="2224" y="2709"/>
                <a:ext cx="1112" cy="807"/>
                <a:chOff x="2224" y="2709"/>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坚忍</a:t>
                  </a:r>
                </a:p>
              </p:txBody>
            </p:sp>
            <p:sp>
              <p:nvSpPr>
                <p:cNvPr id="108616" name="Rectangle 72"/>
                <p:cNvSpPr>
                  <a:spLocks noChangeArrowheads="1"/>
                </p:cNvSpPr>
                <p:nvPr/>
              </p:nvSpPr>
              <p:spPr bwMode="auto">
                <a:xfrm>
                  <a:off x="2224"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6" name="Group 73"/>
              <p:cNvGrpSpPr>
                <a:grpSpLocks/>
              </p:cNvGrpSpPr>
              <p:nvPr/>
            </p:nvGrpSpPr>
            <p:grpSpPr bwMode="auto">
              <a:xfrm>
                <a:off x="3336" y="2709"/>
                <a:ext cx="1112" cy="807"/>
                <a:chOff x="3336" y="2709"/>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大多数的</a:t>
                  </a:r>
                </a:p>
                <a:p>
                  <a:pPr algn="ctr">
                    <a:lnSpc>
                      <a:spcPct val="100000"/>
                    </a:lnSpc>
                    <a:defRPr/>
                  </a:pPr>
                  <a:r>
                    <a:rPr lang="zh-CN" altLang="en-US" sz="2400">
                      <a:solidFill>
                        <a:srgbClr val="E9E2B6"/>
                      </a:solidFill>
                      <a:ea typeface="宋体" charset="0"/>
                      <a:cs typeface="Times New Roman" charset="0"/>
                    </a:rPr>
                    <a:t>传道人</a:t>
                  </a:r>
                </a:p>
              </p:txBody>
            </p:sp>
            <p:sp>
              <p:nvSpPr>
                <p:cNvPr id="108619" name="Rectangle 75"/>
                <p:cNvSpPr>
                  <a:spLocks noChangeArrowheads="1"/>
                </p:cNvSpPr>
                <p:nvPr/>
              </p:nvSpPr>
              <p:spPr bwMode="auto">
                <a:xfrm>
                  <a:off x="3336"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7" name="Group 76"/>
              <p:cNvGrpSpPr>
                <a:grpSpLocks/>
              </p:cNvGrpSpPr>
              <p:nvPr/>
            </p:nvGrpSpPr>
            <p:grpSpPr bwMode="auto">
              <a:xfrm>
                <a:off x="4448" y="2709"/>
                <a:ext cx="1112" cy="807"/>
                <a:chOff x="4448" y="2709"/>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并不全面</a:t>
                  </a:r>
                </a:p>
              </p:txBody>
            </p:sp>
            <p:sp>
              <p:nvSpPr>
                <p:cNvPr id="108622" name="Rectangle 78"/>
                <p:cNvSpPr>
                  <a:spLocks noChangeArrowheads="1"/>
                </p:cNvSpPr>
                <p:nvPr/>
              </p:nvSpPr>
              <p:spPr bwMode="auto">
                <a:xfrm>
                  <a:off x="4448"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8" name="Group 79"/>
              <p:cNvGrpSpPr>
                <a:grpSpLocks/>
              </p:cNvGrpSpPr>
              <p:nvPr/>
            </p:nvGrpSpPr>
            <p:grpSpPr bwMode="auto">
              <a:xfrm>
                <a:off x="0" y="3516"/>
                <a:ext cx="1112" cy="576"/>
                <a:chOff x="0" y="3516"/>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5. </a:t>
                  </a:r>
                  <a:r>
                    <a:rPr lang="zh-CN" altLang="en-US" sz="2400">
                      <a:solidFill>
                        <a:srgbClr val="E9E2B6"/>
                      </a:solidFill>
                      <a:ea typeface="宋体" charset="0"/>
                      <a:cs typeface="Times New Roman" charset="0"/>
                    </a:rPr>
                    <a:t>上帝</a:t>
                  </a:r>
                </a:p>
              </p:txBody>
            </p:sp>
            <p:sp>
              <p:nvSpPr>
                <p:cNvPr id="108625" name="Rectangle 81"/>
                <p:cNvSpPr>
                  <a:spLocks noChangeArrowheads="1"/>
                </p:cNvSpPr>
                <p:nvPr/>
              </p:nvSpPr>
              <p:spPr bwMode="auto">
                <a:xfrm>
                  <a:off x="0"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9" name="Group 82"/>
              <p:cNvGrpSpPr>
                <a:grpSpLocks/>
              </p:cNvGrpSpPr>
              <p:nvPr/>
            </p:nvGrpSpPr>
            <p:grpSpPr bwMode="auto">
              <a:xfrm>
                <a:off x="1112" y="3516"/>
                <a:ext cx="1112" cy="576"/>
                <a:chOff x="1112" y="3516"/>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zh-CN" altLang="en-US" sz="2400">
                      <a:solidFill>
                        <a:srgbClr val="E9E2B6"/>
                      </a:solidFill>
                      <a:ea typeface="宋体" charset="0"/>
                      <a:cs typeface="Times New Roman" charset="0"/>
                    </a:rPr>
                    <a:t>不是</a:t>
                  </a:r>
                  <a:r>
                    <a:rPr lang="zh-CN" altLang="en-US" sz="2400">
                      <a:solidFill>
                        <a:srgbClr val="FF9900"/>
                      </a:solidFill>
                      <a:ea typeface="宋体" charset="0"/>
                      <a:cs typeface="Times New Roman" charset="0"/>
                    </a:rPr>
                    <a:t>为什么</a:t>
                  </a:r>
                </a:p>
                <a:p>
                  <a:pPr algn="ctr">
                    <a:lnSpc>
                      <a:spcPct val="100000"/>
                    </a:lnSpc>
                    <a:defRPr/>
                  </a:pPr>
                  <a:r>
                    <a:rPr lang="zh-CN" altLang="en-US" sz="2400">
                      <a:solidFill>
                        <a:srgbClr val="E9E2B6"/>
                      </a:solidFill>
                      <a:ea typeface="宋体" charset="0"/>
                      <a:cs typeface="Times New Roman" charset="0"/>
                    </a:rPr>
                    <a:t>而是</a:t>
                  </a:r>
                  <a:r>
                    <a:rPr lang="zh-CN" altLang="en-US" sz="2400">
                      <a:solidFill>
                        <a:srgbClr val="FF9900"/>
                      </a:solidFill>
                      <a:ea typeface="宋体" charset="0"/>
                      <a:cs typeface="Times New Roman" charset="0"/>
                    </a:rPr>
                    <a:t>谁</a:t>
                  </a:r>
                  <a:r>
                    <a:rPr lang="zh-CN" altLang="en-US" sz="2400">
                      <a:solidFill>
                        <a:srgbClr val="E9E2B6"/>
                      </a:solidFill>
                      <a:ea typeface="宋体" charset="0"/>
                      <a:cs typeface="Times New Roman" charset="0"/>
                    </a:rPr>
                    <a:t> </a:t>
                  </a:r>
                  <a:r>
                    <a:rPr lang="en-US" altLang="zh-CN" sz="2400">
                      <a:solidFill>
                        <a:srgbClr val="E9E2B6"/>
                      </a:solidFill>
                      <a:ea typeface="宋体" charset="0"/>
                      <a:cs typeface="Times New Roman" charset="0"/>
                    </a:rPr>
                    <a:t>(38-42)</a:t>
                  </a:r>
                </a:p>
              </p:txBody>
            </p:sp>
            <p:sp>
              <p:nvSpPr>
                <p:cNvPr id="108628" name="Rectangle 84"/>
                <p:cNvSpPr>
                  <a:spLocks noChangeArrowheads="1"/>
                </p:cNvSpPr>
                <p:nvPr/>
              </p:nvSpPr>
              <p:spPr bwMode="auto">
                <a:xfrm>
                  <a:off x="1112"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60" name="Group 85"/>
              <p:cNvGrpSpPr>
                <a:grpSpLocks/>
              </p:cNvGrpSpPr>
              <p:nvPr/>
            </p:nvGrpSpPr>
            <p:grpSpPr bwMode="auto">
              <a:xfrm>
                <a:off x="2224" y="3516"/>
                <a:ext cx="1112" cy="576"/>
                <a:chOff x="2224" y="3516"/>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敬拜</a:t>
                  </a:r>
                </a:p>
              </p:txBody>
            </p:sp>
            <p:sp>
              <p:nvSpPr>
                <p:cNvPr id="108631" name="Rectangle 87"/>
                <p:cNvSpPr>
                  <a:spLocks noChangeArrowheads="1"/>
                </p:cNvSpPr>
                <p:nvPr/>
              </p:nvSpPr>
              <p:spPr bwMode="auto">
                <a:xfrm>
                  <a:off x="2224"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61" name="Group 88"/>
              <p:cNvGrpSpPr>
                <a:grpSpLocks/>
              </p:cNvGrpSpPr>
              <p:nvPr/>
            </p:nvGrpSpPr>
            <p:grpSpPr bwMode="auto">
              <a:xfrm>
                <a:off x="3336" y="3516"/>
                <a:ext cx="1112" cy="576"/>
                <a:chOff x="3336" y="3516"/>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没有</a:t>
                  </a:r>
                </a:p>
              </p:txBody>
            </p:sp>
            <p:sp>
              <p:nvSpPr>
                <p:cNvPr id="108634" name="Rectangle 90"/>
                <p:cNvSpPr>
                  <a:spLocks noChangeArrowheads="1"/>
                </p:cNvSpPr>
                <p:nvPr/>
              </p:nvSpPr>
              <p:spPr bwMode="auto">
                <a:xfrm>
                  <a:off x="3336"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62" name="Group 91"/>
              <p:cNvGrpSpPr>
                <a:grpSpLocks/>
              </p:cNvGrpSpPr>
              <p:nvPr/>
            </p:nvGrpSpPr>
            <p:grpSpPr bwMode="auto">
              <a:xfrm>
                <a:off x="4448" y="3516"/>
                <a:ext cx="1112" cy="576"/>
                <a:chOff x="4448" y="3516"/>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并不常见</a:t>
                  </a:r>
                </a:p>
              </p:txBody>
            </p:sp>
            <p:sp>
              <p:nvSpPr>
                <p:cNvPr id="108637" name="Rectangle 93"/>
                <p:cNvSpPr>
                  <a:spLocks noChangeArrowheads="1"/>
                </p:cNvSpPr>
                <p:nvPr/>
              </p:nvSpPr>
              <p:spPr bwMode="auto">
                <a:xfrm>
                  <a:off x="4448"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sp>
          <p:nvSpPr>
            <p:cNvPr id="108638"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sp>
        <p:nvSpPr>
          <p:cNvPr id="108642" name="Rectangle 98"/>
          <p:cNvSpPr>
            <a:spLocks noChangeArrowheads="1"/>
          </p:cNvSpPr>
          <p:nvPr/>
        </p:nvSpPr>
        <p:spPr bwMode="auto">
          <a:xfrm>
            <a:off x="-76200" y="5805488"/>
            <a:ext cx="9220200" cy="12192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cs typeface="Times New Roman" charset="0"/>
            </a:endParaRPr>
          </a:p>
        </p:txBody>
      </p:sp>
      <p:sp>
        <p:nvSpPr>
          <p:cNvPr id="108648" name="Rectangle 104"/>
          <p:cNvSpPr>
            <a:spLocks noChangeArrowheads="1"/>
          </p:cNvSpPr>
          <p:nvPr/>
        </p:nvSpPr>
        <p:spPr bwMode="auto">
          <a:xfrm>
            <a:off x="0" y="1916113"/>
            <a:ext cx="9144000" cy="358867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altLang="zh-CN" sz="3600" dirty="0">
                <a:solidFill>
                  <a:srgbClr val="FFFFFF"/>
                </a:solidFill>
                <a:ea typeface="宋体" charset="0"/>
                <a:cs typeface="Times New Roman" charset="0"/>
              </a:rPr>
              <a:t>14 </a:t>
            </a:r>
            <a:r>
              <a:rPr lang="zh-CN" altLang="en-US" sz="3600" dirty="0">
                <a:solidFill>
                  <a:srgbClr val="FFFFFF"/>
                </a:solidFill>
                <a:ea typeface="宋体" charset="0"/>
                <a:cs typeface="Times New Roman" charset="0"/>
              </a:rPr>
              <a:t>神 说 一 次 、 两 次 ， 世 人 却 不 理 会 。 </a:t>
            </a:r>
            <a:r>
              <a:rPr lang="en-US" altLang="zh-CN" sz="3600" dirty="0">
                <a:solidFill>
                  <a:srgbClr val="FFFFFF"/>
                </a:solidFill>
                <a:ea typeface="宋体" charset="0"/>
                <a:cs typeface="Times New Roman" charset="0"/>
              </a:rPr>
              <a:t>15 </a:t>
            </a:r>
            <a:r>
              <a:rPr lang="zh-CN" altLang="en-US" sz="3600" dirty="0">
                <a:solidFill>
                  <a:srgbClr val="FFFFFF"/>
                </a:solidFill>
                <a:ea typeface="宋体" charset="0"/>
                <a:cs typeface="Times New Roman" charset="0"/>
              </a:rPr>
              <a:t>人 躺 在 床 上 沉 睡 的 时 候 ， 　 神 就 用 梦 和 夜 间 的 异 象 ， </a:t>
            </a:r>
            <a:r>
              <a:rPr lang="en-US" altLang="zh-CN" sz="3600" dirty="0">
                <a:solidFill>
                  <a:srgbClr val="FFFFFF"/>
                </a:solidFill>
                <a:ea typeface="宋体" charset="0"/>
                <a:cs typeface="Times New Roman" charset="0"/>
              </a:rPr>
              <a:t>16 </a:t>
            </a:r>
            <a:r>
              <a:rPr lang="zh-CN" altLang="en-US" sz="3600" dirty="0">
                <a:solidFill>
                  <a:srgbClr val="FFFFFF"/>
                </a:solidFill>
                <a:ea typeface="宋体" charset="0"/>
                <a:cs typeface="Times New Roman" charset="0"/>
              </a:rPr>
              <a:t>开 通 他 们 的 耳 朵 ， 将 当 受 的 教 训 印 在 他 们 心 上 ， </a:t>
            </a:r>
            <a:r>
              <a:rPr lang="en-US" altLang="zh-CN" sz="3600" dirty="0">
                <a:solidFill>
                  <a:srgbClr val="FFFFFF"/>
                </a:solidFill>
                <a:ea typeface="宋体" charset="0"/>
                <a:cs typeface="Times New Roman" charset="0"/>
              </a:rPr>
              <a:t>17 </a:t>
            </a:r>
            <a:r>
              <a:rPr lang="zh-CN" altLang="en-US" sz="3600" dirty="0">
                <a:solidFill>
                  <a:srgbClr val="FFFFFF"/>
                </a:solidFill>
                <a:ea typeface="宋体" charset="0"/>
                <a:cs typeface="Times New Roman" charset="0"/>
              </a:rPr>
              <a:t>好 叫 人 不 从 自 己 的 谋 算 ， 不 行 骄 傲 的 事</a:t>
            </a:r>
          </a:p>
          <a:p>
            <a:pPr>
              <a:defRPr/>
            </a:pPr>
            <a:r>
              <a:rPr lang="zh-CN" altLang="en-US" sz="3600" dirty="0">
                <a:solidFill>
                  <a:srgbClr val="FFFFFF"/>
                </a:solidFill>
                <a:ea typeface="宋体" charset="0"/>
                <a:cs typeface="Times New Roman" charset="0"/>
              </a:rPr>
              <a:t>								</a:t>
            </a:r>
            <a:r>
              <a:rPr lang="zh-CN" altLang="en-US" sz="3200" dirty="0">
                <a:solidFill>
                  <a:srgbClr val="FFFFFF"/>
                </a:solidFill>
                <a:ea typeface="宋体" charset="0"/>
                <a:cs typeface="Times New Roman" charset="0"/>
              </a:rPr>
              <a:t>约伯记</a:t>
            </a:r>
            <a:r>
              <a:rPr lang="en-US" altLang="zh-CN" sz="3200" dirty="0">
                <a:solidFill>
                  <a:srgbClr val="FFFFFF"/>
                </a:solidFill>
                <a:ea typeface="宋体" charset="0"/>
                <a:cs typeface="Times New Roman" charset="0"/>
              </a:rPr>
              <a:t>33:14-17</a:t>
            </a:r>
            <a:r>
              <a:rPr lang="en-US" altLang="zh-CN" sz="3200" b="0" dirty="0">
                <a:solidFill>
                  <a:srgbClr val="FFFFFF"/>
                </a:solidFill>
                <a:ea typeface="宋体" charset="0"/>
                <a:cs typeface="Times New Roman" charset="0"/>
              </a:rPr>
              <a:t> </a:t>
            </a:r>
            <a:endParaRPr lang="zh-CN" altLang="en-US" sz="3200" b="0" dirty="0">
              <a:solidFill>
                <a:srgbClr val="FFFFFF"/>
              </a:solidFill>
              <a:ea typeface="宋体" charset="0"/>
              <a:cs typeface="Times New Roman" charset="0"/>
            </a:endParaRPr>
          </a:p>
        </p:txBody>
      </p:sp>
      <p:sp>
        <p:nvSpPr>
          <p:cNvPr id="108650" name="Rectangle 106"/>
          <p:cNvSpPr>
            <a:spLocks noChangeArrowheads="1"/>
          </p:cNvSpPr>
          <p:nvPr/>
        </p:nvSpPr>
        <p:spPr bwMode="auto">
          <a:xfrm>
            <a:off x="26239" y="1894885"/>
            <a:ext cx="9117761" cy="4918269"/>
          </a:xfrm>
          <a:prstGeom prst="rect">
            <a:avLst/>
          </a:prstGeom>
          <a:gradFill rotWithShape="1">
            <a:gsLst>
              <a:gs pos="0">
                <a:schemeClr val="tx1"/>
              </a:gs>
              <a:gs pos="100000">
                <a:schemeClr val="accent1">
                  <a:gamma/>
                  <a:shade val="46275"/>
                  <a:invGamma/>
                </a:schemeClr>
              </a:gs>
            </a:gsLst>
            <a:path path="shape">
              <a:fillToRect l="50000" t="50000" r="50000" b="50000"/>
            </a:path>
          </a:gradFill>
          <a:ln>
            <a:noFill/>
          </a:ln>
          <a:effectLst/>
        </p:spPr>
        <p:txBody>
          <a:bodyPr wrap="square">
            <a:spAutoFit/>
          </a:bodyPr>
          <a:lstStyle/>
          <a:p>
            <a:pPr>
              <a:defRPr/>
            </a:pPr>
            <a:r>
              <a:rPr lang="en-US" altLang="zh-CN" sz="4400" dirty="0">
                <a:solidFill>
                  <a:srgbClr val="FFFFFF"/>
                </a:solidFill>
                <a:ea typeface="宋体" charset="0"/>
                <a:cs typeface="Times New Roman" charset="0"/>
              </a:rPr>
              <a:t>1 </a:t>
            </a:r>
            <a:r>
              <a:rPr lang="zh-CN" altLang="en-US" sz="4400" dirty="0">
                <a:solidFill>
                  <a:srgbClr val="FFFFFF"/>
                </a:solidFill>
                <a:ea typeface="宋体" charset="0"/>
                <a:cs typeface="Times New Roman" charset="0"/>
              </a:rPr>
              <a:t>那 时 ， 耶 和 华 从 旋 风 中 回 答 约 伯 说 ： </a:t>
            </a:r>
            <a:r>
              <a:rPr lang="en-US" altLang="zh-CN" sz="4400" dirty="0">
                <a:solidFill>
                  <a:srgbClr val="FFFFFF"/>
                </a:solidFill>
                <a:ea typeface="宋体" charset="0"/>
                <a:cs typeface="Times New Roman" charset="0"/>
              </a:rPr>
              <a:t>2 </a:t>
            </a:r>
            <a:r>
              <a:rPr lang="zh-CN" altLang="en-US" sz="4400" dirty="0">
                <a:solidFill>
                  <a:srgbClr val="FFFFFF"/>
                </a:solidFill>
                <a:ea typeface="宋体" charset="0"/>
                <a:cs typeface="Times New Roman" charset="0"/>
              </a:rPr>
              <a:t>谁 用 无 知 的 言 语 使 我 的 旨 意 暗 昧 不 明 ， </a:t>
            </a:r>
            <a:r>
              <a:rPr lang="en-US" altLang="zh-CN" sz="4400" dirty="0">
                <a:solidFill>
                  <a:srgbClr val="FFFFFF"/>
                </a:solidFill>
                <a:ea typeface="宋体" charset="0"/>
                <a:cs typeface="Times New Roman" charset="0"/>
              </a:rPr>
              <a:t>3 </a:t>
            </a:r>
            <a:r>
              <a:rPr lang="zh-CN" altLang="en-US" sz="4400" dirty="0">
                <a:solidFill>
                  <a:srgbClr val="FFFFFF"/>
                </a:solidFill>
                <a:ea typeface="宋体" charset="0"/>
                <a:cs typeface="Times New Roman" charset="0"/>
              </a:rPr>
              <a:t>你 要 如 勇 士 束 腰 ； 我 问 你 ， 你 可 以 指 示 我 。 </a:t>
            </a:r>
            <a:r>
              <a:rPr lang="en-US" altLang="zh-CN" sz="4400" dirty="0">
                <a:solidFill>
                  <a:srgbClr val="FFFFFF"/>
                </a:solidFill>
                <a:ea typeface="宋体" charset="0"/>
                <a:cs typeface="Times New Roman" charset="0"/>
              </a:rPr>
              <a:t>4 </a:t>
            </a:r>
            <a:r>
              <a:rPr lang="zh-CN" altLang="en-US" sz="4400" dirty="0">
                <a:solidFill>
                  <a:srgbClr val="FFFFFF"/>
                </a:solidFill>
                <a:ea typeface="宋体" charset="0"/>
                <a:cs typeface="Times New Roman" charset="0"/>
              </a:rPr>
              <a:t>我 立 大 地 根 基 的 时 候 ， 你 在 哪 里 呢 ？ 你 若 有 聪 明 ， 只 管 说 罢 ！                                                       							</a:t>
            </a:r>
            <a:r>
              <a:rPr lang="zh-CN" altLang="en-US" sz="4000" dirty="0">
                <a:solidFill>
                  <a:srgbClr val="FFFFFF"/>
                </a:solidFill>
                <a:ea typeface="宋体" charset="0"/>
                <a:cs typeface="Times New Roman" charset="0"/>
              </a:rPr>
              <a:t>约伯记 </a:t>
            </a:r>
            <a:r>
              <a:rPr lang="en-US" altLang="zh-CN" sz="4000" dirty="0">
                <a:solidFill>
                  <a:srgbClr val="FFFFFF"/>
                </a:solidFill>
                <a:ea typeface="宋体" charset="0"/>
                <a:cs typeface="Times New Roman" charset="0"/>
              </a:rPr>
              <a:t>38:1-4 </a:t>
            </a:r>
          </a:p>
        </p:txBody>
      </p:sp>
      <p:sp>
        <p:nvSpPr>
          <p:cNvPr id="99" name="Rectangle 3"/>
          <p:cNvSpPr txBox="1">
            <a:spLocks noChangeArrowheads="1"/>
          </p:cNvSpPr>
          <p:nvPr/>
        </p:nvSpPr>
        <p:spPr bwMode="auto">
          <a:xfrm>
            <a:off x="539552" y="0"/>
            <a:ext cx="7537648" cy="914400"/>
          </a:xfrm>
          <a:prstGeom prst="rect">
            <a:avLst/>
          </a:prstGeom>
          <a:solidFill>
            <a:srgbClr val="800000"/>
          </a:solidFill>
          <a:ln>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r>
              <a:rPr kumimoji="0" lang="zh-CN" altLang="en-US" sz="4000">
                <a:solidFill>
                  <a:srgbClr val="FFFFFF"/>
                </a:solidFill>
                <a:effectLst>
                  <a:outerShdw blurRad="38100" dist="38100" dir="2700000" algn="tl">
                    <a:srgbClr val="000000"/>
                  </a:outerShdw>
                </a:effectLst>
                <a:latin typeface="ＭＳ Ｐゴシック" charset="0"/>
                <a:ea typeface="ＭＳ Ｐゴシック" charset="0"/>
              </a:rPr>
              <a:t>对苦难的五种反应</a:t>
            </a:r>
            <a:endParaRPr kumimoji="0" lang="en-US" sz="4000" dirty="0">
              <a:solidFill>
                <a:srgbClr val="FFFFFF"/>
              </a:solidFill>
              <a:effectLst>
                <a:outerShdw blurRad="38100" dist="38100" dir="2700000" algn="tl">
                  <a:srgbClr val="000000"/>
                </a:outerShdw>
              </a:effectLst>
              <a:latin typeface="ＭＳ Ｐゴシック" charset="0"/>
              <a:ea typeface="ＭＳ Ｐゴシック" charset="0"/>
            </a:endParaRPr>
          </a:p>
        </p:txBody>
      </p:sp>
      <p:sp>
        <p:nvSpPr>
          <p:cNvPr id="100" name="Rectangle 367"/>
          <p:cNvSpPr>
            <a:spLocks noChangeArrowheads="1"/>
          </p:cNvSpPr>
          <p:nvPr/>
        </p:nvSpPr>
        <p:spPr bwMode="auto">
          <a:xfrm>
            <a:off x="539552" y="727364"/>
            <a:ext cx="7537648" cy="415636"/>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dirty="0">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35947400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48"/>
                                        </p:tgtEl>
                                        <p:attrNameLst>
                                          <p:attrName>style.visibility</p:attrName>
                                        </p:attrNameLst>
                                      </p:cBhvr>
                                      <p:to>
                                        <p:strVal val="visible"/>
                                      </p:to>
                                    </p:set>
                                    <p:anim calcmode="lin" valueType="num">
                                      <p:cBhvr>
                                        <p:cTn id="7" dur="1000" fill="hold"/>
                                        <p:tgtEl>
                                          <p:spTgt spid="108648"/>
                                        </p:tgtEl>
                                        <p:attrNameLst>
                                          <p:attrName>ppt_w</p:attrName>
                                        </p:attrNameLst>
                                      </p:cBhvr>
                                      <p:tavLst>
                                        <p:tav tm="0">
                                          <p:val>
                                            <p:fltVal val="0"/>
                                          </p:val>
                                        </p:tav>
                                        <p:tav tm="100000">
                                          <p:val>
                                            <p:strVal val="#ppt_w"/>
                                          </p:val>
                                        </p:tav>
                                      </p:tavLst>
                                    </p:anim>
                                    <p:anim calcmode="lin" valueType="num">
                                      <p:cBhvr>
                                        <p:cTn id="8" dur="1000" fill="hold"/>
                                        <p:tgtEl>
                                          <p:spTgt spid="108648"/>
                                        </p:tgtEl>
                                        <p:attrNameLst>
                                          <p:attrName>ppt_h</p:attrName>
                                        </p:attrNameLst>
                                      </p:cBhvr>
                                      <p:tavLst>
                                        <p:tav tm="0">
                                          <p:val>
                                            <p:fltVal val="0"/>
                                          </p:val>
                                        </p:tav>
                                        <p:tav tm="100000">
                                          <p:val>
                                            <p:strVal val="#ppt_h"/>
                                          </p:val>
                                        </p:tav>
                                      </p:tavLst>
                                    </p:anim>
                                    <p:anim calcmode="lin" valueType="num">
                                      <p:cBhvr>
                                        <p:cTn id="9" dur="1000" fill="hold"/>
                                        <p:tgtEl>
                                          <p:spTgt spid="1086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08648"/>
                                        </p:tgtEl>
                                      </p:cBhvr>
                                    </p:animEffect>
                                    <p:set>
                                      <p:cBhvr>
                                        <p:cTn id="15" dur="1" fill="hold">
                                          <p:stCondLst>
                                            <p:cond delay="499"/>
                                          </p:stCondLst>
                                        </p:cTn>
                                        <p:tgtEl>
                                          <p:spTgt spid="108648"/>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108642"/>
                                        </p:tgtEl>
                                      </p:cBhvr>
                                    </p:animEffect>
                                    <p:set>
                                      <p:cBhvr>
                                        <p:cTn id="18" dur="1" fill="hold">
                                          <p:stCondLst>
                                            <p:cond delay="499"/>
                                          </p:stCondLst>
                                        </p:cTn>
                                        <p:tgtEl>
                                          <p:spTgt spid="108642"/>
                                        </p:tgtEl>
                                        <p:attrNameLst>
                                          <p:attrName>style.visibility</p:attrName>
                                        </p:attrNameLst>
                                      </p:cBhvr>
                                      <p:to>
                                        <p:strVal val="hidden"/>
                                      </p:to>
                                    </p:set>
                                  </p:childTnLst>
                                </p:cTn>
                              </p:par>
                              <p:par>
                                <p:cTn id="19" presetID="15" presetClass="entr" presetSubtype="0" fill="hold" grpId="0" nodeType="withEffect">
                                  <p:stCondLst>
                                    <p:cond delay="0"/>
                                  </p:stCondLst>
                                  <p:childTnLst>
                                    <p:set>
                                      <p:cBhvr>
                                        <p:cTn id="20" dur="1" fill="hold">
                                          <p:stCondLst>
                                            <p:cond delay="0"/>
                                          </p:stCondLst>
                                        </p:cTn>
                                        <p:tgtEl>
                                          <p:spTgt spid="108650"/>
                                        </p:tgtEl>
                                        <p:attrNameLst>
                                          <p:attrName>style.visibility</p:attrName>
                                        </p:attrNameLst>
                                      </p:cBhvr>
                                      <p:to>
                                        <p:strVal val="visible"/>
                                      </p:to>
                                    </p:set>
                                    <p:anim calcmode="lin" valueType="num">
                                      <p:cBhvr>
                                        <p:cTn id="21" dur="1000" fill="hold"/>
                                        <p:tgtEl>
                                          <p:spTgt spid="108650"/>
                                        </p:tgtEl>
                                        <p:attrNameLst>
                                          <p:attrName>ppt_w</p:attrName>
                                        </p:attrNameLst>
                                      </p:cBhvr>
                                      <p:tavLst>
                                        <p:tav tm="0">
                                          <p:val>
                                            <p:fltVal val="0"/>
                                          </p:val>
                                        </p:tav>
                                        <p:tav tm="100000">
                                          <p:val>
                                            <p:strVal val="#ppt_w"/>
                                          </p:val>
                                        </p:tav>
                                      </p:tavLst>
                                    </p:anim>
                                    <p:anim calcmode="lin" valueType="num">
                                      <p:cBhvr>
                                        <p:cTn id="22" dur="1000" fill="hold"/>
                                        <p:tgtEl>
                                          <p:spTgt spid="108650"/>
                                        </p:tgtEl>
                                        <p:attrNameLst>
                                          <p:attrName>ppt_h</p:attrName>
                                        </p:attrNameLst>
                                      </p:cBhvr>
                                      <p:tavLst>
                                        <p:tav tm="0">
                                          <p:val>
                                            <p:fltVal val="0"/>
                                          </p:val>
                                        </p:tav>
                                        <p:tav tm="100000">
                                          <p:val>
                                            <p:strVal val="#ppt_h"/>
                                          </p:val>
                                        </p:tav>
                                      </p:tavLst>
                                    </p:anim>
                                    <p:anim calcmode="lin" valueType="num">
                                      <p:cBhvr>
                                        <p:cTn id="23" dur="1000" fill="hold"/>
                                        <p:tgtEl>
                                          <p:spTgt spid="108650"/>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086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xit" presetSubtype="10" fill="hold" grpId="1" nodeType="clickEffect">
                                  <p:stCondLst>
                                    <p:cond delay="0"/>
                                  </p:stCondLst>
                                  <p:childTnLst>
                                    <p:animEffect transition="out" filter="blinds(horizontal)">
                                      <p:cBhvr>
                                        <p:cTn id="28" dur="500"/>
                                        <p:tgtEl>
                                          <p:spTgt spid="108650"/>
                                        </p:tgtEl>
                                      </p:cBhvr>
                                    </p:animEffect>
                                    <p:set>
                                      <p:cBhvr>
                                        <p:cTn id="29" dur="1" fill="hold">
                                          <p:stCondLst>
                                            <p:cond delay="499"/>
                                          </p:stCondLst>
                                        </p:cTn>
                                        <p:tgtEl>
                                          <p:spTgt spid="1086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2" grpId="0" animBg="1"/>
      <p:bldP spid="108648" grpId="0" animBg="1"/>
      <p:bldP spid="108648" grpId="1" animBg="1"/>
      <p:bldP spid="108650" grpId="0" animBg="1"/>
      <p:bldP spid="108650" grpId="1" animBg="1"/>
    </p:bld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6130" name="Group 321"/>
          <p:cNvGrpSpPr>
            <a:grpSpLocks/>
          </p:cNvGrpSpPr>
          <p:nvPr/>
        </p:nvGrpSpPr>
        <p:grpSpPr bwMode="auto">
          <a:xfrm>
            <a:off x="149225" y="838200"/>
            <a:ext cx="8847138" cy="5943600"/>
            <a:chOff x="-4" y="-4"/>
            <a:chExt cx="5573" cy="7167"/>
          </a:xfrm>
        </p:grpSpPr>
        <p:grpSp>
          <p:nvGrpSpPr>
            <p:cNvPr id="176132" name="Group 319"/>
            <p:cNvGrpSpPr>
              <a:grpSpLocks/>
            </p:cNvGrpSpPr>
            <p:nvPr/>
          </p:nvGrpSpPr>
          <p:grpSpPr bwMode="auto">
            <a:xfrm>
              <a:off x="0" y="0"/>
              <a:ext cx="5565" cy="7163"/>
              <a:chOff x="0" y="0"/>
              <a:chExt cx="5565" cy="7163"/>
            </a:xfrm>
          </p:grpSpPr>
          <p:grpSp>
            <p:nvGrpSpPr>
              <p:cNvPr id="176134" name="Group 212"/>
              <p:cNvGrpSpPr>
                <a:grpSpLocks/>
              </p:cNvGrpSpPr>
              <p:nvPr/>
            </p:nvGrpSpPr>
            <p:grpSpPr bwMode="auto">
              <a:xfrm>
                <a:off x="0" y="0"/>
                <a:ext cx="795" cy="690"/>
                <a:chOff x="0" y="0"/>
                <a:chExt cx="795" cy="690"/>
              </a:xfrm>
            </p:grpSpPr>
            <p:sp>
              <p:nvSpPr>
                <p:cNvPr id="53392" name="Rectangle 144"/>
                <p:cNvSpPr>
                  <a:spLocks noChangeArrowheads="1"/>
                </p:cNvSpPr>
                <p:nvPr/>
              </p:nvSpPr>
              <p:spPr bwMode="auto">
                <a:xfrm>
                  <a:off x="0" y="0"/>
                  <a:ext cx="79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人物</a:t>
                  </a:r>
                </a:p>
              </p:txBody>
            </p:sp>
            <p:sp>
              <p:nvSpPr>
                <p:cNvPr id="53459" name="Rectangle 211"/>
                <p:cNvSpPr>
                  <a:spLocks noChangeArrowheads="1"/>
                </p:cNvSpPr>
                <p:nvPr/>
              </p:nvSpPr>
              <p:spPr bwMode="auto">
                <a:xfrm>
                  <a:off x="0" y="0"/>
                  <a:ext cx="79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35" name="Group 214"/>
              <p:cNvGrpSpPr>
                <a:grpSpLocks/>
              </p:cNvGrpSpPr>
              <p:nvPr/>
            </p:nvGrpSpPr>
            <p:grpSpPr bwMode="auto">
              <a:xfrm>
                <a:off x="795" y="0"/>
                <a:ext cx="795" cy="690"/>
                <a:chOff x="795" y="0"/>
                <a:chExt cx="795" cy="690"/>
              </a:xfrm>
            </p:grpSpPr>
            <p:sp>
              <p:nvSpPr>
                <p:cNvPr id="53393" name="Rectangle 145"/>
                <p:cNvSpPr>
                  <a:spLocks noChangeArrowheads="1"/>
                </p:cNvSpPr>
                <p:nvPr/>
              </p:nvSpPr>
              <p:spPr bwMode="auto">
                <a:xfrm>
                  <a:off x="795" y="0"/>
                  <a:ext cx="79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位置</a:t>
                  </a:r>
                </a:p>
              </p:txBody>
            </p:sp>
            <p:sp>
              <p:nvSpPr>
                <p:cNvPr id="53461" name="Rectangle 213"/>
                <p:cNvSpPr>
                  <a:spLocks noChangeArrowheads="1"/>
                </p:cNvSpPr>
                <p:nvPr/>
              </p:nvSpPr>
              <p:spPr bwMode="auto">
                <a:xfrm>
                  <a:off x="795" y="0"/>
                  <a:ext cx="79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36" name="Group 216"/>
              <p:cNvGrpSpPr>
                <a:grpSpLocks/>
              </p:cNvGrpSpPr>
              <p:nvPr/>
            </p:nvGrpSpPr>
            <p:grpSpPr bwMode="auto">
              <a:xfrm>
                <a:off x="1590" y="0"/>
                <a:ext cx="795" cy="690"/>
                <a:chOff x="1590" y="0"/>
                <a:chExt cx="795" cy="690"/>
              </a:xfrm>
            </p:grpSpPr>
            <p:sp>
              <p:nvSpPr>
                <p:cNvPr id="53394" name="Rectangle 146"/>
                <p:cNvSpPr>
                  <a:spLocks noChangeArrowheads="1"/>
                </p:cNvSpPr>
                <p:nvPr/>
              </p:nvSpPr>
              <p:spPr bwMode="auto">
                <a:xfrm>
                  <a:off x="1590" y="0"/>
                  <a:ext cx="79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如何帮助</a:t>
                  </a:r>
                </a:p>
              </p:txBody>
            </p:sp>
            <p:sp>
              <p:nvSpPr>
                <p:cNvPr id="53463" name="Rectangle 215"/>
                <p:cNvSpPr>
                  <a:spLocks noChangeArrowheads="1"/>
                </p:cNvSpPr>
                <p:nvPr/>
              </p:nvSpPr>
              <p:spPr bwMode="auto">
                <a:xfrm>
                  <a:off x="1590" y="0"/>
                  <a:ext cx="79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37" name="Group 218"/>
              <p:cNvGrpSpPr>
                <a:grpSpLocks/>
              </p:cNvGrpSpPr>
              <p:nvPr/>
            </p:nvGrpSpPr>
            <p:grpSpPr bwMode="auto">
              <a:xfrm>
                <a:off x="2385" y="0"/>
                <a:ext cx="795" cy="690"/>
                <a:chOff x="2385" y="0"/>
                <a:chExt cx="795" cy="690"/>
              </a:xfrm>
            </p:grpSpPr>
            <p:sp>
              <p:nvSpPr>
                <p:cNvPr id="53395" name="Rectangle 147"/>
                <p:cNvSpPr>
                  <a:spLocks noChangeArrowheads="1"/>
                </p:cNvSpPr>
                <p:nvPr/>
              </p:nvSpPr>
              <p:spPr bwMode="auto">
                <a:xfrm>
                  <a:off x="2385" y="0"/>
                  <a:ext cx="79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对约伯受苦的观点</a:t>
                  </a:r>
                </a:p>
              </p:txBody>
            </p:sp>
            <p:sp>
              <p:nvSpPr>
                <p:cNvPr id="53465" name="Rectangle 217"/>
                <p:cNvSpPr>
                  <a:spLocks noChangeArrowheads="1"/>
                </p:cNvSpPr>
                <p:nvPr/>
              </p:nvSpPr>
              <p:spPr bwMode="auto">
                <a:xfrm>
                  <a:off x="2385" y="0"/>
                  <a:ext cx="79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38" name="Group 220"/>
              <p:cNvGrpSpPr>
                <a:grpSpLocks/>
              </p:cNvGrpSpPr>
              <p:nvPr/>
            </p:nvGrpSpPr>
            <p:grpSpPr bwMode="auto">
              <a:xfrm>
                <a:off x="3180" y="0"/>
                <a:ext cx="775" cy="690"/>
                <a:chOff x="3180" y="0"/>
                <a:chExt cx="775" cy="690"/>
              </a:xfrm>
            </p:grpSpPr>
            <p:sp>
              <p:nvSpPr>
                <p:cNvPr id="53396" name="Rectangle 148"/>
                <p:cNvSpPr>
                  <a:spLocks noChangeArrowheads="1"/>
                </p:cNvSpPr>
                <p:nvPr/>
              </p:nvSpPr>
              <p:spPr bwMode="auto">
                <a:xfrm>
                  <a:off x="3180" y="0"/>
                  <a:ext cx="77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对约伯的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建议</a:t>
                  </a:r>
                </a:p>
              </p:txBody>
            </p:sp>
            <p:sp>
              <p:nvSpPr>
                <p:cNvPr id="53467" name="Rectangle 219"/>
                <p:cNvSpPr>
                  <a:spLocks noChangeArrowheads="1"/>
                </p:cNvSpPr>
                <p:nvPr/>
              </p:nvSpPr>
              <p:spPr bwMode="auto">
                <a:xfrm>
                  <a:off x="3180" y="0"/>
                  <a:ext cx="77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39" name="Group 222"/>
              <p:cNvGrpSpPr>
                <a:grpSpLocks/>
              </p:cNvGrpSpPr>
              <p:nvPr/>
            </p:nvGrpSpPr>
            <p:grpSpPr bwMode="auto">
              <a:xfrm>
                <a:off x="3955" y="0"/>
                <a:ext cx="815" cy="690"/>
                <a:chOff x="3955" y="0"/>
                <a:chExt cx="815" cy="690"/>
              </a:xfrm>
            </p:grpSpPr>
            <p:sp>
              <p:nvSpPr>
                <p:cNvPr id="53397" name="Rectangle 149"/>
                <p:cNvSpPr>
                  <a:spLocks noChangeArrowheads="1"/>
                </p:cNvSpPr>
                <p:nvPr/>
              </p:nvSpPr>
              <p:spPr bwMode="auto">
                <a:xfrm>
                  <a:off x="3955" y="0"/>
                  <a:ext cx="81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约伯的回应</a:t>
                  </a:r>
                  <a:endParaRPr kumimoji="0" lang="en-US" altLang="zh-CN"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endParaRPr>
                </a:p>
              </p:txBody>
            </p:sp>
            <p:sp>
              <p:nvSpPr>
                <p:cNvPr id="53469" name="Rectangle 221"/>
                <p:cNvSpPr>
                  <a:spLocks noChangeArrowheads="1"/>
                </p:cNvSpPr>
                <p:nvPr/>
              </p:nvSpPr>
              <p:spPr bwMode="auto">
                <a:xfrm>
                  <a:off x="3955" y="0"/>
                  <a:ext cx="81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40" name="Group 224"/>
              <p:cNvGrpSpPr>
                <a:grpSpLocks/>
              </p:cNvGrpSpPr>
              <p:nvPr/>
            </p:nvGrpSpPr>
            <p:grpSpPr bwMode="auto">
              <a:xfrm>
                <a:off x="4770" y="0"/>
                <a:ext cx="795" cy="690"/>
                <a:chOff x="4770" y="0"/>
                <a:chExt cx="795" cy="690"/>
              </a:xfrm>
            </p:grpSpPr>
            <p:sp>
              <p:nvSpPr>
                <p:cNvPr id="53398" name="Rectangle 150"/>
                <p:cNvSpPr>
                  <a:spLocks noChangeArrowheads="1"/>
                </p:cNvSpPr>
                <p:nvPr/>
              </p:nvSpPr>
              <p:spPr bwMode="auto">
                <a:xfrm>
                  <a:off x="4770" y="0"/>
                  <a:ext cx="795" cy="683"/>
                </a:xfrm>
                <a:prstGeom prst="rect">
                  <a:avLst/>
                </a:prstGeom>
                <a:solidFill>
                  <a:schemeClr val="hlink"/>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神对约伯朋友的看法</a:t>
                  </a:r>
                </a:p>
              </p:txBody>
            </p:sp>
            <p:sp>
              <p:nvSpPr>
                <p:cNvPr id="53471" name="Rectangle 223"/>
                <p:cNvSpPr>
                  <a:spLocks noChangeArrowheads="1"/>
                </p:cNvSpPr>
                <p:nvPr/>
              </p:nvSpPr>
              <p:spPr bwMode="auto">
                <a:xfrm>
                  <a:off x="4770" y="0"/>
                  <a:ext cx="795" cy="68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41" name="Group 226"/>
              <p:cNvGrpSpPr>
                <a:grpSpLocks/>
              </p:cNvGrpSpPr>
              <p:nvPr/>
            </p:nvGrpSpPr>
            <p:grpSpPr bwMode="auto">
              <a:xfrm>
                <a:off x="5565" y="0"/>
                <a:ext cx="0" cy="685"/>
                <a:chOff x="5565" y="0"/>
                <a:chExt cx="0" cy="685"/>
              </a:xfrm>
            </p:grpSpPr>
            <p:sp>
              <p:nvSpPr>
                <p:cNvPr id="53399" name="Rectangle 151"/>
                <p:cNvSpPr>
                  <a:spLocks noChangeArrowheads="1"/>
                </p:cNvSpPr>
                <p:nvPr/>
              </p:nvSpPr>
              <p:spPr bwMode="auto">
                <a:xfrm>
                  <a:off x="5565" y="161"/>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473" name="Rectangle 225"/>
                <p:cNvSpPr>
                  <a:spLocks noChangeArrowheads="1"/>
                </p:cNvSpPr>
                <p:nvPr/>
              </p:nvSpPr>
              <p:spPr bwMode="auto">
                <a:xfrm>
                  <a:off x="5565" y="0"/>
                  <a:ext cx="0" cy="68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42" name="Group 228"/>
              <p:cNvGrpSpPr>
                <a:grpSpLocks/>
              </p:cNvGrpSpPr>
              <p:nvPr/>
            </p:nvGrpSpPr>
            <p:grpSpPr bwMode="auto">
              <a:xfrm>
                <a:off x="0" y="690"/>
                <a:ext cx="795" cy="1035"/>
                <a:chOff x="0" y="690"/>
                <a:chExt cx="795" cy="1035"/>
              </a:xfrm>
            </p:grpSpPr>
            <p:sp>
              <p:nvSpPr>
                <p:cNvPr id="53400" name="Rectangle 152"/>
                <p:cNvSpPr>
                  <a:spLocks noChangeArrowheads="1"/>
                </p:cNvSpPr>
                <p:nvPr/>
              </p:nvSpPr>
              <p:spPr bwMode="auto">
                <a:xfrm>
                  <a:off x="0" y="683"/>
                  <a:ext cx="795" cy="1039"/>
                </a:xfrm>
                <a:prstGeom prst="rect">
                  <a:avLst/>
                </a:prstGeom>
                <a:gradFill rotWithShape="1">
                  <a:gsLst>
                    <a:gs pos="0">
                      <a:srgbClr val="660033"/>
                    </a:gs>
                    <a:gs pos="100000">
                      <a:srgbClr val="660033">
                        <a:gamma/>
                        <a:shade val="46275"/>
                        <a:invGamma/>
                      </a:srgbClr>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提幔人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以利法</a:t>
                  </a:r>
                </a:p>
              </p:txBody>
            </p:sp>
            <p:sp>
              <p:nvSpPr>
                <p:cNvPr id="53475" name="Rectangle 227"/>
                <p:cNvSpPr>
                  <a:spLocks noChangeArrowheads="1"/>
                </p:cNvSpPr>
                <p:nvPr/>
              </p:nvSpPr>
              <p:spPr bwMode="auto">
                <a:xfrm>
                  <a:off x="0" y="683"/>
                  <a:ext cx="795"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43" name="Group 230"/>
              <p:cNvGrpSpPr>
                <a:grpSpLocks/>
              </p:cNvGrpSpPr>
              <p:nvPr/>
            </p:nvGrpSpPr>
            <p:grpSpPr bwMode="auto">
              <a:xfrm>
                <a:off x="795" y="690"/>
                <a:ext cx="795" cy="1035"/>
                <a:chOff x="795" y="690"/>
                <a:chExt cx="795" cy="1035"/>
              </a:xfrm>
            </p:grpSpPr>
            <p:sp>
              <p:nvSpPr>
                <p:cNvPr id="53401" name="Rectangle 153"/>
                <p:cNvSpPr>
                  <a:spLocks noChangeArrowheads="1"/>
                </p:cNvSpPr>
                <p:nvPr/>
              </p:nvSpPr>
              <p:spPr bwMode="auto">
                <a:xfrm>
                  <a:off x="795" y="683"/>
                  <a:ext cx="795" cy="10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伯 </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4,5,15,22</a:t>
                  </a:r>
                </a:p>
              </p:txBody>
            </p:sp>
            <p:sp>
              <p:nvSpPr>
                <p:cNvPr id="53477" name="Rectangle 229"/>
                <p:cNvSpPr>
                  <a:spLocks noChangeArrowheads="1"/>
                </p:cNvSpPr>
                <p:nvPr/>
              </p:nvSpPr>
              <p:spPr bwMode="auto">
                <a:xfrm>
                  <a:off x="795" y="683"/>
                  <a:ext cx="795"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44" name="Group 232"/>
              <p:cNvGrpSpPr>
                <a:grpSpLocks/>
              </p:cNvGrpSpPr>
              <p:nvPr/>
            </p:nvGrpSpPr>
            <p:grpSpPr bwMode="auto">
              <a:xfrm>
                <a:off x="1590" y="690"/>
                <a:ext cx="795" cy="4921"/>
                <a:chOff x="1590" y="690"/>
                <a:chExt cx="795" cy="4921"/>
              </a:xfrm>
            </p:grpSpPr>
            <p:sp>
              <p:nvSpPr>
                <p:cNvPr id="53402" name="Rectangle 154"/>
                <p:cNvSpPr>
                  <a:spLocks noChangeArrowheads="1"/>
                </p:cNvSpPr>
                <p:nvPr/>
              </p:nvSpPr>
              <p:spPr bwMode="auto">
                <a:xfrm>
                  <a:off x="1590" y="683"/>
                  <a:ext cx="795" cy="49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七天七夜坐在地上，一个也不向他说话</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(2:11-13)</a:t>
                  </a:r>
                </a:p>
              </p:txBody>
            </p:sp>
            <p:sp>
              <p:nvSpPr>
                <p:cNvPr id="53479" name="Rectangle 231"/>
                <p:cNvSpPr>
                  <a:spLocks noChangeArrowheads="1"/>
                </p:cNvSpPr>
                <p:nvPr/>
              </p:nvSpPr>
              <p:spPr bwMode="auto">
                <a:xfrm>
                  <a:off x="1590" y="683"/>
                  <a:ext cx="795" cy="492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45" name="Group 234"/>
              <p:cNvGrpSpPr>
                <a:grpSpLocks/>
              </p:cNvGrpSpPr>
              <p:nvPr/>
            </p:nvGrpSpPr>
            <p:grpSpPr bwMode="auto">
              <a:xfrm>
                <a:off x="2385" y="690"/>
                <a:ext cx="795" cy="1035"/>
                <a:chOff x="2385" y="690"/>
                <a:chExt cx="795" cy="1035"/>
              </a:xfrm>
            </p:grpSpPr>
            <p:sp>
              <p:nvSpPr>
                <p:cNvPr id="53403" name="Rectangle 155"/>
                <p:cNvSpPr>
                  <a:spLocks noChangeArrowheads="1"/>
                </p:cNvSpPr>
                <p:nvPr/>
              </p:nvSpPr>
              <p:spPr bwMode="auto">
                <a:xfrm>
                  <a:off x="2385" y="683"/>
                  <a:ext cx="795" cy="10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约伯受苦是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因为他犯罪</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4:7,15:4</a:t>
                  </a:r>
                  <a:endPar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481" name="Rectangle 233"/>
                <p:cNvSpPr>
                  <a:spLocks noChangeArrowheads="1"/>
                </p:cNvSpPr>
                <p:nvPr/>
              </p:nvSpPr>
              <p:spPr bwMode="auto">
                <a:xfrm>
                  <a:off x="2385" y="683"/>
                  <a:ext cx="795"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46" name="Group 236"/>
              <p:cNvGrpSpPr>
                <a:grpSpLocks/>
              </p:cNvGrpSpPr>
              <p:nvPr/>
            </p:nvGrpSpPr>
            <p:grpSpPr bwMode="auto">
              <a:xfrm>
                <a:off x="3180" y="690"/>
                <a:ext cx="775" cy="1035"/>
                <a:chOff x="3180" y="690"/>
                <a:chExt cx="775" cy="1035"/>
              </a:xfrm>
            </p:grpSpPr>
            <p:sp>
              <p:nvSpPr>
                <p:cNvPr id="53404" name="Rectangle 156"/>
                <p:cNvSpPr>
                  <a:spLocks noChangeArrowheads="1"/>
                </p:cNvSpPr>
                <p:nvPr/>
              </p:nvSpPr>
              <p:spPr bwMode="auto">
                <a:xfrm>
                  <a:off x="3180" y="683"/>
                  <a:ext cx="775" cy="10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把你的事交托给神</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 </a:t>
                  </a:r>
                  <a:r>
                    <a:rPr kumimoji="0" lang="en-US" altLang="zh-CN" sz="15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5:8</a:t>
                  </a:r>
                </a:p>
              </p:txBody>
            </p:sp>
            <p:sp>
              <p:nvSpPr>
                <p:cNvPr id="53483" name="Rectangle 235"/>
                <p:cNvSpPr>
                  <a:spLocks noChangeArrowheads="1"/>
                </p:cNvSpPr>
                <p:nvPr/>
              </p:nvSpPr>
              <p:spPr bwMode="auto">
                <a:xfrm>
                  <a:off x="3180" y="683"/>
                  <a:ext cx="775"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47" name="Group 238"/>
              <p:cNvGrpSpPr>
                <a:grpSpLocks/>
              </p:cNvGrpSpPr>
              <p:nvPr/>
            </p:nvGrpSpPr>
            <p:grpSpPr bwMode="auto">
              <a:xfrm>
                <a:off x="3955" y="690"/>
                <a:ext cx="815" cy="1035"/>
                <a:chOff x="3955" y="690"/>
                <a:chExt cx="815" cy="1035"/>
              </a:xfrm>
            </p:grpSpPr>
            <p:sp>
              <p:nvSpPr>
                <p:cNvPr id="53405" name="Rectangle 157"/>
                <p:cNvSpPr>
                  <a:spLocks noChangeArrowheads="1"/>
                </p:cNvSpPr>
                <p:nvPr/>
              </p:nvSpPr>
              <p:spPr bwMode="auto">
                <a:xfrm>
                  <a:off x="3955" y="683"/>
                  <a:ext cx="815" cy="10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你们责备是责备什么呢</a:t>
                  </a:r>
                  <a:r>
                    <a:rPr kumimoji="0" lang="en-US" altLang="zh-CN" sz="15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a:t>
                  </a:r>
                  <a:r>
                    <a:rPr kumimoji="0" lang="zh-CN" altLang="en-US" sz="15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不要不公</a:t>
                  </a:r>
                  <a:r>
                    <a:rPr kumimoji="0" lang="en-US" altLang="zh-CN" sz="15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6:25,29</a:t>
                  </a:r>
                </a:p>
              </p:txBody>
            </p:sp>
            <p:sp>
              <p:nvSpPr>
                <p:cNvPr id="53485" name="Rectangle 237"/>
                <p:cNvSpPr>
                  <a:spLocks noChangeArrowheads="1"/>
                </p:cNvSpPr>
                <p:nvPr/>
              </p:nvSpPr>
              <p:spPr bwMode="auto">
                <a:xfrm>
                  <a:off x="3955" y="683"/>
                  <a:ext cx="815"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48" name="Group 240"/>
              <p:cNvGrpSpPr>
                <a:grpSpLocks/>
              </p:cNvGrpSpPr>
              <p:nvPr/>
            </p:nvGrpSpPr>
            <p:grpSpPr bwMode="auto">
              <a:xfrm>
                <a:off x="4770" y="690"/>
                <a:ext cx="795" cy="3877"/>
                <a:chOff x="4770" y="690"/>
                <a:chExt cx="795" cy="3877"/>
              </a:xfrm>
            </p:grpSpPr>
            <p:sp>
              <p:nvSpPr>
                <p:cNvPr id="53406" name="Rectangle 158"/>
                <p:cNvSpPr>
                  <a:spLocks noChangeArrowheads="1"/>
                </p:cNvSpPr>
                <p:nvPr/>
              </p:nvSpPr>
              <p:spPr bwMode="auto">
                <a:xfrm>
                  <a:off x="4770" y="683"/>
                  <a:ext cx="795" cy="38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我的怒气</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你们议论我</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不如我的仆人约伯说的是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42:7</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487" name="Rectangle 239"/>
                <p:cNvSpPr>
                  <a:spLocks noChangeArrowheads="1"/>
                </p:cNvSpPr>
                <p:nvPr/>
              </p:nvSpPr>
              <p:spPr bwMode="auto">
                <a:xfrm>
                  <a:off x="4770" y="683"/>
                  <a:ext cx="795" cy="388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49" name="Group 242"/>
              <p:cNvGrpSpPr>
                <a:grpSpLocks/>
              </p:cNvGrpSpPr>
              <p:nvPr/>
            </p:nvGrpSpPr>
            <p:grpSpPr bwMode="auto">
              <a:xfrm>
                <a:off x="5565" y="685"/>
                <a:ext cx="0" cy="1039"/>
                <a:chOff x="5565" y="685"/>
                <a:chExt cx="0" cy="1039"/>
              </a:xfrm>
            </p:grpSpPr>
            <p:sp>
              <p:nvSpPr>
                <p:cNvPr id="53407" name="Rectangle 159"/>
                <p:cNvSpPr>
                  <a:spLocks noChangeArrowheads="1"/>
                </p:cNvSpPr>
                <p:nvPr/>
              </p:nvSpPr>
              <p:spPr bwMode="auto">
                <a:xfrm>
                  <a:off x="5565" y="1022"/>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489" name="Rectangle 241"/>
                <p:cNvSpPr>
                  <a:spLocks noChangeArrowheads="1"/>
                </p:cNvSpPr>
                <p:nvPr/>
              </p:nvSpPr>
              <p:spPr bwMode="auto">
                <a:xfrm>
                  <a:off x="5565" y="685"/>
                  <a:ext cx="0" cy="1039"/>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50" name="Group 244"/>
              <p:cNvGrpSpPr>
                <a:grpSpLocks/>
              </p:cNvGrpSpPr>
              <p:nvPr/>
            </p:nvGrpSpPr>
            <p:grpSpPr bwMode="auto">
              <a:xfrm>
                <a:off x="0" y="1725"/>
                <a:ext cx="795" cy="1305"/>
                <a:chOff x="0" y="1725"/>
                <a:chExt cx="795" cy="1305"/>
              </a:xfrm>
            </p:grpSpPr>
            <p:sp>
              <p:nvSpPr>
                <p:cNvPr id="53408" name="Rectangle 160"/>
                <p:cNvSpPr>
                  <a:spLocks noChangeArrowheads="1"/>
                </p:cNvSpPr>
                <p:nvPr/>
              </p:nvSpPr>
              <p:spPr bwMode="auto">
                <a:xfrm>
                  <a:off x="0" y="1725"/>
                  <a:ext cx="795" cy="1307"/>
                </a:xfrm>
                <a:prstGeom prst="rect">
                  <a:avLst/>
                </a:prstGeom>
                <a:gradFill rotWithShape="1">
                  <a:gsLst>
                    <a:gs pos="0">
                      <a:srgbClr val="660033"/>
                    </a:gs>
                    <a:gs pos="100000">
                      <a:srgbClr val="660033">
                        <a:gamma/>
                        <a:shade val="46275"/>
                        <a:invGamma/>
                      </a:srgbClr>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书亚人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比勒达</a:t>
                  </a:r>
                </a:p>
              </p:txBody>
            </p:sp>
            <p:sp>
              <p:nvSpPr>
                <p:cNvPr id="53491" name="Rectangle 243"/>
                <p:cNvSpPr>
                  <a:spLocks noChangeArrowheads="1"/>
                </p:cNvSpPr>
                <p:nvPr/>
              </p:nvSpPr>
              <p:spPr bwMode="auto">
                <a:xfrm>
                  <a:off x="0" y="1725"/>
                  <a:ext cx="795" cy="130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51" name="Group 246"/>
              <p:cNvGrpSpPr>
                <a:grpSpLocks/>
              </p:cNvGrpSpPr>
              <p:nvPr/>
            </p:nvGrpSpPr>
            <p:grpSpPr bwMode="auto">
              <a:xfrm>
                <a:off x="795" y="1725"/>
                <a:ext cx="795" cy="1305"/>
                <a:chOff x="795" y="1725"/>
                <a:chExt cx="795" cy="1305"/>
              </a:xfrm>
            </p:grpSpPr>
            <p:sp>
              <p:nvSpPr>
                <p:cNvPr id="53409" name="Rectangle 161"/>
                <p:cNvSpPr>
                  <a:spLocks noChangeArrowheads="1"/>
                </p:cNvSpPr>
                <p:nvPr/>
              </p:nvSpPr>
              <p:spPr bwMode="auto">
                <a:xfrm>
                  <a:off x="795" y="1725"/>
                  <a:ext cx="795" cy="1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伯 </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8, 18, 25</a:t>
                  </a:r>
                </a:p>
              </p:txBody>
            </p:sp>
            <p:sp>
              <p:nvSpPr>
                <p:cNvPr id="53493" name="Rectangle 245"/>
                <p:cNvSpPr>
                  <a:spLocks noChangeArrowheads="1"/>
                </p:cNvSpPr>
                <p:nvPr/>
              </p:nvSpPr>
              <p:spPr bwMode="auto">
                <a:xfrm>
                  <a:off x="795" y="1725"/>
                  <a:ext cx="795" cy="130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52" name="Group 248"/>
              <p:cNvGrpSpPr>
                <a:grpSpLocks/>
              </p:cNvGrpSpPr>
              <p:nvPr/>
            </p:nvGrpSpPr>
            <p:grpSpPr bwMode="auto">
              <a:xfrm>
                <a:off x="2385" y="1725"/>
                <a:ext cx="795" cy="1305"/>
                <a:chOff x="2385" y="1725"/>
                <a:chExt cx="795" cy="1305"/>
              </a:xfrm>
            </p:grpSpPr>
            <p:sp>
              <p:nvSpPr>
                <p:cNvPr id="53410" name="Rectangle 162"/>
                <p:cNvSpPr>
                  <a:spLocks noChangeArrowheads="1"/>
                </p:cNvSpPr>
                <p:nvPr/>
              </p:nvSpPr>
              <p:spPr bwMode="auto">
                <a:xfrm>
                  <a:off x="2385" y="1725"/>
                  <a:ext cx="795" cy="1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约伯受苦，</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因他没有认罪</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8:5,13</a:t>
                  </a:r>
                </a:p>
              </p:txBody>
            </p:sp>
            <p:sp>
              <p:nvSpPr>
                <p:cNvPr id="53495" name="Rectangle 247"/>
                <p:cNvSpPr>
                  <a:spLocks noChangeArrowheads="1"/>
                </p:cNvSpPr>
                <p:nvPr/>
              </p:nvSpPr>
              <p:spPr bwMode="auto">
                <a:xfrm>
                  <a:off x="2385" y="1725"/>
                  <a:ext cx="795" cy="130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53" name="Group 250"/>
              <p:cNvGrpSpPr>
                <a:grpSpLocks/>
              </p:cNvGrpSpPr>
              <p:nvPr/>
            </p:nvGrpSpPr>
            <p:grpSpPr bwMode="auto">
              <a:xfrm>
                <a:off x="3180" y="1725"/>
                <a:ext cx="775" cy="1305"/>
                <a:chOff x="3180" y="1725"/>
                <a:chExt cx="775" cy="1305"/>
              </a:xfrm>
            </p:grpSpPr>
            <p:sp>
              <p:nvSpPr>
                <p:cNvPr id="53411" name="Rectangle 163"/>
                <p:cNvSpPr>
                  <a:spLocks noChangeArrowheads="1"/>
                </p:cNvSpPr>
                <p:nvPr/>
              </p:nvSpPr>
              <p:spPr bwMode="auto">
                <a:xfrm>
                  <a:off x="3180" y="1725"/>
                  <a:ext cx="775" cy="1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殷勤寻求神，向全能者恳求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8:5</a:t>
                  </a:r>
                </a:p>
              </p:txBody>
            </p:sp>
            <p:sp>
              <p:nvSpPr>
                <p:cNvPr id="53497" name="Rectangle 249"/>
                <p:cNvSpPr>
                  <a:spLocks noChangeArrowheads="1"/>
                </p:cNvSpPr>
                <p:nvPr/>
              </p:nvSpPr>
              <p:spPr bwMode="auto">
                <a:xfrm>
                  <a:off x="3180" y="1725"/>
                  <a:ext cx="775" cy="130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54" name="Group 252"/>
              <p:cNvGrpSpPr>
                <a:grpSpLocks/>
              </p:cNvGrpSpPr>
              <p:nvPr/>
            </p:nvGrpSpPr>
            <p:grpSpPr bwMode="auto">
              <a:xfrm>
                <a:off x="3955" y="1725"/>
                <a:ext cx="815" cy="1305"/>
                <a:chOff x="3955" y="1725"/>
                <a:chExt cx="815" cy="1305"/>
              </a:xfrm>
            </p:grpSpPr>
            <p:sp>
              <p:nvSpPr>
                <p:cNvPr id="53412" name="Rectangle 164"/>
                <p:cNvSpPr>
                  <a:spLocks noChangeArrowheads="1"/>
                </p:cNvSpPr>
                <p:nvPr/>
              </p:nvSpPr>
              <p:spPr bwMode="auto">
                <a:xfrm>
                  <a:off x="3955" y="1725"/>
                  <a:ext cx="815" cy="1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对神说：不要定我有罪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10:2</a:t>
                  </a:r>
                </a:p>
              </p:txBody>
            </p:sp>
            <p:sp>
              <p:nvSpPr>
                <p:cNvPr id="53499" name="Rectangle 251"/>
                <p:cNvSpPr>
                  <a:spLocks noChangeArrowheads="1"/>
                </p:cNvSpPr>
                <p:nvPr/>
              </p:nvSpPr>
              <p:spPr bwMode="auto">
                <a:xfrm>
                  <a:off x="3955" y="1725"/>
                  <a:ext cx="815" cy="130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55" name="Group 254"/>
              <p:cNvGrpSpPr>
                <a:grpSpLocks/>
              </p:cNvGrpSpPr>
              <p:nvPr/>
            </p:nvGrpSpPr>
            <p:grpSpPr bwMode="auto">
              <a:xfrm>
                <a:off x="5565" y="1676"/>
                <a:ext cx="0" cy="365"/>
                <a:chOff x="5565" y="1676"/>
                <a:chExt cx="0" cy="365"/>
              </a:xfrm>
            </p:grpSpPr>
            <p:sp>
              <p:nvSpPr>
                <p:cNvPr id="53414" name="Rectangle 166"/>
                <p:cNvSpPr>
                  <a:spLocks noChangeArrowheads="1"/>
                </p:cNvSpPr>
                <p:nvPr/>
              </p:nvSpPr>
              <p:spPr bwMode="auto">
                <a:xfrm>
                  <a:off x="5565" y="1677"/>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01" name="Rectangle 253"/>
                <p:cNvSpPr>
                  <a:spLocks noChangeArrowheads="1"/>
                </p:cNvSpPr>
                <p:nvPr/>
              </p:nvSpPr>
              <p:spPr bwMode="auto">
                <a:xfrm>
                  <a:off x="5565" y="1726"/>
                  <a:ext cx="0" cy="26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56" name="Group 256"/>
              <p:cNvGrpSpPr>
                <a:grpSpLocks/>
              </p:cNvGrpSpPr>
              <p:nvPr/>
            </p:nvGrpSpPr>
            <p:grpSpPr bwMode="auto">
              <a:xfrm>
                <a:off x="5565" y="1937"/>
                <a:ext cx="0" cy="365"/>
                <a:chOff x="5565" y="1937"/>
                <a:chExt cx="0" cy="365"/>
              </a:xfrm>
            </p:grpSpPr>
            <p:sp>
              <p:nvSpPr>
                <p:cNvPr id="53416" name="Rectangle 168"/>
                <p:cNvSpPr>
                  <a:spLocks noChangeArrowheads="1"/>
                </p:cNvSpPr>
                <p:nvPr/>
              </p:nvSpPr>
              <p:spPr bwMode="auto">
                <a:xfrm>
                  <a:off x="5565" y="1937"/>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03" name="Rectangle 255"/>
                <p:cNvSpPr>
                  <a:spLocks noChangeArrowheads="1"/>
                </p:cNvSpPr>
                <p:nvPr/>
              </p:nvSpPr>
              <p:spPr bwMode="auto">
                <a:xfrm>
                  <a:off x="5565" y="1991"/>
                  <a:ext cx="0" cy="25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57" name="Group 258"/>
              <p:cNvGrpSpPr>
                <a:grpSpLocks/>
              </p:cNvGrpSpPr>
              <p:nvPr/>
            </p:nvGrpSpPr>
            <p:grpSpPr bwMode="auto">
              <a:xfrm>
                <a:off x="5565" y="2193"/>
                <a:ext cx="0" cy="365"/>
                <a:chOff x="5565" y="2193"/>
                <a:chExt cx="0" cy="365"/>
              </a:xfrm>
            </p:grpSpPr>
            <p:sp>
              <p:nvSpPr>
                <p:cNvPr id="53418" name="Rectangle 170"/>
                <p:cNvSpPr>
                  <a:spLocks noChangeArrowheads="1"/>
                </p:cNvSpPr>
                <p:nvPr/>
              </p:nvSpPr>
              <p:spPr bwMode="auto">
                <a:xfrm>
                  <a:off x="5565" y="2194"/>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05" name="Rectangle 257"/>
                <p:cNvSpPr>
                  <a:spLocks noChangeArrowheads="1"/>
                </p:cNvSpPr>
                <p:nvPr/>
              </p:nvSpPr>
              <p:spPr bwMode="auto">
                <a:xfrm>
                  <a:off x="5565" y="2247"/>
                  <a:ext cx="0" cy="25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58" name="Group 260"/>
              <p:cNvGrpSpPr>
                <a:grpSpLocks/>
              </p:cNvGrpSpPr>
              <p:nvPr/>
            </p:nvGrpSpPr>
            <p:grpSpPr bwMode="auto">
              <a:xfrm>
                <a:off x="5565" y="2459"/>
                <a:ext cx="0" cy="365"/>
                <a:chOff x="5565" y="2459"/>
                <a:chExt cx="0" cy="365"/>
              </a:xfrm>
            </p:grpSpPr>
            <p:sp>
              <p:nvSpPr>
                <p:cNvPr id="53420" name="Rectangle 172"/>
                <p:cNvSpPr>
                  <a:spLocks noChangeArrowheads="1"/>
                </p:cNvSpPr>
                <p:nvPr/>
              </p:nvSpPr>
              <p:spPr bwMode="auto">
                <a:xfrm>
                  <a:off x="5565" y="2460"/>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07" name="Rectangle 259"/>
                <p:cNvSpPr>
                  <a:spLocks noChangeArrowheads="1"/>
                </p:cNvSpPr>
                <p:nvPr/>
              </p:nvSpPr>
              <p:spPr bwMode="auto">
                <a:xfrm>
                  <a:off x="5565" y="2509"/>
                  <a:ext cx="0" cy="26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59" name="Group 262"/>
              <p:cNvGrpSpPr>
                <a:grpSpLocks/>
              </p:cNvGrpSpPr>
              <p:nvPr/>
            </p:nvGrpSpPr>
            <p:grpSpPr bwMode="auto">
              <a:xfrm>
                <a:off x="5565" y="2720"/>
                <a:ext cx="0" cy="365"/>
                <a:chOff x="5565" y="2720"/>
                <a:chExt cx="0" cy="365"/>
              </a:xfrm>
            </p:grpSpPr>
            <p:sp>
              <p:nvSpPr>
                <p:cNvPr id="53422" name="Rectangle 174"/>
                <p:cNvSpPr>
                  <a:spLocks noChangeArrowheads="1"/>
                </p:cNvSpPr>
                <p:nvPr/>
              </p:nvSpPr>
              <p:spPr bwMode="auto">
                <a:xfrm>
                  <a:off x="5565" y="2720"/>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09" name="Rectangle 261"/>
                <p:cNvSpPr>
                  <a:spLocks noChangeArrowheads="1"/>
                </p:cNvSpPr>
                <p:nvPr/>
              </p:nvSpPr>
              <p:spPr bwMode="auto">
                <a:xfrm>
                  <a:off x="5565" y="2774"/>
                  <a:ext cx="0" cy="25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60" name="Group 264"/>
              <p:cNvGrpSpPr>
                <a:grpSpLocks/>
              </p:cNvGrpSpPr>
              <p:nvPr/>
            </p:nvGrpSpPr>
            <p:grpSpPr bwMode="auto">
              <a:xfrm>
                <a:off x="0" y="3030"/>
                <a:ext cx="795" cy="1537"/>
                <a:chOff x="0" y="3030"/>
                <a:chExt cx="795" cy="1537"/>
              </a:xfrm>
            </p:grpSpPr>
            <p:sp>
              <p:nvSpPr>
                <p:cNvPr id="53423" name="Rectangle 175"/>
                <p:cNvSpPr>
                  <a:spLocks noChangeArrowheads="1"/>
                </p:cNvSpPr>
                <p:nvPr/>
              </p:nvSpPr>
              <p:spPr bwMode="auto">
                <a:xfrm>
                  <a:off x="0" y="3030"/>
                  <a:ext cx="795" cy="1537"/>
                </a:xfrm>
                <a:prstGeom prst="rect">
                  <a:avLst/>
                </a:prstGeom>
                <a:gradFill rotWithShape="1">
                  <a:gsLst>
                    <a:gs pos="0">
                      <a:srgbClr val="660033"/>
                    </a:gs>
                    <a:gs pos="100000">
                      <a:srgbClr val="660033">
                        <a:gamma/>
                        <a:shade val="46275"/>
                        <a:invGamma/>
                      </a:srgbClr>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ＭＳ Ｐゴシック"/>
                      <a:ea typeface="ＭＳ Ｐゴシック"/>
                      <a:cs typeface="宋体" charset="0"/>
                    </a:rPr>
                    <a:t>拿玛人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ＭＳ Ｐゴシック"/>
                      <a:ea typeface="ＭＳ Ｐゴシック"/>
                      <a:cs typeface="宋体" charset="0"/>
                    </a:rPr>
                    <a:t>琐法</a:t>
                  </a:r>
                </a:p>
              </p:txBody>
            </p:sp>
            <p:sp>
              <p:nvSpPr>
                <p:cNvPr id="53511" name="Rectangle 263"/>
                <p:cNvSpPr>
                  <a:spLocks noChangeArrowheads="1"/>
                </p:cNvSpPr>
                <p:nvPr/>
              </p:nvSpPr>
              <p:spPr bwMode="auto">
                <a:xfrm>
                  <a:off x="0" y="3030"/>
                  <a:ext cx="795" cy="153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61" name="Group 266"/>
              <p:cNvGrpSpPr>
                <a:grpSpLocks/>
              </p:cNvGrpSpPr>
              <p:nvPr/>
            </p:nvGrpSpPr>
            <p:grpSpPr bwMode="auto">
              <a:xfrm>
                <a:off x="795" y="3030"/>
                <a:ext cx="795" cy="1537"/>
                <a:chOff x="795" y="3030"/>
                <a:chExt cx="795" cy="1537"/>
              </a:xfrm>
            </p:grpSpPr>
            <p:sp>
              <p:nvSpPr>
                <p:cNvPr id="53424" name="Rectangle 176"/>
                <p:cNvSpPr>
                  <a:spLocks noChangeArrowheads="1"/>
                </p:cNvSpPr>
                <p:nvPr/>
              </p:nvSpPr>
              <p:spPr bwMode="auto">
                <a:xfrm>
                  <a:off x="795" y="3030"/>
                  <a:ext cx="795" cy="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伯</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11, 20</a:t>
                  </a:r>
                </a:p>
              </p:txBody>
            </p:sp>
            <p:sp>
              <p:nvSpPr>
                <p:cNvPr id="53513" name="Rectangle 265"/>
                <p:cNvSpPr>
                  <a:spLocks noChangeArrowheads="1"/>
                </p:cNvSpPr>
                <p:nvPr/>
              </p:nvSpPr>
              <p:spPr bwMode="auto">
                <a:xfrm>
                  <a:off x="795" y="3030"/>
                  <a:ext cx="795" cy="153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62" name="Group 268"/>
              <p:cNvGrpSpPr>
                <a:grpSpLocks/>
              </p:cNvGrpSpPr>
              <p:nvPr/>
            </p:nvGrpSpPr>
            <p:grpSpPr bwMode="auto">
              <a:xfrm>
                <a:off x="2385" y="3030"/>
                <a:ext cx="795" cy="1537"/>
                <a:chOff x="2385" y="3030"/>
                <a:chExt cx="795" cy="1537"/>
              </a:xfrm>
            </p:grpSpPr>
            <p:sp>
              <p:nvSpPr>
                <p:cNvPr id="53425" name="Rectangle 177"/>
                <p:cNvSpPr>
                  <a:spLocks noChangeArrowheads="1"/>
                </p:cNvSpPr>
                <p:nvPr/>
              </p:nvSpPr>
              <p:spPr bwMode="auto">
                <a:xfrm>
                  <a:off x="2385" y="3030"/>
                  <a:ext cx="795" cy="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若神追讨罪孽</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约伯该受更多的苦</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11:6</a:t>
                  </a:r>
                </a:p>
              </p:txBody>
            </p:sp>
            <p:sp>
              <p:nvSpPr>
                <p:cNvPr id="53515" name="Rectangle 267"/>
                <p:cNvSpPr>
                  <a:spLocks noChangeArrowheads="1"/>
                </p:cNvSpPr>
                <p:nvPr/>
              </p:nvSpPr>
              <p:spPr bwMode="auto">
                <a:xfrm>
                  <a:off x="2385" y="3030"/>
                  <a:ext cx="795" cy="153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63" name="Group 270"/>
              <p:cNvGrpSpPr>
                <a:grpSpLocks/>
              </p:cNvGrpSpPr>
              <p:nvPr/>
            </p:nvGrpSpPr>
            <p:grpSpPr bwMode="auto">
              <a:xfrm>
                <a:off x="3180" y="3030"/>
                <a:ext cx="775" cy="1537"/>
                <a:chOff x="3180" y="3030"/>
                <a:chExt cx="775" cy="1537"/>
              </a:xfrm>
            </p:grpSpPr>
            <p:sp>
              <p:nvSpPr>
                <p:cNvPr id="53426" name="Rectangle 178"/>
                <p:cNvSpPr>
                  <a:spLocks noChangeArrowheads="1"/>
                </p:cNvSpPr>
                <p:nvPr/>
              </p:nvSpPr>
              <p:spPr bwMode="auto">
                <a:xfrm>
                  <a:off x="3180" y="3030"/>
                  <a:ext cx="775" cy="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向主举手</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除掉罪孽</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11:13,14</a:t>
                  </a:r>
                </a:p>
              </p:txBody>
            </p:sp>
            <p:sp>
              <p:nvSpPr>
                <p:cNvPr id="53517" name="Rectangle 269"/>
                <p:cNvSpPr>
                  <a:spLocks noChangeArrowheads="1"/>
                </p:cNvSpPr>
                <p:nvPr/>
              </p:nvSpPr>
              <p:spPr bwMode="auto">
                <a:xfrm>
                  <a:off x="3180" y="3030"/>
                  <a:ext cx="775" cy="153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64" name="Group 272"/>
              <p:cNvGrpSpPr>
                <a:grpSpLocks/>
              </p:cNvGrpSpPr>
              <p:nvPr/>
            </p:nvGrpSpPr>
            <p:grpSpPr bwMode="auto">
              <a:xfrm>
                <a:off x="3955" y="3030"/>
                <a:ext cx="815" cy="1537"/>
                <a:chOff x="3955" y="3030"/>
                <a:chExt cx="815" cy="1537"/>
              </a:xfrm>
            </p:grpSpPr>
            <p:sp>
              <p:nvSpPr>
                <p:cNvPr id="53427" name="Rectangle 179"/>
                <p:cNvSpPr>
                  <a:spLocks noChangeArrowheads="1"/>
                </p:cNvSpPr>
                <p:nvPr/>
              </p:nvSpPr>
              <p:spPr bwMode="auto">
                <a:xfrm>
                  <a:off x="3955" y="3030"/>
                  <a:ext cx="815" cy="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我已陈明我的案，知道自己有义</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13:18</a:t>
                  </a:r>
                </a:p>
              </p:txBody>
            </p:sp>
            <p:sp>
              <p:nvSpPr>
                <p:cNvPr id="53519" name="Rectangle 271"/>
                <p:cNvSpPr>
                  <a:spLocks noChangeArrowheads="1"/>
                </p:cNvSpPr>
                <p:nvPr/>
              </p:nvSpPr>
              <p:spPr bwMode="auto">
                <a:xfrm>
                  <a:off x="3955" y="3030"/>
                  <a:ext cx="815" cy="153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65" name="Group 274"/>
              <p:cNvGrpSpPr>
                <a:grpSpLocks/>
              </p:cNvGrpSpPr>
              <p:nvPr/>
            </p:nvGrpSpPr>
            <p:grpSpPr bwMode="auto">
              <a:xfrm>
                <a:off x="5565" y="3010"/>
                <a:ext cx="0" cy="365"/>
                <a:chOff x="5565" y="3010"/>
                <a:chExt cx="0" cy="365"/>
              </a:xfrm>
            </p:grpSpPr>
            <p:sp>
              <p:nvSpPr>
                <p:cNvPr id="53429" name="Rectangle 181"/>
                <p:cNvSpPr>
                  <a:spLocks noChangeArrowheads="1"/>
                </p:cNvSpPr>
                <p:nvPr/>
              </p:nvSpPr>
              <p:spPr bwMode="auto">
                <a:xfrm>
                  <a:off x="5565" y="3009"/>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21" name="Rectangle 273"/>
                <p:cNvSpPr>
                  <a:spLocks noChangeArrowheads="1"/>
                </p:cNvSpPr>
                <p:nvPr/>
              </p:nvSpPr>
              <p:spPr bwMode="auto">
                <a:xfrm>
                  <a:off x="5565" y="3028"/>
                  <a:ext cx="0" cy="32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66" name="Group 276"/>
              <p:cNvGrpSpPr>
                <a:grpSpLocks/>
              </p:cNvGrpSpPr>
              <p:nvPr/>
            </p:nvGrpSpPr>
            <p:grpSpPr bwMode="auto">
              <a:xfrm>
                <a:off x="5565" y="3329"/>
                <a:ext cx="0" cy="365"/>
                <a:chOff x="5565" y="3329"/>
                <a:chExt cx="0" cy="365"/>
              </a:xfrm>
            </p:grpSpPr>
            <p:sp>
              <p:nvSpPr>
                <p:cNvPr id="53431" name="Rectangle 183"/>
                <p:cNvSpPr>
                  <a:spLocks noChangeArrowheads="1"/>
                </p:cNvSpPr>
                <p:nvPr/>
              </p:nvSpPr>
              <p:spPr bwMode="auto">
                <a:xfrm>
                  <a:off x="5565" y="3329"/>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23" name="Rectangle 275"/>
                <p:cNvSpPr>
                  <a:spLocks noChangeArrowheads="1"/>
                </p:cNvSpPr>
                <p:nvPr/>
              </p:nvSpPr>
              <p:spPr bwMode="auto">
                <a:xfrm>
                  <a:off x="5565" y="3354"/>
                  <a:ext cx="0" cy="31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67" name="Group 278"/>
              <p:cNvGrpSpPr>
                <a:grpSpLocks/>
              </p:cNvGrpSpPr>
              <p:nvPr/>
            </p:nvGrpSpPr>
            <p:grpSpPr bwMode="auto">
              <a:xfrm>
                <a:off x="5565" y="3648"/>
                <a:ext cx="0" cy="365"/>
                <a:chOff x="5565" y="3648"/>
                <a:chExt cx="0" cy="365"/>
              </a:xfrm>
            </p:grpSpPr>
            <p:sp>
              <p:nvSpPr>
                <p:cNvPr id="53433" name="Rectangle 185"/>
                <p:cNvSpPr>
                  <a:spLocks noChangeArrowheads="1"/>
                </p:cNvSpPr>
                <p:nvPr/>
              </p:nvSpPr>
              <p:spPr bwMode="auto">
                <a:xfrm>
                  <a:off x="5565" y="3648"/>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25" name="Rectangle 277"/>
                <p:cNvSpPr>
                  <a:spLocks noChangeArrowheads="1"/>
                </p:cNvSpPr>
                <p:nvPr/>
              </p:nvSpPr>
              <p:spPr bwMode="auto">
                <a:xfrm>
                  <a:off x="5565" y="3668"/>
                  <a:ext cx="0" cy="32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68" name="Group 280"/>
              <p:cNvGrpSpPr>
                <a:grpSpLocks/>
              </p:cNvGrpSpPr>
              <p:nvPr/>
            </p:nvGrpSpPr>
            <p:grpSpPr bwMode="auto">
              <a:xfrm>
                <a:off x="5565" y="3967"/>
                <a:ext cx="0" cy="365"/>
                <a:chOff x="5565" y="3967"/>
                <a:chExt cx="0" cy="365"/>
              </a:xfrm>
            </p:grpSpPr>
            <p:sp>
              <p:nvSpPr>
                <p:cNvPr id="53435" name="Rectangle 187"/>
                <p:cNvSpPr>
                  <a:spLocks noChangeArrowheads="1"/>
                </p:cNvSpPr>
                <p:nvPr/>
              </p:nvSpPr>
              <p:spPr bwMode="auto">
                <a:xfrm>
                  <a:off x="5565" y="3966"/>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27" name="Rectangle 279"/>
                <p:cNvSpPr>
                  <a:spLocks noChangeArrowheads="1"/>
                </p:cNvSpPr>
                <p:nvPr/>
              </p:nvSpPr>
              <p:spPr bwMode="auto">
                <a:xfrm>
                  <a:off x="5565" y="3985"/>
                  <a:ext cx="0" cy="32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69" name="Group 282"/>
              <p:cNvGrpSpPr>
                <a:grpSpLocks/>
              </p:cNvGrpSpPr>
              <p:nvPr/>
            </p:nvGrpSpPr>
            <p:grpSpPr bwMode="auto">
              <a:xfrm>
                <a:off x="5565" y="4257"/>
                <a:ext cx="0" cy="365"/>
                <a:chOff x="5565" y="4257"/>
                <a:chExt cx="0" cy="365"/>
              </a:xfrm>
            </p:grpSpPr>
            <p:sp>
              <p:nvSpPr>
                <p:cNvPr id="53437" name="Rectangle 189"/>
                <p:cNvSpPr>
                  <a:spLocks noChangeArrowheads="1"/>
                </p:cNvSpPr>
                <p:nvPr/>
              </p:nvSpPr>
              <p:spPr bwMode="auto">
                <a:xfrm>
                  <a:off x="5565" y="4257"/>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29" name="Rectangle 281"/>
                <p:cNvSpPr>
                  <a:spLocks noChangeArrowheads="1"/>
                </p:cNvSpPr>
                <p:nvPr/>
              </p:nvSpPr>
              <p:spPr bwMode="auto">
                <a:xfrm>
                  <a:off x="5565" y="4311"/>
                  <a:ext cx="0" cy="25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70" name="Group 284"/>
              <p:cNvGrpSpPr>
                <a:grpSpLocks/>
              </p:cNvGrpSpPr>
              <p:nvPr/>
            </p:nvGrpSpPr>
            <p:grpSpPr bwMode="auto">
              <a:xfrm>
                <a:off x="0" y="4567"/>
                <a:ext cx="795" cy="1044"/>
                <a:chOff x="0" y="4567"/>
                <a:chExt cx="795" cy="1044"/>
              </a:xfrm>
            </p:grpSpPr>
            <p:sp>
              <p:nvSpPr>
                <p:cNvPr id="53438" name="Rectangle 190"/>
                <p:cNvSpPr>
                  <a:spLocks noChangeArrowheads="1"/>
                </p:cNvSpPr>
                <p:nvPr/>
              </p:nvSpPr>
              <p:spPr bwMode="auto">
                <a:xfrm>
                  <a:off x="0" y="4567"/>
                  <a:ext cx="795" cy="1038"/>
                </a:xfrm>
                <a:prstGeom prst="rect">
                  <a:avLst/>
                </a:prstGeom>
                <a:gradFill rotWithShape="1">
                  <a:gsLst>
                    <a:gs pos="0">
                      <a:srgbClr val="660033"/>
                    </a:gs>
                    <a:gs pos="100000">
                      <a:srgbClr val="660033">
                        <a:gamma/>
                        <a:shade val="46275"/>
                        <a:invGamma/>
                      </a:srgbClr>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布西人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以利户</a:t>
                  </a:r>
                </a:p>
              </p:txBody>
            </p:sp>
            <p:sp>
              <p:nvSpPr>
                <p:cNvPr id="53531" name="Rectangle 283"/>
                <p:cNvSpPr>
                  <a:spLocks noChangeArrowheads="1"/>
                </p:cNvSpPr>
                <p:nvPr/>
              </p:nvSpPr>
              <p:spPr bwMode="auto">
                <a:xfrm>
                  <a:off x="0" y="4567"/>
                  <a:ext cx="79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71" name="Group 286"/>
              <p:cNvGrpSpPr>
                <a:grpSpLocks/>
              </p:cNvGrpSpPr>
              <p:nvPr/>
            </p:nvGrpSpPr>
            <p:grpSpPr bwMode="auto">
              <a:xfrm>
                <a:off x="795" y="4567"/>
                <a:ext cx="795" cy="1044"/>
                <a:chOff x="795" y="4567"/>
                <a:chExt cx="795" cy="1044"/>
              </a:xfrm>
            </p:grpSpPr>
            <p:sp>
              <p:nvSpPr>
                <p:cNvPr id="53439" name="Rectangle 191"/>
                <p:cNvSpPr>
                  <a:spLocks noChangeArrowheads="1"/>
                </p:cNvSpPr>
                <p:nvPr/>
              </p:nvSpPr>
              <p:spPr bwMode="auto">
                <a:xfrm>
                  <a:off x="795" y="4567"/>
                  <a:ext cx="795" cy="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伯 </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32-37</a:t>
                  </a:r>
                </a:p>
              </p:txBody>
            </p:sp>
            <p:sp>
              <p:nvSpPr>
                <p:cNvPr id="53533" name="Rectangle 285"/>
                <p:cNvSpPr>
                  <a:spLocks noChangeArrowheads="1"/>
                </p:cNvSpPr>
                <p:nvPr/>
              </p:nvSpPr>
              <p:spPr bwMode="auto">
                <a:xfrm>
                  <a:off x="795" y="4567"/>
                  <a:ext cx="79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72" name="Group 288"/>
              <p:cNvGrpSpPr>
                <a:grpSpLocks/>
              </p:cNvGrpSpPr>
              <p:nvPr/>
            </p:nvGrpSpPr>
            <p:grpSpPr bwMode="auto">
              <a:xfrm>
                <a:off x="2385" y="4567"/>
                <a:ext cx="795" cy="1044"/>
                <a:chOff x="2385" y="4567"/>
                <a:chExt cx="795" cy="1044"/>
              </a:xfrm>
            </p:grpSpPr>
            <p:sp>
              <p:nvSpPr>
                <p:cNvPr id="53440" name="Rectangle 192"/>
                <p:cNvSpPr>
                  <a:spLocks noChangeArrowheads="1"/>
                </p:cNvSpPr>
                <p:nvPr/>
              </p:nvSpPr>
              <p:spPr bwMode="auto">
                <a:xfrm>
                  <a:off x="2385" y="4567"/>
                  <a:ext cx="795" cy="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神用苦难</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磨练约伯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34:36;36:15</a:t>
                  </a:r>
                </a:p>
              </p:txBody>
            </p:sp>
            <p:sp>
              <p:nvSpPr>
                <p:cNvPr id="53535" name="Rectangle 287"/>
                <p:cNvSpPr>
                  <a:spLocks noChangeArrowheads="1"/>
                </p:cNvSpPr>
                <p:nvPr/>
              </p:nvSpPr>
              <p:spPr bwMode="auto">
                <a:xfrm>
                  <a:off x="2385" y="4567"/>
                  <a:ext cx="79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73" name="Group 290"/>
              <p:cNvGrpSpPr>
                <a:grpSpLocks/>
              </p:cNvGrpSpPr>
              <p:nvPr/>
            </p:nvGrpSpPr>
            <p:grpSpPr bwMode="auto">
              <a:xfrm>
                <a:off x="3180" y="4567"/>
                <a:ext cx="775" cy="1044"/>
                <a:chOff x="3180" y="4567"/>
                <a:chExt cx="775" cy="1044"/>
              </a:xfrm>
            </p:grpSpPr>
            <p:sp>
              <p:nvSpPr>
                <p:cNvPr id="53441" name="Rectangle 193"/>
                <p:cNvSpPr>
                  <a:spLocks noChangeArrowheads="1"/>
                </p:cNvSpPr>
                <p:nvPr/>
              </p:nvSpPr>
              <p:spPr bwMode="auto">
                <a:xfrm>
                  <a:off x="3180" y="4567"/>
                  <a:ext cx="775" cy="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不要作声，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将智慧教训你</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33:33</a:t>
                  </a:r>
                </a:p>
              </p:txBody>
            </p:sp>
            <p:sp>
              <p:nvSpPr>
                <p:cNvPr id="53537" name="Rectangle 289"/>
                <p:cNvSpPr>
                  <a:spLocks noChangeArrowheads="1"/>
                </p:cNvSpPr>
                <p:nvPr/>
              </p:nvSpPr>
              <p:spPr bwMode="auto">
                <a:xfrm>
                  <a:off x="3180" y="4567"/>
                  <a:ext cx="77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74" name="Group 292"/>
              <p:cNvGrpSpPr>
                <a:grpSpLocks/>
              </p:cNvGrpSpPr>
              <p:nvPr/>
            </p:nvGrpSpPr>
            <p:grpSpPr bwMode="auto">
              <a:xfrm>
                <a:off x="3955" y="4567"/>
                <a:ext cx="815" cy="1044"/>
                <a:chOff x="3955" y="4567"/>
                <a:chExt cx="815" cy="1044"/>
              </a:xfrm>
            </p:grpSpPr>
            <p:sp>
              <p:nvSpPr>
                <p:cNvPr id="53442" name="Rectangle 194"/>
                <p:cNvSpPr>
                  <a:spLocks noChangeArrowheads="1"/>
                </p:cNvSpPr>
                <p:nvPr/>
              </p:nvSpPr>
              <p:spPr bwMode="auto">
                <a:xfrm>
                  <a:off x="3955" y="4567"/>
                  <a:ext cx="815" cy="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没有</a:t>
                  </a:r>
                </a:p>
              </p:txBody>
            </p:sp>
            <p:sp>
              <p:nvSpPr>
                <p:cNvPr id="53539" name="Rectangle 291"/>
                <p:cNvSpPr>
                  <a:spLocks noChangeArrowheads="1"/>
                </p:cNvSpPr>
                <p:nvPr/>
              </p:nvSpPr>
              <p:spPr bwMode="auto">
                <a:xfrm>
                  <a:off x="3955" y="4567"/>
                  <a:ext cx="81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75" name="Group 294"/>
              <p:cNvGrpSpPr>
                <a:grpSpLocks/>
              </p:cNvGrpSpPr>
              <p:nvPr/>
            </p:nvGrpSpPr>
            <p:grpSpPr bwMode="auto">
              <a:xfrm>
                <a:off x="4770" y="4567"/>
                <a:ext cx="795" cy="1044"/>
                <a:chOff x="4770" y="4567"/>
                <a:chExt cx="795" cy="1044"/>
              </a:xfrm>
            </p:grpSpPr>
            <p:sp>
              <p:nvSpPr>
                <p:cNvPr id="53443" name="Rectangle 195"/>
                <p:cNvSpPr>
                  <a:spLocks noChangeArrowheads="1"/>
                </p:cNvSpPr>
                <p:nvPr/>
              </p:nvSpPr>
              <p:spPr bwMode="auto">
                <a:xfrm>
                  <a:off x="4770" y="4567"/>
                  <a:ext cx="795" cy="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没有</a:t>
                  </a:r>
                </a:p>
              </p:txBody>
            </p:sp>
            <p:sp>
              <p:nvSpPr>
                <p:cNvPr id="53541" name="Rectangle 293"/>
                <p:cNvSpPr>
                  <a:spLocks noChangeArrowheads="1"/>
                </p:cNvSpPr>
                <p:nvPr/>
              </p:nvSpPr>
              <p:spPr bwMode="auto">
                <a:xfrm>
                  <a:off x="4770" y="4567"/>
                  <a:ext cx="795" cy="10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76" name="Group 296"/>
              <p:cNvGrpSpPr>
                <a:grpSpLocks/>
              </p:cNvGrpSpPr>
              <p:nvPr/>
            </p:nvGrpSpPr>
            <p:grpSpPr bwMode="auto">
              <a:xfrm>
                <a:off x="5565" y="4513"/>
                <a:ext cx="0" cy="365"/>
                <a:chOff x="5565" y="4513"/>
                <a:chExt cx="0" cy="365"/>
              </a:xfrm>
            </p:grpSpPr>
            <p:sp>
              <p:nvSpPr>
                <p:cNvPr id="53444" name="Rectangle 196"/>
                <p:cNvSpPr>
                  <a:spLocks noChangeArrowheads="1"/>
                </p:cNvSpPr>
                <p:nvPr/>
              </p:nvSpPr>
              <p:spPr bwMode="auto">
                <a:xfrm>
                  <a:off x="5565" y="4514"/>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43" name="Rectangle 295"/>
                <p:cNvSpPr>
                  <a:spLocks noChangeArrowheads="1"/>
                </p:cNvSpPr>
                <p:nvPr/>
              </p:nvSpPr>
              <p:spPr bwMode="auto">
                <a:xfrm>
                  <a:off x="5565" y="4567"/>
                  <a:ext cx="0" cy="25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77" name="Group 298"/>
              <p:cNvGrpSpPr>
                <a:grpSpLocks/>
              </p:cNvGrpSpPr>
              <p:nvPr/>
            </p:nvGrpSpPr>
            <p:grpSpPr bwMode="auto">
              <a:xfrm>
                <a:off x="5565" y="4779"/>
                <a:ext cx="0" cy="365"/>
                <a:chOff x="5565" y="4779"/>
                <a:chExt cx="0" cy="365"/>
              </a:xfrm>
            </p:grpSpPr>
            <p:sp>
              <p:nvSpPr>
                <p:cNvPr id="53446" name="Rectangle 198"/>
                <p:cNvSpPr>
                  <a:spLocks noChangeArrowheads="1"/>
                </p:cNvSpPr>
                <p:nvPr/>
              </p:nvSpPr>
              <p:spPr bwMode="auto">
                <a:xfrm>
                  <a:off x="5565" y="4780"/>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45" name="Rectangle 297"/>
                <p:cNvSpPr>
                  <a:spLocks noChangeArrowheads="1"/>
                </p:cNvSpPr>
                <p:nvPr/>
              </p:nvSpPr>
              <p:spPr bwMode="auto">
                <a:xfrm>
                  <a:off x="5565" y="4830"/>
                  <a:ext cx="0" cy="26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78" name="Group 300"/>
              <p:cNvGrpSpPr>
                <a:grpSpLocks/>
              </p:cNvGrpSpPr>
              <p:nvPr/>
            </p:nvGrpSpPr>
            <p:grpSpPr bwMode="auto">
              <a:xfrm>
                <a:off x="5565" y="5040"/>
                <a:ext cx="0" cy="365"/>
                <a:chOff x="5565" y="5040"/>
                <a:chExt cx="0" cy="365"/>
              </a:xfrm>
            </p:grpSpPr>
            <p:sp>
              <p:nvSpPr>
                <p:cNvPr id="53448" name="Rectangle 200"/>
                <p:cNvSpPr>
                  <a:spLocks noChangeArrowheads="1"/>
                </p:cNvSpPr>
                <p:nvPr/>
              </p:nvSpPr>
              <p:spPr bwMode="auto">
                <a:xfrm>
                  <a:off x="5565" y="5040"/>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47" name="Rectangle 299"/>
                <p:cNvSpPr>
                  <a:spLocks noChangeArrowheads="1"/>
                </p:cNvSpPr>
                <p:nvPr/>
              </p:nvSpPr>
              <p:spPr bwMode="auto">
                <a:xfrm>
                  <a:off x="5565" y="5094"/>
                  <a:ext cx="0" cy="25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79" name="Group 302"/>
              <p:cNvGrpSpPr>
                <a:grpSpLocks/>
              </p:cNvGrpSpPr>
              <p:nvPr/>
            </p:nvGrpSpPr>
            <p:grpSpPr bwMode="auto">
              <a:xfrm>
                <a:off x="5565" y="5296"/>
                <a:ext cx="0" cy="365"/>
                <a:chOff x="5565" y="5296"/>
                <a:chExt cx="0" cy="365"/>
              </a:xfrm>
            </p:grpSpPr>
            <p:sp>
              <p:nvSpPr>
                <p:cNvPr id="53450" name="Rectangle 202"/>
                <p:cNvSpPr>
                  <a:spLocks noChangeArrowheads="1"/>
                </p:cNvSpPr>
                <p:nvPr/>
              </p:nvSpPr>
              <p:spPr bwMode="auto">
                <a:xfrm>
                  <a:off x="5565" y="5297"/>
                  <a:ext cx="0" cy="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49" name="Rectangle 301"/>
                <p:cNvSpPr>
                  <a:spLocks noChangeArrowheads="1"/>
                </p:cNvSpPr>
                <p:nvPr/>
              </p:nvSpPr>
              <p:spPr bwMode="auto">
                <a:xfrm>
                  <a:off x="5565" y="5350"/>
                  <a:ext cx="0" cy="25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80" name="Group 304"/>
              <p:cNvGrpSpPr>
                <a:grpSpLocks/>
              </p:cNvGrpSpPr>
              <p:nvPr/>
            </p:nvGrpSpPr>
            <p:grpSpPr bwMode="auto">
              <a:xfrm>
                <a:off x="0" y="5611"/>
                <a:ext cx="795" cy="1548"/>
                <a:chOff x="0" y="5611"/>
                <a:chExt cx="795" cy="1548"/>
              </a:xfrm>
            </p:grpSpPr>
            <p:sp>
              <p:nvSpPr>
                <p:cNvPr id="53451" name="Rectangle 203"/>
                <p:cNvSpPr>
                  <a:spLocks noChangeArrowheads="1"/>
                </p:cNvSpPr>
                <p:nvPr/>
              </p:nvSpPr>
              <p:spPr bwMode="auto">
                <a:xfrm>
                  <a:off x="0" y="5611"/>
                  <a:ext cx="795" cy="1552"/>
                </a:xfrm>
                <a:prstGeom prst="rect">
                  <a:avLst/>
                </a:prstGeom>
                <a:gradFill rotWithShape="1">
                  <a:gsLst>
                    <a:gs pos="0">
                      <a:srgbClr val="660033"/>
                    </a:gs>
                    <a:gs pos="100000">
                      <a:srgbClr val="660033">
                        <a:gamma/>
                        <a:shade val="46275"/>
                        <a:invGamma/>
                      </a:srgbClr>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ＭＳ Ｐゴシック" charset="0"/>
                      <a:ea typeface="ＭＳ Ｐゴシック" charset="0"/>
                      <a:cs typeface="Times New Roman" charset="0"/>
                    </a:rPr>
                    <a:t>上帝</a:t>
                  </a:r>
                </a:p>
              </p:txBody>
            </p:sp>
            <p:sp>
              <p:nvSpPr>
                <p:cNvPr id="53551" name="Rectangle 303"/>
                <p:cNvSpPr>
                  <a:spLocks noChangeArrowheads="1"/>
                </p:cNvSpPr>
                <p:nvPr/>
              </p:nvSpPr>
              <p:spPr bwMode="auto">
                <a:xfrm>
                  <a:off x="0" y="5611"/>
                  <a:ext cx="79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81" name="Group 306"/>
              <p:cNvGrpSpPr>
                <a:grpSpLocks/>
              </p:cNvGrpSpPr>
              <p:nvPr/>
            </p:nvGrpSpPr>
            <p:grpSpPr bwMode="auto">
              <a:xfrm>
                <a:off x="795" y="5611"/>
                <a:ext cx="795" cy="1548"/>
                <a:chOff x="795" y="5611"/>
                <a:chExt cx="795" cy="1548"/>
              </a:xfrm>
            </p:grpSpPr>
            <p:sp>
              <p:nvSpPr>
                <p:cNvPr id="53452" name="Rectangle 204"/>
                <p:cNvSpPr>
                  <a:spLocks noChangeArrowheads="1"/>
                </p:cNvSpPr>
                <p:nvPr/>
              </p:nvSpPr>
              <p:spPr bwMode="auto">
                <a:xfrm>
                  <a:off x="795" y="5611"/>
                  <a:ext cx="79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伯 </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38-41</a:t>
                  </a:r>
                </a:p>
              </p:txBody>
            </p:sp>
            <p:sp>
              <p:nvSpPr>
                <p:cNvPr id="53553" name="Rectangle 305"/>
                <p:cNvSpPr>
                  <a:spLocks noChangeArrowheads="1"/>
                </p:cNvSpPr>
                <p:nvPr/>
              </p:nvSpPr>
              <p:spPr bwMode="auto">
                <a:xfrm>
                  <a:off x="795" y="5611"/>
                  <a:ext cx="79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82" name="Group 308"/>
              <p:cNvGrpSpPr>
                <a:grpSpLocks/>
              </p:cNvGrpSpPr>
              <p:nvPr/>
            </p:nvGrpSpPr>
            <p:grpSpPr bwMode="auto">
              <a:xfrm>
                <a:off x="1590" y="5611"/>
                <a:ext cx="795" cy="1548"/>
                <a:chOff x="1590" y="5611"/>
                <a:chExt cx="795" cy="1548"/>
              </a:xfrm>
            </p:grpSpPr>
            <p:sp>
              <p:nvSpPr>
                <p:cNvPr id="53453" name="Rectangle 205"/>
                <p:cNvSpPr>
                  <a:spLocks noChangeArrowheads="1"/>
                </p:cNvSpPr>
                <p:nvPr/>
              </p:nvSpPr>
              <p:spPr bwMode="auto">
                <a:xfrm>
                  <a:off x="1590" y="5611"/>
                  <a:ext cx="79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从旋风中回答</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a:t>
                  </a: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我问你，你可以指示我</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38:1;40:6</a:t>
                  </a:r>
                </a:p>
              </p:txBody>
            </p:sp>
            <p:sp>
              <p:nvSpPr>
                <p:cNvPr id="53555" name="Rectangle 307"/>
                <p:cNvSpPr>
                  <a:spLocks noChangeArrowheads="1"/>
                </p:cNvSpPr>
                <p:nvPr/>
              </p:nvSpPr>
              <p:spPr bwMode="auto">
                <a:xfrm>
                  <a:off x="1590" y="5611"/>
                  <a:ext cx="79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83" name="Group 310"/>
              <p:cNvGrpSpPr>
                <a:grpSpLocks/>
              </p:cNvGrpSpPr>
              <p:nvPr/>
            </p:nvGrpSpPr>
            <p:grpSpPr bwMode="auto">
              <a:xfrm>
                <a:off x="2385" y="5611"/>
                <a:ext cx="795" cy="1548"/>
                <a:chOff x="2385" y="5611"/>
                <a:chExt cx="795" cy="1548"/>
              </a:xfrm>
            </p:grpSpPr>
            <p:sp>
              <p:nvSpPr>
                <p:cNvPr id="53454" name="Rectangle 206"/>
                <p:cNvSpPr>
                  <a:spLocks noChangeArrowheads="1"/>
                </p:cNvSpPr>
                <p:nvPr/>
              </p:nvSpPr>
              <p:spPr bwMode="auto">
                <a:xfrm>
                  <a:off x="2385" y="5611"/>
                  <a:ext cx="79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并没有向约伯解释受苦原因</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57" name="Rectangle 309"/>
                <p:cNvSpPr>
                  <a:spLocks noChangeArrowheads="1"/>
                </p:cNvSpPr>
                <p:nvPr/>
              </p:nvSpPr>
              <p:spPr bwMode="auto">
                <a:xfrm>
                  <a:off x="2385" y="5611"/>
                  <a:ext cx="79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84" name="Group 312"/>
              <p:cNvGrpSpPr>
                <a:grpSpLocks/>
              </p:cNvGrpSpPr>
              <p:nvPr/>
            </p:nvGrpSpPr>
            <p:grpSpPr bwMode="auto">
              <a:xfrm>
                <a:off x="3180" y="5611"/>
                <a:ext cx="775" cy="1548"/>
                <a:chOff x="3180" y="5611"/>
                <a:chExt cx="775" cy="1548"/>
              </a:xfrm>
            </p:grpSpPr>
            <p:sp>
              <p:nvSpPr>
                <p:cNvPr id="53455" name="Rectangle 207"/>
                <p:cNvSpPr>
                  <a:spLocks noChangeArrowheads="1"/>
                </p:cNvSpPr>
                <p:nvPr/>
              </p:nvSpPr>
              <p:spPr bwMode="auto">
                <a:xfrm>
                  <a:off x="3180" y="5611"/>
                  <a:ext cx="77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强辩的岂可与全能者争论</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40:2</a:t>
                  </a:r>
                </a:p>
              </p:txBody>
            </p:sp>
            <p:sp>
              <p:nvSpPr>
                <p:cNvPr id="53559" name="Rectangle 311"/>
                <p:cNvSpPr>
                  <a:spLocks noChangeArrowheads="1"/>
                </p:cNvSpPr>
                <p:nvPr/>
              </p:nvSpPr>
              <p:spPr bwMode="auto">
                <a:xfrm>
                  <a:off x="3180" y="5611"/>
                  <a:ext cx="77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85" name="Group 314"/>
              <p:cNvGrpSpPr>
                <a:grpSpLocks/>
              </p:cNvGrpSpPr>
              <p:nvPr/>
            </p:nvGrpSpPr>
            <p:grpSpPr bwMode="auto">
              <a:xfrm>
                <a:off x="3955" y="5611"/>
                <a:ext cx="815" cy="1548"/>
                <a:chOff x="3955" y="5611"/>
                <a:chExt cx="815" cy="1548"/>
              </a:xfrm>
            </p:grpSpPr>
            <p:sp>
              <p:nvSpPr>
                <p:cNvPr id="53456" name="Rectangle 208"/>
                <p:cNvSpPr>
                  <a:spLocks noChangeArrowheads="1"/>
                </p:cNvSpPr>
                <p:nvPr/>
              </p:nvSpPr>
              <p:spPr bwMode="auto">
                <a:xfrm>
                  <a:off x="3955" y="5611"/>
                  <a:ext cx="81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从前风闻有你 现在亲眼见你</a:t>
                  </a:r>
                  <a:r>
                    <a:rPr kumimoji="0" lang="en-US" altLang="zh-CN" sz="16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 42:3-5</a:t>
                  </a:r>
                </a:p>
              </p:txBody>
            </p:sp>
            <p:sp>
              <p:nvSpPr>
                <p:cNvPr id="53561" name="Rectangle 313"/>
                <p:cNvSpPr>
                  <a:spLocks noChangeArrowheads="1"/>
                </p:cNvSpPr>
                <p:nvPr/>
              </p:nvSpPr>
              <p:spPr bwMode="auto">
                <a:xfrm>
                  <a:off x="3955" y="5611"/>
                  <a:ext cx="81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86" name="Group 316"/>
              <p:cNvGrpSpPr>
                <a:grpSpLocks/>
              </p:cNvGrpSpPr>
              <p:nvPr/>
            </p:nvGrpSpPr>
            <p:grpSpPr bwMode="auto">
              <a:xfrm>
                <a:off x="4770" y="5611"/>
                <a:ext cx="795" cy="1548"/>
                <a:chOff x="4770" y="5611"/>
                <a:chExt cx="795" cy="1548"/>
              </a:xfrm>
            </p:grpSpPr>
            <p:sp>
              <p:nvSpPr>
                <p:cNvPr id="53457" name="Rectangle 209"/>
                <p:cNvSpPr>
                  <a:spLocks noChangeArrowheads="1"/>
                </p:cNvSpPr>
                <p:nvPr/>
              </p:nvSpPr>
              <p:spPr bwMode="auto">
                <a:xfrm>
                  <a:off x="4770" y="5611"/>
                  <a:ext cx="795" cy="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63" name="Rectangle 315"/>
                <p:cNvSpPr>
                  <a:spLocks noChangeArrowheads="1"/>
                </p:cNvSpPr>
                <p:nvPr/>
              </p:nvSpPr>
              <p:spPr bwMode="auto">
                <a:xfrm>
                  <a:off x="4770" y="5611"/>
                  <a:ext cx="795"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nvGrpSpPr>
              <p:cNvPr id="176187" name="Group 318"/>
              <p:cNvGrpSpPr>
                <a:grpSpLocks/>
              </p:cNvGrpSpPr>
              <p:nvPr/>
            </p:nvGrpSpPr>
            <p:grpSpPr bwMode="auto">
              <a:xfrm>
                <a:off x="5565" y="5611"/>
                <a:ext cx="0" cy="1552"/>
                <a:chOff x="5565" y="5611"/>
                <a:chExt cx="0" cy="1552"/>
              </a:xfrm>
            </p:grpSpPr>
            <p:sp>
              <p:nvSpPr>
                <p:cNvPr id="53458" name="Rectangle 210"/>
                <p:cNvSpPr>
                  <a:spLocks noChangeArrowheads="1"/>
                </p:cNvSpPr>
                <p:nvPr/>
              </p:nvSpPr>
              <p:spPr bwMode="auto">
                <a:xfrm>
                  <a:off x="5565" y="6204"/>
                  <a:ext cx="0"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sp>
              <p:nvSpPr>
                <p:cNvPr id="53565" name="Rectangle 317"/>
                <p:cNvSpPr>
                  <a:spLocks noChangeArrowheads="1"/>
                </p:cNvSpPr>
                <p:nvPr/>
              </p:nvSpPr>
              <p:spPr bwMode="auto">
                <a:xfrm>
                  <a:off x="5565" y="5611"/>
                  <a:ext cx="0" cy="1552"/>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grpSp>
        <p:sp>
          <p:nvSpPr>
            <p:cNvPr id="53568" name="Rectangle 320"/>
            <p:cNvSpPr>
              <a:spLocks noChangeArrowheads="1"/>
            </p:cNvSpPr>
            <p:nvPr/>
          </p:nvSpPr>
          <p:spPr bwMode="auto">
            <a:xfrm>
              <a:off x="-4" y="-4"/>
              <a:ext cx="5573" cy="7167"/>
            </a:xfrm>
            <a:prstGeom prst="rect">
              <a:avLst/>
            </a:prstGeom>
            <a:noFill/>
            <a:ln w="1428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ＭＳ Ｐゴシック" charset="0"/>
                <a:ea typeface="ＭＳ Ｐゴシック" charset="0"/>
                <a:cs typeface="Times New Roman" charset="0"/>
              </a:endParaRPr>
            </a:p>
          </p:txBody>
        </p:sp>
      </p:grpSp>
      <p:sp>
        <p:nvSpPr>
          <p:cNvPr id="168" name="Rectangle 3"/>
          <p:cNvSpPr txBox="1">
            <a:spLocks noChangeArrowheads="1"/>
          </p:cNvSpPr>
          <p:nvPr/>
        </p:nvSpPr>
        <p:spPr bwMode="auto">
          <a:xfrm>
            <a:off x="468313" y="0"/>
            <a:ext cx="7761287" cy="765175"/>
          </a:xfrm>
          <a:prstGeom prst="rect">
            <a:avLst/>
          </a:prstGeom>
          <a:gradFill rotWithShape="1">
            <a:gsLst>
              <a:gs pos="0">
                <a:srgbClr val="660033"/>
              </a:gs>
              <a:gs pos="100000">
                <a:srgbClr val="2F0018"/>
              </a:gs>
            </a:gsLst>
            <a:path path="shape">
              <a:fillToRect l="50000" t="50000" r="50000" b="50000"/>
            </a:path>
          </a:gradFill>
          <a:ln>
            <a:noFill/>
          </a:ln>
          <a:effectLst/>
          <a:extLst>
            <a:ext uri="{91240B29-F687-4f45-9708-019B960494DF}">
              <a14:hiddenLine xmlns:a14="http://schemas.microsoft.com/office/drawing/2010/main" xmlns="" w="12700" cap="sq">
                <a:solidFill>
                  <a:srgbClr val="000000"/>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0" tIns="0" rIns="0" bIns="46038" anchor="ctr" anchorCtr="1"/>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朋友对约伯的建议</a:t>
            </a:r>
            <a:endParaRPr kumimoji="1" lang="en-US" sz="3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22803835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39</a:t>
            </a:r>
          </a:p>
        </p:txBody>
      </p:sp>
    </p:spTree>
    <p:extLst>
      <p:ext uri="{BB962C8B-B14F-4D97-AF65-F5344CB8AC3E}">
        <p14:creationId xmlns:p14="http://schemas.microsoft.com/office/powerpoint/2010/main" val="484624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a:t>
            </a:r>
            <a:r>
              <a:rPr lang="zh-CN" altLang="en-US" b="1" dirty="0">
                <a:solidFill>
                  <a:srgbClr val="FFFF00"/>
                </a:solidFill>
                <a:effectLst>
                  <a:glow rad="127000">
                    <a:schemeClr val="tx1"/>
                  </a:glow>
                </a:effectLst>
                <a:latin typeface="Arial" charset="0"/>
                <a:ea typeface="ＭＳ Ｐゴシック" charset="0"/>
                <a:cs typeface="ＭＳ Ｐゴシック" charset="0"/>
              </a:rPr>
              <a:t>背景</a:t>
            </a:r>
            <a:r>
              <a:rPr lang="en-US"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有时即使我们没有犯错，苦难也会临到</a:t>
            </a:r>
            <a:r>
              <a:rPr lang="en-US" b="1" dirty="0">
                <a:effectLst>
                  <a:glow rad="127000">
                    <a:schemeClr val="tx1"/>
                  </a:glow>
                </a:effectLst>
                <a:latin typeface="Arial" charset="0"/>
                <a:ea typeface="ＭＳ Ｐゴシック" charset="0"/>
                <a:cs typeface="ＭＳ Ｐゴシック" charset="0"/>
              </a:rPr>
              <a:t> (</a:t>
            </a:r>
            <a:r>
              <a:rPr lang="ko-KR" altLang="en-US" b="1" dirty="0" err="1">
                <a:effectLst>
                  <a:glow rad="127000">
                    <a:schemeClr val="tx1"/>
                  </a:glow>
                </a:effectLst>
                <a:latin typeface="Arial" charset="0"/>
                <a:ea typeface="ＭＳ Ｐゴシック" charset="0"/>
                <a:cs typeface="ＭＳ Ｐゴシック" charset="0"/>
              </a:rPr>
              <a:t>约伯记</a:t>
            </a:r>
            <a:r>
              <a:rPr lang="en-US"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2391897314"/>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7808913" y="190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375-377</a:t>
            </a:r>
          </a:p>
        </p:txBody>
      </p:sp>
      <p:sp>
        <p:nvSpPr>
          <p:cNvPr id="183299" name="Rectangle 3"/>
          <p:cNvSpPr>
            <a:spLocks noGrp="1" noChangeArrowheads="1"/>
          </p:cNvSpPr>
          <p:nvPr>
            <p:ph type="title"/>
          </p:nvPr>
        </p:nvSpPr>
        <p:spPr>
          <a:xfrm>
            <a:off x="990600" y="76200"/>
            <a:ext cx="6400800" cy="838200"/>
          </a:xfrm>
          <a:solidFill>
            <a:srgbClr val="800000"/>
          </a:solidFill>
          <a:ln>
            <a:solidFill>
              <a:schemeClr val="tx1"/>
            </a:solidFill>
            <a:miter lim="800000"/>
            <a:headEnd/>
            <a:tailEnd/>
          </a:ln>
        </p:spPr>
        <p:txBody>
          <a:bodyPr/>
          <a:lstStyle/>
          <a:p>
            <a:pPr eaLnBrk="1" hangingPunct="1">
              <a:tabLst>
                <a:tab pos="3028950" algn="l"/>
              </a:tabLst>
            </a:pPr>
            <a:r>
              <a:rPr lang="zh-CN" altLang="en-US" sz="4000" b="1" dirty="0">
                <a:solidFill>
                  <a:srgbClr val="FFFFFF"/>
                </a:solidFill>
                <a:latin typeface="ＭＳ Ｐゴシック"/>
                <a:ea typeface="ＭＳ Ｐゴシック"/>
                <a:cs typeface="ＭＳ Ｐゴシック"/>
              </a:rPr>
              <a:t>约伯记中的奥秘</a:t>
            </a:r>
            <a:endParaRPr lang="en-US" sz="4000" b="1" dirty="0">
              <a:solidFill>
                <a:srgbClr val="FFFFFF"/>
              </a:solidFill>
              <a:latin typeface="ＭＳ Ｐゴシック"/>
              <a:ea typeface="ＭＳ Ｐゴシック"/>
              <a:cs typeface="ＭＳ Ｐゴシック"/>
            </a:endParaRPr>
          </a:p>
        </p:txBody>
      </p:sp>
      <p:sp>
        <p:nvSpPr>
          <p:cNvPr id="183300" name="Text Box 98"/>
          <p:cNvSpPr txBox="1">
            <a:spLocks noChangeArrowheads="1"/>
          </p:cNvSpPr>
          <p:nvPr/>
        </p:nvSpPr>
        <p:spPr bwMode="auto">
          <a:xfrm>
            <a:off x="304800" y="990600"/>
            <a:ext cx="8534400" cy="553998"/>
          </a:xfrm>
          <a:prstGeom prst="rect">
            <a:avLst/>
          </a:prstGeom>
          <a:solidFill>
            <a:srgbClr val="000000"/>
          </a:solidFill>
          <a:ln w="12700" cap="sq">
            <a:solidFill>
              <a:schemeClr val="tx1"/>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600" dirty="0">
                <a:solidFill>
                  <a:srgbClr val="FFFFFF"/>
                </a:solidFill>
                <a:latin typeface="ＭＳ Ｐゴシック"/>
                <a:ea typeface="ＭＳ Ｐゴシック"/>
                <a:cs typeface="ＭＳ Ｐゴシック"/>
              </a:rPr>
              <a:t>为什么约伯记和奥秘有关呢</a:t>
            </a:r>
            <a:r>
              <a:rPr lang="en-US" altLang="zh-CN" sz="3600" dirty="0">
                <a:solidFill>
                  <a:srgbClr val="FFFFFF"/>
                </a:solidFill>
                <a:latin typeface="ＭＳ Ｐゴシック"/>
                <a:ea typeface="ＭＳ Ｐゴシック"/>
                <a:cs typeface="ＭＳ Ｐゴシック"/>
              </a:rPr>
              <a:t>?</a:t>
            </a:r>
            <a:endParaRPr lang="en-US" sz="3600" dirty="0">
              <a:solidFill>
                <a:srgbClr val="FFFFFF"/>
              </a:solidFill>
              <a:latin typeface="ＭＳ Ｐゴシック"/>
              <a:ea typeface="ＭＳ Ｐゴシック"/>
              <a:cs typeface="ＭＳ Ｐゴシック"/>
            </a:endParaRPr>
          </a:p>
        </p:txBody>
      </p:sp>
      <p:sp>
        <p:nvSpPr>
          <p:cNvPr id="56420" name="Text Box 100"/>
          <p:cNvSpPr txBox="1">
            <a:spLocks noChangeArrowheads="1"/>
          </p:cNvSpPr>
          <p:nvPr/>
        </p:nvSpPr>
        <p:spPr bwMode="auto">
          <a:xfrm>
            <a:off x="0" y="1556792"/>
            <a:ext cx="9144000" cy="2089290"/>
          </a:xfrm>
          <a:prstGeom prst="rect">
            <a:avLst/>
          </a:prstGeom>
          <a:solidFill>
            <a:srgbClr val="FFFFFF"/>
          </a:solidFill>
          <a:ln w="12700" cap="sq">
            <a:solidFill>
              <a:schemeClr val="tx1"/>
            </a:solidFill>
            <a:miter lim="800000"/>
            <a:headEnd/>
            <a:tailEnd/>
          </a:ln>
        </p:spPr>
        <p:txBody>
          <a:bodyPr wrap="square">
            <a:spAutoFit/>
          </a:bodyPr>
          <a:lstStyle>
            <a:lvl1pPr marL="228600" indent="-228600"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90000"/>
              </a:lnSpc>
              <a:spcBef>
                <a:spcPct val="20000"/>
              </a:spcBef>
              <a:buClr>
                <a:srgbClr val="3C2800"/>
              </a:buClr>
              <a:buFont typeface="Wingdings" charset="0"/>
              <a:buNone/>
            </a:pPr>
            <a:r>
              <a:rPr lang="zh-CN" altLang="en-US" sz="2400" dirty="0">
                <a:latin typeface="ＭＳ Ｐゴシック"/>
                <a:ea typeface="ＭＳ Ｐゴシック"/>
                <a:cs typeface="ＭＳ Ｐゴシック"/>
              </a:rPr>
              <a:t>解释</a:t>
            </a:r>
            <a:r>
              <a:rPr lang="en-US" altLang="zh-CN" sz="2400" dirty="0">
                <a:latin typeface="ＭＳ Ｐゴシック"/>
                <a:ea typeface="ＭＳ Ｐゴシック"/>
                <a:cs typeface="ＭＳ Ｐゴシック"/>
              </a:rPr>
              <a:t> #1</a:t>
            </a:r>
          </a:p>
          <a:p>
            <a:pPr algn="just" eaLnBrk="1" hangingPunct="1">
              <a:lnSpc>
                <a:spcPct val="90000"/>
              </a:lnSpc>
              <a:spcBef>
                <a:spcPct val="20000"/>
              </a:spcBef>
              <a:buClr>
                <a:srgbClr val="3C2800"/>
              </a:buClr>
              <a:buFont typeface="Wingdings" charset="0"/>
              <a:buChar char="v"/>
            </a:pPr>
            <a:r>
              <a:rPr lang="zh-CN" altLang="en-US" sz="2200" dirty="0">
                <a:latin typeface="ＭＳ Ｐゴシック"/>
                <a:ea typeface="ＭＳ Ｐゴシック"/>
                <a:cs typeface="ＭＳ Ｐゴシック"/>
              </a:rPr>
              <a:t>很多作家选择这样一种解释，认为以色列人起初就相信有关神的神话概念，后来在王国时期演变为对耶和华至高无上的看法。</a:t>
            </a:r>
            <a:endParaRPr lang="en-US" altLang="zh-CN" sz="2200" dirty="0">
              <a:latin typeface="ＭＳ Ｐゴシック"/>
              <a:ea typeface="ＭＳ Ｐゴシック"/>
              <a:cs typeface="ＭＳ Ｐゴシック"/>
            </a:endParaRPr>
          </a:p>
          <a:p>
            <a:pPr algn="just" eaLnBrk="1" hangingPunct="1">
              <a:lnSpc>
                <a:spcPct val="90000"/>
              </a:lnSpc>
              <a:spcBef>
                <a:spcPct val="20000"/>
              </a:spcBef>
              <a:buClr>
                <a:srgbClr val="3C2800"/>
              </a:buClr>
              <a:buFont typeface="Wingdings" charset="0"/>
              <a:buChar char="v"/>
            </a:pPr>
            <a:r>
              <a:rPr lang="zh-CN" altLang="en-US" sz="2200" dirty="0">
                <a:latin typeface="ＭＳ Ｐゴシック"/>
                <a:ea typeface="ＭＳ Ｐゴシック"/>
                <a:cs typeface="ＭＳ Ｐゴシック"/>
              </a:rPr>
              <a:t>这等同于告诉我们当提到这些神秘的生物时，约伯是不太了解的。这个观点忽略了主在约伯记</a:t>
            </a:r>
            <a:r>
              <a:rPr lang="zh-CN" altLang="zh-CN" sz="2200" dirty="0">
                <a:latin typeface="ＭＳ Ｐゴシック"/>
                <a:ea typeface="ＭＳ Ｐゴシック"/>
                <a:cs typeface="ＭＳ Ｐゴシック"/>
              </a:rPr>
              <a:t>3</a:t>
            </a:r>
            <a:r>
              <a:rPr lang="en-US" altLang="zh-CN" sz="2200" dirty="0">
                <a:latin typeface="ＭＳ Ｐゴシック"/>
                <a:ea typeface="ＭＳ Ｐゴシック"/>
                <a:cs typeface="ＭＳ Ｐゴシック"/>
              </a:rPr>
              <a:t>8-41</a:t>
            </a:r>
            <a:r>
              <a:rPr lang="zh-CN" altLang="en-US" sz="2200" dirty="0">
                <a:latin typeface="ＭＳ Ｐゴシック"/>
                <a:ea typeface="ＭＳ Ｐゴシック"/>
                <a:cs typeface="ＭＳ Ｐゴシック"/>
              </a:rPr>
              <a:t>章的整个启示</a:t>
            </a:r>
            <a:r>
              <a:rPr lang="en-US" altLang="zh-CN" sz="2200" dirty="0">
                <a:latin typeface="ＭＳ Ｐゴシック"/>
                <a:ea typeface="ＭＳ Ｐゴシック"/>
                <a:cs typeface="ＭＳ Ｐゴシック"/>
              </a:rPr>
              <a:t>—</a:t>
            </a:r>
            <a:r>
              <a:rPr lang="zh-CN" altLang="en-US" sz="2200" dirty="0">
                <a:latin typeface="ＭＳ Ｐゴシック"/>
                <a:ea typeface="ＭＳ Ｐゴシック"/>
                <a:cs typeface="ＭＳ Ｐゴシック"/>
              </a:rPr>
              <a:t>他宣告他是神。约伯并不惊呆，因为他比那些盲目迷信的人知道的更多。</a:t>
            </a:r>
            <a:r>
              <a:rPr lang="en-US" altLang="zh-CN" sz="2200" dirty="0">
                <a:latin typeface="ＭＳ Ｐゴシック"/>
                <a:ea typeface="ＭＳ Ｐゴシック"/>
                <a:cs typeface="ＭＳ Ｐゴシック"/>
              </a:rPr>
              <a:t>(cf. </a:t>
            </a:r>
            <a:r>
              <a:rPr lang="zh-CN" altLang="en-US" sz="2200" dirty="0">
                <a:latin typeface="ＭＳ Ｐゴシック"/>
                <a:ea typeface="ＭＳ Ｐゴシック"/>
                <a:cs typeface="ＭＳ Ｐゴシック"/>
              </a:rPr>
              <a:t>伯</a:t>
            </a:r>
            <a:r>
              <a:rPr lang="en-US" altLang="zh-CN" sz="2200" dirty="0">
                <a:latin typeface="ＭＳ Ｐゴシック"/>
                <a:ea typeface="ＭＳ Ｐゴシック"/>
                <a:cs typeface="ＭＳ Ｐゴシック"/>
              </a:rPr>
              <a:t> 40:4, 5; 42:6)</a:t>
            </a:r>
          </a:p>
        </p:txBody>
      </p:sp>
      <p:sp>
        <p:nvSpPr>
          <p:cNvPr id="56421" name="Text Box 101"/>
          <p:cNvSpPr txBox="1">
            <a:spLocks noChangeArrowheads="1"/>
          </p:cNvSpPr>
          <p:nvPr/>
        </p:nvSpPr>
        <p:spPr bwMode="auto">
          <a:xfrm>
            <a:off x="7938" y="3962400"/>
            <a:ext cx="9101137" cy="2868477"/>
          </a:xfrm>
          <a:prstGeom prst="rect">
            <a:avLst/>
          </a:prstGeom>
          <a:solidFill>
            <a:srgbClr val="FFFFFF"/>
          </a:solidFill>
          <a:ln w="12700" cap="sq">
            <a:solidFill>
              <a:schemeClr val="tx1"/>
            </a:solidFill>
            <a:miter lim="800000"/>
            <a:headEnd/>
            <a:tailEnd/>
          </a:ln>
        </p:spPr>
        <p:txBody>
          <a:bodyPr>
            <a:spAutoFit/>
          </a:bodyPr>
          <a:lstStyle>
            <a:lvl1pPr marL="228600" indent="-228600"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20000"/>
              </a:spcBef>
              <a:buClr>
                <a:srgbClr val="3C2800"/>
              </a:buClr>
              <a:buFont typeface="Wingdings" charset="0"/>
              <a:buNone/>
            </a:pPr>
            <a:r>
              <a:rPr lang="zh-CN" altLang="en-US" sz="2200" dirty="0">
                <a:latin typeface="ＭＳ Ｐゴシック"/>
                <a:ea typeface="ＭＳ Ｐゴシック"/>
                <a:cs typeface="ＭＳ Ｐゴシック"/>
              </a:rPr>
              <a:t>解释</a:t>
            </a:r>
            <a:r>
              <a:rPr lang="en-US" altLang="zh-CN" sz="2200" dirty="0">
                <a:latin typeface="ＭＳ Ｐゴシック"/>
                <a:ea typeface="ＭＳ Ｐゴシック"/>
                <a:cs typeface="ＭＳ Ｐゴシック"/>
              </a:rPr>
              <a:t> #2</a:t>
            </a:r>
          </a:p>
          <a:p>
            <a:pPr algn="ctr" eaLnBrk="1" hangingPunct="1">
              <a:lnSpc>
                <a:spcPct val="100000"/>
              </a:lnSpc>
              <a:spcBef>
                <a:spcPct val="20000"/>
              </a:spcBef>
              <a:buClr>
                <a:srgbClr val="3C2800"/>
              </a:buClr>
              <a:buFont typeface="Wingdings" charset="0"/>
              <a:buNone/>
            </a:pPr>
            <a:r>
              <a:rPr lang="zh-CN" altLang="en-US" sz="2200" dirty="0">
                <a:latin typeface="ＭＳ Ｐゴシック"/>
                <a:ea typeface="ＭＳ Ｐゴシック"/>
                <a:cs typeface="ＭＳ Ｐゴシック"/>
              </a:rPr>
              <a:t>第二种解释</a:t>
            </a:r>
            <a:r>
              <a:rPr lang="en-US" altLang="zh-CN" sz="2200" dirty="0">
                <a:latin typeface="ＭＳ Ｐゴシック"/>
                <a:ea typeface="ＭＳ Ｐゴシック"/>
                <a:cs typeface="ＭＳ Ｐゴシック"/>
              </a:rPr>
              <a:t>,</a:t>
            </a:r>
            <a:r>
              <a:rPr lang="zh-CN" altLang="en-US" sz="2200" dirty="0">
                <a:latin typeface="ＭＳ Ｐゴシック"/>
                <a:ea typeface="ＭＳ Ｐゴシック"/>
                <a:cs typeface="ＭＳ Ｐゴシック"/>
              </a:rPr>
              <a:t>正好相反，这个观点是</a:t>
            </a:r>
            <a:r>
              <a:rPr lang="en-US" altLang="zh-CN" sz="2200" dirty="0" err="1">
                <a:latin typeface="ＭＳ Ｐゴシック"/>
                <a:ea typeface="ＭＳ Ｐゴシック"/>
                <a:cs typeface="ＭＳ Ｐゴシック"/>
              </a:rPr>
              <a:t>Yehezkel</a:t>
            </a:r>
            <a:r>
              <a:rPr lang="en-US" altLang="zh-CN" sz="2200" dirty="0">
                <a:latin typeface="ＭＳ Ｐゴシック"/>
                <a:ea typeface="ＭＳ Ｐゴシック"/>
                <a:cs typeface="ＭＳ Ｐゴシック"/>
              </a:rPr>
              <a:t> Kaufmann</a:t>
            </a:r>
            <a:r>
              <a:rPr lang="zh-CN" altLang="en-US" sz="2200" dirty="0">
                <a:latin typeface="ＭＳ Ｐゴシック"/>
                <a:ea typeface="ＭＳ Ｐゴシック"/>
                <a:cs typeface="ＭＳ Ｐゴシック"/>
              </a:rPr>
              <a:t>在他的</a:t>
            </a:r>
            <a:r>
              <a:rPr lang="zh-CN" altLang="zh-CN" sz="2200" dirty="0">
                <a:latin typeface="ＭＳ Ｐゴシック"/>
                <a:ea typeface="ＭＳ Ｐゴシック"/>
                <a:cs typeface="ＭＳ Ｐゴシック"/>
              </a:rPr>
              <a:t>“</a:t>
            </a:r>
            <a:r>
              <a:rPr lang="en-US" altLang="zh-CN" sz="2200" dirty="0">
                <a:latin typeface="ＭＳ Ｐゴシック"/>
                <a:ea typeface="ＭＳ Ｐゴシック"/>
                <a:cs typeface="ＭＳ Ｐゴシック"/>
              </a:rPr>
              <a:t>in his </a:t>
            </a:r>
            <a:r>
              <a:rPr lang="en-US" altLang="zh-CN" sz="2200" i="1" dirty="0">
                <a:latin typeface="ＭＳ Ｐゴシック"/>
                <a:ea typeface="ＭＳ Ｐゴシック"/>
                <a:cs typeface="ＭＳ Ｐゴシック"/>
              </a:rPr>
              <a:t>Religion of Israel</a:t>
            </a:r>
            <a:r>
              <a:rPr lang="zh-CN" altLang="en-US" sz="2200" i="1" dirty="0">
                <a:latin typeface="ＭＳ Ｐゴシック"/>
                <a:ea typeface="ＭＳ Ｐゴシック"/>
                <a:cs typeface="ＭＳ Ｐゴシック"/>
              </a:rPr>
              <a:t>”</a:t>
            </a:r>
            <a:r>
              <a:rPr lang="en-US" altLang="zh-CN" sz="2200" dirty="0">
                <a:latin typeface="ＭＳ Ｐゴシック"/>
                <a:ea typeface="ＭＳ Ｐゴシック"/>
                <a:cs typeface="ＭＳ Ｐゴシック"/>
              </a:rPr>
              <a:t> (Chicago, 1960)</a:t>
            </a:r>
            <a:r>
              <a:rPr lang="zh-CN" altLang="en-US" sz="2200" i="1" dirty="0">
                <a:latin typeface="ＭＳ Ｐゴシック"/>
                <a:ea typeface="ＭＳ Ｐゴシック"/>
                <a:cs typeface="ＭＳ Ｐゴシック"/>
              </a:rPr>
              <a:t>一书中</a:t>
            </a:r>
            <a:r>
              <a:rPr lang="zh-CN" altLang="en-US" sz="2200" dirty="0">
                <a:latin typeface="ＭＳ Ｐゴシック"/>
                <a:ea typeface="ＭＳ Ｐゴシック"/>
                <a:cs typeface="ＭＳ Ｐゴシック"/>
              </a:rPr>
              <a:t>所提倡</a:t>
            </a:r>
            <a:r>
              <a:rPr lang="zh-CN" altLang="zh-CN" sz="2200" dirty="0">
                <a:latin typeface="ＭＳ Ｐゴシック"/>
                <a:ea typeface="ＭＳ Ｐゴシック"/>
                <a:cs typeface="ＭＳ Ｐゴシック"/>
              </a:rPr>
              <a:t>。</a:t>
            </a:r>
            <a:r>
              <a:rPr lang="zh-CN" altLang="en-US" sz="2200" dirty="0">
                <a:latin typeface="ＭＳ Ｐゴシック"/>
                <a:ea typeface="ＭＳ Ｐゴシック"/>
                <a:cs typeface="ＭＳ Ｐゴシック"/>
              </a:rPr>
              <a:t>他坚称在任何一个历史阶段中，希伯来人从来都不是神话的制造者，他们甚至不懂神话的本质</a:t>
            </a:r>
            <a:r>
              <a:rPr lang="en-US" altLang="zh-CN" sz="2200" dirty="0">
                <a:latin typeface="ＭＳ Ｐゴシック"/>
                <a:ea typeface="ＭＳ Ｐゴシック"/>
                <a:cs typeface="ＭＳ Ｐゴシック"/>
              </a:rPr>
              <a:t>(</a:t>
            </a:r>
            <a:r>
              <a:rPr lang="en-US" altLang="zh-CN" sz="2200" dirty="0" err="1">
                <a:latin typeface="ＭＳ Ｐゴシック"/>
                <a:ea typeface="ＭＳ Ｐゴシック"/>
                <a:cs typeface="ＭＳ Ｐゴシック"/>
              </a:rPr>
              <a:t>Oswalt</a:t>
            </a:r>
            <a:r>
              <a:rPr lang="en-US" altLang="zh-CN" sz="2200" dirty="0">
                <a:latin typeface="ＭＳ Ｐゴシック"/>
                <a:ea typeface="ＭＳ Ｐゴシック"/>
                <a:cs typeface="ＭＳ Ｐゴシック"/>
              </a:rPr>
              <a:t>, 167)</a:t>
            </a:r>
            <a:r>
              <a:rPr lang="zh-CN" altLang="en-US" sz="2200" dirty="0">
                <a:latin typeface="ＭＳ Ｐゴシック"/>
                <a:ea typeface="ＭＳ Ｐゴシック"/>
                <a:cs typeface="ＭＳ Ｐゴシック"/>
              </a:rPr>
              <a:t>。他的“证据”基于偶像崇拜的禁令（赛</a:t>
            </a:r>
            <a:r>
              <a:rPr lang="zh-CN" altLang="zh-CN" sz="2200" dirty="0">
                <a:latin typeface="ＭＳ Ｐゴシック"/>
                <a:ea typeface="ＭＳ Ｐゴシック"/>
                <a:cs typeface="ＭＳ Ｐゴシック"/>
              </a:rPr>
              <a:t>4</a:t>
            </a:r>
            <a:r>
              <a:rPr lang="en-US" altLang="zh-CN" sz="2200" dirty="0">
                <a:latin typeface="ＭＳ Ｐゴシック"/>
                <a:ea typeface="ＭＳ Ｐゴシック"/>
                <a:cs typeface="ＭＳ Ｐゴシック"/>
              </a:rPr>
              <a:t>4</a:t>
            </a:r>
            <a:r>
              <a:rPr lang="zh-CN" altLang="en-US" sz="2200" dirty="0">
                <a:latin typeface="ＭＳ Ｐゴシック"/>
                <a:ea typeface="ＭＳ Ｐゴシック"/>
                <a:cs typeface="ＭＳ Ｐゴシック"/>
              </a:rPr>
              <a:t>：</a:t>
            </a:r>
            <a:r>
              <a:rPr lang="en-US" altLang="zh-CN" sz="2200" dirty="0">
                <a:latin typeface="ＭＳ Ｐゴシック"/>
                <a:ea typeface="ＭＳ Ｐゴシック"/>
                <a:cs typeface="ＭＳ Ｐゴシック"/>
              </a:rPr>
              <a:t>9-20</a:t>
            </a:r>
            <a:r>
              <a:rPr lang="zh-CN" altLang="en-US" sz="2200" dirty="0">
                <a:latin typeface="ＭＳ Ｐゴシック"/>
                <a:ea typeface="ＭＳ Ｐゴシック"/>
                <a:cs typeface="ＭＳ Ｐゴシック"/>
              </a:rPr>
              <a:t>）</a:t>
            </a:r>
            <a:r>
              <a:rPr lang="zh-CN" altLang="zh-CN" sz="2200" dirty="0">
                <a:latin typeface="ＭＳ Ｐゴシック"/>
                <a:ea typeface="ＭＳ Ｐゴシック"/>
                <a:cs typeface="ＭＳ Ｐゴシック"/>
              </a:rPr>
              <a:t>，</a:t>
            </a:r>
            <a:r>
              <a:rPr lang="zh-CN" altLang="en-US" sz="2200" dirty="0">
                <a:latin typeface="ＭＳ Ｐゴシック"/>
                <a:ea typeface="ＭＳ Ｐゴシック"/>
                <a:cs typeface="ＭＳ Ｐゴシック"/>
              </a:rPr>
              <a:t>但是他的观点也仅止于此。如果希伯来人完全不熟悉神话的话，这段经文便失去了它所有的魄力，而且这种阐述也不能解释已在约伯记中被提到的神话典故的存在。</a:t>
            </a:r>
            <a:endParaRPr lang="en-US" altLang="zh-CN" sz="2200" dirty="0">
              <a:latin typeface="ＭＳ Ｐゴシック"/>
              <a:ea typeface="ＭＳ Ｐゴシック"/>
              <a:cs typeface="ＭＳ Ｐゴシック"/>
            </a:endParaRPr>
          </a:p>
        </p:txBody>
      </p:sp>
      <p:sp>
        <p:nvSpPr>
          <p:cNvPr id="56422" name="Text Box 102"/>
          <p:cNvSpPr txBox="1">
            <a:spLocks noChangeArrowheads="1"/>
          </p:cNvSpPr>
          <p:nvPr/>
        </p:nvSpPr>
        <p:spPr bwMode="auto">
          <a:xfrm rot="679200">
            <a:off x="831210" y="1215848"/>
            <a:ext cx="8332356" cy="2477601"/>
          </a:xfrm>
          <a:prstGeom prst="rect">
            <a:avLst/>
          </a:prstGeom>
          <a:solidFill>
            <a:srgbClr val="000000"/>
          </a:solidFill>
          <a:ln w="12700" cap="sq">
            <a:solidFill>
              <a:schemeClr val="tx1"/>
            </a:solidFill>
            <a:miter lim="800000"/>
            <a:headEnd/>
            <a:tailEnd/>
          </a:ln>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20000"/>
              </a:spcBef>
              <a:buClr>
                <a:srgbClr val="3C2800"/>
              </a:buClr>
              <a:buFont typeface="Wingdings" charset="0"/>
              <a:buNone/>
            </a:pPr>
            <a:r>
              <a:rPr lang="zh-CN" altLang="en-US" sz="2500" dirty="0">
                <a:solidFill>
                  <a:srgbClr val="FFFFFF"/>
                </a:solidFill>
                <a:latin typeface="ＭＳ Ｐゴシック"/>
                <a:ea typeface="ＭＳ Ｐゴシック"/>
                <a:cs typeface="ＭＳ Ｐゴシック"/>
              </a:rPr>
              <a:t>解释</a:t>
            </a:r>
            <a:r>
              <a:rPr lang="en-US" altLang="zh-CN" sz="2500" dirty="0">
                <a:solidFill>
                  <a:srgbClr val="FFFFFF"/>
                </a:solidFill>
                <a:latin typeface="ＭＳ Ｐゴシック"/>
                <a:ea typeface="ＭＳ Ｐゴシック"/>
                <a:cs typeface="ＭＳ Ｐゴシック"/>
              </a:rPr>
              <a:t> #3</a:t>
            </a:r>
          </a:p>
          <a:p>
            <a:pPr algn="just" eaLnBrk="1" hangingPunct="1">
              <a:lnSpc>
                <a:spcPct val="100000"/>
              </a:lnSpc>
              <a:spcBef>
                <a:spcPct val="20000"/>
              </a:spcBef>
              <a:buClr>
                <a:srgbClr val="3C2800"/>
              </a:buClr>
            </a:pPr>
            <a:r>
              <a:rPr lang="zh-CN" altLang="en-US" sz="2500" dirty="0">
                <a:solidFill>
                  <a:srgbClr val="FFFFFF"/>
                </a:solidFill>
                <a:latin typeface="ＭＳ Ｐゴシック"/>
                <a:ea typeface="ＭＳ Ｐゴシック"/>
                <a:cs typeface="ＭＳ Ｐゴシック"/>
              </a:rPr>
              <a:t>第三种也是最好的一种观点是：约伯只是运用这些神话典故来增强他的写作效果。关于约伯记</a:t>
            </a:r>
            <a:r>
              <a:rPr lang="en-US" altLang="zh-CN" sz="2500" dirty="0">
                <a:solidFill>
                  <a:srgbClr val="FFFFFF"/>
                </a:solidFill>
                <a:latin typeface="ＭＳ Ｐゴシック"/>
                <a:ea typeface="ＭＳ Ｐゴシック"/>
                <a:cs typeface="ＭＳ Ｐゴシック"/>
              </a:rPr>
              <a:t>41</a:t>
            </a:r>
            <a:r>
              <a:rPr lang="zh-CN" altLang="en-US" sz="2500" dirty="0">
                <a:solidFill>
                  <a:srgbClr val="FFFFFF"/>
                </a:solidFill>
                <a:latin typeface="ＭＳ Ｐゴシック"/>
                <a:ea typeface="ＭＳ Ｐゴシック"/>
                <a:cs typeface="ＭＳ Ｐゴシック"/>
              </a:rPr>
              <a:t>:</a:t>
            </a:r>
            <a:r>
              <a:rPr lang="en-US" altLang="zh-CN" sz="2500" dirty="0">
                <a:solidFill>
                  <a:srgbClr val="FFFFFF"/>
                </a:solidFill>
                <a:latin typeface="ＭＳ Ｐゴシック"/>
                <a:ea typeface="ＭＳ Ｐゴシック"/>
                <a:cs typeface="ＭＳ Ｐゴシック"/>
              </a:rPr>
              <a:t>1-6</a:t>
            </a:r>
            <a:r>
              <a:rPr lang="zh-CN" altLang="en-US" sz="2500" dirty="0">
                <a:solidFill>
                  <a:srgbClr val="FFFFFF"/>
                </a:solidFill>
                <a:latin typeface="ＭＳ Ｐゴシック"/>
                <a:ea typeface="ＭＳ Ｐゴシック"/>
                <a:cs typeface="ＭＳ Ｐゴシック"/>
              </a:rPr>
              <a:t>中鳄鱼的用法，，</a:t>
            </a:r>
            <a:r>
              <a:rPr lang="en-US" altLang="zh-CN" sz="2500" dirty="0" err="1">
                <a:solidFill>
                  <a:srgbClr val="FFFFFF"/>
                </a:solidFill>
                <a:latin typeface="ＭＳ Ｐゴシック"/>
                <a:ea typeface="ＭＳ Ｐゴシック"/>
                <a:cs typeface="ＭＳ Ｐゴシック"/>
              </a:rPr>
              <a:t>Oswalt</a:t>
            </a:r>
            <a:r>
              <a:rPr lang="zh-CN" altLang="en-US" sz="2500" dirty="0">
                <a:solidFill>
                  <a:srgbClr val="FFFFFF"/>
                </a:solidFill>
                <a:latin typeface="ＭＳ Ｐゴシック"/>
                <a:ea typeface="ＭＳ Ｐゴシック"/>
                <a:cs typeface="ＭＳ Ｐゴシック"/>
              </a:rPr>
              <a:t>这样评论</a:t>
            </a:r>
            <a:r>
              <a:rPr lang="en-US" altLang="zh-CN" sz="2500" dirty="0">
                <a:solidFill>
                  <a:srgbClr val="FFFFFF"/>
                </a:solidFill>
                <a:latin typeface="ＭＳ Ｐゴシック"/>
                <a:ea typeface="ＭＳ Ｐゴシック"/>
                <a:cs typeface="ＭＳ Ｐゴシック"/>
              </a:rPr>
              <a:t>, “</a:t>
            </a:r>
            <a:r>
              <a:rPr lang="zh-CN" altLang="en-US" sz="2500" dirty="0">
                <a:solidFill>
                  <a:srgbClr val="FFFFFF"/>
                </a:solidFill>
                <a:latin typeface="ＭＳ Ｐゴシック"/>
                <a:ea typeface="ＭＳ Ｐゴシック"/>
                <a:cs typeface="ＭＳ Ｐゴシック"/>
              </a:rPr>
              <a:t>作者似乎是一语双关，他想利用鳄鱼一词的所有情感暗示，他特地用它在感情层面进行传达-</a:t>
            </a:r>
            <a:r>
              <a:rPr lang="en-US" altLang="zh-CN" sz="2500" dirty="0">
                <a:solidFill>
                  <a:srgbClr val="FFFFFF"/>
                </a:solidFill>
                <a:latin typeface="ＭＳ Ｐゴシック"/>
                <a:ea typeface="ＭＳ Ｐゴシック"/>
                <a:cs typeface="ＭＳ Ｐゴシック"/>
              </a:rPr>
              <a:t>-</a:t>
            </a:r>
            <a:r>
              <a:rPr lang="zh-CN" altLang="en-US" sz="2500" dirty="0">
                <a:solidFill>
                  <a:srgbClr val="FFFFFF"/>
                </a:solidFill>
                <a:latin typeface="ＭＳ Ｐゴシック"/>
                <a:ea typeface="ＭＳ Ｐゴシック"/>
                <a:cs typeface="ＭＳ Ｐゴシック"/>
              </a:rPr>
              <a:t>暗示上帝主权凌驾自然</a:t>
            </a:r>
            <a:r>
              <a:rPr lang="en-US" altLang="zh-CN" sz="2500" dirty="0">
                <a:solidFill>
                  <a:srgbClr val="FFFFFF"/>
                </a:solidFill>
                <a:latin typeface="ＭＳ Ｐゴシック"/>
                <a:ea typeface="ＭＳ Ｐゴシック"/>
                <a:cs typeface="ＭＳ Ｐゴシック"/>
              </a:rPr>
              <a:t>(p. 165).</a:t>
            </a:r>
            <a:endParaRPr lang="en-US" sz="25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14864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6420"/>
                                        </p:tgtEl>
                                        <p:attrNameLst>
                                          <p:attrName>style.visibility</p:attrName>
                                        </p:attrNameLst>
                                      </p:cBhvr>
                                      <p:to>
                                        <p:strVal val="visible"/>
                                      </p:to>
                                    </p:set>
                                    <p:anim calcmode="lin" valueType="num">
                                      <p:cBhvr additive="base">
                                        <p:cTn id="7" dur="500" fill="hold"/>
                                        <p:tgtEl>
                                          <p:spTgt spid="56420"/>
                                        </p:tgtEl>
                                        <p:attrNameLst>
                                          <p:attrName>ppt_x</p:attrName>
                                        </p:attrNameLst>
                                      </p:cBhvr>
                                      <p:tavLst>
                                        <p:tav tm="0">
                                          <p:val>
                                            <p:strVal val="1+#ppt_w/2"/>
                                          </p:val>
                                        </p:tav>
                                        <p:tav tm="100000">
                                          <p:val>
                                            <p:strVal val="#ppt_x"/>
                                          </p:val>
                                        </p:tav>
                                      </p:tavLst>
                                    </p:anim>
                                    <p:anim calcmode="lin" valueType="num">
                                      <p:cBhvr additive="base">
                                        <p:cTn id="8" dur="500" fill="hold"/>
                                        <p:tgtEl>
                                          <p:spTgt spid="5642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56421"/>
                                        </p:tgtEl>
                                        <p:attrNameLst>
                                          <p:attrName>style.visibility</p:attrName>
                                        </p:attrNameLst>
                                      </p:cBhvr>
                                      <p:to>
                                        <p:strVal val="visible"/>
                                      </p:to>
                                    </p:set>
                                    <p:anim calcmode="lin" valueType="num">
                                      <p:cBhvr additive="base">
                                        <p:cTn id="13" dur="500" fill="hold"/>
                                        <p:tgtEl>
                                          <p:spTgt spid="56421"/>
                                        </p:tgtEl>
                                        <p:attrNameLst>
                                          <p:attrName>ppt_x</p:attrName>
                                        </p:attrNameLst>
                                      </p:cBhvr>
                                      <p:tavLst>
                                        <p:tav tm="0">
                                          <p:val>
                                            <p:strVal val="1+#ppt_w/2"/>
                                          </p:val>
                                        </p:tav>
                                        <p:tav tm="100000">
                                          <p:val>
                                            <p:strVal val="#ppt_x"/>
                                          </p:val>
                                        </p:tav>
                                      </p:tavLst>
                                    </p:anim>
                                    <p:anim calcmode="lin" valueType="num">
                                      <p:cBhvr additive="base">
                                        <p:cTn id="14" dur="500" fill="hold"/>
                                        <p:tgtEl>
                                          <p:spTgt spid="5642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56422"/>
                                        </p:tgtEl>
                                        <p:attrNameLst>
                                          <p:attrName>style.visibility</p:attrName>
                                        </p:attrNameLst>
                                      </p:cBhvr>
                                      <p:to>
                                        <p:strVal val="visible"/>
                                      </p:to>
                                    </p:set>
                                    <p:anim calcmode="lin" valueType="num">
                                      <p:cBhvr>
                                        <p:cTn id="19" dur="1000" fill="hold"/>
                                        <p:tgtEl>
                                          <p:spTgt spid="56422"/>
                                        </p:tgtEl>
                                        <p:attrNameLst>
                                          <p:attrName>ppt_w</p:attrName>
                                        </p:attrNameLst>
                                      </p:cBhvr>
                                      <p:tavLst>
                                        <p:tav tm="0">
                                          <p:val>
                                            <p:fltVal val="0"/>
                                          </p:val>
                                        </p:tav>
                                        <p:tav tm="100000">
                                          <p:val>
                                            <p:strVal val="#ppt_w"/>
                                          </p:val>
                                        </p:tav>
                                      </p:tavLst>
                                    </p:anim>
                                    <p:anim calcmode="lin" valueType="num">
                                      <p:cBhvr>
                                        <p:cTn id="20" dur="1000" fill="hold"/>
                                        <p:tgtEl>
                                          <p:spTgt spid="56422"/>
                                        </p:tgtEl>
                                        <p:attrNameLst>
                                          <p:attrName>ppt_h</p:attrName>
                                        </p:attrNameLst>
                                      </p:cBhvr>
                                      <p:tavLst>
                                        <p:tav tm="0">
                                          <p:val>
                                            <p:fltVal val="0"/>
                                          </p:val>
                                        </p:tav>
                                        <p:tav tm="100000">
                                          <p:val>
                                            <p:strVal val="#ppt_h"/>
                                          </p:val>
                                        </p:tav>
                                      </p:tavLst>
                                    </p:anim>
                                    <p:anim calcmode="lin" valueType="num">
                                      <p:cBhvr>
                                        <p:cTn id="21" dur="1000" fill="hold"/>
                                        <p:tgtEl>
                                          <p:spTgt spid="5642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64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0" grpId="0" animBg="1" autoUpdateAnimBg="0"/>
      <p:bldP spid="56421" grpId="0" animBg="1" autoUpdateAnimBg="0"/>
      <p:bldP spid="56422" grpId="0" animBg="1"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40</a:t>
            </a:r>
          </a:p>
        </p:txBody>
      </p:sp>
    </p:spTree>
    <p:extLst>
      <p:ext uri="{BB962C8B-B14F-4D97-AF65-F5344CB8AC3E}">
        <p14:creationId xmlns:p14="http://schemas.microsoft.com/office/powerpoint/2010/main" val="210394595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ctrTitle"/>
          </p:nvPr>
        </p:nvSpPr>
        <p:spPr>
          <a:xfrm>
            <a:off x="1295400" y="1066800"/>
            <a:ext cx="7162800" cy="1905000"/>
          </a:xfrm>
        </p:spPr>
        <p:txBody>
          <a:bodyPr/>
          <a:lstStyle/>
          <a:p>
            <a:pPr eaLnBrk="1" hangingPunct="1"/>
            <a:r>
              <a:rPr lang="ja-JP" altLang="en-US" b="1" dirty="0">
                <a:latin typeface="Arial" charset="0"/>
                <a:ea typeface="ＭＳ Ｐゴシック" charset="0"/>
                <a:cs typeface="ＭＳ Ｐゴシック" charset="0"/>
              </a:rPr>
              <a:t>约伯的</a:t>
            </a:r>
            <a:br>
              <a:rPr lang="en-US" altLang="ja-JP" b="1" dirty="0">
                <a:latin typeface="Arial" charset="0"/>
                <a:ea typeface="ＭＳ Ｐゴシック" charset="0"/>
                <a:cs typeface="ＭＳ Ｐゴシック" charset="0"/>
              </a:rPr>
            </a:br>
            <a:r>
              <a:rPr lang="zh-CN" altLang="en-US" b="1" dirty="0">
                <a:latin typeface="Arial" charset="0"/>
                <a:ea typeface="ＭＳ Ｐゴシック" charset="0"/>
                <a:cs typeface="ＭＳ Ｐゴシック" charset="0"/>
              </a:rPr>
              <a:t>期</a:t>
            </a:r>
            <a:r>
              <a:rPr lang="ja-JP" altLang="en-US" b="1" dirty="0">
                <a:latin typeface="Arial" charset="0"/>
                <a:ea typeface="ＭＳ Ｐゴシック" charset="0"/>
                <a:cs typeface="ＭＳ Ｐゴシック" charset="0"/>
              </a:rPr>
              <a:t>中考</a:t>
            </a:r>
            <a:r>
              <a:rPr lang="en-US" altLang="ja-JP" b="1" dirty="0">
                <a:latin typeface="Arial" charset="0"/>
                <a:ea typeface="ＭＳ Ｐゴシック" charset="0"/>
                <a:cs typeface="ＭＳ Ｐゴシック" charset="0"/>
              </a:rPr>
              <a:t> </a:t>
            </a:r>
            <a:r>
              <a:rPr lang="en-US" altLang="ja-JP" sz="4000" b="1" dirty="0">
                <a:latin typeface="Arial" charset="0"/>
                <a:ea typeface="ＭＳ Ｐゴシック" charset="0"/>
                <a:cs typeface="ＭＳ Ｐゴシック" charset="0"/>
              </a:rPr>
              <a:t>(38–41)</a:t>
            </a:r>
            <a:endParaRPr lang="en-US" dirty="0">
              <a:latin typeface="Arial" charset="0"/>
              <a:ea typeface="ＭＳ Ｐゴシック" charset="0"/>
              <a:cs typeface="ＭＳ Ｐゴシック" charset="0"/>
            </a:endParaRPr>
          </a:p>
        </p:txBody>
      </p:sp>
      <p:sp>
        <p:nvSpPr>
          <p:cNvPr id="179202" name="Rectangle 3"/>
          <p:cNvSpPr>
            <a:spLocks noGrp="1" noChangeArrowheads="1"/>
          </p:cNvSpPr>
          <p:nvPr>
            <p:ph type="subTitle" idx="1"/>
          </p:nvPr>
        </p:nvSpPr>
        <p:spPr>
          <a:xfrm>
            <a:off x="1371600" y="3048000"/>
            <a:ext cx="7239000" cy="1101725"/>
          </a:xfrm>
        </p:spPr>
        <p:txBody>
          <a:bodyPr/>
          <a:lstStyle/>
          <a:p>
            <a:pPr algn="l" eaLnBrk="1" hangingPunct="1">
              <a:buFont typeface="Wingdings" charset="0"/>
              <a:buNone/>
            </a:pPr>
            <a:r>
              <a:rPr lang="zh-CN" altLang="en-US" b="1" u="sng" dirty="0">
                <a:latin typeface="Arial" charset="0"/>
                <a:ea typeface="ＭＳ Ｐゴシック" charset="0"/>
                <a:cs typeface="ＭＳ Ｐゴシック" charset="0"/>
              </a:rPr>
              <a:t>第一部分</a:t>
            </a:r>
            <a:r>
              <a:rPr lang="en-US" b="1" u="sng" dirty="0">
                <a:latin typeface="Arial" charset="0"/>
                <a:ea typeface="ＭＳ Ｐゴシック" charset="0"/>
                <a:cs typeface="ＭＳ Ｐゴシック" charset="0"/>
              </a:rPr>
              <a:t> </a:t>
            </a:r>
            <a:r>
              <a:rPr lang="zh-CN" altLang="en-US" b="1" u="sng" dirty="0">
                <a:latin typeface="Arial" charset="0"/>
                <a:ea typeface="ＭＳ Ｐゴシック" charset="0"/>
                <a:cs typeface="ＭＳ Ｐゴシック" charset="0"/>
              </a:rPr>
              <a:t>（简短的回答</a:t>
            </a:r>
            <a:r>
              <a:rPr lang="en-US" b="1" u="sng" dirty="0">
                <a:latin typeface="Arial" charset="0"/>
                <a:ea typeface="ＭＳ Ｐゴシック" charset="0"/>
                <a:cs typeface="ＭＳ Ｐゴシック" charset="0"/>
              </a:rPr>
              <a:t>, 38:1–40:5)</a:t>
            </a:r>
            <a:r>
              <a:rPr lang="en-US" b="1" dirty="0">
                <a:latin typeface="Arial" charset="0"/>
                <a:ea typeface="ＭＳ Ｐゴシック" charset="0"/>
                <a:cs typeface="ＭＳ Ｐゴシック" charset="0"/>
              </a:rPr>
              <a:t>: </a:t>
            </a:r>
            <a:r>
              <a:rPr lang="zh-CN" altLang="en-US" b="1" dirty="0">
                <a:latin typeface="Arial" charset="0"/>
                <a:ea typeface="ＭＳ Ｐゴシック" charset="0"/>
                <a:cs typeface="ＭＳ Ｐゴシック" charset="0"/>
              </a:rPr>
              <a:t>你可以回答我的问题，即便只是其中一个吗？</a:t>
            </a:r>
            <a:endParaRPr lang="en-US" b="1" dirty="0">
              <a:latin typeface="Arial" charset="0"/>
              <a:ea typeface="ＭＳ Ｐゴシック" charset="0"/>
              <a:cs typeface="ＭＳ Ｐゴシック" charset="0"/>
            </a:endParaRPr>
          </a:p>
          <a:p>
            <a:pPr algn="l" eaLnBrk="1" hangingPunct="1">
              <a:buFont typeface="Wingdings" charset="0"/>
              <a:buNone/>
            </a:pPr>
            <a:endParaRPr lang="en-US" b="1" dirty="0">
              <a:latin typeface="Arial" charset="0"/>
              <a:ea typeface="ＭＳ Ｐゴシック" charset="0"/>
              <a:cs typeface="ＭＳ Ｐゴシック" charset="0"/>
            </a:endParaRPr>
          </a:p>
          <a:p>
            <a:pPr algn="l" eaLnBrk="1" hangingPunct="1">
              <a:buFont typeface="Wingdings" charset="0"/>
              <a:buNone/>
            </a:pPr>
            <a:r>
              <a:rPr lang="zh-CN" altLang="en-US" b="1" u="sng" dirty="0">
                <a:latin typeface="Arial" charset="0"/>
                <a:ea typeface="ＭＳ Ｐゴシック" charset="0"/>
                <a:cs typeface="ＭＳ Ｐゴシック" charset="0"/>
              </a:rPr>
              <a:t>第二部分</a:t>
            </a:r>
            <a:r>
              <a:rPr lang="en-US" b="1" u="sng" dirty="0">
                <a:latin typeface="Arial" charset="0"/>
                <a:ea typeface="ＭＳ Ｐゴシック" charset="0"/>
                <a:cs typeface="ＭＳ Ｐゴシック" charset="0"/>
              </a:rPr>
              <a:t> (</a:t>
            </a:r>
            <a:r>
              <a:rPr lang="zh-CN" altLang="en-US" b="1" u="sng" dirty="0">
                <a:latin typeface="Arial" charset="0"/>
                <a:ea typeface="ＭＳ Ｐゴシック" charset="0"/>
                <a:cs typeface="ＭＳ Ｐゴシック" charset="0"/>
              </a:rPr>
              <a:t>短文问题</a:t>
            </a:r>
            <a:r>
              <a:rPr lang="en-US" b="1" u="sng" dirty="0">
                <a:latin typeface="Arial" charset="0"/>
                <a:ea typeface="ＭＳ Ｐゴシック" charset="0"/>
                <a:cs typeface="ＭＳ Ｐゴシック" charset="0"/>
              </a:rPr>
              <a:t>, 40:6–41:34)</a:t>
            </a:r>
            <a:r>
              <a:rPr lang="en-US" b="1" dirty="0">
                <a:latin typeface="Arial" charset="0"/>
                <a:ea typeface="ＭＳ Ｐゴシック" charset="0"/>
                <a:cs typeface="ＭＳ Ｐゴシック" charset="0"/>
              </a:rPr>
              <a:t>:</a:t>
            </a:r>
          </a:p>
        </p:txBody>
      </p:sp>
      <p:sp>
        <p:nvSpPr>
          <p:cNvPr id="179203" name="Rectangle 4"/>
          <p:cNvSpPr>
            <a:spLocks noChangeArrowheads="1"/>
          </p:cNvSpPr>
          <p:nvPr/>
        </p:nvSpPr>
        <p:spPr bwMode="auto">
          <a:xfrm>
            <a:off x="1371600" y="5029200"/>
            <a:ext cx="7772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100000"/>
              </a:lnSpc>
              <a:spcBef>
                <a:spcPct val="20000"/>
              </a:spcBef>
              <a:buFont typeface="Wingdings" charset="0"/>
              <a:buChar char="ü"/>
            </a:pPr>
            <a:r>
              <a:rPr lang="zh-CN" altLang="en-US" sz="2400" dirty="0">
                <a:latin typeface="Arial" charset="0"/>
              </a:rPr>
              <a:t>你拥有我的什么特性？</a:t>
            </a:r>
            <a:r>
              <a:rPr lang="en-US" sz="2400" dirty="0">
                <a:latin typeface="Arial" charset="0"/>
              </a:rPr>
              <a:t>(40:6-14)</a:t>
            </a:r>
          </a:p>
          <a:p>
            <a:pPr>
              <a:lnSpc>
                <a:spcPct val="100000"/>
              </a:lnSpc>
              <a:spcBef>
                <a:spcPct val="20000"/>
              </a:spcBef>
              <a:buFont typeface="Wingdings" charset="0"/>
              <a:buChar char="ü"/>
            </a:pPr>
            <a:r>
              <a:rPr lang="zh-CN" altLang="en-US" sz="2400" dirty="0">
                <a:latin typeface="Arial" charset="0"/>
              </a:rPr>
              <a:t>你如何比河马更强壮？</a:t>
            </a:r>
            <a:r>
              <a:rPr lang="en-US" sz="2400" dirty="0">
                <a:latin typeface="Arial" charset="0"/>
              </a:rPr>
              <a:t>(40:15-24)</a:t>
            </a:r>
          </a:p>
          <a:p>
            <a:pPr>
              <a:lnSpc>
                <a:spcPct val="100000"/>
              </a:lnSpc>
              <a:spcBef>
                <a:spcPct val="20000"/>
              </a:spcBef>
              <a:buFont typeface="Wingdings" charset="0"/>
              <a:buChar char="ü"/>
            </a:pPr>
            <a:r>
              <a:rPr lang="zh-CN" altLang="en-US" sz="2400" dirty="0">
                <a:latin typeface="Arial" charset="0"/>
              </a:rPr>
              <a:t>你如何比鳄鱼更强壮？</a:t>
            </a:r>
            <a:r>
              <a:rPr lang="en-US" sz="2400" dirty="0">
                <a:latin typeface="Arial" charset="0"/>
              </a:rPr>
              <a:t>(41)</a:t>
            </a:r>
          </a:p>
        </p:txBody>
      </p:sp>
      <p:sp>
        <p:nvSpPr>
          <p:cNvPr id="179204" name="Text Box 5"/>
          <p:cNvSpPr txBox="1">
            <a:spLocks noChangeArrowheads="1"/>
          </p:cNvSpPr>
          <p:nvPr/>
        </p:nvSpPr>
        <p:spPr bwMode="auto">
          <a:xfrm>
            <a:off x="8305800" y="149225"/>
            <a:ext cx="69215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sz="2400">
                <a:latin typeface="Arial" charset="0"/>
              </a:rPr>
              <a:t>369</a:t>
            </a:r>
            <a:endParaRPr lang="en-US" b="0"/>
          </a:p>
        </p:txBody>
      </p:sp>
    </p:spTree>
    <p:extLst>
      <p:ext uri="{BB962C8B-B14F-4D97-AF65-F5344CB8AC3E}">
        <p14:creationId xmlns:p14="http://schemas.microsoft.com/office/powerpoint/2010/main" val="115989507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河马 </a:t>
            </a:r>
            <a:r>
              <a:rPr lang="en-US" sz="3600" b="1" dirty="0">
                <a:effectLst>
                  <a:glow rad="127000">
                    <a:schemeClr val="tx1"/>
                  </a:glow>
                </a:effectLst>
                <a:latin typeface="Arial" charset="0"/>
                <a:ea typeface="ＭＳ Ｐゴシック" charset="0"/>
                <a:cs typeface="ＭＳ Ｐゴシック" charset="0"/>
              </a:rPr>
              <a:t>(</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40:15-24)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4400">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dirty="0"/>
              <a:t>你看看河马吧，我造牠像造你一样，牠吃草如牛一般。 </a:t>
            </a:r>
            <a:r>
              <a:rPr lang="en-US" altLang="zh-TW" dirty="0"/>
              <a:t>16</a:t>
            </a:r>
            <a:r>
              <a:rPr lang="zh-TW" altLang="en-US" dirty="0"/>
              <a:t>   你看，牠的力量在腰间，牠的能力在肚腹的肌肉上， </a:t>
            </a:r>
            <a:r>
              <a:rPr lang="en-US" altLang="zh-TW" dirty="0"/>
              <a:t>17</a:t>
            </a:r>
            <a:r>
              <a:rPr lang="zh-TW" altLang="en-US" dirty="0"/>
              <a:t>   牠挺直尾巴硬如香柏树，牠大腿的筋虬结在一起， </a:t>
            </a:r>
            <a:r>
              <a:rPr lang="en-US" altLang="zh-TW" dirty="0"/>
              <a:t>18</a:t>
            </a:r>
            <a:r>
              <a:rPr lang="zh-TW" altLang="en-US" dirty="0"/>
              <a:t>   牠的骨头仿佛铜管，牠的骨干好像铁棍。</a:t>
            </a:r>
            <a:r>
              <a:rPr lang="en-US" dirty="0"/>
              <a:t> (40:15-18 CNV).</a:t>
            </a:r>
          </a:p>
        </p:txBody>
      </p:sp>
    </p:spTree>
    <p:extLst>
      <p:ext uri="{BB962C8B-B14F-4D97-AF65-F5344CB8AC3E}">
        <p14:creationId xmlns:p14="http://schemas.microsoft.com/office/powerpoint/2010/main" val="1268989726"/>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河马 </a:t>
            </a:r>
            <a:r>
              <a:rPr lang="en-US" sz="3600" b="1" dirty="0">
                <a:effectLst>
                  <a:glow rad="127000">
                    <a:schemeClr val="tx1"/>
                  </a:glow>
                </a:effectLst>
                <a:latin typeface="Arial" charset="0"/>
                <a:ea typeface="ＭＳ Ｐゴシック" charset="0"/>
                <a:cs typeface="ＭＳ Ｐゴシック" charset="0"/>
              </a:rPr>
              <a:t>(</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40:15-24)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4400">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dirty="0"/>
              <a:t>牠在 神所造的事工中居首（“牠在 神所造的事工中居首” 直译作“牠在 神的工作中居首”），只有创造牠的能使刀剑临到牠身上。 </a:t>
            </a:r>
            <a:r>
              <a:rPr lang="en-US" altLang="zh-TW" dirty="0"/>
              <a:t>20</a:t>
            </a:r>
            <a:r>
              <a:rPr lang="zh-TW" altLang="en-US" dirty="0"/>
              <a:t>   群山为牠生出食物，田野的百兽都在那里玩耍。 </a:t>
            </a:r>
            <a:r>
              <a:rPr lang="en-US" altLang="zh-TW" dirty="0"/>
              <a:t>21</a:t>
            </a:r>
            <a:r>
              <a:rPr lang="zh-TW" altLang="en-US" dirty="0"/>
              <a:t>   牠躺在莲叶之下，躺在芦苇丛中与泥泽之间</a:t>
            </a:r>
            <a:r>
              <a:rPr lang="en-US" altLang="zh-TW" dirty="0"/>
              <a:t> </a:t>
            </a:r>
            <a:br>
              <a:rPr lang="en-US" altLang="zh-TW" dirty="0"/>
            </a:br>
            <a:r>
              <a:rPr lang="en-US" dirty="0"/>
              <a:t>(40:19-21 CNV).</a:t>
            </a:r>
          </a:p>
        </p:txBody>
      </p:sp>
    </p:spTree>
    <p:extLst>
      <p:ext uri="{BB962C8B-B14F-4D97-AF65-F5344CB8AC3E}">
        <p14:creationId xmlns:p14="http://schemas.microsoft.com/office/powerpoint/2010/main" val="4020853973"/>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河马 </a:t>
            </a:r>
            <a:r>
              <a:rPr lang="en-US" sz="3600" b="1" dirty="0">
                <a:effectLst>
                  <a:glow rad="127000">
                    <a:schemeClr val="tx1"/>
                  </a:glow>
                </a:effectLst>
                <a:latin typeface="Arial" charset="0"/>
                <a:ea typeface="ＭＳ Ｐゴシック" charset="0"/>
                <a:cs typeface="ＭＳ Ｐゴシック" charset="0"/>
              </a:rPr>
              <a:t>(</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40:15-24)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TW" altLang="en-US" dirty="0">
                <a:solidFill>
                  <a:srgbClr val="FFFFFF"/>
                </a:solidFill>
                <a:effectLst>
                  <a:glow rad="127000">
                    <a:srgbClr val="000000"/>
                  </a:glow>
                </a:effectLst>
                <a:latin typeface="Arial" charset="0"/>
                <a:ea typeface="ＭＳ Ｐゴシック" charset="0"/>
                <a:cs typeface="ＭＳ Ｐゴシック" charset="0"/>
              </a:rPr>
              <a:t>莲叶的阴影遮蔽牠，溪旁的白杨树环绕牠。 </a:t>
            </a:r>
            <a:r>
              <a:rPr lang="en-US" altLang="zh-TW" dirty="0">
                <a:solidFill>
                  <a:srgbClr val="FFFFFF"/>
                </a:solidFill>
                <a:effectLst>
                  <a:glow rad="127000">
                    <a:srgbClr val="000000"/>
                  </a:glow>
                </a:effectLst>
                <a:latin typeface="Arial" charset="0"/>
                <a:ea typeface="ＭＳ Ｐゴシック" charset="0"/>
                <a:cs typeface="ＭＳ Ｐゴシック" charset="0"/>
              </a:rPr>
              <a:t>23   </a:t>
            </a:r>
            <a:r>
              <a:rPr lang="zh-TW" altLang="en-US" dirty="0">
                <a:solidFill>
                  <a:srgbClr val="FFFFFF"/>
                </a:solidFill>
                <a:effectLst>
                  <a:glow rad="127000">
                    <a:srgbClr val="000000"/>
                  </a:glow>
                </a:effectLst>
                <a:latin typeface="Arial" charset="0"/>
                <a:ea typeface="ＭＳ Ｐゴシック" charset="0"/>
                <a:cs typeface="ＭＳ Ｐゴシック" charset="0"/>
              </a:rPr>
              <a:t>江河氾滥，牠毫不慌张，约旦河的水涨到牠的口边，牠还是安然。 </a:t>
            </a:r>
            <a:r>
              <a:rPr lang="en-US" altLang="zh-TW" dirty="0">
                <a:solidFill>
                  <a:srgbClr val="FFFFFF"/>
                </a:solidFill>
                <a:effectLst>
                  <a:glow rad="127000">
                    <a:srgbClr val="000000"/>
                  </a:glow>
                </a:effectLst>
                <a:latin typeface="Arial" charset="0"/>
                <a:ea typeface="ＭＳ Ｐゴシック" charset="0"/>
                <a:cs typeface="ＭＳ Ｐゴシック" charset="0"/>
              </a:rPr>
              <a:t>24   </a:t>
            </a:r>
            <a:r>
              <a:rPr lang="zh-TW" altLang="en-US" dirty="0">
                <a:solidFill>
                  <a:srgbClr val="FFFFFF"/>
                </a:solidFill>
                <a:effectLst>
                  <a:glow rad="127000">
                    <a:srgbClr val="000000"/>
                  </a:glow>
                </a:effectLst>
                <a:latin typeface="Arial" charset="0"/>
                <a:ea typeface="ＭＳ Ｐゴシック" charset="0"/>
                <a:cs typeface="ＭＳ Ｐゴシック" charset="0"/>
              </a:rPr>
              <a:t>牠警觉的时候谁能捉拿牠？ 谁能用铁圈穿牠的鼻子呢？”</a:t>
            </a:r>
            <a:r>
              <a:rPr lang="en-US" dirty="0">
                <a:solidFill>
                  <a:srgbClr val="FFFFFF"/>
                </a:solidFill>
                <a:effectLst>
                  <a:glow rad="127000">
                    <a:srgbClr val="000000"/>
                  </a:glow>
                </a:effectLst>
                <a:latin typeface="Arial" charset="0"/>
                <a:ea typeface="ＭＳ Ｐゴシック" charset="0"/>
                <a:cs typeface="ＭＳ Ｐゴシック" charset="0"/>
              </a:rPr>
              <a:t> </a:t>
            </a:r>
            <a:br>
              <a:rPr lang="en-US" dirty="0">
                <a:solidFill>
                  <a:srgbClr val="FFFFFF"/>
                </a:solidFill>
                <a:effectLst>
                  <a:glow rad="127000">
                    <a:srgbClr val="000000"/>
                  </a:glow>
                </a:effectLst>
                <a:latin typeface="Arial" charset="0"/>
                <a:ea typeface="ＭＳ Ｐゴシック" charset="0"/>
                <a:cs typeface="ＭＳ Ｐゴシック" charset="0"/>
              </a:rPr>
            </a:br>
            <a:r>
              <a:rPr lang="en-US" dirty="0">
                <a:solidFill>
                  <a:srgbClr val="FFFFFF"/>
                </a:solidFill>
                <a:effectLst>
                  <a:glow rad="127000">
                    <a:srgbClr val="000000"/>
                  </a:glow>
                </a:effectLst>
                <a:latin typeface="Arial" charset="0"/>
                <a:ea typeface="ＭＳ Ｐゴシック" charset="0"/>
                <a:cs typeface="ＭＳ Ｐゴシック" charset="0"/>
              </a:rPr>
              <a:t>(40:22-24 </a:t>
            </a:r>
            <a:r>
              <a:rPr lang="en-US" sz="4000" dirty="0">
                <a:solidFill>
                  <a:srgbClr val="FFFFFF"/>
                </a:solidFill>
                <a:effectLst>
                  <a:glow rad="127000">
                    <a:srgbClr val="000000"/>
                  </a:glow>
                </a:effectLst>
                <a:latin typeface="Arial" charset="0"/>
                <a:ea typeface="ＭＳ Ｐゴシック" charset="0"/>
                <a:cs typeface="ＭＳ Ｐゴシック" charset="0"/>
              </a:rPr>
              <a:t>CNV</a:t>
            </a:r>
            <a:r>
              <a:rPr lang="en-US"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13738307"/>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6371" name="Picture 43" descr="dragon2.jpg"/>
          <p:cNvPicPr>
            <a:picLocks noChangeAspect="1"/>
          </p:cNvPicPr>
          <p:nvPr/>
        </p:nvPicPr>
        <p:blipFill>
          <a:blip r:embed="rId2" cstate="screen">
            <a:lum bright="-20000"/>
            <a:extLst>
              <a:ext uri="{28A0092B-C50C-407E-A947-70E740481C1C}">
                <a14:useLocalDpi xmlns:a14="http://schemas.microsoft.com/office/drawing/2010/main" val="0"/>
              </a:ext>
            </a:extLst>
          </a:blip>
          <a:srcRect/>
          <a:stretch>
            <a:fillRect/>
          </a:stretch>
        </p:blipFill>
        <p:spPr bwMode="auto">
          <a:xfrm rot="-5400000">
            <a:off x="-481013" y="2386013"/>
            <a:ext cx="2486025"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2"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378</a:t>
            </a:r>
          </a:p>
        </p:txBody>
      </p:sp>
      <p:sp>
        <p:nvSpPr>
          <p:cNvPr id="186373"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sp>
        <p:nvSpPr>
          <p:cNvPr id="186406" name="Rectangle 85"/>
          <p:cNvSpPr>
            <a:spLocks noChangeArrowheads="1"/>
          </p:cNvSpPr>
          <p:nvPr/>
        </p:nvSpPr>
        <p:spPr bwMode="auto">
          <a:xfrm>
            <a:off x="28" y="1295400"/>
            <a:ext cx="1491673"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6407" name="Group 84"/>
          <p:cNvGrpSpPr>
            <a:grpSpLocks/>
          </p:cNvGrpSpPr>
          <p:nvPr/>
        </p:nvGrpSpPr>
        <p:grpSpPr bwMode="auto">
          <a:xfrm>
            <a:off x="28" y="1295400"/>
            <a:ext cx="1491673" cy="654424"/>
            <a:chOff x="0" y="0"/>
            <a:chExt cx="846" cy="451"/>
          </a:xfrm>
        </p:grpSpPr>
        <p:sp>
          <p:nvSpPr>
            <p:cNvPr id="186408" name="Rectangle 71"/>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altLang="zh-CN">
                  <a:ea typeface="宋体" charset="0"/>
                  <a:cs typeface="宋体" charset="0"/>
                </a:rPr>
                <a:t> </a:t>
              </a:r>
            </a:p>
            <a:p>
              <a:pPr eaLnBrk="0" hangingPunct="0">
                <a:lnSpc>
                  <a:spcPct val="100000"/>
                </a:lnSpc>
              </a:pPr>
              <a:endParaRPr lang="en-US" altLang="zh-CN">
                <a:ea typeface="宋体" charset="0"/>
                <a:cs typeface="宋体" charset="0"/>
              </a:endParaRPr>
            </a:p>
          </p:txBody>
        </p:sp>
        <p:sp>
          <p:nvSpPr>
            <p:cNvPr id="186409" name="Rectangle 83"/>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86402" name="Rectangle 89"/>
          <p:cNvSpPr>
            <a:spLocks noChangeArrowheads="1"/>
          </p:cNvSpPr>
          <p:nvPr/>
        </p:nvSpPr>
        <p:spPr bwMode="auto">
          <a:xfrm>
            <a:off x="1491701" y="1295400"/>
            <a:ext cx="3452019"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6403" name="Group 88"/>
          <p:cNvGrpSpPr>
            <a:grpSpLocks/>
          </p:cNvGrpSpPr>
          <p:nvPr/>
        </p:nvGrpSpPr>
        <p:grpSpPr bwMode="auto">
          <a:xfrm>
            <a:off x="1491701" y="1295400"/>
            <a:ext cx="3452019" cy="654424"/>
            <a:chOff x="846" y="0"/>
            <a:chExt cx="1442" cy="451"/>
          </a:xfrm>
        </p:grpSpPr>
        <p:sp>
          <p:nvSpPr>
            <p:cNvPr id="186404" name="Rectangle 7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zh-CN" altLang="en-US" sz="2400" dirty="0">
                  <a:solidFill>
                    <a:srgbClr val="FFFFFF"/>
                  </a:solidFill>
                  <a:latin typeface="ＭＳ Ｐゴシック"/>
                  <a:ea typeface="ＭＳ Ｐゴシック"/>
                  <a:cs typeface="ＭＳ Ｐゴシック"/>
                </a:rPr>
                <a:t>优点</a:t>
              </a:r>
              <a:endParaRPr lang="en-US" altLang="zh-CN" sz="2400" dirty="0">
                <a:ea typeface="宋体" charset="0"/>
                <a:cs typeface="宋体" charset="0"/>
              </a:endParaRPr>
            </a:p>
          </p:txBody>
        </p:sp>
        <p:sp>
          <p:nvSpPr>
            <p:cNvPr id="186405" name="Rectangle 87"/>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86398" name="Rectangle 93"/>
          <p:cNvSpPr>
            <a:spLocks noChangeArrowheads="1"/>
          </p:cNvSpPr>
          <p:nvPr/>
        </p:nvSpPr>
        <p:spPr bwMode="auto">
          <a:xfrm>
            <a:off x="4943720" y="1295400"/>
            <a:ext cx="4200280"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6399" name="Group 92"/>
          <p:cNvGrpSpPr>
            <a:grpSpLocks/>
          </p:cNvGrpSpPr>
          <p:nvPr/>
        </p:nvGrpSpPr>
        <p:grpSpPr bwMode="auto">
          <a:xfrm>
            <a:off x="4943720" y="1295400"/>
            <a:ext cx="4200280" cy="654424"/>
            <a:chOff x="2288" y="0"/>
            <a:chExt cx="1756" cy="451"/>
          </a:xfrm>
        </p:grpSpPr>
        <p:sp>
          <p:nvSpPr>
            <p:cNvPr id="186400" name="Rectangle 7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zh-CN" altLang="en-US" sz="2400" dirty="0">
                  <a:solidFill>
                    <a:srgbClr val="FFFFFF"/>
                  </a:solidFill>
                  <a:latin typeface="ＭＳ Ｐゴシック"/>
                  <a:ea typeface="ＭＳ Ｐゴシック"/>
                  <a:cs typeface="ＭＳ Ｐゴシック"/>
                </a:rPr>
                <a:t>缺点</a:t>
              </a:r>
              <a:endParaRPr lang="en-US" altLang="zh-CN" sz="2400" dirty="0">
                <a:ea typeface="宋体" charset="0"/>
                <a:cs typeface="宋体" charset="0"/>
              </a:endParaRPr>
            </a:p>
          </p:txBody>
        </p:sp>
        <p:sp>
          <p:nvSpPr>
            <p:cNvPr id="186401" name="Rectangle 91"/>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86393" name="Rectangle 95"/>
          <p:cNvSpPr>
            <a:spLocks noChangeArrowheads="1"/>
          </p:cNvSpPr>
          <p:nvPr/>
        </p:nvSpPr>
        <p:spPr bwMode="auto">
          <a:xfrm>
            <a:off x="-1588" y="1925964"/>
            <a:ext cx="1493856" cy="24677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sp>
        <p:nvSpPr>
          <p:cNvPr id="186394" name="Rectangle 74"/>
          <p:cNvSpPr>
            <a:spLocks noChangeArrowheads="1"/>
          </p:cNvSpPr>
          <p:nvPr/>
        </p:nvSpPr>
        <p:spPr bwMode="auto">
          <a:xfrm>
            <a:off x="178" y="1925964"/>
            <a:ext cx="1599803" cy="2467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altLang="zh-CN" sz="3200" i="1" dirty="0">
                <a:solidFill>
                  <a:srgbClr val="FFFFFF"/>
                </a:solidFill>
                <a:latin typeface="ＭＳ Ｐゴシック"/>
                <a:ea typeface="ＭＳ Ｐゴシック"/>
                <a:cs typeface="ＭＳ Ｐゴシック"/>
              </a:rPr>
              <a:t> </a:t>
            </a:r>
            <a:r>
              <a:rPr lang="zh-CN" altLang="en-US" sz="3200" i="1" dirty="0">
                <a:solidFill>
                  <a:srgbClr val="FFFFFF"/>
                </a:solidFill>
                <a:latin typeface="ＭＳ Ｐゴシック"/>
                <a:ea typeface="ＭＳ Ｐゴシック"/>
                <a:cs typeface="ＭＳ Ｐゴシック"/>
              </a:rPr>
              <a:t>神秘</a:t>
            </a:r>
            <a:endParaRPr lang="en-US" altLang="zh-CN" sz="3200" i="1" dirty="0">
              <a:solidFill>
                <a:srgbClr val="FFFFFF"/>
              </a:solidFill>
              <a:latin typeface="ＭＳ Ｐゴシック"/>
              <a:ea typeface="ＭＳ Ｐゴシック"/>
              <a:cs typeface="ＭＳ Ｐゴシック"/>
            </a:endParaRPr>
          </a:p>
          <a:p>
            <a:pPr algn="ctr">
              <a:lnSpc>
                <a:spcPct val="100000"/>
              </a:lnSpc>
            </a:pPr>
            <a:r>
              <a:rPr lang="zh-CN" altLang="en-US" sz="3200" i="1" dirty="0">
                <a:solidFill>
                  <a:srgbClr val="FFFFFF"/>
                </a:solidFill>
                <a:latin typeface="ＭＳ Ｐゴシック"/>
                <a:ea typeface="ＭＳ Ｐゴシック"/>
                <a:cs typeface="ＭＳ Ｐゴシック"/>
              </a:rPr>
              <a:t>怪兽</a:t>
            </a:r>
            <a:endParaRPr lang="en-US" altLang="zh-CN" sz="3200" i="1" dirty="0">
              <a:solidFill>
                <a:srgbClr val="FFFFFF"/>
              </a:solidFill>
              <a:latin typeface="ＭＳ Ｐゴシック"/>
              <a:ea typeface="ＭＳ Ｐゴシック"/>
              <a:cs typeface="ＭＳ Ｐゴシック"/>
            </a:endParaRPr>
          </a:p>
        </p:txBody>
      </p:sp>
      <p:sp>
        <p:nvSpPr>
          <p:cNvPr id="186391" name="Rectangle 75"/>
          <p:cNvSpPr>
            <a:spLocks noChangeArrowheads="1"/>
          </p:cNvSpPr>
          <p:nvPr/>
        </p:nvSpPr>
        <p:spPr bwMode="auto">
          <a:xfrm>
            <a:off x="1691680" y="2025356"/>
            <a:ext cx="3103427" cy="4932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nSpc>
                <a:spcPct val="100000"/>
              </a:lnSpc>
              <a:buFont typeface="Wingdings" charset="0"/>
              <a:buChar char="Ø"/>
            </a:pPr>
            <a:r>
              <a:rPr lang="zh-CN" altLang="en-US" sz="3200" dirty="0">
                <a:ea typeface="宋体" charset="0"/>
                <a:cs typeface="宋体" charset="0"/>
              </a:rPr>
              <a:t>河马</a:t>
            </a:r>
            <a:r>
              <a:rPr lang="zh-TW" altLang="en-US" sz="3200" dirty="0">
                <a:ea typeface="宋体" charset="0"/>
                <a:cs typeface="宋体" charset="0"/>
              </a:rPr>
              <a:t>是“埃尔凶猛的公牛” 乌加里特人的女神阿娜特战胜它。</a:t>
            </a:r>
          </a:p>
          <a:p>
            <a:pPr marL="355600" indent="-355600">
              <a:lnSpc>
                <a:spcPct val="100000"/>
              </a:lnSpc>
              <a:buFont typeface="Wingdings" charset="0"/>
              <a:buChar char="Ø"/>
            </a:pPr>
            <a:r>
              <a:rPr lang="zh-TW" altLang="en-US" sz="3200" dirty="0">
                <a:ea typeface="宋体" charset="0"/>
                <a:cs typeface="宋体" charset="0"/>
              </a:rPr>
              <a:t>约伯记指的是其他神秘怪兽 </a:t>
            </a:r>
            <a:r>
              <a:rPr lang="en-US" altLang="zh-TW" sz="3200" dirty="0">
                <a:ea typeface="宋体" charset="0"/>
                <a:cs typeface="宋体" charset="0"/>
              </a:rPr>
              <a:t>(</a:t>
            </a:r>
            <a:r>
              <a:rPr lang="zh-TW" altLang="en-US" sz="3200" dirty="0">
                <a:ea typeface="宋体" charset="0"/>
                <a:cs typeface="宋体" charset="0"/>
              </a:rPr>
              <a:t>看先前的学习资料</a:t>
            </a:r>
            <a:r>
              <a:rPr lang="en-US" altLang="zh-TW" sz="3200" dirty="0">
                <a:ea typeface="宋体" charset="0"/>
                <a:cs typeface="宋体" charset="0"/>
              </a:rPr>
              <a:t>)</a:t>
            </a:r>
          </a:p>
        </p:txBody>
      </p:sp>
      <p:sp>
        <p:nvSpPr>
          <p:cNvPr id="186389" name="Rectangle 76"/>
          <p:cNvSpPr>
            <a:spLocks noChangeArrowheads="1"/>
          </p:cNvSpPr>
          <p:nvPr/>
        </p:nvSpPr>
        <p:spPr bwMode="auto">
          <a:xfrm>
            <a:off x="5020263" y="2025356"/>
            <a:ext cx="4047195" cy="4932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nSpc>
                <a:spcPct val="100000"/>
              </a:lnSpc>
              <a:buFont typeface="Wingdings" charset="0"/>
              <a:buChar char="Ø"/>
            </a:pPr>
            <a:r>
              <a:rPr lang="zh-CN" altLang="en-US" sz="3200" dirty="0">
                <a:ea typeface="宋体" charset="0"/>
                <a:cs typeface="宋体" charset="0"/>
              </a:rPr>
              <a:t>约伯可以</a:t>
            </a:r>
            <a:r>
              <a:rPr lang="en-US" altLang="zh-CN" sz="3200" dirty="0">
                <a:ea typeface="宋体" charset="0"/>
                <a:cs typeface="宋体" charset="0"/>
              </a:rPr>
              <a:t>“</a:t>
            </a:r>
            <a:r>
              <a:rPr lang="zh-CN" altLang="en-US" sz="3200" dirty="0">
                <a:ea typeface="宋体" charset="0"/>
                <a:cs typeface="宋体" charset="0"/>
              </a:rPr>
              <a:t>观看河马</a:t>
            </a:r>
            <a:r>
              <a:rPr lang="en-US" altLang="zh-CN" sz="3200" dirty="0">
                <a:ea typeface="宋体" charset="0"/>
                <a:cs typeface="宋体" charset="0"/>
              </a:rPr>
              <a:t>” (40:15</a:t>
            </a:r>
            <a:r>
              <a:rPr lang="zh-CN" altLang="en-US" sz="3200" dirty="0">
                <a:ea typeface="宋体" charset="0"/>
                <a:cs typeface="宋体" charset="0"/>
              </a:rPr>
              <a:t>上</a:t>
            </a:r>
            <a:r>
              <a:rPr lang="en-US" altLang="zh-CN" sz="3200" dirty="0">
                <a:ea typeface="宋体" charset="0"/>
                <a:cs typeface="宋体" charset="0"/>
              </a:rPr>
              <a:t>)</a:t>
            </a:r>
          </a:p>
          <a:p>
            <a:pPr marL="355600" indent="-355600">
              <a:lnSpc>
                <a:spcPct val="100000"/>
              </a:lnSpc>
              <a:buFont typeface="Wingdings" charset="0"/>
              <a:buChar char="Ø"/>
            </a:pPr>
            <a:r>
              <a:rPr lang="zh-CN" altLang="en-US" sz="3200" dirty="0">
                <a:ea typeface="宋体" charset="0"/>
                <a:cs typeface="宋体" charset="0"/>
              </a:rPr>
              <a:t>“我造它像造你一样”</a:t>
            </a:r>
            <a:r>
              <a:rPr lang="en-US" altLang="zh-CN" sz="3200" dirty="0">
                <a:ea typeface="宋体" charset="0"/>
                <a:cs typeface="宋体" charset="0"/>
              </a:rPr>
              <a:t>(40:15</a:t>
            </a:r>
            <a:r>
              <a:rPr lang="zh-CN" altLang="en-US" sz="3200" dirty="0">
                <a:ea typeface="宋体" charset="0"/>
                <a:cs typeface="宋体" charset="0"/>
              </a:rPr>
              <a:t>下</a:t>
            </a:r>
            <a:r>
              <a:rPr lang="en-US" altLang="zh-CN" sz="3200" dirty="0">
                <a:ea typeface="宋体" charset="0"/>
                <a:cs typeface="宋体" charset="0"/>
              </a:rPr>
              <a:t>)</a:t>
            </a:r>
          </a:p>
          <a:p>
            <a:pPr marL="355600" indent="-355600">
              <a:lnSpc>
                <a:spcPct val="100000"/>
              </a:lnSpc>
              <a:buFont typeface="Wingdings" charset="0"/>
              <a:buChar char="Ø"/>
            </a:pPr>
            <a:r>
              <a:rPr lang="zh-CN" altLang="en-US" sz="3200" dirty="0">
                <a:ea typeface="宋体" charset="0"/>
                <a:cs typeface="宋体" charset="0"/>
              </a:rPr>
              <a:t>上帝刚描述完其他真实的动物</a:t>
            </a:r>
            <a:endParaRPr lang="en-US" altLang="zh-CN" sz="3200" dirty="0">
              <a:ea typeface="宋体" charset="0"/>
              <a:cs typeface="宋体" charset="0"/>
            </a:endParaRPr>
          </a:p>
          <a:p>
            <a:pPr marL="355600" indent="-355600">
              <a:lnSpc>
                <a:spcPct val="100000"/>
              </a:lnSpc>
              <a:buFont typeface="Wingdings" charset="0"/>
              <a:buChar char="Ø"/>
            </a:pPr>
            <a:r>
              <a:rPr lang="zh-CN" altLang="en-US" sz="3200" dirty="0">
                <a:ea typeface="宋体" charset="0"/>
                <a:cs typeface="宋体" charset="0"/>
              </a:rPr>
              <a:t>河马在约珥记</a:t>
            </a:r>
            <a:r>
              <a:rPr lang="en-US" altLang="zh-CN" sz="3200" dirty="0">
                <a:ea typeface="宋体" charset="0"/>
                <a:cs typeface="宋体" charset="0"/>
              </a:rPr>
              <a:t>1:20</a:t>
            </a:r>
            <a:r>
              <a:rPr lang="zh-CN" altLang="en-US" sz="3200" dirty="0">
                <a:ea typeface="宋体" charset="0"/>
                <a:cs typeface="宋体" charset="0"/>
              </a:rPr>
              <a:t>中被译做</a:t>
            </a:r>
            <a:r>
              <a:rPr lang="en-US" altLang="zh-CN" sz="3200" dirty="0">
                <a:ea typeface="宋体" charset="0"/>
                <a:cs typeface="宋体" charset="0"/>
              </a:rPr>
              <a:t>“</a:t>
            </a:r>
            <a:r>
              <a:rPr lang="zh-CN" altLang="en-US" sz="3200" dirty="0">
                <a:ea typeface="宋体" charset="0"/>
                <a:cs typeface="宋体" charset="0"/>
              </a:rPr>
              <a:t>野兽</a:t>
            </a:r>
            <a:r>
              <a:rPr lang="en-US" altLang="zh-CN" sz="3200" dirty="0">
                <a:ea typeface="宋体" charset="0"/>
                <a:cs typeface="宋体" charset="0"/>
              </a:rPr>
              <a:t>”</a:t>
            </a:r>
            <a:r>
              <a:rPr lang="zh-CN" altLang="en-US" sz="3200" dirty="0">
                <a:ea typeface="宋体" charset="0"/>
                <a:cs typeface="宋体" charset="0"/>
              </a:rPr>
              <a:t>，是非神话用法。</a:t>
            </a:r>
            <a:endParaRPr lang="en-US" altLang="zh-CN" sz="3200" dirty="0">
              <a:ea typeface="宋体" charset="0"/>
              <a:cs typeface="宋体" charset="0"/>
            </a:endParaRPr>
          </a:p>
        </p:txBody>
      </p:sp>
      <p:sp>
        <p:nvSpPr>
          <p:cNvPr id="186375" name="Text Box 4"/>
          <p:cNvSpPr txBox="1">
            <a:spLocks noChangeArrowheads="1"/>
          </p:cNvSpPr>
          <p:nvPr/>
        </p:nvSpPr>
        <p:spPr bwMode="auto">
          <a:xfrm>
            <a:off x="0" y="762000"/>
            <a:ext cx="8172400" cy="50270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河马</a:t>
            </a:r>
            <a:r>
              <a:rPr lang="en-US" altLang="en-US" sz="3200" dirty="0">
                <a:solidFill>
                  <a:srgbClr val="FFFFFF"/>
                </a:solidFill>
                <a:latin typeface="Arial" charset="0"/>
                <a:cs typeface="Arial" charset="0"/>
              </a:rPr>
              <a:t>巨</a:t>
            </a:r>
            <a:r>
              <a:rPr lang="zh-CN" altLang="en-US" sz="3200" dirty="0">
                <a:solidFill>
                  <a:srgbClr val="FFFFFF"/>
                </a:solidFill>
                <a:latin typeface="Arial" charset="0"/>
                <a:cs typeface="Arial" charset="0"/>
              </a:rPr>
              <a:t>兽</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河马 </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约伯记</a:t>
            </a:r>
            <a:r>
              <a:rPr lang="en-US" altLang="zh-CN" sz="3200" dirty="0">
                <a:solidFill>
                  <a:srgbClr val="FFFFFF"/>
                </a:solidFill>
                <a:latin typeface="Arial" charset="0"/>
                <a:cs typeface="Arial" charset="0"/>
              </a:rPr>
              <a:t> 40:15-24)</a:t>
            </a:r>
          </a:p>
        </p:txBody>
      </p:sp>
    </p:spTree>
    <p:extLst>
      <p:ext uri="{BB962C8B-B14F-4D97-AF65-F5344CB8AC3E}">
        <p14:creationId xmlns:p14="http://schemas.microsoft.com/office/powerpoint/2010/main" val="50923455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6370" name="Picture 44" descr="AfricanElephant111.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167" y="1988840"/>
            <a:ext cx="15240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2"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378</a:t>
            </a:r>
          </a:p>
        </p:txBody>
      </p:sp>
      <p:sp>
        <p:nvSpPr>
          <p:cNvPr id="186373"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sp>
        <p:nvSpPr>
          <p:cNvPr id="186406" name="Rectangle 85"/>
          <p:cNvSpPr>
            <a:spLocks noChangeArrowheads="1"/>
          </p:cNvSpPr>
          <p:nvPr/>
        </p:nvSpPr>
        <p:spPr bwMode="auto">
          <a:xfrm>
            <a:off x="28" y="1295400"/>
            <a:ext cx="1491673"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6407" name="Group 84"/>
          <p:cNvGrpSpPr>
            <a:grpSpLocks/>
          </p:cNvGrpSpPr>
          <p:nvPr/>
        </p:nvGrpSpPr>
        <p:grpSpPr bwMode="auto">
          <a:xfrm>
            <a:off x="28" y="1295400"/>
            <a:ext cx="1491673" cy="654424"/>
            <a:chOff x="0" y="0"/>
            <a:chExt cx="846" cy="451"/>
          </a:xfrm>
        </p:grpSpPr>
        <p:sp>
          <p:nvSpPr>
            <p:cNvPr id="186408" name="Rectangle 71"/>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altLang="zh-CN">
                  <a:ea typeface="宋体" charset="0"/>
                  <a:cs typeface="宋体" charset="0"/>
                </a:rPr>
                <a:t> </a:t>
              </a:r>
            </a:p>
            <a:p>
              <a:pPr eaLnBrk="0" hangingPunct="0">
                <a:lnSpc>
                  <a:spcPct val="100000"/>
                </a:lnSpc>
              </a:pPr>
              <a:endParaRPr lang="en-US" altLang="zh-CN">
                <a:ea typeface="宋体" charset="0"/>
                <a:cs typeface="宋体" charset="0"/>
              </a:endParaRPr>
            </a:p>
          </p:txBody>
        </p:sp>
        <p:sp>
          <p:nvSpPr>
            <p:cNvPr id="186409" name="Rectangle 83"/>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86402" name="Rectangle 89"/>
          <p:cNvSpPr>
            <a:spLocks noChangeArrowheads="1"/>
          </p:cNvSpPr>
          <p:nvPr/>
        </p:nvSpPr>
        <p:spPr bwMode="auto">
          <a:xfrm>
            <a:off x="1491701" y="1295400"/>
            <a:ext cx="3452019"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6403" name="Group 88"/>
          <p:cNvGrpSpPr>
            <a:grpSpLocks/>
          </p:cNvGrpSpPr>
          <p:nvPr/>
        </p:nvGrpSpPr>
        <p:grpSpPr bwMode="auto">
          <a:xfrm>
            <a:off x="1491701" y="1295400"/>
            <a:ext cx="3452019" cy="654424"/>
            <a:chOff x="846" y="0"/>
            <a:chExt cx="1442" cy="451"/>
          </a:xfrm>
        </p:grpSpPr>
        <p:sp>
          <p:nvSpPr>
            <p:cNvPr id="186404" name="Rectangle 7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zh-CN" altLang="en-US" sz="2400" dirty="0">
                  <a:solidFill>
                    <a:srgbClr val="FFFFFF"/>
                  </a:solidFill>
                </a:rPr>
                <a:t>优点</a:t>
              </a:r>
              <a:endParaRPr lang="en-US" altLang="zh-CN" sz="2400" dirty="0">
                <a:ea typeface="宋体" charset="0"/>
                <a:cs typeface="宋体" charset="0"/>
              </a:endParaRPr>
            </a:p>
          </p:txBody>
        </p:sp>
        <p:sp>
          <p:nvSpPr>
            <p:cNvPr id="186405" name="Rectangle 87"/>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86398" name="Rectangle 93"/>
          <p:cNvSpPr>
            <a:spLocks noChangeArrowheads="1"/>
          </p:cNvSpPr>
          <p:nvPr/>
        </p:nvSpPr>
        <p:spPr bwMode="auto">
          <a:xfrm>
            <a:off x="4943720" y="1295400"/>
            <a:ext cx="4200280"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6399" name="Group 92"/>
          <p:cNvGrpSpPr>
            <a:grpSpLocks/>
          </p:cNvGrpSpPr>
          <p:nvPr/>
        </p:nvGrpSpPr>
        <p:grpSpPr bwMode="auto">
          <a:xfrm>
            <a:off x="4943720" y="1295400"/>
            <a:ext cx="4200280" cy="654424"/>
            <a:chOff x="2288" y="0"/>
            <a:chExt cx="1756" cy="451"/>
          </a:xfrm>
        </p:grpSpPr>
        <p:sp>
          <p:nvSpPr>
            <p:cNvPr id="186400" name="Rectangle 7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zh-CN" altLang="en-US" sz="2400" dirty="0">
                  <a:solidFill>
                    <a:srgbClr val="FFFFFF"/>
                  </a:solidFill>
                  <a:latin typeface="ＭＳ Ｐゴシック"/>
                  <a:ea typeface="ＭＳ Ｐゴシック"/>
                  <a:cs typeface="ＭＳ Ｐゴシック"/>
                </a:rPr>
                <a:t>缺点</a:t>
              </a:r>
              <a:endParaRPr lang="en-US" altLang="zh-CN" sz="2400" dirty="0">
                <a:ea typeface="宋体" charset="0"/>
                <a:cs typeface="宋体" charset="0"/>
              </a:endParaRPr>
            </a:p>
          </p:txBody>
        </p:sp>
        <p:sp>
          <p:nvSpPr>
            <p:cNvPr id="186401" name="Rectangle 91"/>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86385" name="Rectangle 78"/>
          <p:cNvSpPr>
            <a:spLocks noChangeArrowheads="1"/>
          </p:cNvSpPr>
          <p:nvPr/>
        </p:nvSpPr>
        <p:spPr bwMode="auto">
          <a:xfrm>
            <a:off x="1568306" y="1988840"/>
            <a:ext cx="3298809"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nSpc>
                <a:spcPct val="100000"/>
              </a:lnSpc>
              <a:buFont typeface="Wingdings" charset="0"/>
              <a:buChar char="Ø"/>
            </a:pPr>
            <a:r>
              <a:rPr lang="zh-CN" altLang="is-IS" sz="2800" dirty="0">
                <a:ea typeface="宋体" charset="0"/>
                <a:cs typeface="宋体" charset="0"/>
              </a:rPr>
              <a:t>哈里斯</a:t>
            </a:r>
            <a:r>
              <a:rPr lang="is-IS" altLang="zh-CN" sz="2800" dirty="0">
                <a:ea typeface="宋体" charset="0"/>
                <a:cs typeface="宋体" charset="0"/>
              </a:rPr>
              <a:t>,</a:t>
            </a:r>
            <a:r>
              <a:rPr lang="zh-CN" altLang="is-IS" sz="2800" dirty="0">
                <a:ea typeface="宋体" charset="0"/>
                <a:cs typeface="宋体" charset="0"/>
              </a:rPr>
              <a:t>阿奎奈</a:t>
            </a:r>
            <a:r>
              <a:rPr lang="is-IS" altLang="zh-CN" sz="2800" dirty="0">
                <a:ea typeface="宋体" charset="0"/>
                <a:cs typeface="宋体" charset="0"/>
              </a:rPr>
              <a:t>, </a:t>
            </a:r>
            <a:r>
              <a:rPr lang="zh-CN" altLang="is-IS" sz="2800" dirty="0">
                <a:ea typeface="宋体" charset="0"/>
                <a:cs typeface="宋体" charset="0"/>
              </a:rPr>
              <a:t>和合本</a:t>
            </a:r>
          </a:p>
          <a:p>
            <a:pPr marL="355600" indent="-355600">
              <a:lnSpc>
                <a:spcPct val="100000"/>
              </a:lnSpc>
              <a:buFont typeface="Wingdings" charset="0"/>
              <a:buChar char="Ø"/>
            </a:pPr>
            <a:r>
              <a:rPr lang="zh-CN" altLang="is-IS" sz="2800" dirty="0">
                <a:ea typeface="宋体" charset="0"/>
                <a:cs typeface="宋体" charset="0"/>
              </a:rPr>
              <a:t>吃植物</a:t>
            </a:r>
            <a:r>
              <a:rPr lang="is-IS" altLang="zh-CN" sz="2800" dirty="0">
                <a:ea typeface="宋体" charset="0"/>
                <a:cs typeface="宋体" charset="0"/>
              </a:rPr>
              <a:t>(40:15</a:t>
            </a:r>
            <a:r>
              <a:rPr lang="zh-CN" altLang="is-IS" sz="2800" dirty="0">
                <a:ea typeface="宋体" charset="0"/>
                <a:cs typeface="宋体" charset="0"/>
              </a:rPr>
              <a:t>上</a:t>
            </a:r>
            <a:r>
              <a:rPr lang="is-IS" altLang="zh-CN" sz="2800" dirty="0">
                <a:ea typeface="宋体" charset="0"/>
                <a:cs typeface="宋体" charset="0"/>
              </a:rPr>
              <a:t>, 20)</a:t>
            </a:r>
          </a:p>
          <a:p>
            <a:pPr marL="355600" indent="-355600">
              <a:lnSpc>
                <a:spcPct val="100000"/>
              </a:lnSpc>
              <a:buFont typeface="Wingdings" charset="0"/>
              <a:buChar char="Ø"/>
            </a:pPr>
            <a:r>
              <a:rPr lang="zh-CN" altLang="is-IS" sz="2800" dirty="0">
                <a:ea typeface="宋体" charset="0"/>
                <a:cs typeface="宋体" charset="0"/>
              </a:rPr>
              <a:t>可水栖</a:t>
            </a:r>
            <a:r>
              <a:rPr lang="is-IS" altLang="zh-CN" sz="2800" dirty="0">
                <a:ea typeface="宋体" charset="0"/>
                <a:cs typeface="宋体" charset="0"/>
              </a:rPr>
              <a:t>40:15</a:t>
            </a:r>
            <a:r>
              <a:rPr lang="zh-CN" altLang="is-IS" sz="2800" dirty="0">
                <a:ea typeface="宋体" charset="0"/>
                <a:cs typeface="宋体" charset="0"/>
              </a:rPr>
              <a:t>下</a:t>
            </a:r>
            <a:r>
              <a:rPr lang="is-IS" altLang="zh-CN" sz="2800" dirty="0">
                <a:ea typeface="宋体" charset="0"/>
                <a:cs typeface="宋体" charset="0"/>
              </a:rPr>
              <a:t>, 29</a:t>
            </a:r>
            <a:r>
              <a:rPr lang="zh-CN" altLang="is-IS" sz="2800" dirty="0">
                <a:ea typeface="宋体" charset="0"/>
                <a:cs typeface="宋体" charset="0"/>
              </a:rPr>
              <a:t>上</a:t>
            </a:r>
            <a:r>
              <a:rPr lang="is-IS" altLang="zh-CN" sz="2800" dirty="0">
                <a:ea typeface="宋体" charset="0"/>
                <a:cs typeface="宋体" charset="0"/>
              </a:rPr>
              <a:t>)</a:t>
            </a:r>
            <a:r>
              <a:rPr lang="zh-CN" altLang="is-IS" sz="2800" dirty="0">
                <a:ea typeface="宋体" charset="0"/>
                <a:cs typeface="宋体" charset="0"/>
              </a:rPr>
              <a:t>和陆栖</a:t>
            </a:r>
            <a:r>
              <a:rPr lang="is-IS" altLang="zh-CN" sz="2800" dirty="0">
                <a:ea typeface="宋体" charset="0"/>
                <a:cs typeface="宋体" charset="0"/>
              </a:rPr>
              <a:t>(40:21-23)</a:t>
            </a:r>
          </a:p>
        </p:txBody>
      </p:sp>
      <p:sp>
        <p:nvSpPr>
          <p:cNvPr id="186383" name="Rectangle 79"/>
          <p:cNvSpPr>
            <a:spLocks noChangeArrowheads="1"/>
          </p:cNvSpPr>
          <p:nvPr/>
        </p:nvSpPr>
        <p:spPr bwMode="auto">
          <a:xfrm>
            <a:off x="5020263" y="1988840"/>
            <a:ext cx="4047195"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452438" indent="-452438">
              <a:lnSpc>
                <a:spcPct val="100000"/>
              </a:lnSpc>
              <a:buFont typeface="Wingdings" charset="0"/>
              <a:buChar char="Ø"/>
            </a:pPr>
            <a:r>
              <a:rPr lang="zh-TW" altLang="en-US" sz="2800" dirty="0">
                <a:ea typeface="宋体" charset="0"/>
                <a:cs typeface="宋体" charset="0"/>
              </a:rPr>
              <a:t>“摇动尾巴如香柏树” </a:t>
            </a:r>
            <a:r>
              <a:rPr lang="en-US" altLang="zh-TW" sz="2800" dirty="0">
                <a:ea typeface="宋体" charset="0"/>
                <a:cs typeface="宋体" charset="0"/>
              </a:rPr>
              <a:t>(40:17</a:t>
            </a:r>
            <a:r>
              <a:rPr lang="zh-TW" altLang="en-US" sz="2800" dirty="0">
                <a:ea typeface="宋体" charset="0"/>
                <a:cs typeface="宋体" charset="0"/>
              </a:rPr>
              <a:t>上</a:t>
            </a:r>
            <a:r>
              <a:rPr lang="en-US" altLang="zh-TW" sz="2800" dirty="0">
                <a:ea typeface="宋体" charset="0"/>
                <a:cs typeface="宋体" charset="0"/>
              </a:rPr>
              <a:t>) </a:t>
            </a:r>
            <a:r>
              <a:rPr lang="zh-TW" altLang="en-US" sz="2800" dirty="0">
                <a:ea typeface="宋体" charset="0"/>
                <a:cs typeface="宋体" charset="0"/>
              </a:rPr>
              <a:t>尾巴不是象鼻或者香柏树的枝子或尾巴 “弯曲” </a:t>
            </a:r>
            <a:r>
              <a:rPr lang="en-US" altLang="zh-TW" sz="2800" dirty="0">
                <a:ea typeface="宋体" charset="0"/>
                <a:cs typeface="宋体" charset="0"/>
              </a:rPr>
              <a:t>(</a:t>
            </a:r>
            <a:r>
              <a:rPr lang="zh-TW" altLang="en-US" sz="2800" dirty="0">
                <a:ea typeface="宋体" charset="0"/>
                <a:cs typeface="宋体" charset="0"/>
              </a:rPr>
              <a:t>不是 ”摇动“</a:t>
            </a:r>
            <a:r>
              <a:rPr lang="en-US" altLang="zh-TW" sz="2800" dirty="0">
                <a:ea typeface="宋体" charset="0"/>
                <a:cs typeface="宋体" charset="0"/>
              </a:rPr>
              <a:t>) </a:t>
            </a:r>
          </a:p>
          <a:p>
            <a:pPr marL="452438" indent="-452438">
              <a:lnSpc>
                <a:spcPct val="100000"/>
              </a:lnSpc>
              <a:buFont typeface="Wingdings" charset="0"/>
              <a:buChar char="Ø"/>
            </a:pPr>
            <a:r>
              <a:rPr lang="en-US" altLang="zh-TW" sz="2800" dirty="0">
                <a:ea typeface="宋体" charset="0"/>
                <a:cs typeface="宋体" charset="0"/>
              </a:rPr>
              <a:t>“</a:t>
            </a:r>
            <a:r>
              <a:rPr lang="zh-TW" altLang="en-US" sz="2800" dirty="0">
                <a:ea typeface="宋体" charset="0"/>
                <a:cs typeface="宋体" charset="0"/>
              </a:rPr>
              <a:t>能力在肚腹的筋上”</a:t>
            </a:r>
            <a:r>
              <a:rPr lang="en-US" altLang="zh-TW" sz="2800" dirty="0">
                <a:ea typeface="宋体" charset="0"/>
                <a:cs typeface="宋体" charset="0"/>
              </a:rPr>
              <a:t>(40:16</a:t>
            </a:r>
            <a:r>
              <a:rPr lang="zh-TW" altLang="en-US" sz="2800" dirty="0">
                <a:ea typeface="宋体" charset="0"/>
                <a:cs typeface="宋体" charset="0"/>
              </a:rPr>
              <a:t>下</a:t>
            </a:r>
            <a:r>
              <a:rPr lang="en-US" altLang="zh-TW" sz="2800" dirty="0">
                <a:ea typeface="宋体" charset="0"/>
                <a:cs typeface="宋体" charset="0"/>
              </a:rPr>
              <a:t>), </a:t>
            </a:r>
            <a:r>
              <a:rPr lang="zh-TW" altLang="en-US" sz="2800" dirty="0">
                <a:ea typeface="宋体" charset="0"/>
                <a:cs typeface="宋体" charset="0"/>
              </a:rPr>
              <a:t>但是发现大象的能力在它的腿上。</a:t>
            </a:r>
          </a:p>
        </p:txBody>
      </p:sp>
      <p:pic>
        <p:nvPicPr>
          <p:cNvPr id="3" name="Picture 2"/>
          <p:cNvPicPr>
            <a:picLocks noChangeAspect="1"/>
          </p:cNvPicPr>
          <p:nvPr/>
        </p:nvPicPr>
        <p:blipFill>
          <a:blip r:embed="rId3"/>
          <a:stretch>
            <a:fillRect/>
          </a:stretch>
        </p:blipFill>
        <p:spPr>
          <a:xfrm>
            <a:off x="1547664" y="2321496"/>
            <a:ext cx="3529967" cy="4536504"/>
          </a:xfrm>
          <a:prstGeom prst="rect">
            <a:avLst/>
          </a:prstGeom>
        </p:spPr>
      </p:pic>
      <p:sp>
        <p:nvSpPr>
          <p:cNvPr id="22" name="Text Box 4"/>
          <p:cNvSpPr txBox="1">
            <a:spLocks noChangeArrowheads="1"/>
          </p:cNvSpPr>
          <p:nvPr/>
        </p:nvSpPr>
        <p:spPr bwMode="auto">
          <a:xfrm>
            <a:off x="1043608" y="764704"/>
            <a:ext cx="7560840" cy="50270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河马</a:t>
            </a:r>
            <a:r>
              <a:rPr lang="en-US" altLang="zh-CN" sz="3200" dirty="0">
                <a:solidFill>
                  <a:srgbClr val="FFFFFF"/>
                </a:solidFill>
                <a:latin typeface="Arial" charset="0"/>
                <a:cs typeface="Arial" charset="0"/>
              </a:rPr>
              <a:t> </a:t>
            </a:r>
            <a:r>
              <a:rPr lang="en-US" altLang="en-US" sz="3200" dirty="0">
                <a:solidFill>
                  <a:srgbClr val="FFFFFF"/>
                </a:solidFill>
                <a:latin typeface="Arial" charset="0"/>
                <a:cs typeface="Arial" charset="0"/>
              </a:rPr>
              <a:t>巨</a:t>
            </a:r>
            <a:r>
              <a:rPr lang="zh-CN" altLang="en-US" sz="3200" dirty="0">
                <a:solidFill>
                  <a:srgbClr val="FFFFFF"/>
                </a:solidFill>
                <a:latin typeface="Arial" charset="0"/>
                <a:cs typeface="Arial" charset="0"/>
              </a:rPr>
              <a:t>兽</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河马 </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约伯记</a:t>
            </a:r>
            <a:r>
              <a:rPr lang="en-US" altLang="zh-CN" sz="3200" dirty="0">
                <a:solidFill>
                  <a:srgbClr val="FFFFFF"/>
                </a:solidFill>
                <a:latin typeface="Arial" charset="0"/>
                <a:cs typeface="Arial" charset="0"/>
              </a:rPr>
              <a:t> 40:15-24)</a:t>
            </a:r>
          </a:p>
        </p:txBody>
      </p:sp>
      <p:sp>
        <p:nvSpPr>
          <p:cNvPr id="23" name="Rectangle 77"/>
          <p:cNvSpPr>
            <a:spLocks noChangeArrowheads="1"/>
          </p:cNvSpPr>
          <p:nvPr/>
        </p:nvSpPr>
        <p:spPr bwMode="auto">
          <a:xfrm>
            <a:off x="76077" y="6309320"/>
            <a:ext cx="1380322" cy="305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zh-CN" altLang="en-US" sz="4400" i="1" dirty="0">
                <a:latin typeface="ＭＳ Ｐゴシック"/>
                <a:ea typeface="ＭＳ Ｐゴシック"/>
                <a:cs typeface="ＭＳ Ｐゴシック"/>
              </a:rPr>
              <a:t>大象</a:t>
            </a:r>
            <a:endParaRPr lang="en-US" altLang="zh-CN" sz="4400" dirty="0">
              <a:latin typeface="ＭＳ Ｐゴシック"/>
              <a:ea typeface="ＭＳ Ｐゴシック"/>
              <a:cs typeface="ＭＳ Ｐゴシック"/>
            </a:endParaRPr>
          </a:p>
        </p:txBody>
      </p:sp>
    </p:spTree>
    <p:extLst>
      <p:ext uri="{BB962C8B-B14F-4D97-AF65-F5344CB8AC3E}">
        <p14:creationId xmlns:p14="http://schemas.microsoft.com/office/powerpoint/2010/main" val="278980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7394" name="Picture 45" descr="BUFFALO-1..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5875" y="1219200"/>
            <a:ext cx="1920875"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6" name="Rectangle 3"/>
          <p:cNvSpPr>
            <a:spLocks noGrp="1" noChangeArrowheads="1"/>
          </p:cNvSpPr>
          <p:nvPr>
            <p:ph type="title"/>
          </p:nvPr>
        </p:nvSpPr>
        <p:spPr>
          <a:xfrm>
            <a:off x="0" y="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grpSp>
        <p:nvGrpSpPr>
          <p:cNvPr id="187414" name="Group 122"/>
          <p:cNvGrpSpPr>
            <a:grpSpLocks/>
          </p:cNvGrpSpPr>
          <p:nvPr/>
        </p:nvGrpSpPr>
        <p:grpSpPr bwMode="auto">
          <a:xfrm>
            <a:off x="1917700" y="1219200"/>
            <a:ext cx="3254375" cy="774305"/>
            <a:chOff x="846" y="0"/>
            <a:chExt cx="1442" cy="451"/>
          </a:xfrm>
        </p:grpSpPr>
        <p:sp>
          <p:nvSpPr>
            <p:cNvPr id="187420" name="Rectangle 121"/>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7421" name="Group 120"/>
            <p:cNvGrpSpPr>
              <a:grpSpLocks/>
            </p:cNvGrpSpPr>
            <p:nvPr/>
          </p:nvGrpSpPr>
          <p:grpSpPr bwMode="auto">
            <a:xfrm>
              <a:off x="846" y="0"/>
              <a:ext cx="1442" cy="451"/>
              <a:chOff x="846" y="0"/>
              <a:chExt cx="1442" cy="451"/>
            </a:xfrm>
          </p:grpSpPr>
          <p:sp>
            <p:nvSpPr>
              <p:cNvPr id="187422" name="Rectangle 107"/>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优点</a:t>
                </a:r>
                <a:endParaRPr lang="en-US" sz="2400" dirty="0"/>
              </a:p>
            </p:txBody>
          </p:sp>
          <p:sp>
            <p:nvSpPr>
              <p:cNvPr id="187423" name="Rectangle 119"/>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87415" name="Group 126"/>
          <p:cNvGrpSpPr>
            <a:grpSpLocks/>
          </p:cNvGrpSpPr>
          <p:nvPr/>
        </p:nvGrpSpPr>
        <p:grpSpPr bwMode="auto">
          <a:xfrm>
            <a:off x="5172075" y="1219200"/>
            <a:ext cx="3962400" cy="774305"/>
            <a:chOff x="2288" y="0"/>
            <a:chExt cx="1756" cy="451"/>
          </a:xfrm>
        </p:grpSpPr>
        <p:sp>
          <p:nvSpPr>
            <p:cNvPr id="187416" name="Rectangle 125"/>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7417" name="Group 124"/>
            <p:cNvGrpSpPr>
              <a:grpSpLocks/>
            </p:cNvGrpSpPr>
            <p:nvPr/>
          </p:nvGrpSpPr>
          <p:grpSpPr bwMode="auto">
            <a:xfrm>
              <a:off x="2288" y="0"/>
              <a:ext cx="1756" cy="451"/>
              <a:chOff x="2288" y="0"/>
              <a:chExt cx="1756" cy="451"/>
            </a:xfrm>
          </p:grpSpPr>
          <p:sp>
            <p:nvSpPr>
              <p:cNvPr id="187418" name="Rectangle 108"/>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latin typeface="ＭＳ Ｐゴシック"/>
                    <a:ea typeface="ＭＳ Ｐゴシック"/>
                    <a:cs typeface="ＭＳ Ｐゴシック"/>
                  </a:rPr>
                  <a:t>缺点</a:t>
                </a:r>
                <a:endParaRPr lang="en-US" sz="2400" dirty="0"/>
              </a:p>
            </p:txBody>
          </p:sp>
          <p:sp>
            <p:nvSpPr>
              <p:cNvPr id="187419" name="Rectangle 123"/>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sp>
        <p:nvSpPr>
          <p:cNvPr id="187402" name="Rectangle 109"/>
          <p:cNvSpPr>
            <a:spLocks noChangeArrowheads="1"/>
          </p:cNvSpPr>
          <p:nvPr/>
        </p:nvSpPr>
        <p:spPr bwMode="auto">
          <a:xfrm>
            <a:off x="0" y="4335687"/>
            <a:ext cx="1762125" cy="1181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3600" i="1" dirty="0"/>
              <a:t> </a:t>
            </a:r>
            <a:r>
              <a:rPr lang="zh-CN" altLang="en-US" sz="3600" i="1" dirty="0"/>
              <a:t>野牛</a:t>
            </a:r>
            <a:endParaRPr lang="en-US" sz="3600" dirty="0"/>
          </a:p>
        </p:txBody>
      </p:sp>
      <p:sp>
        <p:nvSpPr>
          <p:cNvPr id="187412" name="Rectangle 110"/>
          <p:cNvSpPr>
            <a:spLocks noChangeArrowheads="1"/>
          </p:cNvSpPr>
          <p:nvPr/>
        </p:nvSpPr>
        <p:spPr bwMode="auto">
          <a:xfrm>
            <a:off x="1989919" y="1993505"/>
            <a:ext cx="3109937" cy="4864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eaLnBrk="0" hangingPunct="0">
              <a:lnSpc>
                <a:spcPct val="100000"/>
              </a:lnSpc>
              <a:buFont typeface="Wingdings" charset="0"/>
              <a:buChar char="Ø"/>
            </a:pPr>
            <a:r>
              <a:rPr lang="zh-CN" altLang="en-US" sz="2800" dirty="0"/>
              <a:t>哈特利和库鲁瓦耶</a:t>
            </a:r>
            <a:endParaRPr lang="en-US" altLang="zh-CN" sz="2800" dirty="0"/>
          </a:p>
          <a:p>
            <a:pPr marL="228600" indent="-228600" eaLnBrk="0" hangingPunct="0">
              <a:lnSpc>
                <a:spcPct val="100000"/>
              </a:lnSpc>
              <a:buFont typeface="Wingdings" charset="0"/>
              <a:buChar char="Ø"/>
            </a:pPr>
            <a:r>
              <a:rPr lang="zh-CN" altLang="en-US" sz="2800" dirty="0"/>
              <a:t>在公元前</a:t>
            </a:r>
            <a:r>
              <a:rPr lang="en-US" sz="2800" dirty="0"/>
              <a:t> 2000 </a:t>
            </a:r>
            <a:r>
              <a:rPr lang="zh-CN" altLang="en-US" sz="2800" dirty="0"/>
              <a:t>的巴勒斯坦</a:t>
            </a:r>
            <a:endParaRPr lang="en-US" altLang="zh-CN" sz="2800" dirty="0"/>
          </a:p>
          <a:p>
            <a:pPr marL="228600" indent="-228600" eaLnBrk="0" hangingPunct="0">
              <a:lnSpc>
                <a:spcPct val="100000"/>
              </a:lnSpc>
              <a:buFont typeface="Wingdings" charset="0"/>
              <a:buChar char="Ø"/>
            </a:pPr>
            <a:r>
              <a:rPr lang="zh-CN" altLang="en-US" sz="2800" dirty="0"/>
              <a:t>野牛漫步在以色</a:t>
            </a:r>
            <a:endParaRPr lang="en-US" altLang="zh-CN" sz="2800" dirty="0"/>
          </a:p>
          <a:p>
            <a:pPr marL="228600" indent="-228600" eaLnBrk="0" hangingPunct="0">
              <a:lnSpc>
                <a:spcPct val="100000"/>
              </a:lnSpc>
              <a:buFont typeface="Wingdings" charset="0"/>
              <a:buChar char="Ø"/>
            </a:pPr>
            <a:r>
              <a:rPr lang="zh-CN" altLang="en-US" sz="2800" dirty="0">
                <a:latin typeface="ＭＳ Ｐゴシック"/>
                <a:ea typeface="ＭＳ Ｐゴシック"/>
                <a:cs typeface="ＭＳ Ｐゴシック"/>
              </a:rPr>
              <a:t>可水栖</a:t>
            </a:r>
            <a:r>
              <a:rPr lang="en-US" altLang="zh-CN" sz="2800" dirty="0">
                <a:latin typeface="ＭＳ Ｐゴシック"/>
                <a:ea typeface="ＭＳ Ｐゴシック"/>
                <a:cs typeface="ＭＳ Ｐゴシック"/>
              </a:rPr>
              <a:t>40:15</a:t>
            </a:r>
            <a:r>
              <a:rPr lang="zh-CN" altLang="en-US" sz="2800" dirty="0">
                <a:latin typeface="ＭＳ Ｐゴシック"/>
                <a:ea typeface="ＭＳ Ｐゴシック"/>
                <a:cs typeface="ＭＳ Ｐゴシック"/>
              </a:rPr>
              <a:t>下</a:t>
            </a:r>
            <a:r>
              <a:rPr lang="en-US" altLang="zh-CN" sz="2800" dirty="0">
                <a:latin typeface="ＭＳ Ｐゴシック"/>
                <a:ea typeface="ＭＳ Ｐゴシック"/>
                <a:cs typeface="ＭＳ Ｐゴシック"/>
              </a:rPr>
              <a:t>, 29</a:t>
            </a:r>
            <a:r>
              <a:rPr lang="zh-CN" altLang="en-US" sz="2800" dirty="0">
                <a:latin typeface="ＭＳ Ｐゴシック"/>
                <a:ea typeface="ＭＳ Ｐゴシック"/>
                <a:cs typeface="ＭＳ Ｐゴシック"/>
              </a:rPr>
              <a:t>上</a:t>
            </a:r>
            <a:r>
              <a:rPr lang="en-US" altLang="zh-CN"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和陆栖</a:t>
            </a:r>
            <a:r>
              <a:rPr lang="en-US" altLang="zh-CN" sz="2800" dirty="0">
                <a:latin typeface="ＭＳ Ｐゴシック"/>
                <a:ea typeface="ＭＳ Ｐゴシック"/>
                <a:cs typeface="ＭＳ Ｐゴシック"/>
              </a:rPr>
              <a:t>(40:21-23)</a:t>
            </a:r>
          </a:p>
          <a:p>
            <a:pPr marL="228600" indent="-228600" eaLnBrk="0" hangingPunct="0">
              <a:lnSpc>
                <a:spcPct val="100000"/>
              </a:lnSpc>
              <a:buFont typeface="Wingdings" charset="0"/>
              <a:buChar char="Ø"/>
            </a:pPr>
            <a:endParaRPr lang="en-US" sz="2800" dirty="0"/>
          </a:p>
        </p:txBody>
      </p:sp>
      <p:sp>
        <p:nvSpPr>
          <p:cNvPr id="187410" name="Rectangle 111"/>
          <p:cNvSpPr>
            <a:spLocks noChangeArrowheads="1"/>
          </p:cNvSpPr>
          <p:nvPr/>
        </p:nvSpPr>
        <p:spPr bwMode="auto">
          <a:xfrm>
            <a:off x="5244283" y="1993505"/>
            <a:ext cx="3817985" cy="4864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altLang="zh-CN"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摇动尾巴如香柏树</a:t>
            </a:r>
            <a:r>
              <a:rPr lang="en-US" altLang="zh-CN" sz="2800" dirty="0">
                <a:latin typeface="ＭＳ Ｐゴシック"/>
                <a:ea typeface="ＭＳ Ｐゴシック"/>
                <a:cs typeface="ＭＳ Ｐゴシック"/>
              </a:rPr>
              <a:t>” (40:17</a:t>
            </a:r>
            <a:r>
              <a:rPr lang="zh-CN" altLang="en-US" sz="2800" dirty="0">
                <a:latin typeface="ＭＳ Ｐゴシック"/>
                <a:ea typeface="ＭＳ Ｐゴシック"/>
                <a:cs typeface="ＭＳ Ｐゴシック"/>
              </a:rPr>
              <a:t>上</a:t>
            </a:r>
            <a:r>
              <a:rPr lang="en-US" altLang="zh-CN" sz="2800" dirty="0">
                <a:latin typeface="ＭＳ Ｐゴシック"/>
                <a:ea typeface="ＭＳ Ｐゴシック"/>
                <a:cs typeface="ＭＳ Ｐゴシック"/>
              </a:rPr>
              <a:t>) </a:t>
            </a:r>
          </a:p>
          <a:p>
            <a:pPr marL="228600" indent="-228600">
              <a:lnSpc>
                <a:spcPct val="100000"/>
              </a:lnSpc>
              <a:buFont typeface="Wingdings" charset="0"/>
              <a:buChar char="Ø"/>
            </a:pPr>
            <a:r>
              <a:rPr lang="zh-CN" altLang="en-US" sz="2800" dirty="0">
                <a:latin typeface="ＭＳ Ｐゴシック"/>
                <a:ea typeface="ＭＳ Ｐゴシック"/>
                <a:cs typeface="ＭＳ Ｐゴシック"/>
              </a:rPr>
              <a:t>哈特利把尾巴连着生殖器等同于大腿到睾丸</a:t>
            </a:r>
            <a:r>
              <a:rPr lang="en-US" sz="2800" dirty="0">
                <a:latin typeface="ＭＳ Ｐゴシック"/>
                <a:ea typeface="ＭＳ Ｐゴシック"/>
                <a:cs typeface="ＭＳ Ｐゴシック"/>
              </a:rPr>
              <a:t>, </a:t>
            </a:r>
            <a:r>
              <a:rPr lang="zh-CN" altLang="en-US" sz="2800" dirty="0">
                <a:latin typeface="ＭＳ Ｐゴシック"/>
                <a:ea typeface="ＭＳ Ｐゴシック"/>
                <a:cs typeface="ＭＳ Ｐゴシック"/>
              </a:rPr>
              <a:t>但他自己也承认这些意思被归类于后希伯来和</a:t>
            </a:r>
            <a:r>
              <a:rPr lang="en-US" altLang="zh-CN"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希伯来圣经</a:t>
            </a:r>
            <a:r>
              <a:rPr lang="en-US" altLang="zh-CN"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的意译本中。</a:t>
            </a:r>
            <a:endParaRPr lang="en-US" sz="2800" dirty="0">
              <a:latin typeface="ＭＳ Ｐゴシック"/>
              <a:ea typeface="ＭＳ Ｐゴシック"/>
              <a:cs typeface="ＭＳ Ｐゴシック"/>
            </a:endParaRPr>
          </a:p>
        </p:txBody>
      </p:sp>
      <p:sp>
        <p:nvSpPr>
          <p:cNvPr id="187399"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378</a:t>
            </a:r>
          </a:p>
        </p:txBody>
      </p:sp>
      <p:sp>
        <p:nvSpPr>
          <p:cNvPr id="19" name="Text Box 4"/>
          <p:cNvSpPr txBox="1">
            <a:spLocks noChangeArrowheads="1"/>
          </p:cNvSpPr>
          <p:nvPr/>
        </p:nvSpPr>
        <p:spPr bwMode="auto">
          <a:xfrm>
            <a:off x="1043608" y="764704"/>
            <a:ext cx="7560840" cy="50270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河马</a:t>
            </a:r>
            <a:r>
              <a:rPr lang="en-US" altLang="zh-CN" sz="3200" dirty="0">
                <a:solidFill>
                  <a:srgbClr val="FFFFFF"/>
                </a:solidFill>
                <a:latin typeface="Arial" charset="0"/>
                <a:cs typeface="Arial" charset="0"/>
              </a:rPr>
              <a:t> </a:t>
            </a:r>
            <a:r>
              <a:rPr lang="en-US" altLang="en-US" sz="3200" dirty="0">
                <a:solidFill>
                  <a:srgbClr val="FFFFFF"/>
                </a:solidFill>
                <a:latin typeface="Arial" charset="0"/>
                <a:cs typeface="Arial" charset="0"/>
              </a:rPr>
              <a:t>巨</a:t>
            </a:r>
            <a:r>
              <a:rPr lang="zh-CN" altLang="en-US" sz="3200" dirty="0">
                <a:solidFill>
                  <a:srgbClr val="FFFFFF"/>
                </a:solidFill>
                <a:latin typeface="Arial" charset="0"/>
                <a:cs typeface="Arial" charset="0"/>
              </a:rPr>
              <a:t>兽</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河马 </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约伯记</a:t>
            </a:r>
            <a:r>
              <a:rPr lang="en-US" altLang="zh-CN" sz="3200" dirty="0">
                <a:solidFill>
                  <a:srgbClr val="FFFFFF"/>
                </a:solidFill>
                <a:latin typeface="Arial" charset="0"/>
                <a:cs typeface="Arial" charset="0"/>
              </a:rPr>
              <a:t> 40:15-24)</a:t>
            </a:r>
          </a:p>
        </p:txBody>
      </p:sp>
    </p:spTree>
    <p:extLst>
      <p:ext uri="{BB962C8B-B14F-4D97-AF65-F5344CB8AC3E}">
        <p14:creationId xmlns:p14="http://schemas.microsoft.com/office/powerpoint/2010/main" val="157022414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7396" name="Rectangle 3"/>
          <p:cNvSpPr>
            <a:spLocks noGrp="1" noChangeArrowheads="1"/>
          </p:cNvSpPr>
          <p:nvPr>
            <p:ph type="title"/>
          </p:nvPr>
        </p:nvSpPr>
        <p:spPr>
          <a:xfrm>
            <a:off x="0" y="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grpSp>
        <p:nvGrpSpPr>
          <p:cNvPr id="187414" name="Group 122"/>
          <p:cNvGrpSpPr>
            <a:grpSpLocks/>
          </p:cNvGrpSpPr>
          <p:nvPr/>
        </p:nvGrpSpPr>
        <p:grpSpPr bwMode="auto">
          <a:xfrm>
            <a:off x="1917700" y="1219200"/>
            <a:ext cx="3254375" cy="774305"/>
            <a:chOff x="846" y="0"/>
            <a:chExt cx="1442" cy="451"/>
          </a:xfrm>
        </p:grpSpPr>
        <p:sp>
          <p:nvSpPr>
            <p:cNvPr id="187420" name="Rectangle 121"/>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7421" name="Group 120"/>
            <p:cNvGrpSpPr>
              <a:grpSpLocks/>
            </p:cNvGrpSpPr>
            <p:nvPr/>
          </p:nvGrpSpPr>
          <p:grpSpPr bwMode="auto">
            <a:xfrm>
              <a:off x="846" y="0"/>
              <a:ext cx="1442" cy="451"/>
              <a:chOff x="846" y="0"/>
              <a:chExt cx="1442" cy="451"/>
            </a:xfrm>
          </p:grpSpPr>
          <p:sp>
            <p:nvSpPr>
              <p:cNvPr id="187422" name="Rectangle 107"/>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优点</a:t>
                </a:r>
                <a:endParaRPr lang="en-US" sz="2400" dirty="0"/>
              </a:p>
            </p:txBody>
          </p:sp>
          <p:sp>
            <p:nvSpPr>
              <p:cNvPr id="187423" name="Rectangle 119"/>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87415" name="Group 126"/>
          <p:cNvGrpSpPr>
            <a:grpSpLocks/>
          </p:cNvGrpSpPr>
          <p:nvPr/>
        </p:nvGrpSpPr>
        <p:grpSpPr bwMode="auto">
          <a:xfrm>
            <a:off x="5172075" y="1219200"/>
            <a:ext cx="3962400" cy="774305"/>
            <a:chOff x="2288" y="0"/>
            <a:chExt cx="1756" cy="451"/>
          </a:xfrm>
        </p:grpSpPr>
        <p:sp>
          <p:nvSpPr>
            <p:cNvPr id="187416" name="Rectangle 125"/>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7417" name="Group 124"/>
            <p:cNvGrpSpPr>
              <a:grpSpLocks/>
            </p:cNvGrpSpPr>
            <p:nvPr/>
          </p:nvGrpSpPr>
          <p:grpSpPr bwMode="auto">
            <a:xfrm>
              <a:off x="2288" y="0"/>
              <a:ext cx="1756" cy="451"/>
              <a:chOff x="2288" y="0"/>
              <a:chExt cx="1756" cy="451"/>
            </a:xfrm>
          </p:grpSpPr>
          <p:sp>
            <p:nvSpPr>
              <p:cNvPr id="187418" name="Rectangle 108"/>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latin typeface="ＭＳ Ｐゴシック"/>
                    <a:ea typeface="ＭＳ Ｐゴシック"/>
                    <a:cs typeface="ＭＳ Ｐゴシック"/>
                  </a:rPr>
                  <a:t>缺点</a:t>
                </a:r>
                <a:endParaRPr lang="en-US" sz="2400" dirty="0"/>
              </a:p>
            </p:txBody>
          </p:sp>
          <p:sp>
            <p:nvSpPr>
              <p:cNvPr id="187419" name="Rectangle 123"/>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sp>
        <p:nvSpPr>
          <p:cNvPr id="187412" name="Rectangle 110"/>
          <p:cNvSpPr>
            <a:spLocks noChangeArrowheads="1"/>
          </p:cNvSpPr>
          <p:nvPr/>
        </p:nvSpPr>
        <p:spPr bwMode="auto">
          <a:xfrm>
            <a:off x="1989919" y="1993505"/>
            <a:ext cx="3109937" cy="4864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zh-CN" altLang="en-US" sz="2800" dirty="0"/>
              <a:t>诺思拉普认为巨大的无角犀牛被称为俾路支兽</a:t>
            </a:r>
            <a:endParaRPr lang="en-US" sz="2800" dirty="0"/>
          </a:p>
          <a:p>
            <a:pPr marL="228600" indent="-228600" eaLnBrk="0" hangingPunct="0">
              <a:lnSpc>
                <a:spcPct val="100000"/>
              </a:lnSpc>
              <a:buFont typeface="Wingdings" charset="0"/>
              <a:buChar char="Ø"/>
            </a:pPr>
            <a:r>
              <a:rPr lang="zh-CN" altLang="en-US" sz="2800" dirty="0"/>
              <a:t>约伯记暗示它生活在冰川时代，所以已经灭绝。</a:t>
            </a:r>
            <a:endParaRPr lang="en-US" sz="2800" dirty="0"/>
          </a:p>
        </p:txBody>
      </p:sp>
      <p:sp>
        <p:nvSpPr>
          <p:cNvPr id="187410" name="Rectangle 111"/>
          <p:cNvSpPr>
            <a:spLocks noChangeArrowheads="1"/>
          </p:cNvSpPr>
          <p:nvPr/>
        </p:nvSpPr>
        <p:spPr bwMode="auto">
          <a:xfrm>
            <a:off x="5244283" y="1993505"/>
            <a:ext cx="3817985" cy="4864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altLang="zh-CN"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摇动尾巴如香柏树</a:t>
            </a:r>
            <a:r>
              <a:rPr lang="en-US" altLang="zh-CN" sz="2800" dirty="0">
                <a:latin typeface="ＭＳ Ｐゴシック"/>
                <a:ea typeface="ＭＳ Ｐゴシック"/>
                <a:cs typeface="ＭＳ Ｐゴシック"/>
              </a:rPr>
              <a:t>” (40:17</a:t>
            </a:r>
            <a:r>
              <a:rPr lang="zh-CN" altLang="en-US" sz="2800" dirty="0">
                <a:latin typeface="ＭＳ Ｐゴシック"/>
                <a:ea typeface="ＭＳ Ｐゴシック"/>
                <a:cs typeface="ＭＳ Ｐゴシック"/>
              </a:rPr>
              <a:t>上</a:t>
            </a:r>
            <a:r>
              <a:rPr lang="en-US" altLang="zh-CN" sz="2800" dirty="0">
                <a:latin typeface="ＭＳ Ｐゴシック"/>
                <a:ea typeface="ＭＳ Ｐゴシック"/>
                <a:cs typeface="ＭＳ Ｐゴシック"/>
              </a:rPr>
              <a:t>) </a:t>
            </a:r>
          </a:p>
          <a:p>
            <a:pPr marL="228600" indent="-228600">
              <a:lnSpc>
                <a:spcPct val="100000"/>
              </a:lnSpc>
              <a:buFont typeface="Wingdings" charset="0"/>
              <a:buChar char="Ø"/>
            </a:pPr>
            <a:r>
              <a:rPr lang="zh-CN" altLang="en-US" sz="2800" dirty="0">
                <a:latin typeface="ＭＳ Ｐゴシック"/>
                <a:ea typeface="ＭＳ Ｐゴシック"/>
                <a:cs typeface="ＭＳ Ｐゴシック"/>
              </a:rPr>
              <a:t>诺思拉普没有评价犀牛尾巴的大小，所以应该是类似于现代犀牛一样的小尾巴。</a:t>
            </a:r>
            <a:endParaRPr lang="en-US" sz="2800" dirty="0">
              <a:latin typeface="ＭＳ Ｐゴシック"/>
              <a:ea typeface="ＭＳ Ｐゴシック"/>
              <a:cs typeface="ＭＳ Ｐゴシック"/>
            </a:endParaRPr>
          </a:p>
        </p:txBody>
      </p:sp>
      <p:sp>
        <p:nvSpPr>
          <p:cNvPr id="187399"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378</a:t>
            </a:r>
          </a:p>
        </p:txBody>
      </p:sp>
      <p:pic>
        <p:nvPicPr>
          <p:cNvPr id="19" name="Picture 44" descr="Rhinocero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493" y="1268760"/>
            <a:ext cx="1905000" cy="2389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112"/>
          <p:cNvSpPr>
            <a:spLocks noChangeArrowheads="1"/>
          </p:cNvSpPr>
          <p:nvPr/>
        </p:nvSpPr>
        <p:spPr bwMode="auto">
          <a:xfrm>
            <a:off x="-2493" y="2060848"/>
            <a:ext cx="1762125" cy="1625122"/>
          </a:xfrm>
          <a:prstGeom prst="rect">
            <a:avLst/>
          </a:prstGeom>
          <a:noFill/>
          <a:ln w="12700" cap="sq">
            <a:noFill/>
            <a:miter lim="800000"/>
            <a:headEnd/>
            <a:tailEnd/>
          </a:ln>
        </p:spPr>
        <p:txBody>
          <a:bodyPr lIns="0" tIns="0" rIns="0" bIns="0" anchor="ctr" anchorCtr="1"/>
          <a:lstStyle/>
          <a:p>
            <a:pPr>
              <a:lnSpc>
                <a:spcPct val="100000"/>
              </a:lnSpc>
              <a:defRPr/>
            </a:pPr>
            <a:r>
              <a:rPr lang="en-US" sz="3600" i="1" dirty="0">
                <a:solidFill>
                  <a:srgbClr val="FFFFFF"/>
                </a:solidFill>
                <a:cs typeface="Times New Roman" charset="0"/>
              </a:rPr>
              <a:t> </a:t>
            </a:r>
            <a:r>
              <a:rPr lang="zh-CN" altLang="en-US" sz="3600" i="1" dirty="0">
                <a:solidFill>
                  <a:srgbClr val="FFFFFF"/>
                </a:solidFill>
                <a:effectLst>
                  <a:outerShdw blurRad="38100" dist="38100" dir="2700000" algn="tl">
                    <a:srgbClr val="000000"/>
                  </a:outerShdw>
                </a:effectLst>
                <a:cs typeface="Times New Roman" charset="0"/>
              </a:rPr>
              <a:t>犀牛</a:t>
            </a:r>
            <a:endParaRPr lang="en-US" sz="3600" dirty="0">
              <a:solidFill>
                <a:srgbClr val="FFFFFF"/>
              </a:solidFill>
              <a:effectLst>
                <a:outerShdw blurRad="38100" dist="38100" dir="2700000" algn="tl">
                  <a:srgbClr val="000000"/>
                </a:outerShdw>
              </a:effectLst>
              <a:cs typeface="Times New Roman" charset="0"/>
            </a:endParaRPr>
          </a:p>
        </p:txBody>
      </p:sp>
      <p:sp>
        <p:nvSpPr>
          <p:cNvPr id="21" name="Text Box 4"/>
          <p:cNvSpPr txBox="1">
            <a:spLocks noChangeArrowheads="1"/>
          </p:cNvSpPr>
          <p:nvPr/>
        </p:nvSpPr>
        <p:spPr bwMode="auto">
          <a:xfrm>
            <a:off x="1043608" y="764704"/>
            <a:ext cx="7560840" cy="50270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河马</a:t>
            </a:r>
            <a:r>
              <a:rPr lang="en-US" altLang="zh-CN" sz="3200" dirty="0">
                <a:solidFill>
                  <a:srgbClr val="FFFFFF"/>
                </a:solidFill>
                <a:latin typeface="Arial" charset="0"/>
                <a:cs typeface="Arial" charset="0"/>
              </a:rPr>
              <a:t> </a:t>
            </a:r>
            <a:r>
              <a:rPr lang="en-US" altLang="en-US" sz="3200" dirty="0">
                <a:solidFill>
                  <a:srgbClr val="FFFFFF"/>
                </a:solidFill>
                <a:latin typeface="Arial" charset="0"/>
                <a:cs typeface="Arial" charset="0"/>
              </a:rPr>
              <a:t>巨</a:t>
            </a:r>
            <a:r>
              <a:rPr lang="zh-CN" altLang="en-US" sz="3200" dirty="0">
                <a:solidFill>
                  <a:srgbClr val="FFFFFF"/>
                </a:solidFill>
                <a:latin typeface="Arial" charset="0"/>
                <a:cs typeface="Arial" charset="0"/>
              </a:rPr>
              <a:t>兽</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河马 </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约伯记</a:t>
            </a:r>
            <a:r>
              <a:rPr lang="en-US" altLang="zh-CN" sz="3200" dirty="0">
                <a:solidFill>
                  <a:srgbClr val="FFFFFF"/>
                </a:solidFill>
                <a:latin typeface="Arial" charset="0"/>
                <a:cs typeface="Arial" charset="0"/>
              </a:rPr>
              <a:t> 40:15-24)</a:t>
            </a:r>
          </a:p>
        </p:txBody>
      </p:sp>
    </p:spTree>
    <p:extLst>
      <p:ext uri="{BB962C8B-B14F-4D97-AF65-F5344CB8AC3E}">
        <p14:creationId xmlns:p14="http://schemas.microsoft.com/office/powerpoint/2010/main" val="2756255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II. </a:t>
            </a:r>
            <a:r>
              <a:rPr lang="zh-CN" altLang="en-US" b="1" dirty="0">
                <a:solidFill>
                  <a:srgbClr val="FFFF00"/>
                </a:solidFill>
                <a:effectLst>
                  <a:glow rad="127000">
                    <a:schemeClr val="tx1"/>
                  </a:glow>
                </a:effectLst>
                <a:latin typeface="Arial" charset="0"/>
                <a:ea typeface="ＭＳ Ｐゴシック" charset="0"/>
                <a:cs typeface="ＭＳ Ｐゴシック" charset="0"/>
              </a:rPr>
              <a:t>辩论</a:t>
            </a:r>
            <a:r>
              <a:rPr lang="en-US"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当我们挣扎于义人受苦时，神要我们在祂的不可测度中安息</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ko-KR" altLang="en-US" b="1" dirty="0" err="1">
                <a:effectLst>
                  <a:glow rad="127000">
                    <a:schemeClr val="tx1"/>
                  </a:glow>
                </a:effectLst>
                <a:latin typeface="Arial" charset="0"/>
                <a:ea typeface="ＭＳ Ｐゴシック" charset="0"/>
                <a:cs typeface="ＭＳ Ｐゴシック" charset="0"/>
              </a:rPr>
              <a:t>约伯记</a:t>
            </a:r>
            <a:r>
              <a:rPr lang="en-US" b="1" dirty="0">
                <a:effectLst>
                  <a:glow rad="127000">
                    <a:schemeClr val="tx1"/>
                  </a:glow>
                </a:effectLst>
                <a:latin typeface="Arial" charset="0"/>
                <a:ea typeface="ＭＳ Ｐゴシック" charset="0"/>
                <a:cs typeface="ＭＳ Ｐゴシック" charset="0"/>
              </a:rPr>
              <a:t> 3–41)</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88039118"/>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8418" name="Picture 45" descr="280MuskOx.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803400"/>
            <a:ext cx="1905000" cy="276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20" name="Rectangle 3"/>
          <p:cNvSpPr>
            <a:spLocks noGrp="1" noChangeArrowheads="1"/>
          </p:cNvSpPr>
          <p:nvPr>
            <p:ph type="title"/>
          </p:nvPr>
        </p:nvSpPr>
        <p:spPr>
          <a:xfrm>
            <a:off x="0" y="76200"/>
            <a:ext cx="81534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sp>
        <p:nvSpPr>
          <p:cNvPr id="188455" name="Rectangle 68"/>
          <p:cNvSpPr>
            <a:spLocks noChangeArrowheads="1"/>
          </p:cNvSpPr>
          <p:nvPr/>
        </p:nvSpPr>
        <p:spPr bwMode="auto">
          <a:xfrm>
            <a:off x="9525" y="1303338"/>
            <a:ext cx="1908175"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8456" name="Group 67"/>
          <p:cNvGrpSpPr>
            <a:grpSpLocks/>
          </p:cNvGrpSpPr>
          <p:nvPr/>
        </p:nvGrpSpPr>
        <p:grpSpPr bwMode="auto">
          <a:xfrm>
            <a:off x="9525" y="1303338"/>
            <a:ext cx="1908175" cy="449262"/>
            <a:chOff x="0" y="0"/>
            <a:chExt cx="846" cy="451"/>
          </a:xfrm>
        </p:grpSpPr>
        <p:sp>
          <p:nvSpPr>
            <p:cNvPr id="188457" name="Rectangle 54"/>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800"/>
                <a:t> </a:t>
              </a:r>
            </a:p>
            <a:p>
              <a:pPr eaLnBrk="0" hangingPunct="0">
                <a:lnSpc>
                  <a:spcPct val="100000"/>
                </a:lnSpc>
              </a:pPr>
              <a:endParaRPr lang="en-US" sz="1800"/>
            </a:p>
          </p:txBody>
        </p:sp>
        <p:sp>
          <p:nvSpPr>
            <p:cNvPr id="188458" name="Rectangle 66"/>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88451" name="Rectangle 72"/>
          <p:cNvSpPr>
            <a:spLocks noChangeArrowheads="1"/>
          </p:cNvSpPr>
          <p:nvPr/>
        </p:nvSpPr>
        <p:spPr bwMode="auto">
          <a:xfrm>
            <a:off x="1917700" y="1303338"/>
            <a:ext cx="3254375"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8452" name="Group 71"/>
          <p:cNvGrpSpPr>
            <a:grpSpLocks/>
          </p:cNvGrpSpPr>
          <p:nvPr/>
        </p:nvGrpSpPr>
        <p:grpSpPr bwMode="auto">
          <a:xfrm>
            <a:off x="1917700" y="1303338"/>
            <a:ext cx="3254375" cy="449262"/>
            <a:chOff x="846" y="0"/>
            <a:chExt cx="1442" cy="451"/>
          </a:xfrm>
        </p:grpSpPr>
        <p:sp>
          <p:nvSpPr>
            <p:cNvPr id="188453" name="Rectangle 55"/>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优点</a:t>
              </a:r>
              <a:endParaRPr lang="en-US" sz="2400" dirty="0"/>
            </a:p>
          </p:txBody>
        </p:sp>
        <p:sp>
          <p:nvSpPr>
            <p:cNvPr id="188454" name="Rectangle 70"/>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88447" name="Rectangle 76"/>
          <p:cNvSpPr>
            <a:spLocks noChangeArrowheads="1"/>
          </p:cNvSpPr>
          <p:nvPr/>
        </p:nvSpPr>
        <p:spPr bwMode="auto">
          <a:xfrm>
            <a:off x="5172075" y="1303338"/>
            <a:ext cx="3962400"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8448" name="Group 75"/>
          <p:cNvGrpSpPr>
            <a:grpSpLocks/>
          </p:cNvGrpSpPr>
          <p:nvPr/>
        </p:nvGrpSpPr>
        <p:grpSpPr bwMode="auto">
          <a:xfrm>
            <a:off x="5172075" y="1303338"/>
            <a:ext cx="3962400" cy="449262"/>
            <a:chOff x="2288" y="0"/>
            <a:chExt cx="1756" cy="451"/>
          </a:xfrm>
        </p:grpSpPr>
        <p:sp>
          <p:nvSpPr>
            <p:cNvPr id="188449" name="Rectangle 56"/>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latin typeface="ＭＳ Ｐゴシック"/>
                  <a:ea typeface="ＭＳ Ｐゴシック"/>
                  <a:cs typeface="ＭＳ Ｐゴシック"/>
                </a:rPr>
                <a:t>缺点</a:t>
              </a:r>
              <a:endParaRPr lang="en-US" sz="2400" dirty="0"/>
            </a:p>
          </p:txBody>
        </p:sp>
        <p:sp>
          <p:nvSpPr>
            <p:cNvPr id="188450" name="Rectangle 74"/>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31100" name="Rectangle 60"/>
          <p:cNvSpPr>
            <a:spLocks noChangeArrowheads="1"/>
          </p:cNvSpPr>
          <p:nvPr/>
        </p:nvSpPr>
        <p:spPr bwMode="auto">
          <a:xfrm>
            <a:off x="0" y="2056457"/>
            <a:ext cx="1599587" cy="2493922"/>
          </a:xfrm>
          <a:prstGeom prst="rect">
            <a:avLst/>
          </a:prstGeom>
          <a:noFill/>
          <a:ln w="12700" cap="sq">
            <a:noFill/>
            <a:miter lim="800000"/>
            <a:headEnd/>
            <a:tailEnd/>
          </a:ln>
        </p:spPr>
        <p:txBody>
          <a:bodyPr lIns="0" tIns="0" rIns="0" bIns="0" anchor="ctr" anchorCtr="1"/>
          <a:lstStyle/>
          <a:p>
            <a:pPr>
              <a:lnSpc>
                <a:spcPct val="100000"/>
              </a:lnSpc>
              <a:defRPr/>
            </a:pPr>
            <a:r>
              <a:rPr lang="en-US" sz="4400" i="1" dirty="0">
                <a:solidFill>
                  <a:srgbClr val="FFFFFF"/>
                </a:solidFill>
                <a:effectLst>
                  <a:outerShdw blurRad="38100" dist="38100" dir="2700000" algn="tl">
                    <a:srgbClr val="000000"/>
                  </a:outerShdw>
                </a:effectLst>
                <a:cs typeface="Times New Roman" charset="0"/>
              </a:rPr>
              <a:t> </a:t>
            </a:r>
            <a:r>
              <a:rPr lang="en-US" altLang="ja-JP" sz="4400" i="1" dirty="0">
                <a:solidFill>
                  <a:srgbClr val="FFFFFF"/>
                </a:solidFill>
                <a:effectLst>
                  <a:outerShdw blurRad="38100" dist="38100" dir="2700000" algn="tl">
                    <a:srgbClr val="000000"/>
                  </a:outerShdw>
                </a:effectLst>
                <a:cs typeface="Times New Roman" charset="0"/>
              </a:rPr>
              <a:t>”</a:t>
            </a:r>
            <a:r>
              <a:rPr lang="zh-CN" altLang="en-US" sz="4400" i="1" dirty="0">
                <a:solidFill>
                  <a:srgbClr val="FFFFFF"/>
                </a:solidFill>
                <a:effectLst>
                  <a:outerShdw blurRad="38100" dist="38100" dir="2700000" algn="tl">
                    <a:srgbClr val="000000"/>
                  </a:outerShdw>
                </a:effectLst>
                <a:cs typeface="Times New Roman" charset="0"/>
              </a:rPr>
              <a:t>牛</a:t>
            </a:r>
            <a:r>
              <a:rPr lang="en-US" altLang="ja-JP" sz="4400" i="1" dirty="0">
                <a:solidFill>
                  <a:srgbClr val="FFFFFF"/>
                </a:solidFill>
                <a:effectLst>
                  <a:outerShdw blurRad="38100" dist="38100" dir="2700000" algn="tl">
                    <a:srgbClr val="000000"/>
                  </a:outerShdw>
                </a:effectLst>
                <a:cs typeface="Times New Roman" charset="0"/>
              </a:rPr>
              <a:t>"</a:t>
            </a:r>
            <a:endParaRPr lang="en-US" sz="4400" dirty="0">
              <a:solidFill>
                <a:srgbClr val="FFFFFF"/>
              </a:solidFill>
              <a:effectLst>
                <a:outerShdw blurRad="38100" dist="38100" dir="2700000" algn="tl">
                  <a:srgbClr val="000000"/>
                </a:outerShdw>
              </a:effectLst>
              <a:cs typeface="Times New Roman" charset="0"/>
            </a:endParaRPr>
          </a:p>
        </p:txBody>
      </p:sp>
      <p:sp>
        <p:nvSpPr>
          <p:cNvPr id="188443" name="Rectangle 86"/>
          <p:cNvSpPr>
            <a:spLocks noChangeArrowheads="1"/>
          </p:cNvSpPr>
          <p:nvPr/>
        </p:nvSpPr>
        <p:spPr bwMode="auto">
          <a:xfrm>
            <a:off x="9024" y="1752600"/>
            <a:ext cx="1908676" cy="2797779"/>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sp>
        <p:nvSpPr>
          <p:cNvPr id="188440" name="Rectangle 61"/>
          <p:cNvSpPr>
            <a:spLocks noChangeArrowheads="1"/>
          </p:cNvSpPr>
          <p:nvPr/>
        </p:nvSpPr>
        <p:spPr bwMode="auto">
          <a:xfrm>
            <a:off x="1989919" y="1752600"/>
            <a:ext cx="3109937"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171450" indent="-171450">
              <a:lnSpc>
                <a:spcPct val="100000"/>
              </a:lnSpc>
              <a:buFont typeface="Wingdings" charset="0"/>
              <a:buChar char="Ø"/>
            </a:pPr>
            <a:r>
              <a:rPr lang="en-US" sz="2400" dirty="0" err="1"/>
              <a:t>Kinnier</a:t>
            </a:r>
            <a:r>
              <a:rPr lang="en-US" sz="2400" dirty="0"/>
              <a:t> Wilson </a:t>
            </a:r>
            <a:r>
              <a:rPr lang="zh-CN" altLang="en-US" sz="2400" dirty="0"/>
              <a:t>认为它是牛的一种，等同于鳄鱼</a:t>
            </a:r>
            <a:endParaRPr lang="en-US" altLang="ja-JP" sz="2400" dirty="0"/>
          </a:p>
          <a:p>
            <a:pPr marL="171450" indent="-171450">
              <a:lnSpc>
                <a:spcPct val="100000"/>
              </a:lnSpc>
              <a:buFont typeface="Wingdings" charset="0"/>
              <a:buChar char="Ø"/>
            </a:pPr>
            <a:r>
              <a:rPr lang="zh-CN" altLang="en-US" sz="2400" dirty="0"/>
              <a:t>河马</a:t>
            </a:r>
            <a:r>
              <a:rPr lang="en-US" sz="2400" dirty="0"/>
              <a:t> </a:t>
            </a:r>
            <a:r>
              <a:rPr lang="zh-CN" altLang="en-US" sz="2400" dirty="0"/>
              <a:t>意味</a:t>
            </a:r>
            <a:r>
              <a:rPr lang="en-US" sz="2400" dirty="0"/>
              <a:t> </a:t>
            </a:r>
            <a:r>
              <a:rPr lang="fr-FR" sz="2400" dirty="0"/>
              <a:t>’</a:t>
            </a:r>
            <a:r>
              <a:rPr lang="zh-CN" altLang="en-US" sz="2400" dirty="0"/>
              <a:t>怪兽</a:t>
            </a:r>
            <a:r>
              <a:rPr lang="fr-FR" sz="2400" dirty="0"/>
              <a:t>‘</a:t>
            </a:r>
            <a:r>
              <a:rPr lang="en-US" sz="2400" dirty="0"/>
              <a:t>, </a:t>
            </a:r>
            <a:r>
              <a:rPr lang="fr-FR" sz="2400" dirty="0"/>
              <a:t>‘</a:t>
            </a:r>
            <a:r>
              <a:rPr lang="zh-CN" altLang="en-US" sz="2400" dirty="0"/>
              <a:t>牛</a:t>
            </a:r>
            <a:r>
              <a:rPr lang="zh-CN" altLang="zh-CN" sz="2400" dirty="0"/>
              <a:t>/</a:t>
            </a:r>
            <a:r>
              <a:rPr lang="zh-CN" altLang="en-US" sz="2400" dirty="0"/>
              <a:t>牲口</a:t>
            </a:r>
            <a:r>
              <a:rPr lang="fr-FR" sz="2400" dirty="0"/>
              <a:t>'</a:t>
            </a:r>
            <a:r>
              <a:rPr lang="en-US" sz="2400" dirty="0"/>
              <a:t>.</a:t>
            </a:r>
          </a:p>
          <a:p>
            <a:pPr marL="171450" indent="-171450">
              <a:lnSpc>
                <a:spcPct val="100000"/>
              </a:lnSpc>
              <a:buFont typeface="Wingdings" charset="0"/>
              <a:buChar char="Ø"/>
            </a:pPr>
            <a:r>
              <a:rPr lang="fr-FR" sz="2400" dirty="0"/>
              <a:t>‘</a:t>
            </a:r>
            <a:r>
              <a:rPr lang="zh-CN" altLang="en-US" sz="2400" dirty="0"/>
              <a:t>它吃草如牛一般</a:t>
            </a:r>
            <a:r>
              <a:rPr lang="fr-FR" sz="2400" dirty="0"/>
              <a:t>’</a:t>
            </a:r>
            <a:r>
              <a:rPr lang="en-US" sz="2400" dirty="0"/>
              <a:t> (40:15</a:t>
            </a:r>
            <a:r>
              <a:rPr lang="zh-CN" altLang="en-US" sz="2400" dirty="0"/>
              <a:t>下</a:t>
            </a:r>
            <a:r>
              <a:rPr lang="en-US" sz="2400" dirty="0"/>
              <a:t>)</a:t>
            </a:r>
          </a:p>
          <a:p>
            <a:pPr marL="171450" indent="-171450">
              <a:lnSpc>
                <a:spcPct val="100000"/>
              </a:lnSpc>
              <a:buFont typeface="Wingdings" charset="0"/>
              <a:buChar char="Ø"/>
            </a:pPr>
            <a:r>
              <a:rPr lang="zh-CN" altLang="en-US" sz="2400" dirty="0"/>
              <a:t>牛嘲笑他</a:t>
            </a:r>
            <a:r>
              <a:rPr lang="en-US" sz="2400" dirty="0"/>
              <a:t>—</a:t>
            </a:r>
            <a:r>
              <a:rPr lang="en-US" altLang="ja-JP" sz="2400" dirty="0"/>
              <a:t>“</a:t>
            </a:r>
            <a:r>
              <a:rPr lang="zh-CN" altLang="en-US" sz="2400" dirty="0"/>
              <a:t>谁应该比它同种类的动物笑得更大声</a:t>
            </a:r>
            <a:r>
              <a:rPr lang="en-US" altLang="ja-JP" sz="2400" dirty="0"/>
              <a:t>" (40:20)</a:t>
            </a:r>
            <a:endParaRPr lang="en-US" sz="2400" dirty="0"/>
          </a:p>
        </p:txBody>
      </p:sp>
      <p:sp>
        <p:nvSpPr>
          <p:cNvPr id="188438" name="Rectangle 62"/>
          <p:cNvSpPr>
            <a:spLocks noChangeArrowheads="1"/>
          </p:cNvSpPr>
          <p:nvPr/>
        </p:nvSpPr>
        <p:spPr bwMode="auto">
          <a:xfrm>
            <a:off x="5244283" y="1752600"/>
            <a:ext cx="3817985"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altLang="zh-CN" sz="2400" dirty="0">
                <a:latin typeface="ＭＳ Ｐゴシック"/>
                <a:ea typeface="ＭＳ Ｐゴシック"/>
                <a:cs typeface="ＭＳ Ｐゴシック"/>
              </a:rPr>
              <a:t>“</a:t>
            </a:r>
            <a:r>
              <a:rPr lang="zh-CN" altLang="en-US" sz="2400" dirty="0">
                <a:latin typeface="ＭＳ Ｐゴシック"/>
                <a:ea typeface="ＭＳ Ｐゴシック"/>
                <a:cs typeface="ＭＳ Ｐゴシック"/>
              </a:rPr>
              <a:t>摇动尾巴如香柏树</a:t>
            </a:r>
            <a:r>
              <a:rPr lang="en-US" altLang="zh-CN" sz="2400" dirty="0">
                <a:latin typeface="ＭＳ Ｐゴシック"/>
                <a:ea typeface="ＭＳ Ｐゴシック"/>
                <a:cs typeface="ＭＳ Ｐゴシック"/>
              </a:rPr>
              <a:t>” (40:17</a:t>
            </a:r>
            <a:r>
              <a:rPr lang="zh-CN" altLang="en-US" sz="2400" dirty="0">
                <a:latin typeface="ＭＳ Ｐゴシック"/>
                <a:ea typeface="ＭＳ Ｐゴシック"/>
                <a:cs typeface="ＭＳ Ｐゴシック"/>
              </a:rPr>
              <a:t>上</a:t>
            </a:r>
            <a:r>
              <a:rPr lang="en-US" altLang="zh-CN" sz="2400" dirty="0">
                <a:latin typeface="ＭＳ Ｐゴシック"/>
                <a:ea typeface="ＭＳ Ｐゴシック"/>
                <a:cs typeface="ＭＳ Ｐゴシック"/>
              </a:rPr>
              <a:t>) </a:t>
            </a:r>
          </a:p>
          <a:p>
            <a:pPr marL="228600" indent="-228600" eaLnBrk="0" hangingPunct="0">
              <a:lnSpc>
                <a:spcPct val="100000"/>
              </a:lnSpc>
              <a:buFont typeface="Wingdings" charset="0"/>
              <a:buChar char="Ø"/>
            </a:pPr>
            <a:r>
              <a:rPr lang="en-US" sz="2400" dirty="0"/>
              <a:t>“</a:t>
            </a:r>
            <a:r>
              <a:rPr lang="zh-CN" altLang="en-US" sz="2400" dirty="0"/>
              <a:t>河马</a:t>
            </a:r>
            <a:r>
              <a:rPr lang="en-US" sz="2400" dirty="0"/>
              <a:t>” (</a:t>
            </a:r>
            <a:r>
              <a:rPr lang="zh-CN" altLang="en-US" sz="2400" dirty="0"/>
              <a:t>复数强化</a:t>
            </a:r>
            <a:r>
              <a:rPr lang="en-US" sz="2400" dirty="0"/>
              <a:t>) </a:t>
            </a:r>
            <a:r>
              <a:rPr lang="zh-CN" altLang="en-US" sz="2400" dirty="0"/>
              <a:t>，把它放在和普通牛不一样的类别里。</a:t>
            </a:r>
            <a:endParaRPr lang="en-US" altLang="zh-CN" sz="2400" dirty="0"/>
          </a:p>
          <a:p>
            <a:pPr marL="228600" indent="-228600" eaLnBrk="0" hangingPunct="0">
              <a:lnSpc>
                <a:spcPct val="100000"/>
              </a:lnSpc>
              <a:buFont typeface="Wingdings" charset="0"/>
              <a:buChar char="Ø"/>
            </a:pPr>
            <a:r>
              <a:rPr lang="en-US" altLang="zh-CN" sz="2400" dirty="0"/>
              <a:t>20</a:t>
            </a:r>
            <a:r>
              <a:rPr lang="zh-CN" altLang="en-US" sz="2400" dirty="0"/>
              <a:t>节的意思</a:t>
            </a:r>
            <a:r>
              <a:rPr lang="en-US" sz="2400" dirty="0"/>
              <a:t>“</a:t>
            </a:r>
            <a:r>
              <a:rPr lang="zh-CN" altLang="en-US" sz="2400" dirty="0"/>
              <a:t>百兽都在那里玩耍</a:t>
            </a:r>
            <a:r>
              <a:rPr lang="en-US" sz="2400" dirty="0"/>
              <a:t>”  </a:t>
            </a:r>
            <a:r>
              <a:rPr lang="zh-CN" altLang="en-US" sz="2400" dirty="0"/>
              <a:t>他假设这里省略了“起来”，基于</a:t>
            </a:r>
            <a:r>
              <a:rPr lang="en-US" sz="2400" dirty="0"/>
              <a:t> 41:25</a:t>
            </a:r>
            <a:r>
              <a:rPr lang="zh-CN" altLang="en-US" sz="2400" dirty="0"/>
              <a:t>中的“起来”</a:t>
            </a:r>
            <a:r>
              <a:rPr lang="en-US" sz="2400" dirty="0"/>
              <a:t>, </a:t>
            </a:r>
            <a:r>
              <a:rPr lang="zh-CN" altLang="en-US" sz="2400" dirty="0"/>
              <a:t>那也是意为“声音起来”而不是“整个身体起来”。</a:t>
            </a:r>
            <a:endParaRPr lang="en-US" sz="2400" dirty="0"/>
          </a:p>
        </p:txBody>
      </p:sp>
      <p:sp>
        <p:nvSpPr>
          <p:cNvPr id="18842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378</a:t>
            </a:r>
          </a:p>
        </p:txBody>
      </p:sp>
      <p:sp>
        <p:nvSpPr>
          <p:cNvPr id="22" name="Text Box 4"/>
          <p:cNvSpPr txBox="1">
            <a:spLocks noChangeArrowheads="1"/>
          </p:cNvSpPr>
          <p:nvPr/>
        </p:nvSpPr>
        <p:spPr bwMode="auto">
          <a:xfrm>
            <a:off x="1043608" y="764704"/>
            <a:ext cx="7560840" cy="50270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河马</a:t>
            </a:r>
            <a:r>
              <a:rPr lang="en-US" altLang="zh-CN" sz="3200" dirty="0">
                <a:solidFill>
                  <a:srgbClr val="FFFFFF"/>
                </a:solidFill>
                <a:latin typeface="Arial" charset="0"/>
                <a:cs typeface="Arial" charset="0"/>
              </a:rPr>
              <a:t> </a:t>
            </a:r>
            <a:r>
              <a:rPr lang="en-US" altLang="en-US" sz="3200" dirty="0">
                <a:solidFill>
                  <a:srgbClr val="FFFFFF"/>
                </a:solidFill>
                <a:latin typeface="Arial" charset="0"/>
                <a:cs typeface="Arial" charset="0"/>
              </a:rPr>
              <a:t>巨</a:t>
            </a:r>
            <a:r>
              <a:rPr lang="zh-CN" altLang="en-US" sz="3200" dirty="0">
                <a:solidFill>
                  <a:srgbClr val="FFFFFF"/>
                </a:solidFill>
                <a:latin typeface="Arial" charset="0"/>
                <a:cs typeface="Arial" charset="0"/>
              </a:rPr>
              <a:t>兽</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河马 </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约伯记</a:t>
            </a:r>
            <a:r>
              <a:rPr lang="en-US" altLang="zh-CN" sz="3200" dirty="0">
                <a:solidFill>
                  <a:srgbClr val="FFFFFF"/>
                </a:solidFill>
                <a:latin typeface="Arial" charset="0"/>
                <a:cs typeface="Arial" charset="0"/>
              </a:rPr>
              <a:t> 40:15-24)</a:t>
            </a:r>
          </a:p>
        </p:txBody>
      </p:sp>
    </p:spTree>
    <p:extLst>
      <p:ext uri="{BB962C8B-B14F-4D97-AF65-F5344CB8AC3E}">
        <p14:creationId xmlns:p14="http://schemas.microsoft.com/office/powerpoint/2010/main" val="245687087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8419" name="Picture 44" descr="hippopotamu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700808"/>
            <a:ext cx="1905000" cy="227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20" name="Rectangle 3"/>
          <p:cNvSpPr>
            <a:spLocks noGrp="1" noChangeArrowheads="1"/>
          </p:cNvSpPr>
          <p:nvPr>
            <p:ph type="title"/>
          </p:nvPr>
        </p:nvSpPr>
        <p:spPr>
          <a:xfrm>
            <a:off x="0" y="76200"/>
            <a:ext cx="81534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sp>
        <p:nvSpPr>
          <p:cNvPr id="188455" name="Rectangle 68"/>
          <p:cNvSpPr>
            <a:spLocks noChangeArrowheads="1"/>
          </p:cNvSpPr>
          <p:nvPr/>
        </p:nvSpPr>
        <p:spPr bwMode="auto">
          <a:xfrm>
            <a:off x="9525" y="1303338"/>
            <a:ext cx="1908175"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8456" name="Group 67"/>
          <p:cNvGrpSpPr>
            <a:grpSpLocks/>
          </p:cNvGrpSpPr>
          <p:nvPr/>
        </p:nvGrpSpPr>
        <p:grpSpPr bwMode="auto">
          <a:xfrm>
            <a:off x="9525" y="1303338"/>
            <a:ext cx="1908175" cy="449262"/>
            <a:chOff x="0" y="0"/>
            <a:chExt cx="846" cy="451"/>
          </a:xfrm>
        </p:grpSpPr>
        <p:sp>
          <p:nvSpPr>
            <p:cNvPr id="188457" name="Rectangle 54"/>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800"/>
                <a:t> </a:t>
              </a:r>
            </a:p>
            <a:p>
              <a:pPr eaLnBrk="0" hangingPunct="0">
                <a:lnSpc>
                  <a:spcPct val="100000"/>
                </a:lnSpc>
              </a:pPr>
              <a:endParaRPr lang="en-US" sz="1800"/>
            </a:p>
          </p:txBody>
        </p:sp>
        <p:sp>
          <p:nvSpPr>
            <p:cNvPr id="188458" name="Rectangle 66"/>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88451" name="Rectangle 72"/>
          <p:cNvSpPr>
            <a:spLocks noChangeArrowheads="1"/>
          </p:cNvSpPr>
          <p:nvPr/>
        </p:nvSpPr>
        <p:spPr bwMode="auto">
          <a:xfrm>
            <a:off x="1917700" y="1303338"/>
            <a:ext cx="3254375"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8452" name="Group 71"/>
          <p:cNvGrpSpPr>
            <a:grpSpLocks/>
          </p:cNvGrpSpPr>
          <p:nvPr/>
        </p:nvGrpSpPr>
        <p:grpSpPr bwMode="auto">
          <a:xfrm>
            <a:off x="1917700" y="1303338"/>
            <a:ext cx="3254375" cy="449262"/>
            <a:chOff x="846" y="0"/>
            <a:chExt cx="1442" cy="451"/>
          </a:xfrm>
        </p:grpSpPr>
        <p:sp>
          <p:nvSpPr>
            <p:cNvPr id="188453" name="Rectangle 55"/>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优点</a:t>
              </a:r>
              <a:endParaRPr lang="en-US" sz="2400" dirty="0"/>
            </a:p>
          </p:txBody>
        </p:sp>
        <p:sp>
          <p:nvSpPr>
            <p:cNvPr id="188454" name="Rectangle 70"/>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88447" name="Rectangle 76"/>
          <p:cNvSpPr>
            <a:spLocks noChangeArrowheads="1"/>
          </p:cNvSpPr>
          <p:nvPr/>
        </p:nvSpPr>
        <p:spPr bwMode="auto">
          <a:xfrm>
            <a:off x="5172075" y="1303338"/>
            <a:ext cx="3962400"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8448" name="Group 75"/>
          <p:cNvGrpSpPr>
            <a:grpSpLocks/>
          </p:cNvGrpSpPr>
          <p:nvPr/>
        </p:nvGrpSpPr>
        <p:grpSpPr bwMode="auto">
          <a:xfrm>
            <a:off x="5172075" y="1303338"/>
            <a:ext cx="3962400" cy="449262"/>
            <a:chOff x="2288" y="0"/>
            <a:chExt cx="1756" cy="451"/>
          </a:xfrm>
        </p:grpSpPr>
        <p:sp>
          <p:nvSpPr>
            <p:cNvPr id="188449" name="Rectangle 56"/>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latin typeface="ＭＳ Ｐゴシック"/>
                  <a:ea typeface="ＭＳ Ｐゴシック"/>
                  <a:cs typeface="ＭＳ Ｐゴシック"/>
                </a:rPr>
                <a:t>缺点</a:t>
              </a:r>
              <a:endParaRPr lang="en-US" sz="2400" dirty="0"/>
            </a:p>
          </p:txBody>
        </p:sp>
        <p:sp>
          <p:nvSpPr>
            <p:cNvPr id="188450" name="Rectangle 74"/>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31092" name="Rectangle 63"/>
          <p:cNvSpPr>
            <a:spLocks noChangeArrowheads="1"/>
          </p:cNvSpPr>
          <p:nvPr/>
        </p:nvSpPr>
        <p:spPr bwMode="auto">
          <a:xfrm>
            <a:off x="0" y="2983897"/>
            <a:ext cx="1906419" cy="990211"/>
          </a:xfrm>
          <a:prstGeom prst="rect">
            <a:avLst/>
          </a:prstGeom>
          <a:noFill/>
          <a:ln w="12700" cap="sq">
            <a:noFill/>
            <a:miter lim="800000"/>
            <a:headEnd/>
            <a:tailEnd/>
          </a:ln>
        </p:spPr>
        <p:txBody>
          <a:bodyPr lIns="0" tIns="0" rIns="0" bIns="0" anchor="ctr" anchorCtr="1"/>
          <a:lstStyle/>
          <a:p>
            <a:pPr>
              <a:lnSpc>
                <a:spcPct val="100000"/>
              </a:lnSpc>
              <a:defRPr/>
            </a:pPr>
            <a:r>
              <a:rPr lang="en-US" sz="4000" i="1" dirty="0">
                <a:solidFill>
                  <a:srgbClr val="FFFFFF"/>
                </a:solidFill>
                <a:effectLst>
                  <a:outerShdw blurRad="38100" dist="38100" dir="2700000" algn="tl">
                    <a:srgbClr val="000000"/>
                  </a:outerShdw>
                </a:effectLst>
                <a:cs typeface="Times New Roman" charset="0"/>
              </a:rPr>
              <a:t> </a:t>
            </a:r>
            <a:r>
              <a:rPr lang="zh-TW" altLang="en-US" sz="4000" i="1" dirty="0">
                <a:solidFill>
                  <a:srgbClr val="FFFFFF"/>
                </a:solidFill>
                <a:effectLst>
                  <a:outerShdw blurRad="38100" dist="38100" dir="2700000" algn="tl">
                    <a:srgbClr val="000000"/>
                  </a:outerShdw>
                </a:effectLst>
                <a:cs typeface="Times New Roman" charset="0"/>
              </a:rPr>
              <a:t>河马</a:t>
            </a:r>
            <a:endParaRPr lang="en-US" sz="4000" dirty="0">
              <a:solidFill>
                <a:srgbClr val="FFFFFF"/>
              </a:solidFill>
              <a:effectLst>
                <a:outerShdw blurRad="38100" dist="38100" dir="2700000" algn="tl">
                  <a:srgbClr val="000000"/>
                </a:outerShdw>
              </a:effectLst>
              <a:cs typeface="Times New Roman" charset="0"/>
            </a:endParaRPr>
          </a:p>
        </p:txBody>
      </p:sp>
      <p:sp>
        <p:nvSpPr>
          <p:cNvPr id="188434" name="Rectangle 64"/>
          <p:cNvSpPr>
            <a:spLocks noChangeArrowheads="1"/>
          </p:cNvSpPr>
          <p:nvPr/>
        </p:nvSpPr>
        <p:spPr bwMode="auto">
          <a:xfrm>
            <a:off x="1989919" y="1800200"/>
            <a:ext cx="3109937" cy="5157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dirty="0"/>
              <a:t>Zuck, Driver, NASB/CNV</a:t>
            </a:r>
            <a:r>
              <a:rPr lang="zh-CN" altLang="en-US" sz="2400" dirty="0"/>
              <a:t>版本</a:t>
            </a:r>
            <a:endParaRPr lang="en-US" sz="2400" dirty="0"/>
          </a:p>
          <a:p>
            <a:pPr marL="228600" indent="-228600">
              <a:lnSpc>
                <a:spcPct val="100000"/>
              </a:lnSpc>
              <a:buFont typeface="Wingdings" charset="0"/>
              <a:buChar char="Ø"/>
            </a:pPr>
            <a:r>
              <a:rPr lang="zh-CN" altLang="en-US" sz="2400" dirty="0"/>
              <a:t>力量</a:t>
            </a:r>
            <a:r>
              <a:rPr lang="en-US" sz="2400" dirty="0"/>
              <a:t> (40:16-19), </a:t>
            </a:r>
            <a:r>
              <a:rPr lang="zh-CN" altLang="en-US" sz="2400" dirty="0"/>
              <a:t>食草习惯</a:t>
            </a:r>
            <a:r>
              <a:rPr lang="en-US" sz="2400" dirty="0"/>
              <a:t>(40:15b, 20), </a:t>
            </a:r>
            <a:r>
              <a:rPr lang="zh-CN" altLang="en-US" sz="2400" dirty="0"/>
              <a:t>生活在湿地</a:t>
            </a:r>
            <a:r>
              <a:rPr lang="en-US" sz="2400" dirty="0"/>
              <a:t>(40:20-23) </a:t>
            </a:r>
          </a:p>
          <a:p>
            <a:pPr marL="228600" indent="-228600">
              <a:lnSpc>
                <a:spcPct val="100000"/>
              </a:lnSpc>
              <a:buFont typeface="Wingdings" charset="0"/>
              <a:buChar char="Ø"/>
            </a:pPr>
            <a:r>
              <a:rPr lang="zh-CN" altLang="en-US" sz="2400" dirty="0"/>
              <a:t>凶猛的证据在于它用仅露在水面的头部（眼睛或鼻子）来</a:t>
            </a:r>
            <a:r>
              <a:rPr lang="en-US" altLang="zh-CN" sz="2400" dirty="0"/>
              <a:t>“</a:t>
            </a:r>
            <a:r>
              <a:rPr lang="zh-CN" altLang="en-US" sz="2400" dirty="0"/>
              <a:t>捉拿它</a:t>
            </a:r>
            <a:r>
              <a:rPr lang="en-US" altLang="zh-CN" sz="2400" dirty="0"/>
              <a:t>”</a:t>
            </a:r>
            <a:r>
              <a:rPr lang="en-US" sz="2400" dirty="0"/>
              <a:t> (40:24)</a:t>
            </a:r>
          </a:p>
        </p:txBody>
      </p:sp>
      <p:sp>
        <p:nvSpPr>
          <p:cNvPr id="188432" name="Rectangle 65"/>
          <p:cNvSpPr>
            <a:spLocks noChangeArrowheads="1"/>
          </p:cNvSpPr>
          <p:nvPr/>
        </p:nvSpPr>
        <p:spPr bwMode="auto">
          <a:xfrm>
            <a:off x="5244283" y="1800200"/>
            <a:ext cx="3817985" cy="5157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altLang="zh-CN" sz="2400" dirty="0">
                <a:latin typeface="ＭＳ Ｐゴシック"/>
                <a:ea typeface="ＭＳ Ｐゴシック"/>
                <a:cs typeface="ＭＳ Ｐゴシック"/>
              </a:rPr>
              <a:t>“</a:t>
            </a:r>
            <a:r>
              <a:rPr lang="zh-CN" altLang="en-US" sz="2400" dirty="0">
                <a:latin typeface="ＭＳ Ｐゴシック"/>
                <a:ea typeface="ＭＳ Ｐゴシック"/>
                <a:cs typeface="ＭＳ Ｐゴシック"/>
              </a:rPr>
              <a:t>摇动尾巴如香柏树</a:t>
            </a:r>
            <a:r>
              <a:rPr lang="en-US" altLang="zh-CN" sz="2400" dirty="0">
                <a:latin typeface="ＭＳ Ｐゴシック"/>
                <a:ea typeface="ＭＳ Ｐゴシック"/>
                <a:cs typeface="ＭＳ Ｐゴシック"/>
              </a:rPr>
              <a:t>” (40:17</a:t>
            </a:r>
            <a:r>
              <a:rPr lang="zh-CN" altLang="en-US" sz="2400" dirty="0">
                <a:latin typeface="ＭＳ Ｐゴシック"/>
                <a:ea typeface="ＭＳ Ｐゴシック"/>
                <a:cs typeface="ＭＳ Ｐゴシック"/>
              </a:rPr>
              <a:t>上</a:t>
            </a:r>
            <a:r>
              <a:rPr lang="en-US" altLang="zh-CN" sz="2400" dirty="0">
                <a:latin typeface="ＭＳ Ｐゴシック"/>
                <a:ea typeface="ＭＳ Ｐゴシック"/>
                <a:cs typeface="ＭＳ Ｐゴシック"/>
              </a:rPr>
              <a:t>) </a:t>
            </a:r>
          </a:p>
          <a:p>
            <a:pPr marL="228600" indent="-228600" eaLnBrk="0" hangingPunct="0">
              <a:lnSpc>
                <a:spcPct val="100000"/>
              </a:lnSpc>
              <a:buFont typeface="Wingdings" charset="0"/>
              <a:buChar char="Ø"/>
            </a:pPr>
            <a:r>
              <a:rPr lang="en-US" sz="2400" dirty="0"/>
              <a:t>Zuck (</a:t>
            </a:r>
            <a:r>
              <a:rPr lang="zh-CN" altLang="en-US" sz="2400" dirty="0"/>
              <a:t>一位河马倡导者</a:t>
            </a:r>
            <a:r>
              <a:rPr lang="en-US" sz="2400" dirty="0"/>
              <a:t>) </a:t>
            </a:r>
            <a:r>
              <a:rPr lang="zh-CN" altLang="en-US" sz="2400" dirty="0"/>
              <a:t>承认河马的尾巴在它害怕的时候会变硬 </a:t>
            </a:r>
            <a:r>
              <a:rPr lang="en-US" altLang="ja-JP" sz="2400" dirty="0"/>
              <a:t>(</a:t>
            </a:r>
            <a:r>
              <a:rPr lang="en-US" altLang="ja-JP" sz="2400" i="1" dirty="0"/>
              <a:t>BKC</a:t>
            </a:r>
            <a:r>
              <a:rPr lang="en-US" altLang="ja-JP" sz="2400" dirty="0"/>
              <a:t>, 771-772).  </a:t>
            </a:r>
            <a:r>
              <a:rPr lang="zh-CN" altLang="en-US" sz="2400" dirty="0"/>
              <a:t>相反</a:t>
            </a:r>
            <a:r>
              <a:rPr lang="en-US" altLang="ja-JP" sz="2400" dirty="0"/>
              <a:t>, </a:t>
            </a:r>
            <a:r>
              <a:rPr lang="zh-CN" altLang="en-US" sz="2400" dirty="0"/>
              <a:t>河马是不会害怕的</a:t>
            </a:r>
            <a:r>
              <a:rPr lang="en-US" altLang="ja-JP" sz="2400" dirty="0"/>
              <a:t>(40:23).</a:t>
            </a:r>
          </a:p>
          <a:p>
            <a:pPr marL="228600" indent="-228600" eaLnBrk="0" hangingPunct="0">
              <a:lnSpc>
                <a:spcPct val="100000"/>
              </a:lnSpc>
              <a:buFont typeface="Wingdings" charset="0"/>
              <a:buChar char="Ø"/>
            </a:pPr>
            <a:r>
              <a:rPr lang="zh-CN" altLang="en-US" sz="2400" dirty="0"/>
              <a:t>这种动物是不会被捕捉和杀害的</a:t>
            </a:r>
            <a:r>
              <a:rPr lang="en-US" sz="2400" dirty="0"/>
              <a:t>(40:24), </a:t>
            </a:r>
            <a:r>
              <a:rPr lang="zh-CN" altLang="en-US" sz="2400" dirty="0"/>
              <a:t>但是在埃及河马可以用一种带刺的钩子所做的叉捕获。</a:t>
            </a:r>
            <a:endParaRPr lang="en-US" sz="2400" dirty="0"/>
          </a:p>
        </p:txBody>
      </p:sp>
      <p:sp>
        <p:nvSpPr>
          <p:cNvPr id="18842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378</a:t>
            </a:r>
          </a:p>
        </p:txBody>
      </p:sp>
      <p:sp>
        <p:nvSpPr>
          <p:cNvPr id="21" name="Text Box 4"/>
          <p:cNvSpPr txBox="1">
            <a:spLocks noChangeArrowheads="1"/>
          </p:cNvSpPr>
          <p:nvPr/>
        </p:nvSpPr>
        <p:spPr bwMode="auto">
          <a:xfrm>
            <a:off x="1043608" y="764704"/>
            <a:ext cx="7560840" cy="50270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河马</a:t>
            </a:r>
            <a:r>
              <a:rPr lang="en-US" altLang="zh-CN" sz="3200" dirty="0">
                <a:solidFill>
                  <a:srgbClr val="FFFFFF"/>
                </a:solidFill>
                <a:latin typeface="Arial" charset="0"/>
                <a:cs typeface="Arial" charset="0"/>
              </a:rPr>
              <a:t> </a:t>
            </a:r>
            <a:r>
              <a:rPr lang="en-US" altLang="en-US" sz="3200" dirty="0">
                <a:solidFill>
                  <a:srgbClr val="FFFFFF"/>
                </a:solidFill>
                <a:latin typeface="Arial" charset="0"/>
                <a:cs typeface="Arial" charset="0"/>
              </a:rPr>
              <a:t>巨</a:t>
            </a:r>
            <a:r>
              <a:rPr lang="zh-CN" altLang="en-US" sz="3200" dirty="0">
                <a:solidFill>
                  <a:srgbClr val="FFFFFF"/>
                </a:solidFill>
                <a:latin typeface="Arial" charset="0"/>
                <a:cs typeface="Arial" charset="0"/>
              </a:rPr>
              <a:t>兽</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河马 </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约伯记</a:t>
            </a:r>
            <a:r>
              <a:rPr lang="en-US" altLang="zh-CN" sz="3200" dirty="0">
                <a:solidFill>
                  <a:srgbClr val="FFFFFF"/>
                </a:solidFill>
                <a:latin typeface="Arial" charset="0"/>
                <a:cs typeface="Arial" charset="0"/>
              </a:rPr>
              <a:t> 40:15-24)</a:t>
            </a:r>
          </a:p>
        </p:txBody>
      </p:sp>
    </p:spTree>
    <p:extLst>
      <p:ext uri="{BB962C8B-B14F-4D97-AF65-F5344CB8AC3E}">
        <p14:creationId xmlns:p14="http://schemas.microsoft.com/office/powerpoint/2010/main" val="171552474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716016" y="980728"/>
            <a:ext cx="4176464" cy="4248472"/>
          </a:xfrm>
          <a:noFill/>
          <a:ln>
            <a:noFill/>
          </a:ln>
        </p:spPr>
        <p:txBody>
          <a:bodyPr/>
          <a:lstStyle/>
          <a:p>
            <a:pPr eaLnBrk="1" hangingPunct="1">
              <a:defRPr/>
            </a:pPr>
            <a:r>
              <a:rPr lang="zh-CN" altLang="en-US" sz="5400" b="1" dirty="0">
                <a:solidFill>
                  <a:schemeClr val="bg1"/>
                </a:solidFill>
                <a:latin typeface="Arial"/>
                <a:cs typeface="Arial"/>
              </a:rPr>
              <a:t>香柏树是中东最大的树</a:t>
            </a:r>
            <a:endParaRPr lang="en-US" sz="5400" b="1" dirty="0">
              <a:solidFill>
                <a:schemeClr val="bg1"/>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379</a:t>
            </a:r>
          </a:p>
        </p:txBody>
      </p:sp>
      <p:pic>
        <p:nvPicPr>
          <p:cNvPr id="4" name="Picture 3"/>
          <p:cNvPicPr>
            <a:picLocks noChangeAspect="1"/>
          </p:cNvPicPr>
          <p:nvPr/>
        </p:nvPicPr>
        <p:blipFill>
          <a:blip r:embed="rId3"/>
          <a:stretch>
            <a:fillRect/>
          </a:stretch>
        </p:blipFill>
        <p:spPr>
          <a:xfrm>
            <a:off x="251520" y="260648"/>
            <a:ext cx="4394200" cy="6235700"/>
          </a:xfrm>
          <a:prstGeom prst="rect">
            <a:avLst/>
          </a:prstGeom>
        </p:spPr>
      </p:pic>
    </p:spTree>
    <p:extLst>
      <p:ext uri="{BB962C8B-B14F-4D97-AF65-F5344CB8AC3E}">
        <p14:creationId xmlns:p14="http://schemas.microsoft.com/office/powerpoint/2010/main" val="3264247700"/>
      </p:ext>
    </p:extLst>
  </p:cSld>
  <p:clrMapOvr>
    <a:masterClrMapping/>
  </p:clrMapOvr>
  <p:transition spd="med">
    <p:randomBar dir="ver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683568" y="5157192"/>
            <a:ext cx="7776864" cy="1656184"/>
          </a:xfrm>
          <a:solidFill>
            <a:schemeClr val="tx1"/>
          </a:solidFill>
          <a:ln>
            <a:noFill/>
          </a:ln>
        </p:spPr>
        <p:txBody>
          <a:bodyPr/>
          <a:lstStyle/>
          <a:p>
            <a:pPr eaLnBrk="1" hangingPunct="1">
              <a:defRPr/>
            </a:pPr>
            <a:r>
              <a:rPr lang="en-US" sz="5400" b="1" dirty="0">
                <a:solidFill>
                  <a:srgbClr val="FFFFFF"/>
                </a:solidFill>
                <a:effectLst/>
                <a:latin typeface="Arial"/>
                <a:cs typeface="Arial"/>
              </a:rPr>
              <a:t>大象的尾巴不像</a:t>
            </a:r>
            <a:r>
              <a:rPr lang="zh-CN" altLang="en-US" sz="5400" b="1" dirty="0">
                <a:solidFill>
                  <a:srgbClr val="FFFFFF"/>
                </a:solidFill>
                <a:latin typeface="Arial"/>
                <a:cs typeface="Arial"/>
              </a:rPr>
              <a:t>香柏树</a:t>
            </a:r>
            <a:r>
              <a:rPr lang="en-US" sz="5400" b="1" dirty="0">
                <a:solidFill>
                  <a:srgbClr val="FFFFFF"/>
                </a:solidFill>
                <a:effectLst/>
                <a:latin typeface="Arial"/>
                <a:cs typeface="Arial"/>
              </a:rPr>
              <a:t>!</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379</a:t>
            </a:r>
          </a:p>
        </p:txBody>
      </p:sp>
      <p:pic>
        <p:nvPicPr>
          <p:cNvPr id="3" name="Picture 2"/>
          <p:cNvPicPr>
            <a:picLocks noChangeAspect="1"/>
          </p:cNvPicPr>
          <p:nvPr/>
        </p:nvPicPr>
        <p:blipFill>
          <a:blip r:embed="rId3"/>
          <a:stretch>
            <a:fillRect/>
          </a:stretch>
        </p:blipFill>
        <p:spPr>
          <a:xfrm>
            <a:off x="1403648" y="116632"/>
            <a:ext cx="6350000" cy="5080000"/>
          </a:xfrm>
          <a:prstGeom prst="rect">
            <a:avLst/>
          </a:prstGeom>
        </p:spPr>
      </p:pic>
    </p:spTree>
    <p:extLst>
      <p:ext uri="{BB962C8B-B14F-4D97-AF65-F5344CB8AC3E}">
        <p14:creationId xmlns:p14="http://schemas.microsoft.com/office/powerpoint/2010/main" val="2315719920"/>
      </p:ext>
    </p:extLst>
  </p:cSld>
  <p:clrMapOvr>
    <a:masterClrMapping/>
  </p:clrMapOvr>
  <p:transition spd="med">
    <p:randomBar dir="ver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3568" y="476672"/>
            <a:ext cx="7968885" cy="5976664"/>
          </a:xfrm>
          <a:prstGeom prst="rect">
            <a:avLst/>
          </a:prstGeom>
        </p:spPr>
      </p:pic>
      <p:sp>
        <p:nvSpPr>
          <p:cNvPr id="445442" name="Rectangle 2"/>
          <p:cNvSpPr>
            <a:spLocks noGrp="1" noChangeArrowheads="1"/>
          </p:cNvSpPr>
          <p:nvPr>
            <p:ph type="title"/>
          </p:nvPr>
        </p:nvSpPr>
        <p:spPr>
          <a:xfrm>
            <a:off x="467544" y="4797152"/>
            <a:ext cx="7992888" cy="1656184"/>
          </a:xfrm>
          <a:solidFill>
            <a:schemeClr val="tx1"/>
          </a:solidFill>
          <a:ln>
            <a:noFill/>
          </a:ln>
        </p:spPr>
        <p:txBody>
          <a:bodyPr/>
          <a:lstStyle/>
          <a:p>
            <a:pPr eaLnBrk="1" hangingPunct="1">
              <a:defRPr/>
            </a:pPr>
            <a:r>
              <a:rPr lang="en-US" sz="5400" b="1" dirty="0">
                <a:solidFill>
                  <a:schemeClr val="bg1"/>
                </a:solidFill>
                <a:effectLst/>
                <a:latin typeface="Arial"/>
                <a:cs typeface="Arial"/>
              </a:rPr>
              <a:t>河马的尾巴也不像</a:t>
            </a:r>
            <a:r>
              <a:rPr lang="zh-CN" altLang="en-US" sz="5400" b="1" dirty="0">
                <a:solidFill>
                  <a:schemeClr val="bg1"/>
                </a:solidFill>
                <a:latin typeface="Arial"/>
                <a:cs typeface="Arial"/>
              </a:rPr>
              <a:t>香柏树</a:t>
            </a:r>
            <a:r>
              <a:rPr lang="en-US" sz="5400" b="1" dirty="0">
                <a:solidFill>
                  <a:schemeClr val="bg1"/>
                </a:solidFill>
                <a:effectLst/>
                <a:latin typeface="Arial"/>
                <a:cs typeface="Arial"/>
              </a:rPr>
              <a:t>!</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379</a:t>
            </a:r>
          </a:p>
        </p:txBody>
      </p:sp>
    </p:spTree>
    <p:extLst>
      <p:ext uri="{BB962C8B-B14F-4D97-AF65-F5344CB8AC3E}">
        <p14:creationId xmlns:p14="http://schemas.microsoft.com/office/powerpoint/2010/main" val="1597335222"/>
      </p:ext>
    </p:extLst>
  </p:cSld>
  <p:clrMapOvr>
    <a:masterClrMapping/>
  </p:clrMapOvr>
  <p:transition spd="med">
    <p:randomBar dir="vert"/>
  </p:transition>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rgbClr val="000A0D"/>
        </a:solidFill>
        <a:effectLst/>
      </p:bgPr>
    </p:bg>
    <p:spTree>
      <p:nvGrpSpPr>
        <p:cNvPr id="1" name=""/>
        <p:cNvGrpSpPr/>
        <p:nvPr/>
      </p:nvGrpSpPr>
      <p:grpSpPr>
        <a:xfrm>
          <a:off x="0" y="0"/>
          <a:ext cx="0" cy="0"/>
          <a:chOff x="0" y="0"/>
          <a:chExt cx="0" cy="0"/>
        </a:xfrm>
      </p:grpSpPr>
      <p:grpSp>
        <p:nvGrpSpPr>
          <p:cNvPr id="185345" name="Group 185344"/>
          <p:cNvGrpSpPr/>
          <p:nvPr/>
        </p:nvGrpSpPr>
        <p:grpSpPr>
          <a:xfrm>
            <a:off x="0" y="-41275"/>
            <a:ext cx="5486400" cy="6899275"/>
            <a:chOff x="0" y="-41275"/>
            <a:chExt cx="5486400" cy="6899275"/>
          </a:xfrm>
        </p:grpSpPr>
        <p:grpSp>
          <p:nvGrpSpPr>
            <p:cNvPr id="22" name="Group 21"/>
            <p:cNvGrpSpPr/>
            <p:nvPr/>
          </p:nvGrpSpPr>
          <p:grpSpPr>
            <a:xfrm>
              <a:off x="0" y="-41275"/>
              <a:ext cx="5486400" cy="6899275"/>
              <a:chOff x="0" y="-41275"/>
              <a:chExt cx="5486400" cy="6899275"/>
            </a:xfrm>
          </p:grpSpPr>
          <p:pic>
            <p:nvPicPr>
              <p:cNvPr id="185348" name="Picture 6" descr="BehemothCWpg13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275"/>
                <a:ext cx="54864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 name="Group 17"/>
              <p:cNvGrpSpPr/>
              <p:nvPr/>
            </p:nvGrpSpPr>
            <p:grpSpPr>
              <a:xfrm>
                <a:off x="107504" y="404664"/>
                <a:ext cx="5328592" cy="4320480"/>
                <a:chOff x="107504" y="404664"/>
                <a:chExt cx="5328592" cy="4320480"/>
              </a:xfrm>
            </p:grpSpPr>
            <p:sp>
              <p:nvSpPr>
                <p:cNvPr id="14" name="Rectangle 13"/>
                <p:cNvSpPr/>
                <p:nvPr/>
              </p:nvSpPr>
              <p:spPr bwMode="auto">
                <a:xfrm>
                  <a:off x="3275856" y="404664"/>
                  <a:ext cx="864096" cy="28803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sp>
              <p:nvSpPr>
                <p:cNvPr id="2" name="Rectangle 1"/>
                <p:cNvSpPr/>
                <p:nvPr/>
              </p:nvSpPr>
              <p:spPr bwMode="auto">
                <a:xfrm>
                  <a:off x="107504" y="404664"/>
                  <a:ext cx="2520280" cy="136815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sp>
              <p:nvSpPr>
                <p:cNvPr id="11" name="Rectangle 10"/>
                <p:cNvSpPr/>
                <p:nvPr/>
              </p:nvSpPr>
              <p:spPr bwMode="auto">
                <a:xfrm>
                  <a:off x="107504" y="1772816"/>
                  <a:ext cx="648072" cy="144016"/>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sp>
              <p:nvSpPr>
                <p:cNvPr id="12" name="Rectangle 11"/>
                <p:cNvSpPr/>
                <p:nvPr/>
              </p:nvSpPr>
              <p:spPr bwMode="auto">
                <a:xfrm>
                  <a:off x="1619672" y="1772816"/>
                  <a:ext cx="1008112" cy="288016"/>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sp>
              <p:nvSpPr>
                <p:cNvPr id="13" name="Rectangle 12"/>
                <p:cNvSpPr/>
                <p:nvPr/>
              </p:nvSpPr>
              <p:spPr bwMode="auto">
                <a:xfrm>
                  <a:off x="107504" y="3717032"/>
                  <a:ext cx="2124223" cy="792071"/>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sp>
              <p:nvSpPr>
                <p:cNvPr id="15" name="Rectangle 14"/>
                <p:cNvSpPr/>
                <p:nvPr/>
              </p:nvSpPr>
              <p:spPr bwMode="auto">
                <a:xfrm>
                  <a:off x="3347864" y="620688"/>
                  <a:ext cx="648072" cy="144016"/>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sp>
              <p:nvSpPr>
                <p:cNvPr id="16" name="Rectangle 15"/>
                <p:cNvSpPr/>
                <p:nvPr/>
              </p:nvSpPr>
              <p:spPr bwMode="auto">
                <a:xfrm>
                  <a:off x="4860032" y="4365104"/>
                  <a:ext cx="576064" cy="28803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sp>
              <p:nvSpPr>
                <p:cNvPr id="20" name="Rectangle 19"/>
                <p:cNvSpPr/>
                <p:nvPr/>
              </p:nvSpPr>
              <p:spPr bwMode="auto">
                <a:xfrm>
                  <a:off x="4499992" y="2996952"/>
                  <a:ext cx="864096" cy="288016"/>
                </a:xfrm>
                <a:prstGeom prst="rect">
                  <a:avLst/>
                </a:prstGeom>
                <a:solidFill>
                  <a:srgbClr val="DDDDDD"/>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sp>
              <p:nvSpPr>
                <p:cNvPr id="17" name="Rectangle 16"/>
                <p:cNvSpPr/>
                <p:nvPr/>
              </p:nvSpPr>
              <p:spPr bwMode="auto">
                <a:xfrm>
                  <a:off x="4644008" y="4581128"/>
                  <a:ext cx="720080" cy="144016"/>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grpSp>
          <p:sp>
            <p:nvSpPr>
              <p:cNvPr id="21" name="Isosceles Triangle 20"/>
              <p:cNvSpPr/>
              <p:nvPr/>
            </p:nvSpPr>
            <p:spPr bwMode="auto">
              <a:xfrm>
                <a:off x="4644008" y="4293096"/>
                <a:ext cx="324544" cy="360040"/>
              </a:xfrm>
              <a:prstGeom prst="triangle">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grpSp>
        <p:cxnSp>
          <p:nvCxnSpPr>
            <p:cNvPr id="28" name="Straight Connector 27"/>
            <p:cNvCxnSpPr/>
            <p:nvPr/>
          </p:nvCxnSpPr>
          <p:spPr bwMode="auto">
            <a:xfrm>
              <a:off x="5436096" y="3645024"/>
              <a:ext cx="0" cy="3096344"/>
            </a:xfrm>
            <a:prstGeom prst="line">
              <a:avLst/>
            </a:prstGeom>
            <a:noFill/>
            <a:ln w="38100" cap="sq" cmpd="sng" algn="ctr">
              <a:solidFill>
                <a:schemeClr val="tx1"/>
              </a:solidFill>
              <a:prstDash val="solid"/>
              <a:round/>
              <a:headEnd type="none" w="med" len="med"/>
              <a:tailEnd type="none" w="med" len="med"/>
            </a:ln>
            <a:effectLst/>
          </p:spPr>
        </p:cxnSp>
      </p:grpSp>
      <p:sp>
        <p:nvSpPr>
          <p:cNvPr id="185347" name="Rectangle 12"/>
          <p:cNvSpPr>
            <a:spLocks noChangeArrowheads="1"/>
          </p:cNvSpPr>
          <p:nvPr/>
        </p:nvSpPr>
        <p:spPr bwMode="auto">
          <a:xfrm>
            <a:off x="5867400" y="3284984"/>
            <a:ext cx="2819400" cy="982216"/>
          </a:xfrm>
          <a:prstGeom prst="rect">
            <a:avLst/>
          </a:prstGeom>
          <a:solidFill>
            <a:srgbClr val="800000"/>
          </a:solidFill>
          <a:ln w="9525">
            <a:solidFill>
              <a:schemeClr val="tx1"/>
            </a:solidFill>
            <a:miter lim="800000"/>
            <a:headEnd/>
            <a:tailEnd/>
          </a:ln>
        </p:spPr>
        <p:txBody>
          <a:bodyPr lIns="92075" tIns="46038" rIns="92075" bIns="46038" anchor="ctr"/>
          <a:lstStyle/>
          <a:p>
            <a:pPr algn="ctr">
              <a:lnSpc>
                <a:spcPct val="100000"/>
              </a:lnSpc>
            </a:pPr>
            <a:r>
              <a:rPr lang="zh-CN" altLang="en-US" sz="2800" dirty="0">
                <a:solidFill>
                  <a:srgbClr val="FFFFFF"/>
                </a:solidFill>
                <a:latin typeface="ＭＳ Ｐゴシック"/>
                <a:ea typeface="ＭＳ Ｐゴシック"/>
                <a:cs typeface="ＭＳ Ｐゴシック"/>
              </a:rPr>
              <a:t>约伯记</a:t>
            </a:r>
            <a:r>
              <a:rPr lang="en-US" altLang="zh-CN" sz="2800" dirty="0">
                <a:solidFill>
                  <a:srgbClr val="FFFFFF"/>
                </a:solidFill>
                <a:latin typeface="Arial Black" charset="0"/>
                <a:ea typeface="宋体" charset="0"/>
                <a:cs typeface="宋体" charset="0"/>
              </a:rPr>
              <a:t> 40:15-17</a:t>
            </a:r>
            <a:endParaRPr lang="en-US" altLang="zh-CN" sz="2800" b="0" dirty="0">
              <a:solidFill>
                <a:srgbClr val="FFFFFF"/>
              </a:solidFill>
              <a:latin typeface="Arial Black" charset="0"/>
              <a:ea typeface="宋体" charset="0"/>
              <a:cs typeface="宋体" charset="0"/>
            </a:endParaRPr>
          </a:p>
        </p:txBody>
      </p:sp>
      <p:sp>
        <p:nvSpPr>
          <p:cNvPr id="185350" name="Rectangle 3"/>
          <p:cNvSpPr>
            <a:spLocks noGrp="1" noChangeArrowheads="1"/>
          </p:cNvSpPr>
          <p:nvPr>
            <p:ph type="title"/>
          </p:nvPr>
        </p:nvSpPr>
        <p:spPr>
          <a:xfrm>
            <a:off x="5652120" y="762000"/>
            <a:ext cx="3491880" cy="2286000"/>
          </a:xfrm>
          <a:solidFill>
            <a:srgbClr val="800000"/>
          </a:solidFill>
          <a:ln>
            <a:solidFill>
              <a:schemeClr val="tx1"/>
            </a:solidFill>
            <a:miter lim="800000"/>
            <a:headEnd/>
            <a:tailEnd/>
          </a:ln>
        </p:spPr>
        <p:txBody>
          <a:bodyPr/>
          <a:lstStyle/>
          <a:p>
            <a:pPr eaLnBrk="1" hangingPunct="1"/>
            <a:r>
              <a:rPr lang="zh-CN" altLang="en-US" sz="4000" b="1" dirty="0">
                <a:solidFill>
                  <a:srgbClr val="FFFFFF"/>
                </a:solidFill>
                <a:latin typeface="ＭＳ Ｐゴシック"/>
                <a:ea typeface="ＭＳ Ｐゴシック"/>
                <a:cs typeface="ＭＳ Ｐゴシック"/>
              </a:rPr>
              <a:t>河马是什么</a:t>
            </a:r>
            <a:r>
              <a:rPr lang="en-US" altLang="zh-CN" sz="4000" b="1" dirty="0">
                <a:solidFill>
                  <a:srgbClr val="FFFFFF"/>
                </a:solidFill>
                <a:latin typeface="Arial Black" charset="0"/>
                <a:ea typeface="宋体" charset="0"/>
                <a:cs typeface="宋体" charset="0"/>
              </a:rPr>
              <a:t>?</a:t>
            </a:r>
            <a:endParaRPr lang="en-US" sz="4000" dirty="0">
              <a:solidFill>
                <a:srgbClr val="FFFFFF"/>
              </a:solidFill>
              <a:latin typeface="Arial Black" charset="0"/>
              <a:ea typeface="宋体" charset="0"/>
              <a:cs typeface="宋体" charset="0"/>
            </a:endParaRPr>
          </a:p>
        </p:txBody>
      </p:sp>
      <p:sp>
        <p:nvSpPr>
          <p:cNvPr id="185353" name="Text Box 2"/>
          <p:cNvSpPr txBox="1">
            <a:spLocks noChangeArrowheads="1"/>
          </p:cNvSpPr>
          <p:nvPr/>
        </p:nvSpPr>
        <p:spPr bwMode="auto">
          <a:xfrm>
            <a:off x="8233883" y="24791"/>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dirty="0">
                <a:solidFill>
                  <a:srgbClr val="FFFFFF"/>
                </a:solidFill>
                <a:latin typeface="Arial" charset="0"/>
                <a:cs typeface="Arial" charset="0"/>
              </a:rPr>
              <a:t>369</a:t>
            </a:r>
          </a:p>
        </p:txBody>
      </p:sp>
      <p:cxnSp>
        <p:nvCxnSpPr>
          <p:cNvPr id="4" name="Straight Connector 3"/>
          <p:cNvCxnSpPr/>
          <p:nvPr/>
        </p:nvCxnSpPr>
        <p:spPr bwMode="auto">
          <a:xfrm>
            <a:off x="5436096" y="4077072"/>
            <a:ext cx="0" cy="864096"/>
          </a:xfrm>
          <a:prstGeom prst="line">
            <a:avLst/>
          </a:prstGeom>
          <a:noFill/>
          <a:ln w="28575" cap="sq" cmpd="sng" algn="ctr">
            <a:solidFill>
              <a:schemeClr val="tx1"/>
            </a:solidFill>
            <a:prstDash val="solid"/>
            <a:round/>
            <a:headEnd type="none" w="med" len="med"/>
            <a:tailEnd type="none" w="med" len="med"/>
          </a:ln>
          <a:effectLst/>
        </p:spPr>
      </p:cxnSp>
      <p:sp>
        <p:nvSpPr>
          <p:cNvPr id="7" name="TextBox 6"/>
          <p:cNvSpPr txBox="1"/>
          <p:nvPr/>
        </p:nvSpPr>
        <p:spPr>
          <a:xfrm>
            <a:off x="107504" y="420457"/>
            <a:ext cx="2520280" cy="1479379"/>
          </a:xfrm>
          <a:prstGeom prst="rect">
            <a:avLst/>
          </a:prstGeom>
          <a:noFill/>
        </p:spPr>
        <p:txBody>
          <a:bodyPr wrap="square" rtlCol="0">
            <a:spAutoFit/>
          </a:bodyPr>
          <a:lstStyle/>
          <a:p>
            <a:r>
              <a:rPr lang="zh-TW" altLang="en-US" sz="1600" b="0" dirty="0"/>
              <a:t>你看看河马吧，我造牠像造你一样，牠吃草如牛一般。  你看，牠的力量在腰间，牠的能力在肚腹的肌肉上， </a:t>
            </a:r>
            <a:r>
              <a:rPr lang="en-US" altLang="zh-TW" sz="1600" b="0" dirty="0"/>
              <a:t>17</a:t>
            </a:r>
            <a:r>
              <a:rPr lang="zh-TW" altLang="en-US" sz="1600" b="0" dirty="0"/>
              <a:t>   牠挺直尾巴硬如香柏树，牠大腿的筋虬结在一起</a:t>
            </a:r>
            <a:endParaRPr lang="en-US" sz="1600" dirty="0">
              <a:latin typeface="Arial"/>
              <a:cs typeface="Arial"/>
            </a:endParaRPr>
          </a:p>
        </p:txBody>
      </p:sp>
      <p:sp>
        <p:nvSpPr>
          <p:cNvPr id="24" name="TextBox 23"/>
          <p:cNvSpPr txBox="1"/>
          <p:nvPr/>
        </p:nvSpPr>
        <p:spPr>
          <a:xfrm>
            <a:off x="1043608" y="1844824"/>
            <a:ext cx="1548680" cy="246221"/>
          </a:xfrm>
          <a:prstGeom prst="rect">
            <a:avLst/>
          </a:prstGeom>
          <a:noFill/>
        </p:spPr>
        <p:txBody>
          <a:bodyPr wrap="square" rtlCol="0">
            <a:spAutoFit/>
          </a:bodyPr>
          <a:lstStyle/>
          <a:p>
            <a:pPr algn="r"/>
            <a:r>
              <a:rPr lang="zh-TW" altLang="en-US" sz="1200" dirty="0">
                <a:latin typeface="Arial"/>
                <a:cs typeface="Arial"/>
              </a:rPr>
              <a:t>约伯记 </a:t>
            </a:r>
            <a:r>
              <a:rPr lang="en-SG" sz="1200" dirty="0">
                <a:latin typeface="Arial"/>
                <a:cs typeface="Arial"/>
              </a:rPr>
              <a:t>40:15-17</a:t>
            </a:r>
            <a:endParaRPr lang="en-US" sz="1200" dirty="0">
              <a:latin typeface="Arial"/>
              <a:cs typeface="Arial"/>
            </a:endParaRPr>
          </a:p>
        </p:txBody>
      </p:sp>
      <p:sp>
        <p:nvSpPr>
          <p:cNvPr id="25" name="TextBox 24"/>
          <p:cNvSpPr txBox="1"/>
          <p:nvPr/>
        </p:nvSpPr>
        <p:spPr>
          <a:xfrm>
            <a:off x="3203848" y="404664"/>
            <a:ext cx="864096" cy="461665"/>
          </a:xfrm>
          <a:prstGeom prst="rect">
            <a:avLst/>
          </a:prstGeom>
          <a:noFill/>
        </p:spPr>
        <p:txBody>
          <a:bodyPr wrap="square" rtlCol="0">
            <a:spAutoFit/>
          </a:bodyPr>
          <a:lstStyle/>
          <a:p>
            <a:pPr algn="ctr">
              <a:lnSpc>
                <a:spcPct val="100000"/>
              </a:lnSpc>
            </a:pPr>
            <a:r>
              <a:rPr lang="zh-CN" altLang="en-US" sz="1200" dirty="0"/>
              <a:t>尾巴如香柏树</a:t>
            </a:r>
            <a:endParaRPr lang="en-US" altLang="zh-CN" sz="1200" b="0" dirty="0">
              <a:latin typeface="Arial Black" charset="0"/>
              <a:ea typeface="宋体" charset="0"/>
              <a:cs typeface="宋体" charset="0"/>
            </a:endParaRPr>
          </a:p>
        </p:txBody>
      </p:sp>
      <p:sp>
        <p:nvSpPr>
          <p:cNvPr id="26" name="TextBox 25"/>
          <p:cNvSpPr txBox="1"/>
          <p:nvPr/>
        </p:nvSpPr>
        <p:spPr>
          <a:xfrm>
            <a:off x="4644008" y="4403198"/>
            <a:ext cx="792088" cy="461665"/>
          </a:xfrm>
          <a:prstGeom prst="rect">
            <a:avLst/>
          </a:prstGeom>
          <a:noFill/>
        </p:spPr>
        <p:txBody>
          <a:bodyPr wrap="square" rtlCol="0">
            <a:spAutoFit/>
          </a:bodyPr>
          <a:lstStyle/>
          <a:p>
            <a:pPr algn="ctr">
              <a:lnSpc>
                <a:spcPct val="100000"/>
              </a:lnSpc>
            </a:pPr>
            <a:r>
              <a:rPr lang="zh-CN" altLang="en-US" sz="1200" dirty="0"/>
              <a:t>尾巴如香柏树</a:t>
            </a:r>
            <a:endParaRPr lang="en-US" altLang="zh-CN" sz="1200" b="0" dirty="0">
              <a:latin typeface="Arial Black" charset="0"/>
              <a:ea typeface="宋体" charset="0"/>
              <a:cs typeface="宋体" charset="0"/>
            </a:endParaRPr>
          </a:p>
        </p:txBody>
      </p:sp>
      <p:sp>
        <p:nvSpPr>
          <p:cNvPr id="29" name="TextBox 28"/>
          <p:cNvSpPr txBox="1"/>
          <p:nvPr/>
        </p:nvSpPr>
        <p:spPr>
          <a:xfrm>
            <a:off x="107504" y="3817649"/>
            <a:ext cx="2160240" cy="486287"/>
          </a:xfrm>
          <a:prstGeom prst="rect">
            <a:avLst/>
          </a:prstGeom>
          <a:noFill/>
        </p:spPr>
        <p:txBody>
          <a:bodyPr wrap="square" rtlCol="0">
            <a:spAutoFit/>
          </a:bodyPr>
          <a:lstStyle/>
          <a:p>
            <a:r>
              <a:rPr lang="zh-TW" altLang="en-US" sz="1600" dirty="0">
                <a:latin typeface="Arial"/>
                <a:cs typeface="Arial"/>
              </a:rPr>
              <a:t>脚注：巨兽</a:t>
            </a:r>
            <a:r>
              <a:rPr lang="en-US" altLang="zh-TW" sz="1600" dirty="0">
                <a:latin typeface="Arial"/>
                <a:cs typeface="Arial"/>
              </a:rPr>
              <a:t>/</a:t>
            </a:r>
            <a:r>
              <a:rPr lang="zh-TW" altLang="en-US" sz="1600" dirty="0">
                <a:latin typeface="Arial"/>
                <a:cs typeface="Arial"/>
              </a:rPr>
              <a:t>河马（</a:t>
            </a:r>
            <a:r>
              <a:rPr lang="zh-CN" altLang="en-US" sz="1600" dirty="0">
                <a:latin typeface="Arial"/>
                <a:cs typeface="Arial"/>
              </a:rPr>
              <a:t>河马</a:t>
            </a:r>
            <a:r>
              <a:rPr lang="zh-TW" altLang="en-US" sz="1600" dirty="0">
                <a:latin typeface="Arial"/>
                <a:cs typeface="Arial"/>
              </a:rPr>
              <a:t>） 有可能是大象或河马</a:t>
            </a:r>
          </a:p>
        </p:txBody>
      </p:sp>
      <p:sp>
        <p:nvSpPr>
          <p:cNvPr id="30" name="TextBox 29"/>
          <p:cNvSpPr txBox="1"/>
          <p:nvPr/>
        </p:nvSpPr>
        <p:spPr>
          <a:xfrm>
            <a:off x="4427984" y="3068960"/>
            <a:ext cx="1080120" cy="348813"/>
          </a:xfrm>
          <a:prstGeom prst="rect">
            <a:avLst/>
          </a:prstGeom>
          <a:noFill/>
        </p:spPr>
        <p:txBody>
          <a:bodyPr wrap="square" rtlCol="0">
            <a:spAutoFit/>
          </a:bodyPr>
          <a:lstStyle/>
          <a:p>
            <a:pPr algn="ctr"/>
            <a:r>
              <a:rPr lang="en-SG" i="1" dirty="0">
                <a:latin typeface="Arial"/>
                <a:cs typeface="Arial"/>
              </a:rPr>
              <a:t>WOW !</a:t>
            </a:r>
            <a:endParaRPr lang="en-US" i="1" dirty="0">
              <a:latin typeface="Arial"/>
              <a:cs typeface="Arial"/>
            </a:endParaRPr>
          </a:p>
        </p:txBody>
      </p:sp>
      <p:sp>
        <p:nvSpPr>
          <p:cNvPr id="8" name="Rectangle 7"/>
          <p:cNvSpPr>
            <a:spLocks noChangeArrowheads="1"/>
          </p:cNvSpPr>
          <p:nvPr/>
        </p:nvSpPr>
        <p:spPr bwMode="auto">
          <a:xfrm>
            <a:off x="2699792" y="-27384"/>
            <a:ext cx="2895600" cy="3657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b="0"/>
          </a:p>
        </p:txBody>
      </p:sp>
      <p:sp>
        <p:nvSpPr>
          <p:cNvPr id="9" name="Rectangle 8"/>
          <p:cNvSpPr>
            <a:spLocks noChangeArrowheads="1"/>
          </p:cNvSpPr>
          <p:nvPr/>
        </p:nvSpPr>
        <p:spPr bwMode="auto">
          <a:xfrm>
            <a:off x="-36512" y="3527197"/>
            <a:ext cx="2484438" cy="3352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b="0"/>
          </a:p>
        </p:txBody>
      </p:sp>
      <p:sp>
        <p:nvSpPr>
          <p:cNvPr id="10" name="Rectangle 9"/>
          <p:cNvSpPr>
            <a:spLocks noChangeArrowheads="1"/>
          </p:cNvSpPr>
          <p:nvPr/>
        </p:nvSpPr>
        <p:spPr bwMode="auto">
          <a:xfrm>
            <a:off x="2447256" y="3527197"/>
            <a:ext cx="3200400" cy="3352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b="0"/>
          </a:p>
        </p:txBody>
      </p:sp>
    </p:spTree>
    <p:extLst>
      <p:ext uri="{BB962C8B-B14F-4D97-AF65-F5344CB8AC3E}">
        <p14:creationId xmlns:p14="http://schemas.microsoft.com/office/powerpoint/2010/main" val="36175065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584200"/>
            <a:ext cx="9144000" cy="5678412"/>
          </a:xfrm>
          <a:prstGeom prst="rect">
            <a:avLst/>
          </a:prstGeom>
        </p:spPr>
      </p:pic>
      <p:sp>
        <p:nvSpPr>
          <p:cNvPr id="445442" name="Rectangle 2"/>
          <p:cNvSpPr>
            <a:spLocks noGrp="1" noChangeArrowheads="1"/>
          </p:cNvSpPr>
          <p:nvPr>
            <p:ph type="title"/>
          </p:nvPr>
        </p:nvSpPr>
        <p:spPr>
          <a:xfrm>
            <a:off x="323528" y="1124744"/>
            <a:ext cx="4104456" cy="1124744"/>
          </a:xfrm>
          <a:noFill/>
        </p:spPr>
        <p:txBody>
          <a:bodyPr/>
          <a:lstStyle/>
          <a:p>
            <a:pPr>
              <a:lnSpc>
                <a:spcPct val="100000"/>
              </a:lnSpc>
            </a:pPr>
            <a:r>
              <a:rPr lang="zh-CN" altLang="en-US" sz="4000" dirty="0">
                <a:solidFill>
                  <a:schemeClr val="tx1"/>
                </a:solidFill>
              </a:rPr>
              <a:t>尾巴如香柏树</a:t>
            </a:r>
            <a:endParaRPr lang="en-US" altLang="zh-CN" sz="4000" dirty="0">
              <a:solidFill>
                <a:schemeClr val="tx1"/>
              </a:solidFill>
              <a:latin typeface="Arial Black" charset="0"/>
              <a:ea typeface="宋体" charset="0"/>
              <a:cs typeface="宋体" charset="0"/>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379</a:t>
            </a:r>
          </a:p>
        </p:txBody>
      </p:sp>
    </p:spTree>
    <p:extLst>
      <p:ext uri="{BB962C8B-B14F-4D97-AF65-F5344CB8AC3E}">
        <p14:creationId xmlns:p14="http://schemas.microsoft.com/office/powerpoint/2010/main" val="543651313"/>
      </p:ext>
    </p:extLst>
  </p:cSld>
  <p:clrMapOvr>
    <a:masterClrMapping/>
  </p:clrMapOvr>
  <p:transition spd="med">
    <p:randomBar dir="vert"/>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9144000" cy="685800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Parallelogram 3"/>
            <p:cNvSpPr/>
            <p:nvPr/>
          </p:nvSpPr>
          <p:spPr bwMode="auto">
            <a:xfrm rot="1511404">
              <a:off x="3986161" y="1220158"/>
              <a:ext cx="1008112" cy="856045"/>
            </a:xfrm>
            <a:prstGeom prst="parallelogram">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pPr>
              <a:endParaRPr lang="en-US" sz="2400" b="0">
                <a:latin typeface="Arial" charset="0"/>
              </a:endParaRPr>
            </a:p>
          </p:txBody>
        </p:sp>
        <p:sp>
          <p:nvSpPr>
            <p:cNvPr id="5" name="Rectangle 4"/>
            <p:cNvSpPr/>
            <p:nvPr/>
          </p:nvSpPr>
          <p:spPr bwMode="auto">
            <a:xfrm>
              <a:off x="0" y="1340768"/>
              <a:ext cx="4499992" cy="79208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pPr>
              <a:endParaRPr lang="en-US" sz="2400" b="0">
                <a:latin typeface="Arial" charset="0"/>
              </a:endParaRPr>
            </a:p>
          </p:txBody>
        </p:sp>
      </p:grpSp>
      <p:sp>
        <p:nvSpPr>
          <p:cNvPr id="445442" name="Rectangle 2"/>
          <p:cNvSpPr>
            <a:spLocks noGrp="1" noChangeArrowheads="1"/>
          </p:cNvSpPr>
          <p:nvPr>
            <p:ph type="title"/>
          </p:nvPr>
        </p:nvSpPr>
        <p:spPr>
          <a:xfrm>
            <a:off x="323528" y="1124744"/>
            <a:ext cx="4104456" cy="1124744"/>
          </a:xfrm>
          <a:noFill/>
        </p:spPr>
        <p:txBody>
          <a:bodyPr/>
          <a:lstStyle/>
          <a:p>
            <a:pPr>
              <a:lnSpc>
                <a:spcPct val="100000"/>
              </a:lnSpc>
            </a:pPr>
            <a:r>
              <a:rPr lang="zh-CN" altLang="en-US" sz="4000" dirty="0">
                <a:solidFill>
                  <a:schemeClr val="tx1"/>
                </a:solidFill>
              </a:rPr>
              <a:t>尾巴如香柏树</a:t>
            </a:r>
            <a:endParaRPr lang="en-US" altLang="zh-CN" sz="4000" dirty="0">
              <a:solidFill>
                <a:schemeClr val="tx1"/>
              </a:solidFill>
              <a:latin typeface="Arial Black" charset="0"/>
              <a:ea typeface="宋体" charset="0"/>
              <a:cs typeface="宋体" charset="0"/>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379</a:t>
            </a:r>
          </a:p>
        </p:txBody>
      </p:sp>
    </p:spTree>
    <p:extLst>
      <p:ext uri="{BB962C8B-B14F-4D97-AF65-F5344CB8AC3E}">
        <p14:creationId xmlns:p14="http://schemas.microsoft.com/office/powerpoint/2010/main" val="15404437"/>
      </p:ext>
    </p:extLst>
  </p:cSld>
  <p:clrMapOvr>
    <a:masterClrMapping/>
  </p:clrMapOvr>
  <p:transition spd="med">
    <p:randomBar dir="vert"/>
  </p:transition>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7424"/>
            <a:ext cx="9144000" cy="6858000"/>
          </a:xfrm>
          <a:prstGeom prst="rect">
            <a:avLst/>
          </a:prstGeom>
        </p:spPr>
      </p:pic>
      <p:sp>
        <p:nvSpPr>
          <p:cNvPr id="445442" name="Rectangle 2"/>
          <p:cNvSpPr>
            <a:spLocks noGrp="1" noChangeArrowheads="1"/>
          </p:cNvSpPr>
          <p:nvPr>
            <p:ph type="title"/>
          </p:nvPr>
        </p:nvSpPr>
        <p:spPr>
          <a:xfrm>
            <a:off x="-36512" y="1035496"/>
            <a:ext cx="6048672" cy="1124744"/>
          </a:xfrm>
          <a:solidFill>
            <a:srgbClr val="FFFFFF"/>
          </a:solidFill>
        </p:spPr>
        <p:txBody>
          <a:bodyPr/>
          <a:lstStyle/>
          <a:p>
            <a:pPr>
              <a:lnSpc>
                <a:spcPct val="100000"/>
              </a:lnSpc>
            </a:pPr>
            <a:r>
              <a:rPr lang="zh-CN" altLang="en-US" sz="4000" dirty="0">
                <a:solidFill>
                  <a:schemeClr val="tx1"/>
                </a:solidFill>
              </a:rPr>
              <a:t>这看起更像</a:t>
            </a:r>
            <a:br>
              <a:rPr lang="en-US" altLang="zh-CN" sz="4000" dirty="0">
                <a:solidFill>
                  <a:schemeClr val="tx1"/>
                </a:solidFill>
              </a:rPr>
            </a:br>
            <a:r>
              <a:rPr lang="zh-CN" altLang="en-US" sz="4000" dirty="0">
                <a:solidFill>
                  <a:schemeClr val="tx1"/>
                </a:solidFill>
              </a:rPr>
              <a:t>尾巴如香柏树</a:t>
            </a:r>
            <a:r>
              <a:rPr lang="en-US" altLang="zh-CN" sz="4000" dirty="0">
                <a:solidFill>
                  <a:schemeClr val="tx1"/>
                </a:solidFill>
              </a:rPr>
              <a:t> !</a:t>
            </a:r>
            <a:endParaRPr lang="en-US" altLang="zh-CN" sz="4000" dirty="0">
              <a:solidFill>
                <a:schemeClr val="tx1"/>
              </a:solidFill>
              <a:latin typeface="Arial Black" charset="0"/>
              <a:ea typeface="宋体" charset="0"/>
              <a:cs typeface="宋体" charset="0"/>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dirty="0">
                <a:latin typeface="Arial" charset="0"/>
                <a:cs typeface="Arial" charset="0"/>
              </a:rPr>
              <a:t>379</a:t>
            </a:r>
          </a:p>
        </p:txBody>
      </p:sp>
    </p:spTree>
    <p:extLst>
      <p:ext uri="{BB962C8B-B14F-4D97-AF65-F5344CB8AC3E}">
        <p14:creationId xmlns:p14="http://schemas.microsoft.com/office/powerpoint/2010/main" val="4253351431"/>
      </p:ext>
    </p:extLst>
  </p:cSld>
  <p:clrMapOvr>
    <a:masterClrMapping/>
  </p:clrMapOvr>
  <p:transition spd="med">
    <p:randomBar dir="vert"/>
  </p:transition>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bwMode="auto">
          <a:xfrm>
            <a:off x="1259632" y="1628800"/>
            <a:ext cx="7920880" cy="5328592"/>
          </a:xfrm>
          <a:prstGeom prst="rect">
            <a:avLst/>
          </a:prstGeom>
          <a:solidFill>
            <a:schemeClr val="tx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0">
              <a:latin typeface="Arial Narrow" pitchFamily="-105" charset="0"/>
              <a:ea typeface="Times New Roman" pitchFamily="-105" charset="0"/>
              <a:cs typeface="Times New Roman" pitchFamily="-105" charset="0"/>
            </a:endParaRPr>
          </a:p>
        </p:txBody>
      </p:sp>
      <p:pic>
        <p:nvPicPr>
          <p:cNvPr id="4" name="Picture 3"/>
          <p:cNvPicPr>
            <a:picLocks noChangeAspect="1"/>
          </p:cNvPicPr>
          <p:nvPr/>
        </p:nvPicPr>
        <p:blipFill>
          <a:blip r:embed="rId2"/>
          <a:stretch>
            <a:fillRect/>
          </a:stretch>
        </p:blipFill>
        <p:spPr>
          <a:xfrm>
            <a:off x="2048321" y="2961655"/>
            <a:ext cx="7095679" cy="3888432"/>
          </a:xfrm>
          <a:prstGeom prst="rect">
            <a:avLst/>
          </a:prstGeom>
        </p:spPr>
      </p:pic>
      <p:grpSp>
        <p:nvGrpSpPr>
          <p:cNvPr id="189448" name="Group 57"/>
          <p:cNvGrpSpPr>
            <a:grpSpLocks/>
          </p:cNvGrpSpPr>
          <p:nvPr/>
        </p:nvGrpSpPr>
        <p:grpSpPr bwMode="auto">
          <a:xfrm>
            <a:off x="1295400" y="1314450"/>
            <a:ext cx="3538538" cy="361950"/>
            <a:chOff x="846" y="0"/>
            <a:chExt cx="1442" cy="451"/>
          </a:xfrm>
        </p:grpSpPr>
        <p:sp>
          <p:nvSpPr>
            <p:cNvPr id="189464"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9465" name="Group 55"/>
            <p:cNvGrpSpPr>
              <a:grpSpLocks/>
            </p:cNvGrpSpPr>
            <p:nvPr/>
          </p:nvGrpSpPr>
          <p:grpSpPr bwMode="auto">
            <a:xfrm>
              <a:off x="846" y="0"/>
              <a:ext cx="1442" cy="451"/>
              <a:chOff x="846" y="0"/>
              <a:chExt cx="1442" cy="451"/>
            </a:xfrm>
          </p:grpSpPr>
          <p:sp>
            <p:nvSpPr>
              <p:cNvPr id="189466"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优点</a:t>
                </a:r>
                <a:endParaRPr lang="en-US" sz="2400" dirty="0"/>
              </a:p>
            </p:txBody>
          </p:sp>
          <p:sp>
            <p:nvSpPr>
              <p:cNvPr id="189467"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89449" name="Group 61"/>
          <p:cNvGrpSpPr>
            <a:grpSpLocks/>
          </p:cNvGrpSpPr>
          <p:nvPr/>
        </p:nvGrpSpPr>
        <p:grpSpPr bwMode="auto">
          <a:xfrm>
            <a:off x="4833939" y="1314450"/>
            <a:ext cx="4310064" cy="361950"/>
            <a:chOff x="2288" y="0"/>
            <a:chExt cx="1756" cy="451"/>
          </a:xfrm>
        </p:grpSpPr>
        <p:sp>
          <p:nvSpPr>
            <p:cNvPr id="189460"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9461" name="Group 59"/>
            <p:cNvGrpSpPr>
              <a:grpSpLocks/>
            </p:cNvGrpSpPr>
            <p:nvPr/>
          </p:nvGrpSpPr>
          <p:grpSpPr bwMode="auto">
            <a:xfrm>
              <a:off x="2288" y="0"/>
              <a:ext cx="1756" cy="451"/>
              <a:chOff x="2288" y="0"/>
              <a:chExt cx="1756" cy="451"/>
            </a:xfrm>
          </p:grpSpPr>
          <p:sp>
            <p:nvSpPr>
              <p:cNvPr id="189462"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缺点</a:t>
                </a:r>
                <a:endParaRPr lang="en-US" sz="2400" dirty="0"/>
              </a:p>
            </p:txBody>
          </p:sp>
          <p:sp>
            <p:nvSpPr>
              <p:cNvPr id="189463"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89452" name="Group 65"/>
          <p:cNvGrpSpPr>
            <a:grpSpLocks/>
          </p:cNvGrpSpPr>
          <p:nvPr/>
        </p:nvGrpSpPr>
        <p:grpSpPr bwMode="auto">
          <a:xfrm>
            <a:off x="9525" y="1676400"/>
            <a:ext cx="1285875" cy="5214940"/>
            <a:chOff x="0" y="451"/>
            <a:chExt cx="846" cy="1937"/>
          </a:xfrm>
        </p:grpSpPr>
        <p:sp>
          <p:nvSpPr>
            <p:cNvPr id="189456" name="Rectangle 64"/>
            <p:cNvSpPr>
              <a:spLocks noChangeArrowheads="1"/>
            </p:cNvSpPr>
            <p:nvPr/>
          </p:nvSpPr>
          <p:spPr bwMode="auto">
            <a:xfrm>
              <a:off x="0" y="945"/>
              <a:ext cx="846" cy="1443"/>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9457" name="Group 63"/>
            <p:cNvGrpSpPr>
              <a:grpSpLocks/>
            </p:cNvGrpSpPr>
            <p:nvPr/>
          </p:nvGrpSpPr>
          <p:grpSpPr bwMode="auto">
            <a:xfrm>
              <a:off x="0" y="451"/>
              <a:ext cx="846" cy="1922"/>
              <a:chOff x="0" y="451"/>
              <a:chExt cx="846" cy="1922"/>
            </a:xfrm>
          </p:grpSpPr>
          <p:sp>
            <p:nvSpPr>
              <p:cNvPr id="189458" name="Rectangle 48"/>
              <p:cNvSpPr>
                <a:spLocks noChangeArrowheads="1"/>
              </p:cNvSpPr>
              <p:nvPr/>
            </p:nvSpPr>
            <p:spPr bwMode="auto">
              <a:xfrm>
                <a:off x="32" y="915"/>
                <a:ext cx="782" cy="1458"/>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algn="ctr">
                  <a:lnSpc>
                    <a:spcPct val="100000"/>
                  </a:lnSpc>
                </a:pPr>
                <a:r>
                  <a:rPr lang="en-US" sz="2400" i="1" dirty="0"/>
                  <a:t> </a:t>
                </a:r>
                <a:r>
                  <a:rPr lang="zh-CN" altLang="en-US" sz="2400" i="1" dirty="0"/>
                  <a:t>食草</a:t>
                </a:r>
                <a:endParaRPr lang="en-US" altLang="zh-CN" sz="2400" i="1" dirty="0"/>
              </a:p>
              <a:p>
                <a:pPr algn="ctr">
                  <a:lnSpc>
                    <a:spcPct val="100000"/>
                  </a:lnSpc>
                </a:pPr>
                <a:r>
                  <a:rPr lang="zh-CN" altLang="en-US" sz="2400" i="1" dirty="0"/>
                  <a:t>恐龙</a:t>
                </a:r>
                <a:endParaRPr lang="en-US" sz="2400" dirty="0"/>
              </a:p>
            </p:txBody>
          </p:sp>
          <p:sp>
            <p:nvSpPr>
              <p:cNvPr id="189459" name="Rectangle 62"/>
              <p:cNvSpPr>
                <a:spLocks noChangeArrowheads="1"/>
              </p:cNvSpPr>
              <p:nvPr/>
            </p:nvSpPr>
            <p:spPr bwMode="auto">
              <a:xfrm>
                <a:off x="0" y="451"/>
                <a:ext cx="846"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sp>
        <p:nvSpPr>
          <p:cNvPr id="189454" name="Rectangle 49"/>
          <p:cNvSpPr>
            <a:spLocks noChangeArrowheads="1"/>
          </p:cNvSpPr>
          <p:nvPr/>
        </p:nvSpPr>
        <p:spPr bwMode="auto">
          <a:xfrm>
            <a:off x="1763688" y="1988840"/>
            <a:ext cx="7380312" cy="100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gn="r">
              <a:lnSpc>
                <a:spcPct val="100000"/>
              </a:lnSpc>
              <a:buFont typeface="Wingdings" charset="0"/>
              <a:buChar char="Ø"/>
            </a:pPr>
            <a:r>
              <a:rPr lang="en-US" sz="2800" dirty="0">
                <a:solidFill>
                  <a:srgbClr val="FFFFFF"/>
                </a:solidFill>
                <a:effectLst>
                  <a:glow rad="228600">
                    <a:srgbClr val="000000"/>
                  </a:glow>
                </a:effectLst>
              </a:rPr>
              <a:t>Campbell 和 Whitcomb </a:t>
            </a:r>
            <a:r>
              <a:rPr lang="zh-CN" altLang="en-US" sz="2800" dirty="0">
                <a:solidFill>
                  <a:srgbClr val="FFFFFF"/>
                </a:solidFill>
                <a:effectLst>
                  <a:glow rad="228600">
                    <a:srgbClr val="000000"/>
                  </a:glow>
                </a:effectLst>
              </a:rPr>
              <a:t>指出雷龙</a:t>
            </a:r>
            <a:r>
              <a:rPr lang="en-US"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现今的长脖子大恐龙</a:t>
            </a:r>
            <a:r>
              <a:rPr lang="en-US" sz="2800" dirty="0">
                <a:solidFill>
                  <a:srgbClr val="FFFFFF"/>
                </a:solidFill>
                <a:effectLst>
                  <a:glow rad="228600">
                    <a:srgbClr val="000000"/>
                  </a:glow>
                </a:effectLst>
              </a:rPr>
              <a:t>; </a:t>
            </a:r>
            <a:r>
              <a:rPr lang="zh-CN" altLang="en-US" sz="2800" dirty="0">
                <a:solidFill>
                  <a:srgbClr val="FFFFFF"/>
                </a:solidFill>
                <a:effectLst>
                  <a:glow rad="228600">
                    <a:srgbClr val="000000"/>
                  </a:glow>
                </a:effectLst>
              </a:rPr>
              <a:t>也有人称其为梁龙或腕龙</a:t>
            </a:r>
            <a:r>
              <a:rPr lang="en-US" sz="2800" dirty="0">
                <a:solidFill>
                  <a:srgbClr val="FFFFFF"/>
                </a:solidFill>
                <a:effectLst>
                  <a:glow rad="228600">
                    <a:srgbClr val="000000"/>
                  </a:glow>
                </a:effectLst>
              </a:rPr>
              <a:t>)</a:t>
            </a:r>
          </a:p>
        </p:txBody>
      </p:sp>
      <p:sp>
        <p:nvSpPr>
          <p:cNvPr id="34" name="Rectangle 49"/>
          <p:cNvSpPr>
            <a:spLocks noChangeArrowheads="1"/>
          </p:cNvSpPr>
          <p:nvPr/>
        </p:nvSpPr>
        <p:spPr bwMode="auto">
          <a:xfrm>
            <a:off x="3275856" y="3212976"/>
            <a:ext cx="6034702" cy="1011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algn="r" eaLnBrk="0" hangingPunct="0">
              <a:lnSpc>
                <a:spcPct val="100000"/>
              </a:lnSpc>
              <a:buFont typeface="Wingdings" charset="0"/>
              <a:buChar char="Ø"/>
            </a:pPr>
            <a:r>
              <a:rPr lang="zh-CN" altLang="en-US" sz="2800" dirty="0">
                <a:solidFill>
                  <a:srgbClr val="FFFFFF"/>
                </a:solidFill>
                <a:effectLst>
                  <a:glow rad="228600">
                    <a:srgbClr val="000000"/>
                  </a:glow>
                </a:effectLst>
              </a:rPr>
              <a:t>只有这个观点可以解释</a:t>
            </a:r>
            <a:br>
              <a:rPr lang="en-US" sz="2800" dirty="0">
                <a:solidFill>
                  <a:srgbClr val="FFFFFF"/>
                </a:solidFill>
                <a:effectLst>
                  <a:glow rad="228600">
                    <a:srgbClr val="000000"/>
                  </a:glow>
                </a:effectLst>
              </a:rPr>
            </a:br>
            <a:r>
              <a:rPr lang="en-US"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尾巴如香柏树</a:t>
            </a:r>
            <a:r>
              <a:rPr lang="en-US" sz="2800" dirty="0">
                <a:solidFill>
                  <a:srgbClr val="FFFFFF"/>
                </a:solidFill>
                <a:effectLst>
                  <a:glow rad="228600">
                    <a:srgbClr val="000000"/>
                  </a:glow>
                </a:effectLst>
              </a:rPr>
              <a:t>" (40:17).</a:t>
            </a:r>
          </a:p>
        </p:txBody>
      </p:sp>
      <p:sp>
        <p:nvSpPr>
          <p:cNvPr id="35" name="Rectangle 49"/>
          <p:cNvSpPr>
            <a:spLocks noChangeArrowheads="1"/>
          </p:cNvSpPr>
          <p:nvPr/>
        </p:nvSpPr>
        <p:spPr bwMode="auto">
          <a:xfrm>
            <a:off x="1547664" y="4581128"/>
            <a:ext cx="6574610" cy="1872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eaLnBrk="0" hangingPunct="0">
              <a:lnSpc>
                <a:spcPct val="100000"/>
              </a:lnSpc>
              <a:buFont typeface="Wingdings" charset="0"/>
              <a:buChar char="Ø"/>
            </a:pPr>
            <a:r>
              <a:rPr lang="zh-CN" altLang="en-US" sz="2800" dirty="0">
                <a:solidFill>
                  <a:srgbClr val="FFFFFF"/>
                </a:solidFill>
                <a:effectLst>
                  <a:glow rad="228600">
                    <a:srgbClr val="000000"/>
                  </a:glow>
                </a:effectLst>
              </a:rPr>
              <a:t>恐龙的很多长处都适合河马（巨兽</a:t>
            </a:r>
            <a:r>
              <a:rPr lang="en-US" altLang="zh-CN"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河马），远胜于其他动物 </a:t>
            </a:r>
            <a:r>
              <a:rPr lang="en-US" altLang="zh-CN" sz="2800" dirty="0">
                <a:solidFill>
                  <a:srgbClr val="FFFFFF"/>
                </a:solidFill>
                <a:effectLst>
                  <a:glow rad="228600">
                    <a:srgbClr val="000000"/>
                  </a:glow>
                </a:effectLst>
              </a:rPr>
              <a:t>(40:18)</a:t>
            </a:r>
            <a:r>
              <a:rPr lang="zh-CN" altLang="en-US" sz="2800" dirty="0">
                <a:solidFill>
                  <a:srgbClr val="FFFFFF"/>
                </a:solidFill>
                <a:effectLst>
                  <a:glow rad="228600">
                    <a:srgbClr val="000000"/>
                  </a:glow>
                </a:effectLst>
              </a:rPr>
              <a:t>，如它的腰部和腹部</a:t>
            </a:r>
            <a:r>
              <a:rPr lang="en-US" altLang="zh-CN" sz="2800" dirty="0">
                <a:solidFill>
                  <a:srgbClr val="FFFFFF"/>
                </a:solidFill>
                <a:effectLst>
                  <a:glow rad="228600">
                    <a:srgbClr val="000000"/>
                  </a:glow>
                </a:effectLst>
              </a:rPr>
              <a:t> (40:16) </a:t>
            </a:r>
            <a:r>
              <a:rPr lang="zh-CN" altLang="en-US" sz="2800" dirty="0">
                <a:solidFill>
                  <a:srgbClr val="FFFFFF"/>
                </a:solidFill>
                <a:effectLst>
                  <a:glow rad="228600">
                    <a:srgbClr val="000000"/>
                  </a:glow>
                </a:effectLst>
              </a:rPr>
              <a:t>绝对难以被人制服</a:t>
            </a:r>
            <a:r>
              <a:rPr lang="en-US" altLang="zh-CN" sz="2800" dirty="0">
                <a:solidFill>
                  <a:srgbClr val="FFFFFF"/>
                </a:solidFill>
                <a:effectLst>
                  <a:glow rad="228600">
                    <a:srgbClr val="000000"/>
                  </a:glow>
                </a:effectLst>
              </a:rPr>
              <a:t>(40:24).</a:t>
            </a:r>
          </a:p>
          <a:p>
            <a:pPr marL="228600" indent="-228600" eaLnBrk="0" hangingPunct="0">
              <a:lnSpc>
                <a:spcPct val="100000"/>
              </a:lnSpc>
              <a:buFont typeface="Wingdings" charset="0"/>
              <a:buChar char="Ø"/>
            </a:pPr>
            <a:endParaRPr lang="en-US" sz="2800" dirty="0">
              <a:solidFill>
                <a:srgbClr val="FFFFFF"/>
              </a:solidFill>
              <a:effectLst>
                <a:glow rad="228600">
                  <a:srgbClr val="000000"/>
                </a:glow>
              </a:effectLst>
            </a:endParaRPr>
          </a:p>
        </p:txBody>
      </p:sp>
      <p:sp>
        <p:nvSpPr>
          <p:cNvPr id="18944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378</a:t>
            </a:r>
          </a:p>
        </p:txBody>
      </p:sp>
      <p:pic>
        <p:nvPicPr>
          <p:cNvPr id="2" name="Picture 1"/>
          <p:cNvPicPr>
            <a:picLocks noChangeAspect="1"/>
          </p:cNvPicPr>
          <p:nvPr/>
        </p:nvPicPr>
        <p:blipFill>
          <a:blip r:embed="rId3"/>
          <a:stretch>
            <a:fillRect/>
          </a:stretch>
        </p:blipFill>
        <p:spPr>
          <a:xfrm>
            <a:off x="-36512" y="620688"/>
            <a:ext cx="2012300" cy="2376264"/>
          </a:xfrm>
          <a:prstGeom prst="rect">
            <a:avLst/>
          </a:prstGeom>
        </p:spPr>
      </p:pic>
      <p:sp>
        <p:nvSpPr>
          <p:cNvPr id="189442" name="Rectangle 3"/>
          <p:cNvSpPr>
            <a:spLocks noGrp="1" noChangeArrowheads="1"/>
          </p:cNvSpPr>
          <p:nvPr>
            <p:ph type="title"/>
          </p:nvPr>
        </p:nvSpPr>
        <p:spPr>
          <a:xfrm>
            <a:off x="0" y="76200"/>
            <a:ext cx="80772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sp>
        <p:nvSpPr>
          <p:cNvPr id="26" name="Text Box 4"/>
          <p:cNvSpPr txBox="1">
            <a:spLocks noChangeArrowheads="1"/>
          </p:cNvSpPr>
          <p:nvPr/>
        </p:nvSpPr>
        <p:spPr bwMode="auto">
          <a:xfrm>
            <a:off x="2051720" y="692696"/>
            <a:ext cx="7056784" cy="451406"/>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2800" dirty="0">
                <a:solidFill>
                  <a:srgbClr val="FFFFFF"/>
                </a:solidFill>
                <a:latin typeface="Arial" charset="0"/>
                <a:cs typeface="Arial" charset="0"/>
              </a:rPr>
              <a:t>河马</a:t>
            </a:r>
            <a:r>
              <a:rPr lang="en-US" altLang="zh-CN" sz="2800" dirty="0">
                <a:solidFill>
                  <a:srgbClr val="FFFFFF"/>
                </a:solidFill>
                <a:latin typeface="Arial" charset="0"/>
                <a:cs typeface="Arial" charset="0"/>
              </a:rPr>
              <a:t> </a:t>
            </a:r>
            <a:r>
              <a:rPr lang="en-US" altLang="en-US" sz="2800" dirty="0">
                <a:solidFill>
                  <a:srgbClr val="FFFFFF"/>
                </a:solidFill>
                <a:latin typeface="Arial" charset="0"/>
                <a:cs typeface="Arial" charset="0"/>
              </a:rPr>
              <a:t>巨</a:t>
            </a:r>
            <a:r>
              <a:rPr lang="zh-CN" altLang="en-US" sz="2800" dirty="0">
                <a:solidFill>
                  <a:srgbClr val="FFFFFF"/>
                </a:solidFill>
                <a:latin typeface="Arial" charset="0"/>
                <a:cs typeface="Arial" charset="0"/>
              </a:rPr>
              <a:t>兽</a:t>
            </a:r>
            <a:r>
              <a:rPr lang="en-US" altLang="zh-CN" sz="2800" dirty="0">
                <a:solidFill>
                  <a:srgbClr val="FFFFFF"/>
                </a:solidFill>
                <a:latin typeface="Arial" charset="0"/>
                <a:cs typeface="Arial" charset="0"/>
              </a:rPr>
              <a:t>/</a:t>
            </a:r>
            <a:r>
              <a:rPr lang="zh-CN" altLang="en-US" sz="2800" dirty="0">
                <a:solidFill>
                  <a:srgbClr val="FFFFFF"/>
                </a:solidFill>
                <a:latin typeface="Arial" charset="0"/>
                <a:cs typeface="Arial" charset="0"/>
              </a:rPr>
              <a:t>河马 </a:t>
            </a:r>
            <a:r>
              <a:rPr lang="en-US" altLang="zh-CN" sz="2800" dirty="0">
                <a:solidFill>
                  <a:srgbClr val="FFFFFF"/>
                </a:solidFill>
                <a:latin typeface="Arial" charset="0"/>
                <a:cs typeface="Arial" charset="0"/>
              </a:rPr>
              <a:t>(</a:t>
            </a:r>
            <a:r>
              <a:rPr lang="zh-CN" altLang="en-US" sz="2800" dirty="0">
                <a:solidFill>
                  <a:srgbClr val="FFFFFF"/>
                </a:solidFill>
                <a:latin typeface="Arial" charset="0"/>
                <a:cs typeface="Arial" charset="0"/>
              </a:rPr>
              <a:t>约伯记</a:t>
            </a:r>
            <a:r>
              <a:rPr lang="en-US" altLang="zh-CN" sz="2800" dirty="0">
                <a:solidFill>
                  <a:srgbClr val="FFFFFF"/>
                </a:solidFill>
                <a:latin typeface="Arial" charset="0"/>
                <a:cs typeface="Arial" charset="0"/>
              </a:rPr>
              <a:t> 40:15-24)</a:t>
            </a:r>
          </a:p>
        </p:txBody>
      </p:sp>
    </p:spTree>
    <p:extLst>
      <p:ext uri="{BB962C8B-B14F-4D97-AF65-F5344CB8AC3E}">
        <p14:creationId xmlns:p14="http://schemas.microsoft.com/office/powerpoint/2010/main" val="354040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4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4" grpId="0"/>
      <p:bldP spid="34"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p:spPr>
        <p:txBody>
          <a:bodyPr anchor="t"/>
          <a:lstStyle/>
          <a:p>
            <a:pPr marL="901700" indent="-901700" algn="l">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解决</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我们合理的回应是降服于神 </a:t>
            </a: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约伯记</a:t>
            </a:r>
            <a:r>
              <a:rPr lang="en-US" sz="4800" b="1" dirty="0">
                <a:effectLst>
                  <a:glow rad="127000">
                    <a:schemeClr val="tx1"/>
                  </a:glow>
                </a:effectLst>
                <a:latin typeface="Arial" charset="0"/>
                <a:ea typeface="ＭＳ Ｐゴシック" charset="0"/>
                <a:cs typeface="ＭＳ Ｐゴシック" charset="0"/>
              </a:rPr>
              <a:t> 42)</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7573579"/>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srcRect r="9510"/>
          <a:stretch/>
        </p:blipFill>
        <p:spPr>
          <a:xfrm>
            <a:off x="1259632" y="1089369"/>
            <a:ext cx="7884368" cy="5797256"/>
          </a:xfrm>
          <a:prstGeom prst="rect">
            <a:avLst/>
          </a:prstGeom>
        </p:spPr>
      </p:pic>
      <p:sp>
        <p:nvSpPr>
          <p:cNvPr id="28" name="Rectangle 49"/>
          <p:cNvSpPr>
            <a:spLocks noChangeArrowheads="1"/>
          </p:cNvSpPr>
          <p:nvPr/>
        </p:nvSpPr>
        <p:spPr bwMode="auto">
          <a:xfrm>
            <a:off x="1907132" y="1917416"/>
            <a:ext cx="7273380" cy="1151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gn="r">
              <a:lnSpc>
                <a:spcPct val="100000"/>
              </a:lnSpc>
              <a:buFont typeface="Wingdings" charset="0"/>
              <a:buChar char="Ø"/>
            </a:pPr>
            <a:r>
              <a:rPr lang="zh-CN" altLang="en-US" sz="2800" dirty="0">
                <a:solidFill>
                  <a:srgbClr val="FFFFFF"/>
                </a:solidFill>
                <a:effectLst>
                  <a:glow rad="228600">
                    <a:srgbClr val="000000"/>
                  </a:glow>
                </a:effectLst>
              </a:rPr>
              <a:t>河马（巨兽</a:t>
            </a:r>
            <a:r>
              <a:rPr lang="en-US" altLang="zh-CN"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河马）</a:t>
            </a:r>
            <a:r>
              <a:rPr lang="en-US" sz="2800" dirty="0">
                <a:solidFill>
                  <a:srgbClr val="FFFFFF"/>
                </a:solidFill>
                <a:effectLst>
                  <a:glow rad="228600">
                    <a:srgbClr val="000000"/>
                  </a:glow>
                </a:effectLst>
              </a:rPr>
              <a:t>(40:15a)</a:t>
            </a:r>
            <a:r>
              <a:rPr lang="zh-CN" altLang="en-US" sz="2800" dirty="0">
                <a:solidFill>
                  <a:srgbClr val="FFFFFF"/>
                </a:solidFill>
                <a:effectLst>
                  <a:glow rad="228600">
                    <a:srgbClr val="000000"/>
                  </a:glow>
                </a:effectLst>
              </a:rPr>
              <a:t>一词本身是强化的复数形式，说明其能力不能被凌驾。</a:t>
            </a:r>
            <a:r>
              <a:rPr lang="en-US" sz="2800" dirty="0">
                <a:solidFill>
                  <a:srgbClr val="FFFFFF"/>
                </a:solidFill>
                <a:effectLst>
                  <a:glow rad="228600">
                    <a:srgbClr val="000000"/>
                  </a:glow>
                </a:effectLst>
              </a:rPr>
              <a:t>.</a:t>
            </a:r>
          </a:p>
        </p:txBody>
      </p:sp>
      <p:sp>
        <p:nvSpPr>
          <p:cNvPr id="29" name="Rectangle 49"/>
          <p:cNvSpPr>
            <a:spLocks noChangeArrowheads="1"/>
          </p:cNvSpPr>
          <p:nvPr/>
        </p:nvSpPr>
        <p:spPr bwMode="auto">
          <a:xfrm>
            <a:off x="1331640" y="3573016"/>
            <a:ext cx="7691438" cy="1836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gn="r">
              <a:lnSpc>
                <a:spcPct val="100000"/>
              </a:lnSpc>
              <a:buFont typeface="Wingdings" charset="0"/>
              <a:buChar char="Ø"/>
            </a:pPr>
            <a:r>
              <a:rPr lang="zh-CN" altLang="en-US" sz="2800" dirty="0">
                <a:solidFill>
                  <a:srgbClr val="FFFFFF"/>
                </a:solidFill>
                <a:effectLst>
                  <a:glow rad="228600">
                    <a:srgbClr val="000000"/>
                  </a:glow>
                </a:effectLst>
              </a:rPr>
              <a:t>所以为什么要满足于一些比恐龙要弱的动物，如大象</a:t>
            </a:r>
            <a:r>
              <a:rPr lang="en-US"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犀牛</a:t>
            </a:r>
            <a:r>
              <a:rPr lang="en-US" sz="2800" dirty="0">
                <a:solidFill>
                  <a:srgbClr val="FFFFFF"/>
                </a:solidFill>
                <a:effectLst>
                  <a:glow rad="228600">
                    <a:srgbClr val="000000"/>
                  </a:glow>
                </a:effectLst>
              </a:rPr>
              <a:t>, </a:t>
            </a:r>
            <a:r>
              <a:rPr lang="zh-CN" altLang="en-US" sz="2800" dirty="0">
                <a:solidFill>
                  <a:srgbClr val="FFFFFF"/>
                </a:solidFill>
                <a:effectLst>
                  <a:glow rad="228600">
                    <a:srgbClr val="000000"/>
                  </a:glow>
                </a:effectLst>
              </a:rPr>
              <a:t>水牛</a:t>
            </a:r>
            <a:r>
              <a:rPr lang="en-US" sz="2800" dirty="0">
                <a:solidFill>
                  <a:srgbClr val="FFFFFF"/>
                </a:solidFill>
                <a:effectLst>
                  <a:glow rad="228600">
                    <a:srgbClr val="000000"/>
                  </a:glow>
                </a:effectLst>
              </a:rPr>
              <a:t>, </a:t>
            </a:r>
            <a:r>
              <a:rPr lang="zh-CN" altLang="en-US" sz="2800" dirty="0">
                <a:solidFill>
                  <a:srgbClr val="FFFFFF"/>
                </a:solidFill>
                <a:effectLst>
                  <a:glow rad="228600">
                    <a:srgbClr val="000000"/>
                  </a:glow>
                </a:effectLst>
              </a:rPr>
              <a:t>“公牛</a:t>
            </a:r>
            <a:r>
              <a:rPr lang="en-US" sz="2800" dirty="0">
                <a:solidFill>
                  <a:srgbClr val="FFFFFF"/>
                </a:solidFill>
                <a:effectLst>
                  <a:glow rad="228600">
                    <a:srgbClr val="000000"/>
                  </a:glow>
                </a:effectLst>
              </a:rPr>
              <a:t>” </a:t>
            </a:r>
            <a:r>
              <a:rPr lang="zh-CN" altLang="en-US" sz="2800" dirty="0">
                <a:solidFill>
                  <a:srgbClr val="FFFFFF"/>
                </a:solidFill>
                <a:effectLst>
                  <a:glow rad="228600">
                    <a:srgbClr val="000000"/>
                  </a:glow>
                </a:effectLst>
              </a:rPr>
              <a:t>或河马呢</a:t>
            </a:r>
            <a:r>
              <a:rPr lang="en-US" sz="2800" dirty="0">
                <a:solidFill>
                  <a:srgbClr val="FFFFFF"/>
                </a:solidFill>
                <a:effectLst>
                  <a:glow rad="228600">
                    <a:srgbClr val="000000"/>
                  </a:glow>
                </a:effectLst>
              </a:rPr>
              <a:t>?  </a:t>
            </a:r>
            <a:r>
              <a:rPr lang="zh-CN" altLang="en-US" sz="2800" dirty="0">
                <a:solidFill>
                  <a:srgbClr val="FFFFFF"/>
                </a:solidFill>
                <a:effectLst>
                  <a:glow rad="228600">
                    <a:srgbClr val="000000"/>
                  </a:glow>
                </a:effectLst>
              </a:rPr>
              <a:t>所有这些生物都败于比较</a:t>
            </a:r>
            <a:r>
              <a:rPr lang="en-US" sz="2800" dirty="0">
                <a:solidFill>
                  <a:srgbClr val="FFFFFF"/>
                </a:solidFill>
                <a:effectLst>
                  <a:glow rad="228600">
                    <a:srgbClr val="000000"/>
                  </a:glow>
                </a:effectLst>
              </a:rPr>
              <a:t>…</a:t>
            </a:r>
          </a:p>
        </p:txBody>
      </p:sp>
      <p:grpSp>
        <p:nvGrpSpPr>
          <p:cNvPr id="189448" name="Group 57"/>
          <p:cNvGrpSpPr>
            <a:grpSpLocks/>
          </p:cNvGrpSpPr>
          <p:nvPr/>
        </p:nvGrpSpPr>
        <p:grpSpPr bwMode="auto">
          <a:xfrm>
            <a:off x="1295400" y="1314450"/>
            <a:ext cx="3538538" cy="361950"/>
            <a:chOff x="846" y="0"/>
            <a:chExt cx="1442" cy="451"/>
          </a:xfrm>
        </p:grpSpPr>
        <p:sp>
          <p:nvSpPr>
            <p:cNvPr id="189464"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9465" name="Group 55"/>
            <p:cNvGrpSpPr>
              <a:grpSpLocks/>
            </p:cNvGrpSpPr>
            <p:nvPr/>
          </p:nvGrpSpPr>
          <p:grpSpPr bwMode="auto">
            <a:xfrm>
              <a:off x="846" y="0"/>
              <a:ext cx="1442" cy="451"/>
              <a:chOff x="846" y="0"/>
              <a:chExt cx="1442" cy="451"/>
            </a:xfrm>
          </p:grpSpPr>
          <p:sp>
            <p:nvSpPr>
              <p:cNvPr id="189466"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优点</a:t>
                </a:r>
                <a:endParaRPr lang="en-US" sz="2400" dirty="0"/>
              </a:p>
            </p:txBody>
          </p:sp>
          <p:sp>
            <p:nvSpPr>
              <p:cNvPr id="189467"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89449" name="Group 61"/>
          <p:cNvGrpSpPr>
            <a:grpSpLocks/>
          </p:cNvGrpSpPr>
          <p:nvPr/>
        </p:nvGrpSpPr>
        <p:grpSpPr bwMode="auto">
          <a:xfrm>
            <a:off x="4833939" y="1314450"/>
            <a:ext cx="4310064" cy="361950"/>
            <a:chOff x="2288" y="0"/>
            <a:chExt cx="1756" cy="451"/>
          </a:xfrm>
        </p:grpSpPr>
        <p:sp>
          <p:nvSpPr>
            <p:cNvPr id="189460"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9461" name="Group 59"/>
            <p:cNvGrpSpPr>
              <a:grpSpLocks/>
            </p:cNvGrpSpPr>
            <p:nvPr/>
          </p:nvGrpSpPr>
          <p:grpSpPr bwMode="auto">
            <a:xfrm>
              <a:off x="2288" y="0"/>
              <a:ext cx="1756" cy="451"/>
              <a:chOff x="2288" y="0"/>
              <a:chExt cx="1756" cy="451"/>
            </a:xfrm>
          </p:grpSpPr>
          <p:sp>
            <p:nvSpPr>
              <p:cNvPr id="189462"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缺点</a:t>
                </a:r>
                <a:endParaRPr lang="en-US" sz="2400" dirty="0"/>
              </a:p>
            </p:txBody>
          </p:sp>
          <p:sp>
            <p:nvSpPr>
              <p:cNvPr id="189463"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89452" name="Group 65"/>
          <p:cNvGrpSpPr>
            <a:grpSpLocks/>
          </p:cNvGrpSpPr>
          <p:nvPr/>
        </p:nvGrpSpPr>
        <p:grpSpPr bwMode="auto">
          <a:xfrm>
            <a:off x="9525" y="1676400"/>
            <a:ext cx="1285875" cy="5214940"/>
            <a:chOff x="0" y="451"/>
            <a:chExt cx="846" cy="1937"/>
          </a:xfrm>
        </p:grpSpPr>
        <p:sp>
          <p:nvSpPr>
            <p:cNvPr id="189456" name="Rectangle 64"/>
            <p:cNvSpPr>
              <a:spLocks noChangeArrowheads="1"/>
            </p:cNvSpPr>
            <p:nvPr/>
          </p:nvSpPr>
          <p:spPr bwMode="auto">
            <a:xfrm>
              <a:off x="0" y="945"/>
              <a:ext cx="846" cy="1443"/>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89457" name="Group 63"/>
            <p:cNvGrpSpPr>
              <a:grpSpLocks/>
            </p:cNvGrpSpPr>
            <p:nvPr/>
          </p:nvGrpSpPr>
          <p:grpSpPr bwMode="auto">
            <a:xfrm>
              <a:off x="0" y="451"/>
              <a:ext cx="846" cy="1922"/>
              <a:chOff x="0" y="451"/>
              <a:chExt cx="846" cy="1922"/>
            </a:xfrm>
          </p:grpSpPr>
          <p:sp>
            <p:nvSpPr>
              <p:cNvPr id="189458" name="Rectangle 48"/>
              <p:cNvSpPr>
                <a:spLocks noChangeArrowheads="1"/>
              </p:cNvSpPr>
              <p:nvPr/>
            </p:nvSpPr>
            <p:spPr bwMode="auto">
              <a:xfrm>
                <a:off x="32" y="915"/>
                <a:ext cx="782" cy="1458"/>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algn="ctr">
                  <a:lnSpc>
                    <a:spcPct val="100000"/>
                  </a:lnSpc>
                </a:pPr>
                <a:r>
                  <a:rPr lang="en-US" sz="2400" i="1" dirty="0"/>
                  <a:t> </a:t>
                </a:r>
                <a:r>
                  <a:rPr lang="zh-CN" altLang="en-US" sz="2400" i="1" dirty="0"/>
                  <a:t>食草</a:t>
                </a:r>
                <a:endParaRPr lang="en-US" altLang="zh-CN" sz="2400" i="1" dirty="0"/>
              </a:p>
              <a:p>
                <a:pPr algn="ctr">
                  <a:lnSpc>
                    <a:spcPct val="100000"/>
                  </a:lnSpc>
                </a:pPr>
                <a:r>
                  <a:rPr lang="zh-CN" altLang="en-US" sz="2400" i="1" dirty="0"/>
                  <a:t>恐龙</a:t>
                </a:r>
                <a:endParaRPr lang="en-US" sz="2400" dirty="0"/>
              </a:p>
            </p:txBody>
          </p:sp>
          <p:sp>
            <p:nvSpPr>
              <p:cNvPr id="189459" name="Rectangle 62"/>
              <p:cNvSpPr>
                <a:spLocks noChangeArrowheads="1"/>
              </p:cNvSpPr>
              <p:nvPr/>
            </p:nvSpPr>
            <p:spPr bwMode="auto">
              <a:xfrm>
                <a:off x="0" y="451"/>
                <a:ext cx="846"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sp>
        <p:nvSpPr>
          <p:cNvPr id="18944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378</a:t>
            </a:r>
          </a:p>
        </p:txBody>
      </p:sp>
      <p:pic>
        <p:nvPicPr>
          <p:cNvPr id="2" name="Picture 1"/>
          <p:cNvPicPr>
            <a:picLocks noChangeAspect="1"/>
          </p:cNvPicPr>
          <p:nvPr/>
        </p:nvPicPr>
        <p:blipFill>
          <a:blip r:embed="rId3"/>
          <a:stretch>
            <a:fillRect/>
          </a:stretch>
        </p:blipFill>
        <p:spPr>
          <a:xfrm>
            <a:off x="-36512" y="620688"/>
            <a:ext cx="2012300" cy="2376264"/>
          </a:xfrm>
          <a:prstGeom prst="rect">
            <a:avLst/>
          </a:prstGeom>
        </p:spPr>
      </p:pic>
      <p:sp>
        <p:nvSpPr>
          <p:cNvPr id="189442" name="Rectangle 3"/>
          <p:cNvSpPr>
            <a:spLocks noGrp="1" noChangeArrowheads="1"/>
          </p:cNvSpPr>
          <p:nvPr>
            <p:ph type="title"/>
          </p:nvPr>
        </p:nvSpPr>
        <p:spPr>
          <a:xfrm>
            <a:off x="0" y="76200"/>
            <a:ext cx="80772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sp>
        <p:nvSpPr>
          <p:cNvPr id="26" name="Text Box 4"/>
          <p:cNvSpPr txBox="1">
            <a:spLocks noChangeArrowheads="1"/>
          </p:cNvSpPr>
          <p:nvPr/>
        </p:nvSpPr>
        <p:spPr bwMode="auto">
          <a:xfrm>
            <a:off x="2051720" y="692696"/>
            <a:ext cx="7056784" cy="451406"/>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2800" dirty="0">
                <a:solidFill>
                  <a:srgbClr val="FFFFFF"/>
                </a:solidFill>
                <a:latin typeface="Arial" charset="0"/>
                <a:cs typeface="Arial" charset="0"/>
              </a:rPr>
              <a:t>河马</a:t>
            </a:r>
            <a:r>
              <a:rPr lang="en-US" altLang="zh-CN" sz="2800" dirty="0">
                <a:solidFill>
                  <a:srgbClr val="FFFFFF"/>
                </a:solidFill>
                <a:latin typeface="Arial" charset="0"/>
                <a:cs typeface="Arial" charset="0"/>
              </a:rPr>
              <a:t> </a:t>
            </a:r>
            <a:r>
              <a:rPr lang="en-US" altLang="en-US" sz="2800" dirty="0">
                <a:solidFill>
                  <a:srgbClr val="FFFFFF"/>
                </a:solidFill>
                <a:latin typeface="Arial" charset="0"/>
                <a:cs typeface="Arial" charset="0"/>
              </a:rPr>
              <a:t>巨</a:t>
            </a:r>
            <a:r>
              <a:rPr lang="zh-CN" altLang="en-US" sz="2800" dirty="0">
                <a:solidFill>
                  <a:srgbClr val="FFFFFF"/>
                </a:solidFill>
                <a:latin typeface="Arial" charset="0"/>
                <a:cs typeface="Arial" charset="0"/>
              </a:rPr>
              <a:t>兽</a:t>
            </a:r>
            <a:r>
              <a:rPr lang="en-US" altLang="zh-CN" sz="2800" dirty="0">
                <a:solidFill>
                  <a:srgbClr val="FFFFFF"/>
                </a:solidFill>
                <a:latin typeface="Arial" charset="0"/>
                <a:cs typeface="Arial" charset="0"/>
              </a:rPr>
              <a:t>/</a:t>
            </a:r>
            <a:r>
              <a:rPr lang="zh-CN" altLang="en-US" sz="2800" dirty="0">
                <a:solidFill>
                  <a:srgbClr val="FFFFFF"/>
                </a:solidFill>
                <a:latin typeface="Arial" charset="0"/>
                <a:cs typeface="Arial" charset="0"/>
              </a:rPr>
              <a:t>河马 </a:t>
            </a:r>
            <a:r>
              <a:rPr lang="en-US" altLang="zh-CN" sz="2800" dirty="0">
                <a:solidFill>
                  <a:srgbClr val="FFFFFF"/>
                </a:solidFill>
                <a:latin typeface="Arial" charset="0"/>
                <a:cs typeface="Arial" charset="0"/>
              </a:rPr>
              <a:t>(</a:t>
            </a:r>
            <a:r>
              <a:rPr lang="zh-CN" altLang="en-US" sz="2800" dirty="0">
                <a:solidFill>
                  <a:srgbClr val="FFFFFF"/>
                </a:solidFill>
                <a:latin typeface="Arial" charset="0"/>
                <a:cs typeface="Arial" charset="0"/>
              </a:rPr>
              <a:t>约伯记</a:t>
            </a:r>
            <a:r>
              <a:rPr lang="en-US" altLang="zh-CN" sz="2800" dirty="0">
                <a:solidFill>
                  <a:srgbClr val="FFFFFF"/>
                </a:solidFill>
                <a:latin typeface="Arial" charset="0"/>
                <a:cs typeface="Arial" charset="0"/>
              </a:rPr>
              <a:t> 40:15-24)</a:t>
            </a:r>
          </a:p>
        </p:txBody>
      </p:sp>
    </p:spTree>
    <p:extLst>
      <p:ext uri="{BB962C8B-B14F-4D97-AF65-F5344CB8AC3E}">
        <p14:creationId xmlns:p14="http://schemas.microsoft.com/office/powerpoint/2010/main" val="23970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9608"/>
          <a:stretch/>
        </p:blipFill>
        <p:spPr>
          <a:xfrm>
            <a:off x="0" y="-1"/>
            <a:ext cx="9150171" cy="6883495"/>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zh-CN" altLang="en-US" sz="3200" b="1" dirty="0">
                <a:solidFill>
                  <a:schemeClr val="bg1"/>
                </a:solidFill>
                <a:effectLst>
                  <a:glow rad="228600">
                    <a:schemeClr val="tx1"/>
                  </a:glow>
                </a:effectLst>
                <a:latin typeface="Arial"/>
                <a:cs typeface="Arial"/>
              </a:rPr>
              <a:t>长脖子大恐龙</a:t>
            </a:r>
            <a:endParaRPr lang="en-US" sz="3200" b="1" dirty="0">
              <a:solidFill>
                <a:schemeClr val="bg1"/>
              </a:solidFill>
              <a:effectLst>
                <a:glow rad="228600">
                  <a:schemeClr val="tx1"/>
                </a:glow>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dirty="0">
                <a:solidFill>
                  <a:srgbClr val="FFFFFF"/>
                </a:solidFill>
                <a:latin typeface="Arial" charset="0"/>
                <a:cs typeface="Arial" charset="0"/>
              </a:rPr>
              <a:t>379</a:t>
            </a:r>
          </a:p>
        </p:txBody>
      </p:sp>
      <p:sp>
        <p:nvSpPr>
          <p:cNvPr id="7" name="Rectangle 2"/>
          <p:cNvSpPr txBox="1">
            <a:spLocks noChangeArrowheads="1"/>
          </p:cNvSpPr>
          <p:nvPr/>
        </p:nvSpPr>
        <p:spPr bwMode="auto">
          <a:xfrm>
            <a:off x="4355976" y="5445224"/>
            <a:ext cx="4355976" cy="1124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eaLnBrk="1" hangingPunct="1">
              <a:defRPr/>
            </a:pPr>
            <a:r>
              <a:rPr lang="zh-CN" altLang="en-US" sz="3200" dirty="0">
                <a:solidFill>
                  <a:srgbClr val="FFFFFF"/>
                </a:solidFill>
                <a:effectLst>
                  <a:glow rad="228600">
                    <a:srgbClr val="000000"/>
                  </a:glow>
                </a:effectLst>
                <a:latin typeface="Arial"/>
                <a:cs typeface="Arial"/>
              </a:rPr>
              <a:t>重</a:t>
            </a:r>
            <a:r>
              <a:rPr lang="en-US" sz="3200" dirty="0">
                <a:solidFill>
                  <a:srgbClr val="FFFFFF"/>
                </a:solidFill>
                <a:effectLst>
                  <a:glow rad="228600">
                    <a:srgbClr val="000000"/>
                  </a:glow>
                </a:effectLst>
                <a:latin typeface="Arial"/>
                <a:cs typeface="Arial"/>
              </a:rPr>
              <a:t>35</a:t>
            </a:r>
            <a:r>
              <a:rPr lang="zh-CN" altLang="en-US" sz="3200" dirty="0">
                <a:solidFill>
                  <a:srgbClr val="FFFFFF"/>
                </a:solidFill>
                <a:effectLst>
                  <a:glow rad="228600">
                    <a:srgbClr val="000000"/>
                  </a:glow>
                </a:effectLst>
                <a:latin typeface="Arial"/>
                <a:cs typeface="Arial"/>
              </a:rPr>
              <a:t>吨，</a:t>
            </a:r>
            <a:r>
              <a:rPr lang="en-US" sz="3200" dirty="0">
                <a:solidFill>
                  <a:srgbClr val="FFFFFF"/>
                </a:solidFill>
                <a:effectLst>
                  <a:glow rad="228600">
                    <a:srgbClr val="000000"/>
                  </a:glow>
                </a:effectLst>
                <a:latin typeface="Arial"/>
                <a:cs typeface="Arial"/>
              </a:rPr>
              <a:t>120</a:t>
            </a:r>
            <a:r>
              <a:rPr lang="zh-CN" altLang="en-US" sz="3200" dirty="0">
                <a:solidFill>
                  <a:srgbClr val="FFFFFF"/>
                </a:solidFill>
                <a:effectLst>
                  <a:glow rad="228600">
                    <a:srgbClr val="000000"/>
                  </a:glow>
                </a:effectLst>
                <a:latin typeface="Arial"/>
                <a:cs typeface="Arial"/>
              </a:rPr>
              <a:t>英寸长</a:t>
            </a:r>
            <a:r>
              <a:rPr lang="en-US" sz="3200" dirty="0">
                <a:solidFill>
                  <a:srgbClr val="FFFFFF"/>
                </a:solidFill>
                <a:effectLst>
                  <a:glow rad="228600">
                    <a:srgbClr val="000000"/>
                  </a:glow>
                </a:effectLst>
                <a:latin typeface="Arial"/>
                <a:cs typeface="Arial"/>
              </a:rPr>
              <a:t>!</a:t>
            </a:r>
          </a:p>
        </p:txBody>
      </p:sp>
    </p:spTree>
    <p:extLst>
      <p:ext uri="{BB962C8B-B14F-4D97-AF65-F5344CB8AC3E}">
        <p14:creationId xmlns:p14="http://schemas.microsoft.com/office/powerpoint/2010/main" val="1498320808"/>
      </p:ext>
    </p:extLst>
  </p:cSld>
  <p:clrMapOvr>
    <a:masterClrMapping/>
  </p:clrMapOvr>
  <p:transition spd="med">
    <p:randomBar dir="vert"/>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196752"/>
            <a:ext cx="9172655" cy="5661248"/>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zh-CN" altLang="en-US" sz="3200" b="1" dirty="0">
                <a:solidFill>
                  <a:schemeClr val="bg1"/>
                </a:solidFill>
                <a:effectLst>
                  <a:glow rad="228600">
                    <a:schemeClr val="tx1"/>
                  </a:glow>
                </a:effectLst>
                <a:latin typeface="Arial"/>
                <a:cs typeface="Arial"/>
              </a:rPr>
              <a:t>梁龙</a:t>
            </a:r>
            <a:endParaRPr lang="en-US" sz="3200" b="1" dirty="0">
              <a:solidFill>
                <a:schemeClr val="bg1"/>
              </a:solidFill>
              <a:effectLst>
                <a:glow rad="228600">
                  <a:schemeClr val="tx1"/>
                </a:glow>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379</a:t>
            </a:r>
          </a:p>
        </p:txBody>
      </p:sp>
      <p:sp>
        <p:nvSpPr>
          <p:cNvPr id="7" name="Rectangle 2"/>
          <p:cNvSpPr txBox="1">
            <a:spLocks noChangeArrowheads="1"/>
          </p:cNvSpPr>
          <p:nvPr/>
        </p:nvSpPr>
        <p:spPr bwMode="auto">
          <a:xfrm>
            <a:off x="3275856" y="5445224"/>
            <a:ext cx="5436096" cy="1124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eaLnBrk="1" hangingPunct="1">
              <a:defRPr/>
            </a:pPr>
            <a:r>
              <a:rPr lang="zh-CN" altLang="en-US" sz="3200" dirty="0">
                <a:solidFill>
                  <a:srgbClr val="FFFFFF"/>
                </a:solidFill>
                <a:effectLst>
                  <a:glow rad="228600">
                    <a:srgbClr val="000000"/>
                  </a:glow>
                </a:effectLst>
                <a:latin typeface="Arial"/>
                <a:cs typeface="Arial"/>
              </a:rPr>
              <a:t>也有</a:t>
            </a:r>
            <a:r>
              <a:rPr lang="en-US" altLang="zh-CN" sz="3200" dirty="0">
                <a:solidFill>
                  <a:srgbClr val="FFFFFF"/>
                </a:solidFill>
                <a:effectLst>
                  <a:glow rad="228600">
                    <a:srgbClr val="000000"/>
                  </a:glow>
                </a:effectLst>
                <a:latin typeface="Arial"/>
                <a:cs typeface="Arial"/>
              </a:rPr>
              <a:t>120</a:t>
            </a:r>
            <a:r>
              <a:rPr lang="zh-CN" altLang="en-US" sz="3200" dirty="0">
                <a:solidFill>
                  <a:srgbClr val="FFFFFF"/>
                </a:solidFill>
                <a:effectLst>
                  <a:glow rad="228600">
                    <a:srgbClr val="000000"/>
                  </a:glow>
                </a:effectLst>
                <a:latin typeface="Arial"/>
                <a:cs typeface="Arial"/>
              </a:rPr>
              <a:t>英寸长</a:t>
            </a:r>
            <a:r>
              <a:rPr lang="en-US" sz="3200" dirty="0">
                <a:solidFill>
                  <a:srgbClr val="FFFFFF"/>
                </a:solidFill>
                <a:effectLst>
                  <a:glow rad="228600">
                    <a:srgbClr val="000000"/>
                  </a:glow>
                </a:effectLst>
                <a:latin typeface="Arial"/>
                <a:cs typeface="Arial"/>
              </a:rPr>
              <a:t>!</a:t>
            </a:r>
          </a:p>
        </p:txBody>
      </p:sp>
    </p:spTree>
    <p:extLst>
      <p:ext uri="{BB962C8B-B14F-4D97-AF65-F5344CB8AC3E}">
        <p14:creationId xmlns:p14="http://schemas.microsoft.com/office/powerpoint/2010/main" val="221659355"/>
      </p:ext>
    </p:extLst>
  </p:cSld>
  <p:clrMapOvr>
    <a:masterClrMapping/>
  </p:clrMapOvr>
  <p:transition spd="med">
    <p:randomBar dir="vert"/>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8309"/>
          <a:stretch/>
        </p:blipFill>
        <p:spPr>
          <a:xfrm>
            <a:off x="0" y="-37950"/>
            <a:ext cx="9144000" cy="6923334"/>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zh-CN" altLang="en-US" b="1" dirty="0">
                <a:solidFill>
                  <a:schemeClr val="bg1"/>
                </a:solidFill>
                <a:effectLst>
                  <a:glow rad="228600">
                    <a:schemeClr val="tx1"/>
                  </a:glow>
                </a:effectLst>
                <a:latin typeface="Arial"/>
                <a:cs typeface="Arial"/>
              </a:rPr>
              <a:t>      腕龙</a:t>
            </a:r>
            <a:endParaRPr lang="en-US" b="1" dirty="0">
              <a:solidFill>
                <a:schemeClr val="bg1"/>
              </a:solidFill>
              <a:effectLst>
                <a:glow rad="228600">
                  <a:schemeClr val="tx1"/>
                </a:glow>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379</a:t>
            </a:r>
          </a:p>
        </p:txBody>
      </p:sp>
      <p:sp>
        <p:nvSpPr>
          <p:cNvPr id="7" name="Rectangle 2"/>
          <p:cNvSpPr txBox="1">
            <a:spLocks noChangeArrowheads="1"/>
          </p:cNvSpPr>
          <p:nvPr/>
        </p:nvSpPr>
        <p:spPr bwMode="auto">
          <a:xfrm>
            <a:off x="2411760" y="5445224"/>
            <a:ext cx="6300192" cy="1124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eaLnBrk="1" hangingPunct="1">
              <a:defRPr/>
            </a:pPr>
            <a:r>
              <a:rPr lang="en-US" sz="3200" dirty="0">
                <a:solidFill>
                  <a:srgbClr val="FFFFFF"/>
                </a:solidFill>
                <a:effectLst>
                  <a:glow rad="228600">
                    <a:srgbClr val="000000"/>
                  </a:glow>
                </a:effectLst>
                <a:latin typeface="Arial"/>
                <a:cs typeface="Arial"/>
              </a:rPr>
              <a:t>85 英寸</a:t>
            </a:r>
            <a:r>
              <a:rPr lang="zh-CN" altLang="en-US" sz="3200" dirty="0">
                <a:solidFill>
                  <a:srgbClr val="FFFFFF"/>
                </a:solidFill>
                <a:effectLst>
                  <a:glow rad="228600">
                    <a:srgbClr val="000000"/>
                  </a:glow>
                </a:effectLst>
                <a:latin typeface="Arial"/>
                <a:cs typeface="Arial"/>
              </a:rPr>
              <a:t>长</a:t>
            </a:r>
            <a:r>
              <a:rPr lang="en-US" sz="3200" dirty="0">
                <a:solidFill>
                  <a:srgbClr val="FFFFFF"/>
                </a:solidFill>
                <a:effectLst>
                  <a:glow rad="228600">
                    <a:srgbClr val="000000"/>
                  </a:glow>
                </a:effectLst>
                <a:latin typeface="Arial"/>
                <a:cs typeface="Arial"/>
              </a:rPr>
              <a:t>，但是更重, </a:t>
            </a:r>
            <a:r>
              <a:rPr lang="zh-CN" altLang="en-US" sz="3200" dirty="0">
                <a:solidFill>
                  <a:srgbClr val="FFFFFF"/>
                </a:solidFill>
                <a:effectLst>
                  <a:glow rad="228600">
                    <a:srgbClr val="000000"/>
                  </a:glow>
                </a:effectLst>
                <a:latin typeface="Arial"/>
                <a:cs typeface="Arial"/>
              </a:rPr>
              <a:t>重</a:t>
            </a:r>
            <a:r>
              <a:rPr lang="en-US" sz="3200" dirty="0">
                <a:solidFill>
                  <a:srgbClr val="FFFFFF"/>
                </a:solidFill>
                <a:effectLst>
                  <a:glow rad="228600">
                    <a:srgbClr val="000000"/>
                  </a:glow>
                </a:effectLst>
                <a:latin typeface="Arial"/>
                <a:cs typeface="Arial"/>
              </a:rPr>
              <a:t> 50 </a:t>
            </a:r>
            <a:r>
              <a:rPr lang="zh-CN" altLang="en-US" sz="3200" dirty="0">
                <a:solidFill>
                  <a:srgbClr val="FFFFFF"/>
                </a:solidFill>
                <a:effectLst>
                  <a:glow rad="228600">
                    <a:srgbClr val="000000"/>
                  </a:glow>
                </a:effectLst>
                <a:latin typeface="Arial"/>
                <a:cs typeface="Arial"/>
              </a:rPr>
              <a:t>吨</a:t>
            </a:r>
            <a:r>
              <a:rPr lang="en-US" sz="3200" dirty="0">
                <a:solidFill>
                  <a:srgbClr val="FFFFFF"/>
                </a:solidFill>
                <a:effectLst>
                  <a:glow rad="228600">
                    <a:srgbClr val="000000"/>
                  </a:glow>
                </a:effectLst>
                <a:latin typeface="Arial"/>
                <a:cs typeface="Arial"/>
              </a:rPr>
              <a:t>!</a:t>
            </a:r>
          </a:p>
        </p:txBody>
      </p:sp>
    </p:spTree>
    <p:extLst>
      <p:ext uri="{BB962C8B-B14F-4D97-AF65-F5344CB8AC3E}">
        <p14:creationId xmlns:p14="http://schemas.microsoft.com/office/powerpoint/2010/main" val="2519618478"/>
      </p:ext>
    </p:extLst>
  </p:cSld>
  <p:clrMapOvr>
    <a:masterClrMapping/>
  </p:clrMapOvr>
  <p:transition spd="med">
    <p:randomBar dir="vert"/>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30" descr="image_9.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676400"/>
            <a:ext cx="12954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9" name="Rectangle 3"/>
          <p:cNvSpPr>
            <a:spLocks noGrp="1" noChangeArrowheads="1"/>
          </p:cNvSpPr>
          <p:nvPr>
            <p:ph type="title"/>
          </p:nvPr>
        </p:nvSpPr>
        <p:spPr>
          <a:xfrm>
            <a:off x="0" y="76200"/>
            <a:ext cx="8077200" cy="609600"/>
          </a:xfrm>
          <a:solidFill>
            <a:srgbClr val="800000"/>
          </a:solidFill>
          <a:ln>
            <a:solidFill>
              <a:schemeClr val="tx1"/>
            </a:solidFill>
          </a:ln>
        </p:spPr>
        <p:txBody>
          <a:bodyPr/>
          <a:lstStyle/>
          <a:p>
            <a:pPr eaLnBrk="1" hangingPunct="1">
              <a:tabLst>
                <a:tab pos="3028950" algn="l"/>
              </a:tabLst>
              <a:defRPr/>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effectLst>
                <a:outerShdw blurRad="38100" dist="38100" dir="2700000" algn="tl">
                  <a:srgbClr val="000000"/>
                </a:outerShdw>
              </a:effectLst>
              <a:latin typeface="Arial Black" charset="0"/>
              <a:ea typeface="宋体" charset="0"/>
              <a:cs typeface="宋体" charset="0"/>
            </a:endParaRPr>
          </a:p>
        </p:txBody>
      </p:sp>
      <p:grpSp>
        <p:nvGrpSpPr>
          <p:cNvPr id="190468" name="Group 5"/>
          <p:cNvGrpSpPr>
            <a:grpSpLocks/>
          </p:cNvGrpSpPr>
          <p:nvPr/>
        </p:nvGrpSpPr>
        <p:grpSpPr bwMode="auto">
          <a:xfrm>
            <a:off x="0" y="1295400"/>
            <a:ext cx="9144000" cy="5562600"/>
            <a:chOff x="0" y="816"/>
            <a:chExt cx="5760" cy="3504"/>
          </a:xfrm>
        </p:grpSpPr>
        <p:grpSp>
          <p:nvGrpSpPr>
            <p:cNvPr id="190471" name="Group 6"/>
            <p:cNvGrpSpPr>
              <a:grpSpLocks/>
            </p:cNvGrpSpPr>
            <p:nvPr/>
          </p:nvGrpSpPr>
          <p:grpSpPr bwMode="auto">
            <a:xfrm>
              <a:off x="6" y="822"/>
              <a:ext cx="810" cy="228"/>
              <a:chOff x="0" y="0"/>
              <a:chExt cx="846" cy="451"/>
            </a:xfrm>
          </p:grpSpPr>
          <p:sp>
            <p:nvSpPr>
              <p:cNvPr id="190490" name="Rectangle 7"/>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91" name="Group 8"/>
              <p:cNvGrpSpPr>
                <a:grpSpLocks/>
              </p:cNvGrpSpPr>
              <p:nvPr/>
            </p:nvGrpSpPr>
            <p:grpSpPr bwMode="auto">
              <a:xfrm>
                <a:off x="0" y="0"/>
                <a:ext cx="846" cy="451"/>
                <a:chOff x="0" y="0"/>
                <a:chExt cx="846" cy="451"/>
              </a:xfrm>
            </p:grpSpPr>
            <p:sp>
              <p:nvSpPr>
                <p:cNvPr id="190492" name="Rectangle 9"/>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sz="1400"/>
                    <a:t> </a:t>
                  </a:r>
                </a:p>
                <a:p>
                  <a:pPr algn="ctr" eaLnBrk="0" hangingPunct="0">
                    <a:lnSpc>
                      <a:spcPct val="100000"/>
                    </a:lnSpc>
                  </a:pPr>
                  <a:endParaRPr lang="en-US" sz="1400"/>
                </a:p>
              </p:txBody>
            </p:sp>
            <p:sp>
              <p:nvSpPr>
                <p:cNvPr id="190493" name="Rectangle 1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2" name="Group 11"/>
            <p:cNvGrpSpPr>
              <a:grpSpLocks/>
            </p:cNvGrpSpPr>
            <p:nvPr/>
          </p:nvGrpSpPr>
          <p:grpSpPr bwMode="auto">
            <a:xfrm>
              <a:off x="816" y="828"/>
              <a:ext cx="2229" cy="228"/>
              <a:chOff x="846" y="0"/>
              <a:chExt cx="1442" cy="451"/>
            </a:xfrm>
          </p:grpSpPr>
          <p:sp>
            <p:nvSpPr>
              <p:cNvPr id="190486" name="Rectangle 12"/>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7" name="Group 13"/>
              <p:cNvGrpSpPr>
                <a:grpSpLocks/>
              </p:cNvGrpSpPr>
              <p:nvPr/>
            </p:nvGrpSpPr>
            <p:grpSpPr bwMode="auto">
              <a:xfrm>
                <a:off x="846" y="0"/>
                <a:ext cx="1442" cy="451"/>
                <a:chOff x="846" y="0"/>
                <a:chExt cx="1442" cy="451"/>
              </a:xfrm>
            </p:grpSpPr>
            <p:sp>
              <p:nvSpPr>
                <p:cNvPr id="190488" name="Rectangle 14"/>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优点</a:t>
                  </a:r>
                  <a:endParaRPr lang="en-US" sz="2400" dirty="0"/>
                </a:p>
              </p:txBody>
            </p:sp>
            <p:sp>
              <p:nvSpPr>
                <p:cNvPr id="190489" name="Rectangle 15"/>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3" name="Group 16"/>
            <p:cNvGrpSpPr>
              <a:grpSpLocks/>
            </p:cNvGrpSpPr>
            <p:nvPr/>
          </p:nvGrpSpPr>
          <p:grpSpPr bwMode="auto">
            <a:xfrm>
              <a:off x="3045" y="828"/>
              <a:ext cx="2715" cy="228"/>
              <a:chOff x="2288" y="0"/>
              <a:chExt cx="1756" cy="451"/>
            </a:xfrm>
          </p:grpSpPr>
          <p:sp>
            <p:nvSpPr>
              <p:cNvPr id="190482" name="Rectangle 17"/>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3" name="Group 18"/>
              <p:cNvGrpSpPr>
                <a:grpSpLocks/>
              </p:cNvGrpSpPr>
              <p:nvPr/>
            </p:nvGrpSpPr>
            <p:grpSpPr bwMode="auto">
              <a:xfrm>
                <a:off x="2288" y="0"/>
                <a:ext cx="1756" cy="451"/>
                <a:chOff x="2288" y="0"/>
                <a:chExt cx="1756" cy="451"/>
              </a:xfrm>
            </p:grpSpPr>
            <p:sp>
              <p:nvSpPr>
                <p:cNvPr id="190484" name="Rectangle 19"/>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缺点</a:t>
                  </a:r>
                  <a:endParaRPr lang="en-US" sz="2400" dirty="0"/>
                </a:p>
              </p:txBody>
            </p:sp>
            <p:sp>
              <p:nvSpPr>
                <p:cNvPr id="190485" name="Rectangle 20"/>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4" name="Group 21"/>
            <p:cNvGrpSpPr>
              <a:grpSpLocks/>
            </p:cNvGrpSpPr>
            <p:nvPr/>
          </p:nvGrpSpPr>
          <p:grpSpPr bwMode="auto">
            <a:xfrm>
              <a:off x="6" y="1056"/>
              <a:ext cx="5754" cy="3264"/>
              <a:chOff x="6" y="1486"/>
              <a:chExt cx="5754" cy="2834"/>
            </a:xfrm>
          </p:grpSpPr>
          <p:grpSp>
            <p:nvGrpSpPr>
              <p:cNvPr id="190476" name="Group 24"/>
              <p:cNvGrpSpPr>
                <a:grpSpLocks/>
              </p:cNvGrpSpPr>
              <p:nvPr/>
            </p:nvGrpSpPr>
            <p:grpSpPr bwMode="auto">
              <a:xfrm>
                <a:off x="6" y="1486"/>
                <a:ext cx="810" cy="2828"/>
                <a:chOff x="0" y="451"/>
                <a:chExt cx="846" cy="1922"/>
              </a:xfrm>
            </p:grpSpPr>
            <p:sp>
              <p:nvSpPr>
                <p:cNvPr id="133137" name="Rectangle 25"/>
                <p:cNvSpPr>
                  <a:spLocks noChangeArrowheads="1"/>
                </p:cNvSpPr>
                <p:nvPr/>
              </p:nvSpPr>
              <p:spPr bwMode="auto">
                <a:xfrm>
                  <a:off x="15" y="451"/>
                  <a:ext cx="781" cy="1922"/>
                </a:xfrm>
                <a:prstGeom prst="rect">
                  <a:avLst/>
                </a:prstGeom>
                <a:noFill/>
                <a:ln w="12700" cap="sq">
                  <a:noFill/>
                  <a:miter lim="800000"/>
                  <a:headEnd/>
                  <a:tailEnd/>
                </a:ln>
              </p:spPr>
              <p:txBody>
                <a:bodyPr lIns="0" tIns="0" rIns="0" bIns="0" anchor="ctr" anchorCtr="1"/>
                <a:lstStyle/>
                <a:p>
                  <a:pPr algn="ctr">
                    <a:lnSpc>
                      <a:spcPct val="100000"/>
                    </a:lnSpc>
                    <a:defRPr/>
                  </a:pPr>
                  <a:r>
                    <a:rPr lang="zh-CN" altLang="en-US" sz="2800" i="1" dirty="0">
                      <a:solidFill>
                        <a:srgbClr val="FFFFFF"/>
                      </a:solidFill>
                      <a:effectLst>
                        <a:outerShdw blurRad="38100" dist="38100" dir="2700000" algn="tl">
                          <a:srgbClr val="000000"/>
                        </a:outerShdw>
                      </a:effectLst>
                      <a:latin typeface="ＭＳ Ｐゴシック"/>
                      <a:ea typeface="ＭＳ Ｐゴシック"/>
                      <a:cs typeface="ＭＳ Ｐゴシック"/>
                    </a:rPr>
                    <a:t>长脖子大恐龙</a:t>
                  </a:r>
                  <a:endParaRPr lang="en-US" sz="2800" dirty="0">
                    <a:solidFill>
                      <a:srgbClr val="FFFFFF"/>
                    </a:solidFill>
                    <a:effectLst>
                      <a:outerShdw blurRad="38100" dist="38100" dir="2700000" algn="tl">
                        <a:srgbClr val="000000"/>
                      </a:outerShdw>
                    </a:effectLst>
                    <a:latin typeface="ＭＳ Ｐゴシック"/>
                    <a:ea typeface="ＭＳ Ｐゴシック"/>
                    <a:cs typeface="ＭＳ Ｐゴシック"/>
                  </a:endParaRPr>
                </a:p>
              </p:txBody>
            </p:sp>
            <p:sp>
              <p:nvSpPr>
                <p:cNvPr id="190481" name="Rectangle 26"/>
                <p:cNvSpPr>
                  <a:spLocks noChangeArrowheads="1"/>
                </p:cNvSpPr>
                <p:nvPr/>
              </p:nvSpPr>
              <p:spPr bwMode="auto">
                <a:xfrm>
                  <a:off x="0" y="451"/>
                  <a:ext cx="846"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nvGrpSpPr>
              <p:cNvPr id="190477" name="Group 27"/>
              <p:cNvGrpSpPr>
                <a:grpSpLocks/>
              </p:cNvGrpSpPr>
              <p:nvPr/>
            </p:nvGrpSpPr>
            <p:grpSpPr bwMode="auto">
              <a:xfrm>
                <a:off x="816" y="1492"/>
                <a:ext cx="4944" cy="2828"/>
                <a:chOff x="846" y="451"/>
                <a:chExt cx="3198" cy="1922"/>
              </a:xfrm>
            </p:grpSpPr>
            <p:sp>
              <p:nvSpPr>
                <p:cNvPr id="190478" name="Rectangle 28"/>
                <p:cNvSpPr>
                  <a:spLocks noChangeArrowheads="1"/>
                </p:cNvSpPr>
                <p:nvPr/>
              </p:nvSpPr>
              <p:spPr bwMode="auto">
                <a:xfrm>
                  <a:off x="878" y="451"/>
                  <a:ext cx="3134" cy="1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a:lnSpc>
                      <a:spcPct val="100000"/>
                    </a:lnSpc>
                    <a:buFont typeface="Wingdings" charset="0"/>
                    <a:buChar char="Ø"/>
                  </a:pPr>
                  <a:r>
                    <a:rPr lang="en-US" sz="2800" dirty="0"/>
                    <a:t> </a:t>
                  </a:r>
                  <a:r>
                    <a:rPr lang="zh-CN" altLang="en-US" sz="2800" dirty="0"/>
                    <a:t>河马的栖息地最能描述它是食草恐龙。</a:t>
                  </a:r>
                  <a:r>
                    <a:rPr lang="en-US" sz="2800" dirty="0"/>
                    <a:t> </a:t>
                  </a:r>
                  <a:r>
                    <a:rPr lang="zh-CN" altLang="en-US" sz="2800" dirty="0"/>
                    <a:t>这类恐龙既可陆栖</a:t>
                  </a:r>
                  <a:r>
                    <a:rPr lang="en-US" sz="2800" dirty="0"/>
                    <a:t> (40:20</a:t>
                  </a:r>
                  <a:r>
                    <a:rPr lang="zh-CN" altLang="en-US" sz="2800" dirty="0"/>
                    <a:t>上</a:t>
                  </a:r>
                  <a:r>
                    <a:rPr lang="en-US" sz="2800" dirty="0"/>
                    <a:t>) </a:t>
                  </a:r>
                  <a:r>
                    <a:rPr lang="zh-CN" altLang="en-US" sz="2800" dirty="0"/>
                    <a:t>，也可水栖</a:t>
                  </a:r>
                  <a:r>
                    <a:rPr lang="en-US" sz="2800" dirty="0"/>
                    <a:t> (40:20</a:t>
                  </a:r>
                  <a:r>
                    <a:rPr lang="zh-CN" altLang="en-US" sz="2800" dirty="0"/>
                    <a:t>下</a:t>
                  </a:r>
                  <a:r>
                    <a:rPr lang="en-US" sz="2800" dirty="0"/>
                    <a:t>-23).  </a:t>
                  </a:r>
                </a:p>
                <a:p>
                  <a:pPr marL="228600" indent="-228600" eaLnBrk="0" hangingPunct="0">
                    <a:lnSpc>
                      <a:spcPct val="100000"/>
                    </a:lnSpc>
                    <a:buFont typeface="Wingdings" charset="0"/>
                    <a:buChar char="Ø"/>
                  </a:pPr>
                  <a:r>
                    <a:rPr lang="zh-CN" altLang="en-US" sz="2800" dirty="0"/>
                    <a:t>尽管河马体型庞大</a:t>
                  </a:r>
                  <a:r>
                    <a:rPr lang="en-US" altLang="ja-JP" sz="2800" dirty="0"/>
                    <a:t>, </a:t>
                  </a:r>
                  <a:r>
                    <a:rPr lang="zh-CN" altLang="en-US" sz="2800" dirty="0"/>
                    <a:t>其他动物也可以在附近玩耍</a:t>
                  </a:r>
                  <a:r>
                    <a:rPr lang="en-US" altLang="ja-JP" sz="2800" dirty="0"/>
                    <a:t>(40:20</a:t>
                  </a:r>
                  <a:r>
                    <a:rPr lang="zh-CN" altLang="en-US" sz="2800" dirty="0"/>
                    <a:t>下</a:t>
                  </a:r>
                  <a:r>
                    <a:rPr lang="en-US" altLang="ja-JP" sz="2800" dirty="0"/>
                    <a:t>)</a:t>
                  </a:r>
                  <a:r>
                    <a:rPr lang="zh-CN" altLang="en-US" sz="2800" dirty="0"/>
                    <a:t>，因为它是食草的</a:t>
                  </a:r>
                  <a:r>
                    <a:rPr lang="en-US" altLang="ja-JP" sz="2800" dirty="0"/>
                    <a:t>(40:15</a:t>
                  </a:r>
                  <a:r>
                    <a:rPr lang="zh-CN" altLang="en-US" sz="2800" dirty="0"/>
                    <a:t>下</a:t>
                  </a:r>
                  <a:r>
                    <a:rPr lang="en-US" altLang="ja-JP" sz="2800" dirty="0"/>
                    <a:t>) </a:t>
                  </a:r>
                </a:p>
                <a:p>
                  <a:pPr marL="228600" indent="-228600" eaLnBrk="0" hangingPunct="0">
                    <a:lnSpc>
                      <a:spcPct val="100000"/>
                    </a:lnSpc>
                    <a:buFont typeface="Wingdings" charset="0"/>
                    <a:buChar char="Ø"/>
                  </a:pPr>
                  <a:r>
                    <a:rPr lang="zh-CN" altLang="en-US" sz="2800" dirty="0"/>
                    <a:t>恐龙足够的庞大，不畏咆哮的河流</a:t>
                  </a:r>
                  <a:r>
                    <a:rPr lang="en-US" sz="2800" dirty="0"/>
                    <a:t> (40:23)。 </a:t>
                  </a:r>
                  <a:r>
                    <a:rPr lang="zh-CN" altLang="en-US" sz="2800" dirty="0"/>
                    <a:t>而且仍然可以将它们自己的身体隐藏于水下，也可以隐藏在莲花树里</a:t>
                  </a:r>
                  <a:r>
                    <a:rPr lang="en-US" sz="2800" dirty="0"/>
                    <a:t> (40:22).</a:t>
                  </a:r>
                </a:p>
              </p:txBody>
            </p:sp>
            <p:sp>
              <p:nvSpPr>
                <p:cNvPr id="190479" name="Rectangle 29"/>
                <p:cNvSpPr>
                  <a:spLocks noChangeArrowheads="1"/>
                </p:cNvSpPr>
                <p:nvPr/>
              </p:nvSpPr>
              <p:spPr bwMode="auto">
                <a:xfrm>
                  <a:off x="846" y="451"/>
                  <a:ext cx="3198"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90475" name="Rectangle 30"/>
            <p:cNvSpPr>
              <a:spLocks noChangeArrowheads="1"/>
            </p:cNvSpPr>
            <p:nvPr/>
          </p:nvSpPr>
          <p:spPr bwMode="auto">
            <a:xfrm>
              <a:off x="0" y="816"/>
              <a:ext cx="5760" cy="3504"/>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90469" name="Text Box 4"/>
          <p:cNvSpPr txBox="1">
            <a:spLocks noChangeArrowheads="1"/>
          </p:cNvSpPr>
          <p:nvPr/>
        </p:nvSpPr>
        <p:spPr bwMode="auto">
          <a:xfrm>
            <a:off x="827584" y="620688"/>
            <a:ext cx="7848872" cy="50270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河马</a:t>
            </a:r>
            <a:r>
              <a:rPr lang="en-US" altLang="zh-CN" sz="3200" dirty="0">
                <a:solidFill>
                  <a:srgbClr val="FFFFFF"/>
                </a:solidFill>
                <a:latin typeface="Arial" charset="0"/>
                <a:cs typeface="Arial" charset="0"/>
              </a:rPr>
              <a:t> </a:t>
            </a:r>
            <a:r>
              <a:rPr lang="en-US" altLang="en-US" sz="3200" dirty="0">
                <a:solidFill>
                  <a:srgbClr val="FFFFFF"/>
                </a:solidFill>
                <a:latin typeface="Arial" charset="0"/>
                <a:cs typeface="Arial" charset="0"/>
              </a:rPr>
              <a:t>巨</a:t>
            </a:r>
            <a:r>
              <a:rPr lang="zh-CN" altLang="en-US" sz="3200" dirty="0">
                <a:solidFill>
                  <a:srgbClr val="FFFFFF"/>
                </a:solidFill>
                <a:latin typeface="Arial" charset="0"/>
                <a:cs typeface="Arial" charset="0"/>
              </a:rPr>
              <a:t>兽</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河马 </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约伯记</a:t>
            </a:r>
            <a:r>
              <a:rPr lang="en-US" altLang="zh-CN" sz="3200" dirty="0">
                <a:solidFill>
                  <a:srgbClr val="FFFFFF"/>
                </a:solidFill>
                <a:latin typeface="Arial" charset="0"/>
                <a:cs typeface="Arial" charset="0"/>
              </a:rPr>
              <a:t> 40:15-24)</a:t>
            </a:r>
          </a:p>
        </p:txBody>
      </p:sp>
      <p:sp>
        <p:nvSpPr>
          <p:cNvPr id="190470"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378</a:t>
            </a:r>
          </a:p>
        </p:txBody>
      </p:sp>
    </p:spTree>
    <p:extLst>
      <p:ext uri="{BB962C8B-B14F-4D97-AF65-F5344CB8AC3E}">
        <p14:creationId xmlns:p14="http://schemas.microsoft.com/office/powerpoint/2010/main" val="335901000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30" descr="image_9.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676400"/>
            <a:ext cx="12954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9" name="Rectangle 3"/>
          <p:cNvSpPr>
            <a:spLocks noGrp="1" noChangeArrowheads="1"/>
          </p:cNvSpPr>
          <p:nvPr>
            <p:ph type="title"/>
          </p:nvPr>
        </p:nvSpPr>
        <p:spPr>
          <a:xfrm>
            <a:off x="0" y="76200"/>
            <a:ext cx="8077200" cy="609600"/>
          </a:xfrm>
          <a:solidFill>
            <a:srgbClr val="800000"/>
          </a:solidFill>
          <a:ln>
            <a:solidFill>
              <a:schemeClr val="tx1"/>
            </a:solidFill>
          </a:ln>
        </p:spPr>
        <p:txBody>
          <a:bodyPr/>
          <a:lstStyle/>
          <a:p>
            <a:pPr eaLnBrk="1" hangingPunct="1">
              <a:tabLst>
                <a:tab pos="3028950" algn="l"/>
              </a:tabLst>
              <a:defRPr/>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effectLst>
                <a:outerShdw blurRad="38100" dist="38100" dir="2700000" algn="tl">
                  <a:srgbClr val="000000"/>
                </a:outerShdw>
              </a:effectLst>
              <a:latin typeface="Arial Black" charset="0"/>
              <a:ea typeface="宋体" charset="0"/>
              <a:cs typeface="宋体" charset="0"/>
            </a:endParaRPr>
          </a:p>
        </p:txBody>
      </p:sp>
      <p:grpSp>
        <p:nvGrpSpPr>
          <p:cNvPr id="190468" name="Group 5"/>
          <p:cNvGrpSpPr>
            <a:grpSpLocks/>
          </p:cNvGrpSpPr>
          <p:nvPr/>
        </p:nvGrpSpPr>
        <p:grpSpPr bwMode="auto">
          <a:xfrm>
            <a:off x="0" y="1295400"/>
            <a:ext cx="9144000" cy="5562600"/>
            <a:chOff x="0" y="816"/>
            <a:chExt cx="5760" cy="3504"/>
          </a:xfrm>
        </p:grpSpPr>
        <p:grpSp>
          <p:nvGrpSpPr>
            <p:cNvPr id="190471" name="Group 6"/>
            <p:cNvGrpSpPr>
              <a:grpSpLocks/>
            </p:cNvGrpSpPr>
            <p:nvPr/>
          </p:nvGrpSpPr>
          <p:grpSpPr bwMode="auto">
            <a:xfrm>
              <a:off x="6" y="822"/>
              <a:ext cx="810" cy="228"/>
              <a:chOff x="0" y="0"/>
              <a:chExt cx="846" cy="451"/>
            </a:xfrm>
          </p:grpSpPr>
          <p:sp>
            <p:nvSpPr>
              <p:cNvPr id="190490" name="Rectangle 7"/>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91" name="Group 8"/>
              <p:cNvGrpSpPr>
                <a:grpSpLocks/>
              </p:cNvGrpSpPr>
              <p:nvPr/>
            </p:nvGrpSpPr>
            <p:grpSpPr bwMode="auto">
              <a:xfrm>
                <a:off x="0" y="0"/>
                <a:ext cx="846" cy="451"/>
                <a:chOff x="0" y="0"/>
                <a:chExt cx="846" cy="451"/>
              </a:xfrm>
            </p:grpSpPr>
            <p:sp>
              <p:nvSpPr>
                <p:cNvPr id="190492" name="Rectangle 9"/>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sz="1400"/>
                    <a:t> </a:t>
                  </a:r>
                </a:p>
                <a:p>
                  <a:pPr algn="ctr" eaLnBrk="0" hangingPunct="0">
                    <a:lnSpc>
                      <a:spcPct val="100000"/>
                    </a:lnSpc>
                  </a:pPr>
                  <a:endParaRPr lang="en-US" sz="1400"/>
                </a:p>
              </p:txBody>
            </p:sp>
            <p:sp>
              <p:nvSpPr>
                <p:cNvPr id="190493" name="Rectangle 1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2" name="Group 11"/>
            <p:cNvGrpSpPr>
              <a:grpSpLocks/>
            </p:cNvGrpSpPr>
            <p:nvPr/>
          </p:nvGrpSpPr>
          <p:grpSpPr bwMode="auto">
            <a:xfrm>
              <a:off x="816" y="828"/>
              <a:ext cx="2229" cy="228"/>
              <a:chOff x="846" y="0"/>
              <a:chExt cx="1442" cy="451"/>
            </a:xfrm>
          </p:grpSpPr>
          <p:sp>
            <p:nvSpPr>
              <p:cNvPr id="190486" name="Rectangle 12"/>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7" name="Group 13"/>
              <p:cNvGrpSpPr>
                <a:grpSpLocks/>
              </p:cNvGrpSpPr>
              <p:nvPr/>
            </p:nvGrpSpPr>
            <p:grpSpPr bwMode="auto">
              <a:xfrm>
                <a:off x="846" y="0"/>
                <a:ext cx="1442" cy="451"/>
                <a:chOff x="846" y="0"/>
                <a:chExt cx="1442" cy="451"/>
              </a:xfrm>
            </p:grpSpPr>
            <p:sp>
              <p:nvSpPr>
                <p:cNvPr id="190488" name="Rectangle 14"/>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优点</a:t>
                  </a:r>
                  <a:endParaRPr lang="en-US" sz="2400" dirty="0"/>
                </a:p>
              </p:txBody>
            </p:sp>
            <p:sp>
              <p:nvSpPr>
                <p:cNvPr id="190489" name="Rectangle 15"/>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3" name="Group 16"/>
            <p:cNvGrpSpPr>
              <a:grpSpLocks/>
            </p:cNvGrpSpPr>
            <p:nvPr/>
          </p:nvGrpSpPr>
          <p:grpSpPr bwMode="auto">
            <a:xfrm>
              <a:off x="3045" y="828"/>
              <a:ext cx="2715" cy="228"/>
              <a:chOff x="2288" y="0"/>
              <a:chExt cx="1756" cy="451"/>
            </a:xfrm>
          </p:grpSpPr>
          <p:sp>
            <p:nvSpPr>
              <p:cNvPr id="190482" name="Rectangle 17"/>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3" name="Group 18"/>
              <p:cNvGrpSpPr>
                <a:grpSpLocks/>
              </p:cNvGrpSpPr>
              <p:nvPr/>
            </p:nvGrpSpPr>
            <p:grpSpPr bwMode="auto">
              <a:xfrm>
                <a:off x="2288" y="0"/>
                <a:ext cx="1756" cy="451"/>
                <a:chOff x="2288" y="0"/>
                <a:chExt cx="1756" cy="451"/>
              </a:xfrm>
            </p:grpSpPr>
            <p:sp>
              <p:nvSpPr>
                <p:cNvPr id="190484" name="Rectangle 19"/>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缺点</a:t>
                  </a:r>
                  <a:endParaRPr lang="en-US" sz="2400" dirty="0"/>
                </a:p>
              </p:txBody>
            </p:sp>
            <p:sp>
              <p:nvSpPr>
                <p:cNvPr id="190485" name="Rectangle 20"/>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4" name="Group 21"/>
            <p:cNvGrpSpPr>
              <a:grpSpLocks/>
            </p:cNvGrpSpPr>
            <p:nvPr/>
          </p:nvGrpSpPr>
          <p:grpSpPr bwMode="auto">
            <a:xfrm>
              <a:off x="6" y="1056"/>
              <a:ext cx="5754" cy="3264"/>
              <a:chOff x="6" y="1486"/>
              <a:chExt cx="5754" cy="2834"/>
            </a:xfrm>
          </p:grpSpPr>
          <p:grpSp>
            <p:nvGrpSpPr>
              <p:cNvPr id="190476" name="Group 24"/>
              <p:cNvGrpSpPr>
                <a:grpSpLocks/>
              </p:cNvGrpSpPr>
              <p:nvPr/>
            </p:nvGrpSpPr>
            <p:grpSpPr bwMode="auto">
              <a:xfrm>
                <a:off x="6" y="1486"/>
                <a:ext cx="810" cy="2828"/>
                <a:chOff x="0" y="451"/>
                <a:chExt cx="846" cy="1922"/>
              </a:xfrm>
            </p:grpSpPr>
            <p:sp>
              <p:nvSpPr>
                <p:cNvPr id="133137" name="Rectangle 25"/>
                <p:cNvSpPr>
                  <a:spLocks noChangeArrowheads="1"/>
                </p:cNvSpPr>
                <p:nvPr/>
              </p:nvSpPr>
              <p:spPr bwMode="auto">
                <a:xfrm>
                  <a:off x="15" y="451"/>
                  <a:ext cx="781" cy="1922"/>
                </a:xfrm>
                <a:prstGeom prst="rect">
                  <a:avLst/>
                </a:prstGeom>
                <a:noFill/>
                <a:ln w="12700" cap="sq">
                  <a:noFill/>
                  <a:miter lim="800000"/>
                  <a:headEnd/>
                  <a:tailEnd/>
                </a:ln>
              </p:spPr>
              <p:txBody>
                <a:bodyPr lIns="0" tIns="0" rIns="0" bIns="0" anchor="ctr" anchorCtr="1"/>
                <a:lstStyle/>
                <a:p>
                  <a:pPr algn="ctr">
                    <a:lnSpc>
                      <a:spcPct val="100000"/>
                    </a:lnSpc>
                    <a:defRPr/>
                  </a:pPr>
                  <a:r>
                    <a:rPr lang="zh-CN" altLang="en-US" sz="2800" i="1" dirty="0">
                      <a:solidFill>
                        <a:srgbClr val="FFFFFF"/>
                      </a:solidFill>
                      <a:effectLst>
                        <a:outerShdw blurRad="38100" dist="38100" dir="2700000" algn="tl">
                          <a:srgbClr val="000000"/>
                        </a:outerShdw>
                      </a:effectLst>
                      <a:latin typeface="ＭＳ Ｐゴシック"/>
                      <a:ea typeface="ＭＳ Ｐゴシック"/>
                      <a:cs typeface="ＭＳ Ｐゴシック"/>
                    </a:rPr>
                    <a:t>长脖子大恐龙</a:t>
                  </a:r>
                  <a:endParaRPr lang="en-US" sz="2800" dirty="0">
                    <a:solidFill>
                      <a:srgbClr val="FFFFFF"/>
                    </a:solidFill>
                    <a:effectLst>
                      <a:outerShdw blurRad="38100" dist="38100" dir="2700000" algn="tl">
                        <a:srgbClr val="000000"/>
                      </a:outerShdw>
                    </a:effectLst>
                    <a:latin typeface="ＭＳ Ｐゴシック"/>
                    <a:ea typeface="ＭＳ Ｐゴシック"/>
                    <a:cs typeface="ＭＳ Ｐゴシック"/>
                  </a:endParaRPr>
                </a:p>
              </p:txBody>
            </p:sp>
            <p:sp>
              <p:nvSpPr>
                <p:cNvPr id="190481" name="Rectangle 26"/>
                <p:cNvSpPr>
                  <a:spLocks noChangeArrowheads="1"/>
                </p:cNvSpPr>
                <p:nvPr/>
              </p:nvSpPr>
              <p:spPr bwMode="auto">
                <a:xfrm>
                  <a:off x="0" y="451"/>
                  <a:ext cx="846"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nvGrpSpPr>
              <p:cNvPr id="190477" name="Group 27"/>
              <p:cNvGrpSpPr>
                <a:grpSpLocks/>
              </p:cNvGrpSpPr>
              <p:nvPr/>
            </p:nvGrpSpPr>
            <p:grpSpPr bwMode="auto">
              <a:xfrm>
                <a:off x="816" y="1492"/>
                <a:ext cx="4944" cy="2828"/>
                <a:chOff x="846" y="451"/>
                <a:chExt cx="3198" cy="1922"/>
              </a:xfrm>
            </p:grpSpPr>
            <p:sp>
              <p:nvSpPr>
                <p:cNvPr id="190478" name="Rectangle 28"/>
                <p:cNvSpPr>
                  <a:spLocks noChangeArrowheads="1"/>
                </p:cNvSpPr>
                <p:nvPr/>
              </p:nvSpPr>
              <p:spPr bwMode="auto">
                <a:xfrm>
                  <a:off x="878" y="451"/>
                  <a:ext cx="3134" cy="1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eaLnBrk="0" hangingPunct="0">
                    <a:lnSpc>
                      <a:spcPct val="100000"/>
                    </a:lnSpc>
                    <a:buFont typeface="Wingdings" charset="0"/>
                    <a:buChar char="Ø"/>
                  </a:pPr>
                  <a:r>
                    <a:rPr lang="zh-CN" altLang="en-US" sz="2800" dirty="0"/>
                    <a:t>这个观点唯一的缺点是如果有人辩论约伯记是以诗歌的形式，因此不能按字面理解。然后在文本中，神的其他问题以及对其他动物的描述</a:t>
                  </a:r>
                  <a:r>
                    <a:rPr lang="en-US" sz="2800" dirty="0"/>
                    <a:t> </a:t>
                  </a:r>
                  <a:r>
                    <a:rPr lang="en-US" altLang="ja-JP" sz="2800" dirty="0"/>
                    <a:t>(</a:t>
                  </a:r>
                  <a:r>
                    <a:rPr lang="zh-CN" altLang="en-US" sz="2800" dirty="0"/>
                    <a:t>伯</a:t>
                  </a:r>
                  <a:r>
                    <a:rPr lang="en-US" altLang="ja-JP" sz="2800" dirty="0"/>
                    <a:t> 38–39) </a:t>
                  </a:r>
                  <a:r>
                    <a:rPr lang="zh-CN" altLang="en-US" sz="2800" dirty="0"/>
                    <a:t>都采用表面意思，所以为什么这里不可以呢</a:t>
                  </a:r>
                  <a:r>
                    <a:rPr lang="en-US" altLang="ja-JP" sz="2800" dirty="0"/>
                    <a:t>?</a:t>
                  </a:r>
                </a:p>
                <a:p>
                  <a:pPr marL="228600" indent="-228600" eaLnBrk="0" hangingPunct="0">
                    <a:lnSpc>
                      <a:spcPct val="100000"/>
                    </a:lnSpc>
                    <a:buFont typeface="Wingdings" charset="0"/>
                    <a:buChar char="Ø"/>
                  </a:pPr>
                  <a:r>
                    <a:rPr lang="zh-CN" altLang="en-US" sz="2800" dirty="0"/>
                    <a:t>关于人类和恐龙生活在同一时代这个问题可以参考学习资料</a:t>
                  </a:r>
                  <a:r>
                    <a:rPr lang="en-US" sz="2800" dirty="0"/>
                    <a:t>76-82</a:t>
                  </a:r>
                  <a:r>
                    <a:rPr lang="zh-CN" altLang="en-US" sz="2800" dirty="0"/>
                    <a:t>页的解释</a:t>
                  </a:r>
                  <a:r>
                    <a:rPr lang="en-US" sz="2800" dirty="0"/>
                    <a:t>.</a:t>
                  </a:r>
                </a:p>
              </p:txBody>
            </p:sp>
            <p:sp>
              <p:nvSpPr>
                <p:cNvPr id="190479" name="Rectangle 29"/>
                <p:cNvSpPr>
                  <a:spLocks noChangeArrowheads="1"/>
                </p:cNvSpPr>
                <p:nvPr/>
              </p:nvSpPr>
              <p:spPr bwMode="auto">
                <a:xfrm>
                  <a:off x="846" y="451"/>
                  <a:ext cx="3198"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90475" name="Rectangle 30"/>
            <p:cNvSpPr>
              <a:spLocks noChangeArrowheads="1"/>
            </p:cNvSpPr>
            <p:nvPr/>
          </p:nvSpPr>
          <p:spPr bwMode="auto">
            <a:xfrm>
              <a:off x="0" y="816"/>
              <a:ext cx="5760" cy="3504"/>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90469" name="Text Box 4"/>
          <p:cNvSpPr txBox="1">
            <a:spLocks noChangeArrowheads="1"/>
          </p:cNvSpPr>
          <p:nvPr/>
        </p:nvSpPr>
        <p:spPr bwMode="auto">
          <a:xfrm>
            <a:off x="827584" y="620688"/>
            <a:ext cx="7848872" cy="50270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河马</a:t>
            </a:r>
            <a:r>
              <a:rPr lang="en-US" altLang="zh-CN" sz="3200" dirty="0">
                <a:solidFill>
                  <a:srgbClr val="FFFFFF"/>
                </a:solidFill>
                <a:latin typeface="Arial" charset="0"/>
                <a:cs typeface="Arial" charset="0"/>
              </a:rPr>
              <a:t> </a:t>
            </a:r>
            <a:r>
              <a:rPr lang="en-US" altLang="en-US" sz="3200" dirty="0">
                <a:solidFill>
                  <a:srgbClr val="FFFFFF"/>
                </a:solidFill>
                <a:latin typeface="Arial" charset="0"/>
                <a:cs typeface="Arial" charset="0"/>
              </a:rPr>
              <a:t>巨</a:t>
            </a:r>
            <a:r>
              <a:rPr lang="zh-CN" altLang="en-US" sz="3200" dirty="0">
                <a:solidFill>
                  <a:srgbClr val="FFFFFF"/>
                </a:solidFill>
                <a:latin typeface="Arial" charset="0"/>
                <a:cs typeface="Arial" charset="0"/>
              </a:rPr>
              <a:t>兽</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河马 </a:t>
            </a:r>
            <a:r>
              <a:rPr lang="en-US" altLang="zh-CN" sz="3200" dirty="0">
                <a:solidFill>
                  <a:srgbClr val="FFFFFF"/>
                </a:solidFill>
                <a:latin typeface="Arial" charset="0"/>
                <a:cs typeface="Arial" charset="0"/>
              </a:rPr>
              <a:t>(</a:t>
            </a:r>
            <a:r>
              <a:rPr lang="zh-CN" altLang="en-US" sz="3200" dirty="0">
                <a:solidFill>
                  <a:srgbClr val="FFFFFF"/>
                </a:solidFill>
                <a:latin typeface="Arial" charset="0"/>
                <a:cs typeface="Arial" charset="0"/>
              </a:rPr>
              <a:t>约伯记</a:t>
            </a:r>
            <a:r>
              <a:rPr lang="en-US" altLang="zh-CN" sz="3200" dirty="0">
                <a:solidFill>
                  <a:srgbClr val="FFFFFF"/>
                </a:solidFill>
                <a:latin typeface="Arial" charset="0"/>
                <a:cs typeface="Arial" charset="0"/>
              </a:rPr>
              <a:t> 40:15-24)</a:t>
            </a:r>
          </a:p>
        </p:txBody>
      </p:sp>
      <p:sp>
        <p:nvSpPr>
          <p:cNvPr id="190470"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378</a:t>
            </a:r>
          </a:p>
        </p:txBody>
      </p:sp>
    </p:spTree>
    <p:extLst>
      <p:ext uri="{BB962C8B-B14F-4D97-AF65-F5344CB8AC3E}">
        <p14:creationId xmlns:p14="http://schemas.microsoft.com/office/powerpoint/2010/main" val="122256610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41</a:t>
            </a:r>
          </a:p>
        </p:txBody>
      </p:sp>
    </p:spTree>
    <p:extLst>
      <p:ext uri="{BB962C8B-B14F-4D97-AF65-F5344CB8AC3E}">
        <p14:creationId xmlns:p14="http://schemas.microsoft.com/office/powerpoint/2010/main" val="121442466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6" descr="leviath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1575" y="0"/>
            <a:ext cx="67024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Text Box 2"/>
          <p:cNvSpPr txBox="1">
            <a:spLocks noChangeArrowheads="1"/>
          </p:cNvSpPr>
          <p:nvPr/>
        </p:nvSpPr>
        <p:spPr bwMode="auto">
          <a:xfrm>
            <a:off x="8213725" y="44450"/>
            <a:ext cx="8953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369</a:t>
            </a:r>
            <a:br>
              <a:rPr lang="en-US" sz="2400">
                <a:latin typeface="Arial" charset="0"/>
                <a:cs typeface="Arial" charset="0"/>
              </a:rPr>
            </a:br>
            <a:r>
              <a:rPr lang="en-US" sz="2400">
                <a:latin typeface="Arial" charset="0"/>
                <a:cs typeface="Arial" charset="0"/>
              </a:rPr>
              <a:t>379</a:t>
            </a:r>
          </a:p>
        </p:txBody>
      </p:sp>
      <p:sp>
        <p:nvSpPr>
          <p:cNvPr id="46083" name="Rectangle 3"/>
          <p:cNvSpPr>
            <a:spLocks noGrp="1" noChangeArrowheads="1"/>
          </p:cNvSpPr>
          <p:nvPr>
            <p:ph type="title"/>
          </p:nvPr>
        </p:nvSpPr>
        <p:spPr>
          <a:xfrm>
            <a:off x="0" y="0"/>
            <a:ext cx="4572000" cy="1752600"/>
          </a:xfrm>
          <a:solidFill>
            <a:srgbClr val="800000"/>
          </a:solidFill>
          <a:ln>
            <a:solidFill>
              <a:schemeClr val="tx1"/>
            </a:solidFill>
          </a:ln>
        </p:spPr>
        <p:txBody>
          <a:bodyPr/>
          <a:lstStyle/>
          <a:p>
            <a:pPr eaLnBrk="1" hangingPunct="1">
              <a:defRPr/>
            </a:pPr>
            <a:r>
              <a:rPr lang="zh-CN" altLang="en-US" sz="4000" dirty="0">
                <a:solidFill>
                  <a:srgbClr val="FFFFFF"/>
                </a:solidFill>
                <a:effectLst>
                  <a:outerShdw blurRad="38100" dist="38100" dir="2700000" algn="tl">
                    <a:srgbClr val="000000"/>
                  </a:outerShdw>
                </a:effectLst>
                <a:latin typeface="ＭＳ Ｐゴシック"/>
                <a:ea typeface="ＭＳ Ｐゴシック"/>
                <a:cs typeface="ＭＳ Ｐゴシック"/>
              </a:rPr>
              <a:t>什么是</a:t>
            </a:r>
            <a:br>
              <a:rPr lang="en-US" altLang="zh-CN" sz="4000" dirty="0">
                <a:solidFill>
                  <a:srgbClr val="FFFFFF"/>
                </a:solidFill>
                <a:effectLst>
                  <a:outerShdw blurRad="38100" dist="38100" dir="2700000" algn="tl">
                    <a:srgbClr val="000000"/>
                  </a:outerShdw>
                </a:effectLst>
                <a:latin typeface="ＭＳ Ｐゴシック"/>
                <a:ea typeface="ＭＳ Ｐゴシック"/>
                <a:cs typeface="ＭＳ Ｐゴシック"/>
              </a:rPr>
            </a:br>
            <a:r>
              <a:rPr lang="zh-CN" altLang="en-US" sz="4000" dirty="0">
                <a:solidFill>
                  <a:srgbClr val="FFFFFF"/>
                </a:solidFill>
                <a:effectLst>
                  <a:outerShdw blurRad="38100" dist="38100" dir="2700000" algn="tl">
                    <a:srgbClr val="000000"/>
                  </a:outerShdw>
                </a:effectLst>
                <a:latin typeface="ＭＳ Ｐゴシック"/>
                <a:ea typeface="ＭＳ Ｐゴシック"/>
                <a:cs typeface="ＭＳ Ｐゴシック"/>
              </a:rPr>
              <a:t>海中怪兽</a:t>
            </a:r>
            <a:r>
              <a:rPr lang="en-US" altLang="zh-CN" sz="4000" dirty="0">
                <a:solidFill>
                  <a:srgbClr val="FFFFFF"/>
                </a:solidFill>
                <a:effectLst>
                  <a:outerShdw blurRad="38100" dist="38100" dir="2700000" algn="tl">
                    <a:srgbClr val="000000"/>
                  </a:outerShdw>
                </a:effectLst>
                <a:latin typeface="ＭＳ Ｐゴシック"/>
                <a:ea typeface="ＭＳ Ｐゴシック"/>
                <a:cs typeface="ＭＳ Ｐゴシック"/>
              </a:rPr>
              <a:t>/</a:t>
            </a:r>
            <a:r>
              <a:rPr lang="zh-CN" altLang="en-US" sz="4000" dirty="0">
                <a:solidFill>
                  <a:srgbClr val="FFFFFF"/>
                </a:solidFill>
                <a:effectLst>
                  <a:outerShdw blurRad="38100" dist="38100" dir="2700000" algn="tl">
                    <a:srgbClr val="000000"/>
                  </a:outerShdw>
                </a:effectLst>
                <a:latin typeface="ＭＳ Ｐゴシック"/>
                <a:ea typeface="ＭＳ Ｐゴシック"/>
                <a:cs typeface="ＭＳ Ｐゴシック"/>
              </a:rPr>
              <a:t>鳄鱼</a:t>
            </a:r>
            <a:r>
              <a:rPr lang="zh-CN" altLang="zh-CN" sz="4000" dirty="0">
                <a:solidFill>
                  <a:srgbClr val="FFFFFF"/>
                </a:solidFill>
                <a:effectLst>
                  <a:outerShdw blurRad="38100" dist="38100" dir="2700000" algn="tl">
                    <a:srgbClr val="000000"/>
                  </a:outerShdw>
                </a:effectLst>
                <a:latin typeface="ＭＳ Ｐゴシック"/>
                <a:ea typeface="ＭＳ Ｐゴシック"/>
                <a:cs typeface="ＭＳ Ｐゴシック"/>
              </a:rPr>
              <a:t>(</a:t>
            </a:r>
            <a:r>
              <a:rPr lang="zh-CN" altLang="en-US" dirty="0">
                <a:solidFill>
                  <a:srgbClr val="FFFFFF"/>
                </a:solidFill>
                <a:effectLst>
                  <a:outerShdw blurRad="38100" dist="38100" dir="2700000" algn="tl">
                    <a:srgbClr val="000000"/>
                  </a:outerShdw>
                </a:effectLst>
                <a:latin typeface="ＭＳ Ｐゴシック"/>
                <a:ea typeface="ＭＳ Ｐゴシック"/>
                <a:cs typeface="ＭＳ Ｐゴシック"/>
              </a:rPr>
              <a:t>鳄鱼</a:t>
            </a:r>
            <a:r>
              <a:rPr lang="en-US" altLang="zh-CN" dirty="0">
                <a:solidFill>
                  <a:srgbClr val="FFFFFF"/>
                </a:solidFill>
                <a:effectLst>
                  <a:outerShdw blurRad="38100" dist="38100" dir="2700000" algn="tl">
                    <a:srgbClr val="000000"/>
                  </a:outerShdw>
                </a:effectLst>
                <a:latin typeface="ＭＳ Ｐゴシック"/>
                <a:ea typeface="ＭＳ Ｐゴシック"/>
                <a:cs typeface="ＭＳ Ｐゴシック"/>
              </a:rPr>
              <a:t>)?</a:t>
            </a:r>
            <a:endParaRPr lang="en-US" dirty="0">
              <a:solidFill>
                <a:srgbClr val="FFFFFF"/>
              </a:solidFill>
              <a:effectLst>
                <a:outerShdw blurRad="38100" dist="38100" dir="2700000" algn="tl">
                  <a:srgbClr val="000000"/>
                </a:outerShdw>
              </a:effectLst>
              <a:latin typeface="ＭＳ Ｐゴシック"/>
              <a:ea typeface="ＭＳ Ｐゴシック"/>
              <a:cs typeface="ＭＳ Ｐゴシック"/>
            </a:endParaRPr>
          </a:p>
        </p:txBody>
      </p:sp>
      <p:sp>
        <p:nvSpPr>
          <p:cNvPr id="46092" name="Rectangle 12"/>
          <p:cNvSpPr>
            <a:spLocks noChangeArrowheads="1"/>
          </p:cNvSpPr>
          <p:nvPr/>
        </p:nvSpPr>
        <p:spPr bwMode="auto">
          <a:xfrm>
            <a:off x="304800" y="5791200"/>
            <a:ext cx="2819400" cy="685800"/>
          </a:xfrm>
          <a:prstGeom prst="rect">
            <a:avLst/>
          </a:prstGeom>
          <a:solidFill>
            <a:srgbClr val="800000"/>
          </a:solidFill>
          <a:ln w="9525">
            <a:solidFill>
              <a:schemeClr val="tx1"/>
            </a:solidFill>
            <a:miter lim="800000"/>
            <a:headEnd/>
            <a:tailEnd/>
          </a:ln>
          <a:effectLst/>
        </p:spPr>
        <p:txBody>
          <a:bodyPr lIns="92075" tIns="46038" rIns="92075" bIns="46038" anchor="ctr"/>
          <a:lstStyle/>
          <a:p>
            <a:pPr algn="ctr">
              <a:lnSpc>
                <a:spcPct val="100000"/>
              </a:lnSpc>
              <a:defRPr/>
            </a:pPr>
            <a:r>
              <a:rPr lang="zh-CN" altLang="en-US" sz="2800" dirty="0">
                <a:solidFill>
                  <a:srgbClr val="FFFFFF"/>
                </a:solidFill>
                <a:effectLst>
                  <a:outerShdw blurRad="38100" dist="38100" dir="2700000" algn="tl">
                    <a:srgbClr val="000000"/>
                  </a:outerShdw>
                </a:effectLst>
                <a:latin typeface="ＭＳ Ｐゴシック"/>
                <a:ea typeface="ＭＳ Ｐゴシック"/>
                <a:cs typeface="ＭＳ Ｐゴシック"/>
              </a:rPr>
              <a:t>约伯记</a:t>
            </a:r>
            <a:r>
              <a:rPr lang="en-US" altLang="zh-CN" sz="2800" dirty="0">
                <a:solidFill>
                  <a:srgbClr val="FFFFFF"/>
                </a:solidFill>
                <a:effectLst>
                  <a:outerShdw blurRad="38100" dist="38100" dir="2700000" algn="tl">
                    <a:srgbClr val="000000"/>
                  </a:outerShdw>
                </a:effectLst>
                <a:latin typeface="ＭＳ Ｐゴシック"/>
                <a:ea typeface="ＭＳ Ｐゴシック"/>
                <a:cs typeface="ＭＳ Ｐゴシック"/>
              </a:rPr>
              <a:t> 41</a:t>
            </a:r>
            <a:r>
              <a:rPr lang="zh-CN" altLang="en-US" sz="2800" dirty="0">
                <a:solidFill>
                  <a:srgbClr val="FFFFFF"/>
                </a:solidFill>
                <a:effectLst>
                  <a:outerShdw blurRad="38100" dist="38100" dir="2700000" algn="tl">
                    <a:srgbClr val="000000"/>
                  </a:outerShdw>
                </a:effectLst>
                <a:latin typeface="ＭＳ Ｐゴシック"/>
                <a:ea typeface="ＭＳ Ｐゴシック"/>
                <a:cs typeface="ＭＳ Ｐゴシック"/>
              </a:rPr>
              <a:t>章</a:t>
            </a:r>
            <a:endParaRPr lang="en-US" sz="2800" dirty="0">
              <a:solidFill>
                <a:srgbClr val="FFFFFF"/>
              </a:solidFill>
              <a:effectLst>
                <a:outerShdw blurRad="38100" dist="38100" dir="2700000" algn="tl">
                  <a:srgbClr val="000000"/>
                </a:outerShdw>
              </a:effectLst>
              <a:latin typeface="ＭＳ Ｐゴシック"/>
              <a:ea typeface="ＭＳ Ｐゴシック"/>
              <a:cs typeface="ＭＳ Ｐゴシック"/>
            </a:endParaRPr>
          </a:p>
        </p:txBody>
      </p:sp>
    </p:spTree>
    <p:extLst>
      <p:ext uri="{BB962C8B-B14F-4D97-AF65-F5344CB8AC3E}">
        <p14:creationId xmlns:p14="http://schemas.microsoft.com/office/powerpoint/2010/main" val="295689243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鳄鱼</a:t>
            </a:r>
            <a:r>
              <a:rPr lang="en-US" sz="3600" b="1" dirty="0">
                <a:effectLst>
                  <a:glow rad="127000">
                    <a:schemeClr val="tx1"/>
                  </a:glow>
                </a:effectLst>
                <a:latin typeface="Arial" charset="0"/>
                <a:ea typeface="ＭＳ Ｐゴシック" charset="0"/>
                <a:cs typeface="ＭＳ Ｐゴシック" charset="0"/>
              </a:rPr>
              <a:t> (</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TW" altLang="en-US" dirty="0">
                <a:solidFill>
                  <a:srgbClr val="FFFFFF"/>
                </a:solidFill>
                <a:effectLst>
                  <a:glow rad="127000">
                    <a:srgbClr val="000000"/>
                  </a:glow>
                </a:effectLst>
                <a:latin typeface="Arial" charset="0"/>
                <a:ea typeface="ＭＳ Ｐゴシック" charset="0"/>
                <a:cs typeface="ＭＳ Ｐゴシック" charset="0"/>
              </a:rPr>
              <a:t>“你能用鱼钩钓上鳄鱼吗？ 能用绳子把牠的舌头压下吗？ </a:t>
            </a:r>
            <a:r>
              <a:rPr lang="en-US" altLang="zh-TW" dirty="0">
                <a:solidFill>
                  <a:srgbClr val="FFFFFF"/>
                </a:solidFill>
                <a:effectLst>
                  <a:glow rad="127000">
                    <a:srgbClr val="000000"/>
                  </a:glow>
                </a:effectLst>
                <a:latin typeface="Arial" charset="0"/>
                <a:ea typeface="ＭＳ Ｐゴシック" charset="0"/>
                <a:cs typeface="ＭＳ Ｐゴシック" charset="0"/>
              </a:rPr>
              <a:t>2 </a:t>
            </a:r>
            <a:r>
              <a:rPr lang="zh-TW" altLang="en-US" dirty="0">
                <a:solidFill>
                  <a:srgbClr val="FFFFFF"/>
                </a:solidFill>
                <a:effectLst>
                  <a:glow rad="127000">
                    <a:srgbClr val="000000"/>
                  </a:glow>
                </a:effectLst>
                <a:latin typeface="Arial" charset="0"/>
                <a:ea typeface="ＭＳ Ｐゴシック" charset="0"/>
                <a:cs typeface="ＭＳ Ｐゴシック" charset="0"/>
              </a:rPr>
              <a:t>能把草绳穿进牠的鼻子吗？ 能用刺钩穿透牠的腮骨吗？ </a:t>
            </a:r>
            <a:r>
              <a:rPr lang="en-US" altLang="zh-TW" dirty="0">
                <a:solidFill>
                  <a:srgbClr val="FFFFFF"/>
                </a:solidFill>
                <a:effectLst>
                  <a:glow rad="127000">
                    <a:srgbClr val="000000"/>
                  </a:glow>
                </a:effectLst>
                <a:latin typeface="Arial" charset="0"/>
                <a:ea typeface="ＭＳ Ｐゴシック" charset="0"/>
                <a:cs typeface="ＭＳ Ｐゴシック" charset="0"/>
              </a:rPr>
              <a:t>3 </a:t>
            </a:r>
            <a:r>
              <a:rPr lang="zh-TW" altLang="en-US" dirty="0">
                <a:solidFill>
                  <a:srgbClr val="FFFFFF"/>
                </a:solidFill>
                <a:effectLst>
                  <a:glow rad="127000">
                    <a:srgbClr val="000000"/>
                  </a:glow>
                </a:effectLst>
                <a:latin typeface="Arial" charset="0"/>
                <a:ea typeface="ＭＳ Ｐゴシック" charset="0"/>
                <a:cs typeface="ＭＳ Ｐゴシック" charset="0"/>
              </a:rPr>
              <a:t>牠会向你再三恳求，对你说温柔的话吗？</a:t>
            </a:r>
            <a:r>
              <a:rPr lang="en-US" dirty="0">
                <a:solidFill>
                  <a:srgbClr val="FFFFFF"/>
                </a:solidFill>
                <a:effectLst>
                  <a:glow rad="127000">
                    <a:srgbClr val="000000"/>
                  </a:glow>
                </a:effectLst>
                <a:latin typeface="Arial" charset="0"/>
                <a:ea typeface="ＭＳ Ｐゴシック" charset="0"/>
                <a:cs typeface="ＭＳ Ｐゴシック" charset="0"/>
              </a:rPr>
              <a:t> (41:1-3 </a:t>
            </a:r>
            <a:r>
              <a:rPr lang="en-US" sz="4000" dirty="0">
                <a:solidFill>
                  <a:srgbClr val="FFFFFF"/>
                </a:solidFill>
                <a:effectLst>
                  <a:glow rad="127000">
                    <a:srgbClr val="000000"/>
                  </a:glow>
                </a:effectLst>
                <a:latin typeface="Arial" charset="0"/>
                <a:ea typeface="ＭＳ Ｐゴシック" charset="0"/>
                <a:cs typeface="ＭＳ Ｐゴシック" charset="0"/>
              </a:rPr>
              <a:t>CNV</a:t>
            </a:r>
            <a:r>
              <a:rPr lang="en-US"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40871183"/>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鳄鱼</a:t>
            </a:r>
            <a:r>
              <a:rPr lang="en-US" sz="3600" b="1" dirty="0">
                <a:effectLst>
                  <a:glow rad="127000">
                    <a:schemeClr val="tx1"/>
                  </a:glow>
                </a:effectLst>
                <a:latin typeface="Arial" charset="0"/>
                <a:ea typeface="ＭＳ Ｐゴシック" charset="0"/>
                <a:cs typeface="ＭＳ Ｐゴシック" charset="0"/>
              </a:rPr>
              <a:t> (</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sz="4400" dirty="0">
                <a:solidFill>
                  <a:srgbClr val="FFFFFF"/>
                </a:solidFill>
                <a:effectLst>
                  <a:glow rad="127000">
                    <a:srgbClr val="000000"/>
                  </a:glow>
                </a:effectLst>
              </a:rPr>
              <a:t>牠肯与你立约，好使你永远奴役牠吗？ </a:t>
            </a:r>
            <a:r>
              <a:rPr lang="en-US" altLang="zh-TW" sz="4400" dirty="0">
                <a:solidFill>
                  <a:srgbClr val="FFFFFF"/>
                </a:solidFill>
                <a:effectLst>
                  <a:glow rad="127000">
                    <a:srgbClr val="000000"/>
                  </a:glow>
                </a:effectLst>
              </a:rPr>
              <a:t>5 </a:t>
            </a:r>
            <a:r>
              <a:rPr lang="zh-TW" altLang="en-US" sz="4400" dirty="0">
                <a:solidFill>
                  <a:srgbClr val="FFFFFF"/>
                </a:solidFill>
                <a:effectLst>
                  <a:glow rad="127000">
                    <a:srgbClr val="000000"/>
                  </a:glow>
                </a:effectLst>
              </a:rPr>
              <a:t>你怎能玩弄牠，像玩弄雀鸟一样呢？ 怎能把牠拴住，给你的幼女取乐呢？ </a:t>
            </a:r>
            <a:br>
              <a:rPr lang="en-US" altLang="zh-TW" sz="4400" dirty="0">
                <a:solidFill>
                  <a:srgbClr val="FFFFFF"/>
                </a:solidFill>
                <a:effectLst>
                  <a:glow rad="127000">
                    <a:srgbClr val="000000"/>
                  </a:glow>
                </a:effectLst>
              </a:rPr>
            </a:br>
            <a:r>
              <a:rPr lang="en-US" altLang="zh-TW" sz="4400" dirty="0">
                <a:solidFill>
                  <a:srgbClr val="FFFFFF"/>
                </a:solidFill>
                <a:effectLst>
                  <a:glow rad="127000">
                    <a:srgbClr val="000000"/>
                  </a:glow>
                </a:effectLst>
              </a:rPr>
              <a:t>6 </a:t>
            </a:r>
            <a:r>
              <a:rPr lang="zh-TW" altLang="en-US" sz="4400" dirty="0">
                <a:solidFill>
                  <a:srgbClr val="FFFFFF"/>
                </a:solidFill>
                <a:effectLst>
                  <a:glow rad="127000">
                    <a:srgbClr val="000000"/>
                  </a:glow>
                </a:effectLst>
              </a:rPr>
              <a:t>结伙的渔夫怎能拿牠当货物买卖呢？ 怎能把牠分给商人呢？</a:t>
            </a:r>
            <a:r>
              <a:rPr lang="en-US" sz="4400" dirty="0">
                <a:solidFill>
                  <a:srgbClr val="FFFFFF"/>
                </a:solidFill>
                <a:effectLst>
                  <a:glow rad="127000">
                    <a:srgbClr val="000000"/>
                  </a:glow>
                </a:effectLst>
              </a:rPr>
              <a:t> (41:4-6 </a:t>
            </a:r>
            <a:r>
              <a:rPr lang="en-US" sz="4000" dirty="0">
                <a:solidFill>
                  <a:srgbClr val="FFFFFF"/>
                </a:solidFill>
                <a:effectLst>
                  <a:glow rad="127000">
                    <a:srgbClr val="000000"/>
                  </a:glow>
                </a:effectLst>
              </a:rPr>
              <a:t>CNV</a:t>
            </a:r>
            <a:r>
              <a:rPr lang="en-US" sz="4400" dirty="0">
                <a:solidFill>
                  <a:srgbClr val="FFFFFF"/>
                </a:solidFill>
                <a:effectLst>
                  <a:glow rad="127000">
                    <a:srgbClr val="000000"/>
                  </a:glow>
                </a:effectLst>
              </a:rPr>
              <a:t>).</a:t>
            </a:r>
          </a:p>
        </p:txBody>
      </p:sp>
    </p:spTree>
    <p:extLst>
      <p:ext uri="{BB962C8B-B14F-4D97-AF65-F5344CB8AC3E}">
        <p14:creationId xmlns:p14="http://schemas.microsoft.com/office/powerpoint/2010/main" val="375014203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85" y="1300348"/>
            <a:ext cx="9144000" cy="5557652"/>
          </a:xfrm>
          <a:prstGeom prst="rect">
            <a:avLst/>
          </a:prstGeom>
        </p:spPr>
      </p:pic>
      <p:sp>
        <p:nvSpPr>
          <p:cNvPr id="900098" name="Rectangle 2"/>
          <p:cNvSpPr>
            <a:spLocks noGrp="1" noChangeArrowheads="1"/>
          </p:cNvSpPr>
          <p:nvPr>
            <p:ph type="ctrTitle"/>
          </p:nvPr>
        </p:nvSpPr>
        <p:spPr>
          <a:xfrm>
            <a:off x="0" y="44624"/>
            <a:ext cx="9144000" cy="1324784"/>
          </a:xfrm>
          <a:solidFill>
            <a:schemeClr val="tx1"/>
          </a:solidFill>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约伯记</a:t>
            </a: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7778" y="4337720"/>
            <a:ext cx="9144000"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降服于神的</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不可测度</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，而不要试图去解释苦难。</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66026566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鳄鱼</a:t>
            </a:r>
            <a:r>
              <a:rPr lang="en-US" sz="3600" b="1" dirty="0">
                <a:effectLst>
                  <a:glow rad="127000">
                    <a:schemeClr val="tx1"/>
                  </a:glow>
                </a:effectLst>
                <a:latin typeface="Arial" charset="0"/>
                <a:ea typeface="ＭＳ Ｐゴシック" charset="0"/>
                <a:cs typeface="ＭＳ Ｐゴシック" charset="0"/>
              </a:rPr>
              <a:t> (</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sz="4400" dirty="0">
                <a:solidFill>
                  <a:srgbClr val="FFFFFF"/>
                </a:solidFill>
                <a:effectLst>
                  <a:glow rad="127000">
                    <a:srgbClr val="000000"/>
                  </a:glow>
                </a:effectLst>
              </a:rPr>
              <a:t>你能用倒钩扎满牠的皮吗？ 能用鱼叉扎满牠的头吗？ </a:t>
            </a:r>
            <a:r>
              <a:rPr lang="en-US" altLang="zh-TW" sz="4400" dirty="0">
                <a:solidFill>
                  <a:srgbClr val="FFFFFF"/>
                </a:solidFill>
                <a:effectLst>
                  <a:glow rad="127000">
                    <a:srgbClr val="000000"/>
                  </a:glow>
                </a:effectLst>
              </a:rPr>
              <a:t>8 </a:t>
            </a:r>
            <a:r>
              <a:rPr lang="zh-TW" altLang="en-US" sz="4400" dirty="0">
                <a:solidFill>
                  <a:srgbClr val="FFFFFF"/>
                </a:solidFill>
                <a:effectLst>
                  <a:glow rad="127000">
                    <a:srgbClr val="000000"/>
                  </a:glow>
                </a:effectLst>
              </a:rPr>
              <a:t>你把手按在牠身上，想到与牠的战斗，你就不再是这样作了。 </a:t>
            </a:r>
            <a:r>
              <a:rPr lang="en-US" altLang="zh-TW" sz="4400" dirty="0">
                <a:solidFill>
                  <a:srgbClr val="FFFFFF"/>
                </a:solidFill>
                <a:effectLst>
                  <a:glow rad="127000">
                    <a:srgbClr val="000000"/>
                  </a:glow>
                </a:effectLst>
              </a:rPr>
              <a:t>9 </a:t>
            </a:r>
            <a:r>
              <a:rPr lang="zh-TW" altLang="en-US" sz="4400" dirty="0">
                <a:solidFill>
                  <a:srgbClr val="FFFFFF"/>
                </a:solidFill>
                <a:effectLst>
                  <a:glow rad="127000">
                    <a:srgbClr val="000000"/>
                  </a:glow>
                </a:effectLst>
              </a:rPr>
              <a:t>人希望捉住牠是徒然的，人一见牠，就心惊胆战。 </a:t>
            </a:r>
            <a:r>
              <a:rPr lang="en-US" altLang="zh-TW" sz="4400" dirty="0">
                <a:solidFill>
                  <a:srgbClr val="FFFFFF"/>
                </a:solidFill>
                <a:effectLst>
                  <a:glow rad="127000">
                    <a:srgbClr val="000000"/>
                  </a:glow>
                </a:effectLst>
              </a:rPr>
              <a:t>10   </a:t>
            </a:r>
            <a:r>
              <a:rPr lang="zh-TW" altLang="en-US" sz="4400" dirty="0">
                <a:solidFill>
                  <a:srgbClr val="FFFFFF"/>
                </a:solidFill>
                <a:effectLst>
                  <a:glow rad="127000">
                    <a:srgbClr val="000000"/>
                  </a:glow>
                </a:effectLst>
              </a:rPr>
              <a:t>人惹牠的时候，牠不是很兇猛吗？ 这样，有谁人在我面前能站立得住呢？</a:t>
            </a:r>
            <a:r>
              <a:rPr lang="en-SG" sz="4400" dirty="0">
                <a:solidFill>
                  <a:srgbClr val="FFFFFF"/>
                </a:solidFill>
                <a:effectLst>
                  <a:glow rad="127000">
                    <a:srgbClr val="000000"/>
                  </a:glow>
                </a:effectLst>
              </a:rPr>
              <a:t> </a:t>
            </a:r>
            <a:r>
              <a:rPr lang="en-US" sz="4400" dirty="0">
                <a:solidFill>
                  <a:srgbClr val="FFFFFF"/>
                </a:solidFill>
                <a:effectLst>
                  <a:glow rad="127000">
                    <a:srgbClr val="000000"/>
                  </a:glow>
                </a:effectLst>
              </a:rPr>
              <a:t>(41:7-10 </a:t>
            </a:r>
            <a:r>
              <a:rPr lang="en-US" sz="4000" dirty="0">
                <a:solidFill>
                  <a:srgbClr val="FFFFFF"/>
                </a:solidFill>
                <a:effectLst>
                  <a:glow rad="127000">
                    <a:srgbClr val="000000"/>
                  </a:glow>
                </a:effectLst>
              </a:rPr>
              <a:t>CNV</a:t>
            </a:r>
            <a:r>
              <a:rPr lang="en-US" sz="4400" dirty="0">
                <a:solidFill>
                  <a:srgbClr val="FFFFFF"/>
                </a:solidFill>
                <a:effectLst>
                  <a:glow rad="127000">
                    <a:srgbClr val="000000"/>
                  </a:glow>
                </a:effectLst>
              </a:rPr>
              <a:t>).</a:t>
            </a:r>
          </a:p>
        </p:txBody>
      </p:sp>
    </p:spTree>
    <p:extLst>
      <p:ext uri="{BB962C8B-B14F-4D97-AF65-F5344CB8AC3E}">
        <p14:creationId xmlns:p14="http://schemas.microsoft.com/office/powerpoint/2010/main" val="3268506365"/>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鳄鱼</a:t>
            </a:r>
            <a:r>
              <a:rPr lang="en-US" sz="3600" b="1" dirty="0">
                <a:effectLst>
                  <a:glow rad="127000">
                    <a:schemeClr val="tx1"/>
                  </a:glow>
                </a:effectLst>
                <a:latin typeface="Arial" charset="0"/>
                <a:ea typeface="ＭＳ Ｐゴシック" charset="0"/>
                <a:cs typeface="ＭＳ Ｐゴシック" charset="0"/>
              </a:rPr>
              <a:t> (</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sz="4400" dirty="0">
                <a:solidFill>
                  <a:srgbClr val="FFFFFF"/>
                </a:solidFill>
                <a:effectLst>
                  <a:glow rad="127000">
                    <a:srgbClr val="000000"/>
                  </a:glow>
                </a:effectLst>
              </a:rPr>
              <a:t>谁先给了我，以致我要偿还呢？ 天下万物，都是我的。 </a:t>
            </a:r>
            <a:r>
              <a:rPr lang="en-US" altLang="zh-TW" sz="4400" dirty="0">
                <a:solidFill>
                  <a:srgbClr val="FFFFFF"/>
                </a:solidFill>
                <a:effectLst>
                  <a:glow rad="127000">
                    <a:srgbClr val="000000"/>
                  </a:glow>
                </a:effectLst>
              </a:rPr>
              <a:t>12   </a:t>
            </a:r>
            <a:r>
              <a:rPr lang="zh-TW" altLang="en-US" sz="4400" dirty="0">
                <a:solidFill>
                  <a:srgbClr val="FFFFFF"/>
                </a:solidFill>
                <a:effectLst>
                  <a:glow rad="127000">
                    <a:srgbClr val="000000"/>
                  </a:glow>
                </a:effectLst>
              </a:rPr>
              <a:t>论到鳄鱼的四肢和牠的力气，以及美好的体态，我不能缄默不言。 </a:t>
            </a:r>
            <a:r>
              <a:rPr lang="en-US" altLang="zh-TW" sz="4400" dirty="0">
                <a:solidFill>
                  <a:srgbClr val="FFFFFF"/>
                </a:solidFill>
                <a:effectLst>
                  <a:glow rad="127000">
                    <a:srgbClr val="000000"/>
                  </a:glow>
                </a:effectLst>
              </a:rPr>
              <a:t>13   </a:t>
            </a:r>
            <a:r>
              <a:rPr lang="zh-TW" altLang="en-US" sz="4400" dirty="0">
                <a:solidFill>
                  <a:srgbClr val="FFFFFF"/>
                </a:solidFill>
                <a:effectLst>
                  <a:glow rad="127000">
                    <a:srgbClr val="000000"/>
                  </a:glow>
                </a:effectLst>
              </a:rPr>
              <a:t>谁能揭开牠的外皮呢？ 谁能进入牠上下两颚之间呢？</a:t>
            </a:r>
            <a:r>
              <a:rPr lang="en-US" sz="4400" dirty="0">
                <a:solidFill>
                  <a:srgbClr val="FFFFFF"/>
                </a:solidFill>
                <a:effectLst>
                  <a:glow rad="127000">
                    <a:srgbClr val="000000"/>
                  </a:glow>
                </a:effectLst>
              </a:rPr>
              <a:t> (41:11-13 </a:t>
            </a:r>
            <a:r>
              <a:rPr lang="en-US" sz="4000" dirty="0">
                <a:solidFill>
                  <a:srgbClr val="FFFFFF"/>
                </a:solidFill>
                <a:effectLst>
                  <a:glow rad="127000">
                    <a:srgbClr val="000000"/>
                  </a:glow>
                </a:effectLst>
              </a:rPr>
              <a:t>CNV</a:t>
            </a:r>
            <a:r>
              <a:rPr lang="en-US" sz="4400" dirty="0">
                <a:solidFill>
                  <a:srgbClr val="FFFFFF"/>
                </a:solidFill>
                <a:effectLst>
                  <a:glow rad="127000">
                    <a:srgbClr val="000000"/>
                  </a:glow>
                </a:effectLst>
              </a:rPr>
              <a:t>).</a:t>
            </a:r>
          </a:p>
        </p:txBody>
      </p:sp>
    </p:spTree>
    <p:extLst>
      <p:ext uri="{BB962C8B-B14F-4D97-AF65-F5344CB8AC3E}">
        <p14:creationId xmlns:p14="http://schemas.microsoft.com/office/powerpoint/2010/main" val="2987745880"/>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鳄鱼</a:t>
            </a:r>
            <a:r>
              <a:rPr lang="en-US" sz="3600" b="1" dirty="0">
                <a:effectLst>
                  <a:glow rad="127000">
                    <a:schemeClr val="tx1"/>
                  </a:glow>
                </a:effectLst>
                <a:latin typeface="Arial" charset="0"/>
                <a:ea typeface="ＭＳ Ｐゴシック" charset="0"/>
                <a:cs typeface="ＭＳ Ｐゴシック" charset="0"/>
              </a:rPr>
              <a:t> (</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sz="4400" dirty="0">
                <a:solidFill>
                  <a:srgbClr val="FFFFFF"/>
                </a:solidFill>
                <a:effectLst>
                  <a:glow rad="127000">
                    <a:srgbClr val="000000"/>
                  </a:glow>
                </a:effectLst>
              </a:rPr>
              <a:t>谁能打开牠的口呢？ 牠的牙齿令人战栗。 </a:t>
            </a:r>
            <a:r>
              <a:rPr lang="en-US" altLang="zh-TW" sz="4400" dirty="0">
                <a:solidFill>
                  <a:srgbClr val="FFFFFF"/>
                </a:solidFill>
                <a:effectLst>
                  <a:glow rad="127000">
                    <a:srgbClr val="000000"/>
                  </a:glow>
                </a:effectLst>
              </a:rPr>
              <a:t>15   </a:t>
            </a:r>
            <a:r>
              <a:rPr lang="zh-TW" altLang="en-US" sz="4400" dirty="0">
                <a:solidFill>
                  <a:srgbClr val="FFFFFF"/>
                </a:solidFill>
                <a:effectLst>
                  <a:glow rad="127000">
                    <a:srgbClr val="000000"/>
                  </a:glow>
                </a:effectLst>
              </a:rPr>
              <a:t>牠的背有一行一行的鳞甲，紧紧合闭着，像印得很紧的印章一样。 </a:t>
            </a:r>
            <a:r>
              <a:rPr lang="en-US" altLang="zh-TW" sz="4400" dirty="0">
                <a:solidFill>
                  <a:srgbClr val="FFFFFF"/>
                </a:solidFill>
                <a:effectLst>
                  <a:glow rad="127000">
                    <a:srgbClr val="000000"/>
                  </a:glow>
                </a:effectLst>
              </a:rPr>
              <a:t>16   </a:t>
            </a:r>
            <a:r>
              <a:rPr lang="zh-TW" altLang="en-US" sz="4400" dirty="0">
                <a:solidFill>
                  <a:srgbClr val="FFFFFF"/>
                </a:solidFill>
                <a:effectLst>
                  <a:glow rad="127000">
                    <a:srgbClr val="000000"/>
                  </a:glow>
                </a:effectLst>
              </a:rPr>
              <a:t>这鳞甲一一相连接，连气也透不入其间， </a:t>
            </a:r>
            <a:r>
              <a:rPr lang="en-US" altLang="zh-TW" sz="4400" dirty="0">
                <a:solidFill>
                  <a:srgbClr val="FFFFFF"/>
                </a:solidFill>
                <a:effectLst>
                  <a:glow rad="127000">
                    <a:srgbClr val="000000"/>
                  </a:glow>
                </a:effectLst>
              </a:rPr>
              <a:t>17   </a:t>
            </a:r>
            <a:r>
              <a:rPr lang="zh-TW" altLang="en-US" sz="4400" dirty="0">
                <a:solidFill>
                  <a:srgbClr val="FFFFFF"/>
                </a:solidFill>
                <a:effectLst>
                  <a:glow rad="127000">
                    <a:srgbClr val="000000"/>
                  </a:glow>
                </a:effectLst>
              </a:rPr>
              <a:t>鳞甲一一互相连合，互相紧贴，不能分离。</a:t>
            </a:r>
            <a:r>
              <a:rPr lang="en-US" sz="4400" dirty="0">
                <a:solidFill>
                  <a:srgbClr val="FFFFFF"/>
                </a:solidFill>
                <a:effectLst>
                  <a:glow rad="127000">
                    <a:srgbClr val="000000"/>
                  </a:glow>
                </a:effectLst>
              </a:rPr>
              <a:t> (41:14-17 </a:t>
            </a:r>
            <a:r>
              <a:rPr lang="en-US" sz="4000" dirty="0">
                <a:solidFill>
                  <a:srgbClr val="FFFFFF"/>
                </a:solidFill>
                <a:effectLst>
                  <a:glow rad="127000">
                    <a:srgbClr val="000000"/>
                  </a:glow>
                </a:effectLst>
              </a:rPr>
              <a:t>CNV</a:t>
            </a:r>
            <a:r>
              <a:rPr lang="en-US" sz="4400" dirty="0">
                <a:solidFill>
                  <a:srgbClr val="FFFFFF"/>
                </a:solidFill>
                <a:effectLst>
                  <a:glow rad="127000">
                    <a:srgbClr val="000000"/>
                  </a:glow>
                </a:effectLst>
              </a:rPr>
              <a:t>).</a:t>
            </a:r>
          </a:p>
        </p:txBody>
      </p:sp>
    </p:spTree>
    <p:extLst>
      <p:ext uri="{BB962C8B-B14F-4D97-AF65-F5344CB8AC3E}">
        <p14:creationId xmlns:p14="http://schemas.microsoft.com/office/powerpoint/2010/main" val="3508445617"/>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鳄鱼</a:t>
            </a:r>
            <a:r>
              <a:rPr lang="en-US" sz="3600" b="1" dirty="0">
                <a:effectLst>
                  <a:glow rad="127000">
                    <a:schemeClr val="tx1"/>
                  </a:glow>
                </a:effectLst>
                <a:latin typeface="Arial" charset="0"/>
                <a:ea typeface="ＭＳ Ｐゴシック" charset="0"/>
                <a:cs typeface="ＭＳ Ｐゴシック" charset="0"/>
              </a:rPr>
              <a:t> (</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sz="4400" dirty="0">
                <a:solidFill>
                  <a:srgbClr val="FFFFFF"/>
                </a:solidFill>
                <a:effectLst>
                  <a:glow rad="127000">
                    <a:srgbClr val="000000"/>
                  </a:glow>
                </a:effectLst>
              </a:rPr>
              <a:t>牠打的喷嚏闪出光来，牠的眼睛如同清晨的阳光； </a:t>
            </a:r>
            <a:r>
              <a:rPr lang="en-US" altLang="zh-TW" sz="4400" dirty="0">
                <a:solidFill>
                  <a:srgbClr val="FFFFFF"/>
                </a:solidFill>
                <a:effectLst>
                  <a:glow rad="127000">
                    <a:srgbClr val="000000"/>
                  </a:glow>
                </a:effectLst>
              </a:rPr>
              <a:t>19   </a:t>
            </a:r>
            <a:r>
              <a:rPr lang="zh-TW" altLang="en-US" sz="4400" dirty="0">
                <a:solidFill>
                  <a:srgbClr val="FFFFFF"/>
                </a:solidFill>
                <a:effectLst>
                  <a:glow rad="127000">
                    <a:srgbClr val="000000"/>
                  </a:glow>
                </a:effectLst>
              </a:rPr>
              <a:t>有火从牠的口中发出，火星四射； </a:t>
            </a:r>
            <a:r>
              <a:rPr lang="en-US" altLang="zh-TW" sz="4400" dirty="0">
                <a:solidFill>
                  <a:srgbClr val="FFFFFF"/>
                </a:solidFill>
                <a:effectLst>
                  <a:glow rad="127000">
                    <a:srgbClr val="000000"/>
                  </a:glow>
                </a:effectLst>
              </a:rPr>
              <a:t>20   </a:t>
            </a:r>
            <a:r>
              <a:rPr lang="zh-TW" altLang="en-US" sz="4400" dirty="0">
                <a:solidFill>
                  <a:srgbClr val="FFFFFF"/>
                </a:solidFill>
                <a:effectLst>
                  <a:glow rad="127000">
                    <a:srgbClr val="000000"/>
                  </a:glow>
                </a:effectLst>
              </a:rPr>
              <a:t>有烟从牠的鼻孔里冒出来，像从沸腾的锅中和烧着的芦苇里冒出来一样； </a:t>
            </a:r>
            <a:r>
              <a:rPr lang="en-US" altLang="zh-TW" sz="4400" dirty="0">
                <a:solidFill>
                  <a:srgbClr val="FFFFFF"/>
                </a:solidFill>
                <a:effectLst>
                  <a:glow rad="127000">
                    <a:srgbClr val="000000"/>
                  </a:glow>
                </a:effectLst>
              </a:rPr>
              <a:t>21   </a:t>
            </a:r>
            <a:r>
              <a:rPr lang="zh-TW" altLang="en-US" sz="4400" dirty="0">
                <a:solidFill>
                  <a:srgbClr val="FFFFFF"/>
                </a:solidFill>
                <a:effectLst>
                  <a:glow rad="127000">
                    <a:srgbClr val="000000"/>
                  </a:glow>
                </a:effectLst>
              </a:rPr>
              <a:t>牠的气可以点着煤炭，有火燄从牠的口里喷出来</a:t>
            </a:r>
            <a:r>
              <a:rPr lang="en-US" altLang="zh-TW" sz="4400" dirty="0">
                <a:solidFill>
                  <a:srgbClr val="FFFFFF"/>
                </a:solidFill>
                <a:effectLst>
                  <a:glow rad="127000">
                    <a:srgbClr val="000000"/>
                  </a:glow>
                </a:effectLst>
              </a:rPr>
              <a:t> </a:t>
            </a:r>
            <a:r>
              <a:rPr lang="en-US" sz="4400" dirty="0">
                <a:solidFill>
                  <a:srgbClr val="FFFFFF"/>
                </a:solidFill>
                <a:effectLst>
                  <a:glow rad="127000">
                    <a:srgbClr val="000000"/>
                  </a:glow>
                </a:effectLst>
              </a:rPr>
              <a:t>(41:18-21 </a:t>
            </a:r>
            <a:r>
              <a:rPr lang="en-US" sz="4000" dirty="0">
                <a:solidFill>
                  <a:srgbClr val="FFFFFF"/>
                </a:solidFill>
                <a:effectLst>
                  <a:glow rad="127000">
                    <a:srgbClr val="000000"/>
                  </a:glow>
                </a:effectLst>
              </a:rPr>
              <a:t>CNV</a:t>
            </a:r>
            <a:r>
              <a:rPr lang="en-US" sz="4400" dirty="0">
                <a:solidFill>
                  <a:srgbClr val="FFFFFF"/>
                </a:solidFill>
                <a:effectLst>
                  <a:glow rad="127000">
                    <a:srgbClr val="000000"/>
                  </a:glow>
                </a:effectLst>
              </a:rPr>
              <a:t>).</a:t>
            </a:r>
          </a:p>
        </p:txBody>
      </p:sp>
    </p:spTree>
    <p:extLst>
      <p:ext uri="{BB962C8B-B14F-4D97-AF65-F5344CB8AC3E}">
        <p14:creationId xmlns:p14="http://schemas.microsoft.com/office/powerpoint/2010/main" val="3406625843"/>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鳄鱼</a:t>
            </a:r>
            <a:r>
              <a:rPr lang="en-US" sz="3600" b="1" dirty="0">
                <a:effectLst>
                  <a:glow rad="127000">
                    <a:schemeClr val="tx1"/>
                  </a:glow>
                </a:effectLst>
                <a:latin typeface="Arial" charset="0"/>
                <a:ea typeface="ＭＳ Ｐゴシック" charset="0"/>
                <a:cs typeface="ＭＳ Ｐゴシック" charset="0"/>
              </a:rPr>
              <a:t> (</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sz="4400" dirty="0">
                <a:solidFill>
                  <a:srgbClr val="FFFFFF"/>
                </a:solidFill>
                <a:effectLst>
                  <a:glow rad="127000">
                    <a:srgbClr val="000000"/>
                  </a:glow>
                </a:effectLst>
              </a:rPr>
              <a:t>牠的颈项上存着能力，惊恐在牠面前跳跃。 </a:t>
            </a:r>
            <a:r>
              <a:rPr lang="en-US" altLang="zh-TW" sz="4400" dirty="0">
                <a:solidFill>
                  <a:srgbClr val="FFFFFF"/>
                </a:solidFill>
                <a:effectLst>
                  <a:glow rad="127000">
                    <a:srgbClr val="000000"/>
                  </a:glow>
                </a:effectLst>
              </a:rPr>
              <a:t>23   </a:t>
            </a:r>
            <a:r>
              <a:rPr lang="zh-TW" altLang="en-US" sz="4400" dirty="0">
                <a:solidFill>
                  <a:srgbClr val="FFFFFF"/>
                </a:solidFill>
                <a:effectLst>
                  <a:glow rad="127000">
                    <a:srgbClr val="000000"/>
                  </a:glow>
                </a:effectLst>
              </a:rPr>
              <a:t>牠下垂的肌肉紧贴在一起，牢牢地贴在身上，不能摇动。 </a:t>
            </a:r>
            <a:r>
              <a:rPr lang="en-US" altLang="zh-TW" sz="4400" dirty="0">
                <a:solidFill>
                  <a:srgbClr val="FFFFFF"/>
                </a:solidFill>
                <a:effectLst>
                  <a:glow rad="127000">
                    <a:srgbClr val="000000"/>
                  </a:glow>
                </a:effectLst>
              </a:rPr>
              <a:t>24   </a:t>
            </a:r>
            <a:r>
              <a:rPr lang="zh-TW" altLang="en-US" sz="4400" dirty="0">
                <a:solidFill>
                  <a:srgbClr val="FFFFFF"/>
                </a:solidFill>
                <a:effectLst>
                  <a:glow rad="127000">
                    <a:srgbClr val="000000"/>
                  </a:glow>
                </a:effectLst>
              </a:rPr>
              <a:t>牠的心坚实如石头，如下磨石那样坚实。</a:t>
            </a:r>
            <a:r>
              <a:rPr lang="en-US" sz="4400" dirty="0">
                <a:solidFill>
                  <a:srgbClr val="FFFFFF"/>
                </a:solidFill>
                <a:effectLst>
                  <a:glow rad="127000">
                    <a:srgbClr val="000000"/>
                  </a:glow>
                </a:effectLst>
              </a:rPr>
              <a:t> </a:t>
            </a:r>
            <a:br>
              <a:rPr lang="en-US" sz="4400" dirty="0">
                <a:solidFill>
                  <a:srgbClr val="FFFFFF"/>
                </a:solidFill>
                <a:effectLst>
                  <a:glow rad="127000">
                    <a:srgbClr val="000000"/>
                  </a:glow>
                </a:effectLst>
              </a:rPr>
            </a:br>
            <a:r>
              <a:rPr lang="en-US" sz="4400" dirty="0">
                <a:solidFill>
                  <a:srgbClr val="FFFFFF"/>
                </a:solidFill>
                <a:effectLst>
                  <a:glow rad="127000">
                    <a:srgbClr val="000000"/>
                  </a:glow>
                </a:effectLst>
              </a:rPr>
              <a:t>(41:22-24 </a:t>
            </a:r>
            <a:r>
              <a:rPr lang="en-US" sz="4000" dirty="0">
                <a:solidFill>
                  <a:srgbClr val="FFFFFF"/>
                </a:solidFill>
                <a:effectLst>
                  <a:glow rad="127000">
                    <a:srgbClr val="000000"/>
                  </a:glow>
                </a:effectLst>
              </a:rPr>
              <a:t>CNV</a:t>
            </a:r>
            <a:r>
              <a:rPr lang="en-US" sz="4400" dirty="0">
                <a:solidFill>
                  <a:srgbClr val="FFFFFF"/>
                </a:solidFill>
                <a:effectLst>
                  <a:glow rad="127000">
                    <a:srgbClr val="000000"/>
                  </a:glow>
                </a:effectLst>
              </a:rPr>
              <a:t>).</a:t>
            </a:r>
          </a:p>
        </p:txBody>
      </p:sp>
    </p:spTree>
    <p:extLst>
      <p:ext uri="{BB962C8B-B14F-4D97-AF65-F5344CB8AC3E}">
        <p14:creationId xmlns:p14="http://schemas.microsoft.com/office/powerpoint/2010/main" val="9791990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鳄鱼</a:t>
            </a:r>
            <a:r>
              <a:rPr lang="en-US" sz="3600" b="1" dirty="0">
                <a:effectLst>
                  <a:glow rad="127000">
                    <a:schemeClr val="tx1"/>
                  </a:glow>
                </a:effectLst>
                <a:latin typeface="Arial" charset="0"/>
                <a:ea typeface="ＭＳ Ｐゴシック" charset="0"/>
                <a:cs typeface="ＭＳ Ｐゴシック" charset="0"/>
              </a:rPr>
              <a:t> (</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sz="4400" dirty="0">
                <a:solidFill>
                  <a:srgbClr val="FFFFFF"/>
                </a:solidFill>
                <a:effectLst>
                  <a:glow rad="127000">
                    <a:srgbClr val="000000"/>
                  </a:glow>
                </a:effectLst>
              </a:rPr>
              <a:t>牠一起来，勇士都惊慌，因惊惶过度举止失措。 </a:t>
            </a:r>
            <a:r>
              <a:rPr lang="en-US" altLang="zh-TW" sz="4400" dirty="0">
                <a:solidFill>
                  <a:srgbClr val="FFFFFF"/>
                </a:solidFill>
                <a:effectLst>
                  <a:glow rad="127000">
                    <a:srgbClr val="000000"/>
                  </a:glow>
                </a:effectLst>
              </a:rPr>
              <a:t>26   </a:t>
            </a:r>
            <a:r>
              <a:rPr lang="zh-TW" altLang="en-US" sz="4400" dirty="0">
                <a:solidFill>
                  <a:srgbClr val="FFFFFF"/>
                </a:solidFill>
                <a:effectLst>
                  <a:glow rad="127000">
                    <a:srgbClr val="000000"/>
                  </a:glow>
                </a:effectLst>
              </a:rPr>
              <a:t>追上牠的刀剑都没用，矛枪、标枪、短枪也是这样。 </a:t>
            </a:r>
            <a:r>
              <a:rPr lang="en-US" altLang="zh-TW" sz="4400" dirty="0">
                <a:solidFill>
                  <a:srgbClr val="FFFFFF"/>
                </a:solidFill>
                <a:effectLst>
                  <a:glow rad="127000">
                    <a:srgbClr val="000000"/>
                  </a:glow>
                </a:effectLst>
              </a:rPr>
              <a:t>27   </a:t>
            </a:r>
            <a:r>
              <a:rPr lang="zh-TW" altLang="en-US" sz="4400" dirty="0">
                <a:solidFill>
                  <a:srgbClr val="FFFFFF"/>
                </a:solidFill>
                <a:effectLst>
                  <a:glow rad="127000">
                    <a:srgbClr val="000000"/>
                  </a:glow>
                </a:effectLst>
              </a:rPr>
              <a:t>牠把铁当作干草，把铜当作朽木。</a:t>
            </a:r>
            <a:r>
              <a:rPr lang="en-US" sz="4400" dirty="0">
                <a:solidFill>
                  <a:srgbClr val="FFFFFF"/>
                </a:solidFill>
                <a:effectLst>
                  <a:glow rad="127000">
                    <a:srgbClr val="000000"/>
                  </a:glow>
                </a:effectLst>
              </a:rPr>
              <a:t> </a:t>
            </a:r>
            <a:br>
              <a:rPr lang="en-US" sz="4400" dirty="0">
                <a:solidFill>
                  <a:srgbClr val="FFFFFF"/>
                </a:solidFill>
                <a:effectLst>
                  <a:glow rad="127000">
                    <a:srgbClr val="000000"/>
                  </a:glow>
                </a:effectLst>
              </a:rPr>
            </a:br>
            <a:r>
              <a:rPr lang="en-US" sz="4400" dirty="0">
                <a:solidFill>
                  <a:srgbClr val="FFFFFF"/>
                </a:solidFill>
                <a:effectLst>
                  <a:glow rad="127000">
                    <a:srgbClr val="000000"/>
                  </a:glow>
                </a:effectLst>
              </a:rPr>
              <a:t>(41:25-27 </a:t>
            </a:r>
            <a:r>
              <a:rPr lang="en-US" sz="4000" dirty="0">
                <a:solidFill>
                  <a:srgbClr val="FFFFFF"/>
                </a:solidFill>
                <a:effectLst>
                  <a:glow rad="127000">
                    <a:srgbClr val="000000"/>
                  </a:glow>
                </a:effectLst>
              </a:rPr>
              <a:t>CNV</a:t>
            </a:r>
            <a:r>
              <a:rPr lang="en-US" sz="4400" dirty="0">
                <a:solidFill>
                  <a:srgbClr val="FFFFFF"/>
                </a:solidFill>
                <a:effectLst>
                  <a:glow rad="127000">
                    <a:srgbClr val="000000"/>
                  </a:glow>
                </a:effectLst>
              </a:rPr>
              <a:t>).</a:t>
            </a:r>
          </a:p>
        </p:txBody>
      </p:sp>
    </p:spTree>
    <p:extLst>
      <p:ext uri="{BB962C8B-B14F-4D97-AF65-F5344CB8AC3E}">
        <p14:creationId xmlns:p14="http://schemas.microsoft.com/office/powerpoint/2010/main" val="1441413509"/>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鳄鱼</a:t>
            </a:r>
            <a:r>
              <a:rPr lang="en-US" sz="3600" b="1" dirty="0">
                <a:effectLst>
                  <a:glow rad="127000">
                    <a:schemeClr val="tx1"/>
                  </a:glow>
                </a:effectLst>
                <a:latin typeface="Arial" charset="0"/>
                <a:ea typeface="ＭＳ Ｐゴシック" charset="0"/>
                <a:cs typeface="ＭＳ Ｐゴシック" charset="0"/>
              </a:rPr>
              <a:t> (</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sz="4400" dirty="0">
                <a:solidFill>
                  <a:srgbClr val="FFFFFF"/>
                </a:solidFill>
                <a:effectLst>
                  <a:glow rad="127000">
                    <a:srgbClr val="000000"/>
                  </a:glow>
                </a:effectLst>
              </a:rPr>
              <a:t>弓箭不能使牠逃跑，甩石机弦在牠看来不过是碎秸。 </a:t>
            </a:r>
            <a:r>
              <a:rPr lang="en-US" altLang="zh-TW" sz="4400" dirty="0">
                <a:solidFill>
                  <a:srgbClr val="FFFFFF"/>
                </a:solidFill>
                <a:effectLst>
                  <a:glow rad="127000">
                    <a:srgbClr val="000000"/>
                  </a:glow>
                </a:effectLst>
              </a:rPr>
              <a:t>29   </a:t>
            </a:r>
            <a:r>
              <a:rPr lang="zh-TW" altLang="en-US" sz="4400" dirty="0">
                <a:solidFill>
                  <a:srgbClr val="FFFFFF"/>
                </a:solidFill>
                <a:effectLst>
                  <a:glow rad="127000">
                    <a:srgbClr val="000000"/>
                  </a:glow>
                </a:effectLst>
              </a:rPr>
              <a:t>棍棒被牠当作碎秸，短枪飕飕之声牠也讥笑。 </a:t>
            </a:r>
            <a:r>
              <a:rPr lang="en-US" altLang="zh-TW" sz="4400" dirty="0">
                <a:solidFill>
                  <a:srgbClr val="FFFFFF"/>
                </a:solidFill>
                <a:effectLst>
                  <a:glow rad="127000">
                    <a:srgbClr val="000000"/>
                  </a:glow>
                </a:effectLst>
              </a:rPr>
              <a:t>30   </a:t>
            </a:r>
            <a:r>
              <a:rPr lang="zh-TW" altLang="en-US" sz="4400" dirty="0">
                <a:solidFill>
                  <a:srgbClr val="FFFFFF"/>
                </a:solidFill>
                <a:effectLst>
                  <a:glow rad="127000">
                    <a:srgbClr val="000000"/>
                  </a:glow>
                </a:effectLst>
              </a:rPr>
              <a:t>牠的腹下像锐利的瓦片，牠在泥上碾过如同有利钉的耙犁田一枀</a:t>
            </a:r>
            <a:br>
              <a:rPr lang="en-US" sz="4400" dirty="0">
                <a:solidFill>
                  <a:srgbClr val="FFFFFF"/>
                </a:solidFill>
                <a:effectLst>
                  <a:glow rad="127000">
                    <a:srgbClr val="000000"/>
                  </a:glow>
                </a:effectLst>
              </a:rPr>
            </a:br>
            <a:r>
              <a:rPr lang="en-US" sz="4400" dirty="0">
                <a:solidFill>
                  <a:srgbClr val="FFFFFF"/>
                </a:solidFill>
                <a:effectLst>
                  <a:glow rad="127000">
                    <a:srgbClr val="000000"/>
                  </a:glow>
                </a:effectLst>
              </a:rPr>
              <a:t>(41:28-30 </a:t>
            </a:r>
            <a:r>
              <a:rPr lang="en-US" sz="4000" dirty="0">
                <a:solidFill>
                  <a:srgbClr val="FFFFFF"/>
                </a:solidFill>
                <a:effectLst>
                  <a:glow rad="127000">
                    <a:srgbClr val="000000"/>
                  </a:glow>
                </a:effectLst>
              </a:rPr>
              <a:t>CNV</a:t>
            </a:r>
            <a:r>
              <a:rPr lang="en-US" sz="4400" dirty="0">
                <a:solidFill>
                  <a:srgbClr val="FFFFFF"/>
                </a:solidFill>
                <a:effectLst>
                  <a:glow rad="127000">
                    <a:srgbClr val="000000"/>
                  </a:glow>
                </a:effectLst>
              </a:rPr>
              <a:t>).</a:t>
            </a:r>
          </a:p>
        </p:txBody>
      </p:sp>
    </p:spTree>
    <p:extLst>
      <p:ext uri="{BB962C8B-B14F-4D97-AF65-F5344CB8AC3E}">
        <p14:creationId xmlns:p14="http://schemas.microsoft.com/office/powerpoint/2010/main" val="1194096377"/>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鳄鱼</a:t>
            </a:r>
            <a:r>
              <a:rPr lang="en-US" sz="3600" b="1" dirty="0">
                <a:effectLst>
                  <a:glow rad="127000">
                    <a:schemeClr val="tx1"/>
                  </a:glow>
                </a:effectLst>
                <a:latin typeface="Arial" charset="0"/>
                <a:ea typeface="ＭＳ Ｐゴシック" charset="0"/>
                <a:cs typeface="ＭＳ Ｐゴシック" charset="0"/>
              </a:rPr>
              <a:t> (</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sz="4400" dirty="0">
                <a:solidFill>
                  <a:srgbClr val="FFFFFF"/>
                </a:solidFill>
                <a:effectLst>
                  <a:glow rad="127000">
                    <a:srgbClr val="000000"/>
                  </a:glow>
                </a:effectLst>
              </a:rPr>
              <a:t>牠使深渊沸腾，牠搅动海洋如在鼎中调制膏油。 </a:t>
            </a:r>
            <a:r>
              <a:rPr lang="en-US" altLang="zh-TW" sz="4400" dirty="0">
                <a:solidFill>
                  <a:srgbClr val="FFFFFF"/>
                </a:solidFill>
                <a:effectLst>
                  <a:glow rad="127000">
                    <a:srgbClr val="000000"/>
                  </a:glow>
                </a:effectLst>
              </a:rPr>
              <a:t>32   </a:t>
            </a:r>
            <a:r>
              <a:rPr lang="zh-TW" altLang="en-US" sz="4400" dirty="0">
                <a:solidFill>
                  <a:srgbClr val="FFFFFF"/>
                </a:solidFill>
                <a:effectLst>
                  <a:glow rad="127000">
                    <a:srgbClr val="000000"/>
                  </a:glow>
                </a:effectLst>
              </a:rPr>
              <a:t>牠使自己行过的路发出白光，令人把深渊当作白发老乳</a:t>
            </a:r>
            <a:br>
              <a:rPr lang="en-US" altLang="zh-TW" sz="4400" dirty="0">
                <a:solidFill>
                  <a:srgbClr val="FFFFFF"/>
                </a:solidFill>
                <a:effectLst>
                  <a:glow rad="127000">
                    <a:srgbClr val="000000"/>
                  </a:glow>
                </a:effectLst>
              </a:rPr>
            </a:br>
            <a:r>
              <a:rPr lang="en-US" sz="4400" dirty="0">
                <a:solidFill>
                  <a:srgbClr val="FFFFFF"/>
                </a:solidFill>
                <a:effectLst>
                  <a:glow rad="127000">
                    <a:srgbClr val="000000"/>
                  </a:glow>
                </a:effectLst>
              </a:rPr>
              <a:t>(41:31-32 </a:t>
            </a:r>
            <a:r>
              <a:rPr lang="en-US" sz="4000" dirty="0">
                <a:solidFill>
                  <a:srgbClr val="FFFFFF"/>
                </a:solidFill>
                <a:effectLst>
                  <a:glow rad="127000">
                    <a:srgbClr val="000000"/>
                  </a:glow>
                </a:effectLst>
              </a:rPr>
              <a:t>CNV</a:t>
            </a:r>
            <a:r>
              <a:rPr lang="en-US" sz="4400" dirty="0">
                <a:solidFill>
                  <a:srgbClr val="FFFFFF"/>
                </a:solidFill>
                <a:effectLst>
                  <a:glow rad="127000">
                    <a:srgbClr val="000000"/>
                  </a:glow>
                </a:effectLst>
              </a:rPr>
              <a:t>).</a:t>
            </a:r>
          </a:p>
        </p:txBody>
      </p:sp>
    </p:spTree>
    <p:extLst>
      <p:ext uri="{BB962C8B-B14F-4D97-AF65-F5344CB8AC3E}">
        <p14:creationId xmlns:p14="http://schemas.microsoft.com/office/powerpoint/2010/main" val="1148169608"/>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鳄鱼</a:t>
            </a:r>
            <a:r>
              <a:rPr lang="en-US" sz="3600" b="1" dirty="0">
                <a:effectLst>
                  <a:glow rad="127000">
                    <a:schemeClr val="tx1"/>
                  </a:glow>
                </a:effectLst>
                <a:latin typeface="Arial" charset="0"/>
                <a:ea typeface="ＭＳ Ｐゴシック" charset="0"/>
                <a:cs typeface="ＭＳ Ｐゴシック" charset="0"/>
              </a:rPr>
              <a:t> (</a:t>
            </a:r>
            <a:r>
              <a:rPr lang="zh-CN" altLang="en-US" sz="3600" dirty="0">
                <a:solidFill>
                  <a:srgbClr val="FFFFFF"/>
                </a:solidFill>
                <a:latin typeface="ＭＳ Ｐゴシック" charset="0"/>
              </a:rPr>
              <a:t>约伯记</a:t>
            </a:r>
            <a:r>
              <a:rPr lang="en-US" altLang="zh-CN" sz="3600" dirty="0">
                <a:solidFill>
                  <a:srgbClr val="FFFFFF"/>
                </a:solidFill>
                <a:latin typeface="ＭＳ Ｐゴシック" charset="0"/>
              </a:rPr>
              <a:t> </a:t>
            </a:r>
            <a:r>
              <a:rPr lang="en-US" sz="3600" b="1" dirty="0">
                <a:effectLst>
                  <a:glow rad="127000">
                    <a:schemeClr val="tx1"/>
                  </a:glow>
                </a:effectLst>
                <a:latin typeface="Arial" charset="0"/>
                <a:ea typeface="ＭＳ Ｐゴシック" charset="0"/>
                <a:cs typeface="ＭＳ Ｐゴシック" charset="0"/>
              </a:rPr>
              <a:t>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sz="4400" dirty="0">
                <a:solidFill>
                  <a:srgbClr val="FFFFFF"/>
                </a:solidFill>
                <a:effectLst>
                  <a:glow rad="127000">
                    <a:srgbClr val="000000"/>
                  </a:glow>
                </a:effectLst>
              </a:rPr>
              <a:t>在世上没有一样像牠的，牠是无所惧怕的动物； </a:t>
            </a:r>
            <a:r>
              <a:rPr lang="en-US" altLang="zh-TW" sz="4400" dirty="0">
                <a:solidFill>
                  <a:srgbClr val="FFFFFF"/>
                </a:solidFill>
                <a:effectLst>
                  <a:glow rad="127000">
                    <a:srgbClr val="000000"/>
                  </a:glow>
                </a:effectLst>
              </a:rPr>
              <a:t>34   </a:t>
            </a:r>
            <a:r>
              <a:rPr lang="zh-TW" altLang="en-US" sz="4400" dirty="0">
                <a:solidFill>
                  <a:srgbClr val="FFFFFF"/>
                </a:solidFill>
                <a:effectLst>
                  <a:glow rad="127000">
                    <a:srgbClr val="000000"/>
                  </a:glow>
                </a:effectLst>
              </a:rPr>
              <a:t>所有高大的动物，牠都藐视，牠在一切狂傲的野兽之上作王。”</a:t>
            </a:r>
            <a:r>
              <a:rPr lang="en-US" sz="4400" dirty="0">
                <a:solidFill>
                  <a:srgbClr val="FFFFFF"/>
                </a:solidFill>
                <a:effectLst>
                  <a:glow rad="127000">
                    <a:srgbClr val="000000"/>
                  </a:glow>
                </a:effectLst>
              </a:rPr>
              <a:t> </a:t>
            </a:r>
            <a:br>
              <a:rPr lang="en-US" sz="4400" dirty="0">
                <a:solidFill>
                  <a:srgbClr val="FFFFFF"/>
                </a:solidFill>
                <a:effectLst>
                  <a:glow rad="127000">
                    <a:srgbClr val="000000"/>
                  </a:glow>
                </a:effectLst>
              </a:rPr>
            </a:br>
            <a:r>
              <a:rPr lang="en-US" sz="4400" dirty="0">
                <a:solidFill>
                  <a:srgbClr val="FFFFFF"/>
                </a:solidFill>
                <a:effectLst>
                  <a:glow rad="127000">
                    <a:srgbClr val="000000"/>
                  </a:glow>
                </a:effectLst>
              </a:rPr>
              <a:t>(41:33-34 </a:t>
            </a:r>
            <a:r>
              <a:rPr lang="en-US" sz="4000" dirty="0">
                <a:solidFill>
                  <a:srgbClr val="FFFFFF"/>
                </a:solidFill>
                <a:effectLst>
                  <a:glow rad="127000">
                    <a:srgbClr val="000000"/>
                  </a:glow>
                </a:effectLst>
              </a:rPr>
              <a:t>CNV</a:t>
            </a:r>
            <a:r>
              <a:rPr lang="en-US" sz="4400" dirty="0">
                <a:solidFill>
                  <a:srgbClr val="FFFFFF"/>
                </a:solidFill>
                <a:effectLst>
                  <a:glow rad="127000">
                    <a:srgbClr val="000000"/>
                  </a:glow>
                </a:effectLst>
              </a:rPr>
              <a:t>).</a:t>
            </a:r>
          </a:p>
        </p:txBody>
      </p:sp>
    </p:spTree>
    <p:extLst>
      <p:ext uri="{BB962C8B-B14F-4D97-AF65-F5344CB8AC3E}">
        <p14:creationId xmlns:p14="http://schemas.microsoft.com/office/powerpoint/2010/main" val="1710830631"/>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25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379</a:t>
            </a:r>
          </a:p>
        </p:txBody>
      </p:sp>
      <p:sp>
        <p:nvSpPr>
          <p:cNvPr id="192516"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sp>
        <p:nvSpPr>
          <p:cNvPr id="192517"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鳄鱼</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伯</a:t>
            </a:r>
            <a:r>
              <a:rPr lang="en-US" altLang="zh-CN" sz="3200" dirty="0">
                <a:solidFill>
                  <a:srgbClr val="FFFFFF"/>
                </a:solidFill>
                <a:latin typeface="Arial" charset="0"/>
                <a:cs typeface="Arial" charset="0"/>
              </a:rPr>
              <a:t>41:1-34)</a:t>
            </a:r>
            <a:endParaRPr lang="en-US" sz="3200" dirty="0">
              <a:solidFill>
                <a:srgbClr val="FFFFFF"/>
              </a:solidFill>
              <a:latin typeface="Arial" charset="0"/>
              <a:cs typeface="Arial" charset="0"/>
            </a:endParaRPr>
          </a:p>
        </p:txBody>
      </p:sp>
      <p:grpSp>
        <p:nvGrpSpPr>
          <p:cNvPr id="192518" name="Group 73"/>
          <p:cNvGrpSpPr>
            <a:grpSpLocks/>
          </p:cNvGrpSpPr>
          <p:nvPr/>
        </p:nvGrpSpPr>
        <p:grpSpPr bwMode="auto">
          <a:xfrm>
            <a:off x="0" y="1371600"/>
            <a:ext cx="9144000" cy="5486400"/>
            <a:chOff x="0" y="864"/>
            <a:chExt cx="5760" cy="3456"/>
          </a:xfrm>
        </p:grpSpPr>
        <p:grpSp>
          <p:nvGrpSpPr>
            <p:cNvPr id="192520" name="Group 71"/>
            <p:cNvGrpSpPr>
              <a:grpSpLocks/>
            </p:cNvGrpSpPr>
            <p:nvPr/>
          </p:nvGrpSpPr>
          <p:grpSpPr bwMode="auto">
            <a:xfrm>
              <a:off x="6" y="870"/>
              <a:ext cx="5748" cy="282"/>
              <a:chOff x="6" y="870"/>
              <a:chExt cx="5748" cy="724"/>
            </a:xfrm>
          </p:grpSpPr>
          <p:grpSp>
            <p:nvGrpSpPr>
              <p:cNvPr id="192544" name="Group 43"/>
              <p:cNvGrpSpPr>
                <a:grpSpLocks/>
              </p:cNvGrpSpPr>
              <p:nvPr/>
            </p:nvGrpSpPr>
            <p:grpSpPr bwMode="auto">
              <a:xfrm>
                <a:off x="6" y="870"/>
                <a:ext cx="1202" cy="724"/>
                <a:chOff x="0" y="0"/>
                <a:chExt cx="846" cy="451"/>
              </a:xfrm>
            </p:grpSpPr>
            <p:sp>
              <p:nvSpPr>
                <p:cNvPr id="192555" name="Rectangle 42"/>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2556" name="Group 41"/>
                <p:cNvGrpSpPr>
                  <a:grpSpLocks/>
                </p:cNvGrpSpPr>
                <p:nvPr/>
              </p:nvGrpSpPr>
              <p:grpSpPr bwMode="auto">
                <a:xfrm>
                  <a:off x="0" y="0"/>
                  <a:ext cx="846" cy="451"/>
                  <a:chOff x="0" y="0"/>
                  <a:chExt cx="846" cy="451"/>
                </a:xfrm>
              </p:grpSpPr>
              <p:sp>
                <p:nvSpPr>
                  <p:cNvPr id="192557" name="Rectangle 31"/>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800"/>
                      <a:t> </a:t>
                    </a:r>
                  </a:p>
                  <a:p>
                    <a:pPr eaLnBrk="0" hangingPunct="0">
                      <a:lnSpc>
                        <a:spcPct val="100000"/>
                      </a:lnSpc>
                    </a:pPr>
                    <a:endParaRPr lang="en-US" sz="1800"/>
                  </a:p>
                </p:txBody>
              </p:sp>
              <p:sp>
                <p:nvSpPr>
                  <p:cNvPr id="192558" name="Rectangle 4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92545" name="Group 47"/>
              <p:cNvGrpSpPr>
                <a:grpSpLocks/>
              </p:cNvGrpSpPr>
              <p:nvPr/>
            </p:nvGrpSpPr>
            <p:grpSpPr bwMode="auto">
              <a:xfrm>
                <a:off x="1208" y="870"/>
                <a:ext cx="2050" cy="724"/>
                <a:chOff x="846" y="0"/>
                <a:chExt cx="1442" cy="451"/>
              </a:xfrm>
            </p:grpSpPr>
            <p:sp>
              <p:nvSpPr>
                <p:cNvPr id="192551" name="Rectangle 4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2552" name="Group 45"/>
                <p:cNvGrpSpPr>
                  <a:grpSpLocks/>
                </p:cNvGrpSpPr>
                <p:nvPr/>
              </p:nvGrpSpPr>
              <p:grpSpPr bwMode="auto">
                <a:xfrm>
                  <a:off x="846" y="0"/>
                  <a:ext cx="1442" cy="451"/>
                  <a:chOff x="846" y="0"/>
                  <a:chExt cx="1442" cy="451"/>
                </a:xfrm>
              </p:grpSpPr>
              <p:sp>
                <p:nvSpPr>
                  <p:cNvPr id="192553" name="Rectangle 3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dirty="0">
                        <a:solidFill>
                          <a:srgbClr val="FFFFFF"/>
                        </a:solidFill>
                      </a:rPr>
                      <a:t>优点</a:t>
                    </a:r>
                    <a:endParaRPr lang="en-US" sz="2400" dirty="0"/>
                  </a:p>
                </p:txBody>
              </p:sp>
              <p:sp>
                <p:nvSpPr>
                  <p:cNvPr id="192554" name="Rectangle 4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92546" name="Group 51"/>
              <p:cNvGrpSpPr>
                <a:grpSpLocks/>
              </p:cNvGrpSpPr>
              <p:nvPr/>
            </p:nvGrpSpPr>
            <p:grpSpPr bwMode="auto">
              <a:xfrm>
                <a:off x="3258" y="870"/>
                <a:ext cx="2496" cy="724"/>
                <a:chOff x="2288" y="0"/>
                <a:chExt cx="1756" cy="451"/>
              </a:xfrm>
            </p:grpSpPr>
            <p:sp>
              <p:nvSpPr>
                <p:cNvPr id="192547" name="Rectangle 5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2548" name="Group 49"/>
                <p:cNvGrpSpPr>
                  <a:grpSpLocks/>
                </p:cNvGrpSpPr>
                <p:nvPr/>
              </p:nvGrpSpPr>
              <p:grpSpPr bwMode="auto">
                <a:xfrm>
                  <a:off x="2288" y="0"/>
                  <a:ext cx="1756" cy="451"/>
                  <a:chOff x="2288" y="0"/>
                  <a:chExt cx="1756" cy="451"/>
                </a:xfrm>
              </p:grpSpPr>
              <p:sp>
                <p:nvSpPr>
                  <p:cNvPr id="192549" name="Rectangle 3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缺点</a:t>
                    </a:r>
                    <a:endParaRPr lang="en-US" sz="2400" dirty="0"/>
                  </a:p>
                </p:txBody>
              </p:sp>
              <p:sp>
                <p:nvSpPr>
                  <p:cNvPr id="192550" name="Rectangle 4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grpSp>
          <p:nvGrpSpPr>
            <p:cNvPr id="192521" name="Group 55"/>
            <p:cNvGrpSpPr>
              <a:grpSpLocks/>
            </p:cNvGrpSpPr>
            <p:nvPr/>
          </p:nvGrpSpPr>
          <p:grpSpPr bwMode="auto">
            <a:xfrm>
              <a:off x="1" y="1152"/>
              <a:ext cx="1206" cy="1584"/>
              <a:chOff x="-3" y="451"/>
              <a:chExt cx="849" cy="890"/>
            </a:xfrm>
          </p:grpSpPr>
          <p:sp>
            <p:nvSpPr>
              <p:cNvPr id="192540" name="Rectangle 54"/>
              <p:cNvSpPr>
                <a:spLocks noChangeArrowheads="1"/>
              </p:cNvSpPr>
              <p:nvPr/>
            </p:nvSpPr>
            <p:spPr bwMode="auto">
              <a:xfrm>
                <a:off x="0" y="451"/>
                <a:ext cx="846" cy="890"/>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2541" name="Group 53"/>
              <p:cNvGrpSpPr>
                <a:grpSpLocks/>
              </p:cNvGrpSpPr>
              <p:nvPr/>
            </p:nvGrpSpPr>
            <p:grpSpPr bwMode="auto">
              <a:xfrm>
                <a:off x="-3" y="451"/>
                <a:ext cx="849" cy="890"/>
                <a:chOff x="-3" y="451"/>
                <a:chExt cx="849" cy="890"/>
              </a:xfrm>
            </p:grpSpPr>
            <p:sp>
              <p:nvSpPr>
                <p:cNvPr id="192542" name="Rectangle 34"/>
                <p:cNvSpPr>
                  <a:spLocks noChangeArrowheads="1"/>
                </p:cNvSpPr>
                <p:nvPr/>
              </p:nvSpPr>
              <p:spPr bwMode="auto">
                <a:xfrm>
                  <a:off x="-3" y="451"/>
                  <a:ext cx="845" cy="89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sz="2400" dirty="0"/>
                    <a:t> </a:t>
                  </a:r>
                  <a:r>
                    <a:rPr lang="zh-CN" altLang="en-US" sz="2400" dirty="0"/>
                    <a:t>传说中的</a:t>
                  </a:r>
                  <a:endParaRPr lang="en-US" altLang="zh-CN" sz="2400" dirty="0"/>
                </a:p>
                <a:p>
                  <a:pPr algn="ctr">
                    <a:lnSpc>
                      <a:spcPct val="100000"/>
                    </a:lnSpc>
                  </a:pPr>
                  <a:r>
                    <a:rPr lang="zh-CN" altLang="en-US" sz="2400" dirty="0"/>
                    <a:t>海怪</a:t>
                  </a:r>
                </a:p>
              </p:txBody>
            </p:sp>
            <p:sp>
              <p:nvSpPr>
                <p:cNvPr id="192543" name="Rectangle 52"/>
                <p:cNvSpPr>
                  <a:spLocks noChangeArrowheads="1"/>
                </p:cNvSpPr>
                <p:nvPr/>
              </p:nvSpPr>
              <p:spPr bwMode="auto">
                <a:xfrm>
                  <a:off x="0" y="451"/>
                  <a:ext cx="846" cy="890"/>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sp>
          <p:nvSpPr>
            <p:cNvPr id="192538" name="Rectangle 35"/>
            <p:cNvSpPr>
              <a:spLocks noChangeArrowheads="1"/>
            </p:cNvSpPr>
            <p:nvPr/>
          </p:nvSpPr>
          <p:spPr bwMode="auto">
            <a:xfrm>
              <a:off x="1254" y="1152"/>
              <a:ext cx="1959" cy="1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dirty="0" err="1"/>
                <a:t>Rowold</a:t>
              </a:r>
              <a:r>
                <a:rPr lang="en-US" sz="2400" dirty="0"/>
                <a:t>, Harris, </a:t>
              </a:r>
              <a:r>
                <a:rPr lang="en-US" sz="2400" dirty="0" err="1"/>
                <a:t>Smick</a:t>
              </a:r>
              <a:r>
                <a:rPr lang="en-US" sz="2400" dirty="0"/>
                <a:t>, Pope, </a:t>
              </a:r>
              <a:r>
                <a:rPr lang="en-US" sz="2400" dirty="0" err="1"/>
                <a:t>Tur</a:t>
              </a:r>
              <a:r>
                <a:rPr lang="en-US" sz="2400" dirty="0"/>
                <a:t>-Sinai, Martens, </a:t>
              </a:r>
              <a:r>
                <a:rPr lang="zh-CN" altLang="en-US" sz="2400" dirty="0"/>
                <a:t>及</a:t>
              </a:r>
              <a:r>
                <a:rPr lang="en-US" sz="2400" dirty="0" err="1"/>
                <a:t>MacKenzie</a:t>
              </a:r>
              <a:endParaRPr lang="en-US" sz="2400" dirty="0"/>
            </a:p>
            <a:p>
              <a:pPr marL="228600" indent="-228600" eaLnBrk="0" hangingPunct="0">
                <a:lnSpc>
                  <a:spcPct val="100000"/>
                </a:lnSpc>
                <a:buFont typeface="Wingdings" charset="0"/>
                <a:buChar char="Ø"/>
              </a:pPr>
              <a:r>
                <a:rPr lang="zh-CN" altLang="en-US" sz="2400" dirty="0"/>
                <a:t>可能是七头怪兽，</a:t>
              </a:r>
              <a:r>
                <a:rPr lang="en-US" sz="2400" dirty="0" err="1"/>
                <a:t>Lotan</a:t>
              </a:r>
              <a:r>
                <a:rPr lang="zh-CN" altLang="en-US" sz="2400" dirty="0"/>
                <a:t>在乌加里特人的诗歌发现。</a:t>
              </a:r>
              <a:endParaRPr lang="en-US" altLang="zh-CN" sz="2400" dirty="0"/>
            </a:p>
            <a:p>
              <a:pPr marL="228600" indent="-228600" eaLnBrk="0" hangingPunct="0">
                <a:lnSpc>
                  <a:spcPct val="100000"/>
                </a:lnSpc>
                <a:buFont typeface="Wingdings" charset="0"/>
                <a:buChar char="Ø"/>
              </a:pPr>
              <a:r>
                <a:rPr lang="zh-CN" altLang="en-US" sz="2400" dirty="0"/>
                <a:t>有些文本提到鳄鱼是七头神秘怪兽</a:t>
              </a:r>
              <a:r>
                <a:rPr lang="en-US" sz="2400" dirty="0"/>
                <a:t> (</a:t>
              </a:r>
              <a:r>
                <a:rPr lang="zh-CN" altLang="en-US" sz="2400" dirty="0"/>
                <a:t>伯</a:t>
              </a:r>
              <a:r>
                <a:rPr lang="en-US" sz="2400" dirty="0"/>
                <a:t> 3:8;</a:t>
              </a:r>
              <a:r>
                <a:rPr lang="zh-CN" altLang="en-US" sz="2400" dirty="0"/>
                <a:t> 诗</a:t>
              </a:r>
              <a:r>
                <a:rPr lang="en-US" sz="2400" dirty="0"/>
                <a:t> 74:14)</a:t>
              </a:r>
            </a:p>
          </p:txBody>
        </p:sp>
        <p:sp>
          <p:nvSpPr>
            <p:cNvPr id="192536" name="Rectangle 36"/>
            <p:cNvSpPr>
              <a:spLocks noChangeArrowheads="1"/>
            </p:cNvSpPr>
            <p:nvPr/>
          </p:nvSpPr>
          <p:spPr bwMode="auto">
            <a:xfrm>
              <a:off x="3303" y="1154"/>
              <a:ext cx="2405" cy="3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zh-CN" altLang="en-US" sz="2400" dirty="0"/>
                <a:t>在约伯记</a:t>
              </a:r>
              <a:r>
                <a:rPr lang="en-US" sz="2400" dirty="0"/>
                <a:t>41</a:t>
              </a:r>
              <a:r>
                <a:rPr lang="zh-CN" altLang="en-US" sz="2400" dirty="0"/>
                <a:t>章中鳄鱼被描述为一个实际的动物，详细描述它的身体</a:t>
              </a:r>
              <a:r>
                <a:rPr lang="en-US" sz="2400" dirty="0"/>
                <a:t> (41:1-3, 12-17, 22-25, 30, 33), </a:t>
              </a:r>
              <a:r>
                <a:rPr lang="zh-CN" altLang="en-US" sz="2400" dirty="0"/>
                <a:t>凶猛</a:t>
              </a:r>
              <a:r>
                <a:rPr lang="en-US" sz="2400" dirty="0"/>
                <a:t>(41:1-34), &amp; </a:t>
              </a:r>
              <a:r>
                <a:rPr lang="zh-CN" altLang="en-US" sz="2400" dirty="0"/>
                <a:t>水栖</a:t>
              </a:r>
              <a:r>
                <a:rPr lang="en-US" sz="2400" dirty="0"/>
                <a:t>(41:1, 7, 30-32).  </a:t>
              </a:r>
            </a:p>
            <a:p>
              <a:pPr marL="228600" indent="-228600" eaLnBrk="0" hangingPunct="0">
                <a:lnSpc>
                  <a:spcPct val="100000"/>
                </a:lnSpc>
                <a:buFont typeface="Wingdings" charset="0"/>
                <a:buChar char="Ø"/>
              </a:pPr>
              <a:r>
                <a:rPr lang="zh-CN" altLang="en-US" sz="2400" dirty="0"/>
                <a:t>前文描述字面上的动物</a:t>
              </a:r>
              <a:r>
                <a:rPr lang="en-US" sz="2400" dirty="0"/>
                <a:t>(esp. </a:t>
              </a:r>
              <a:r>
                <a:rPr lang="zh-TW" altLang="en-US" sz="2400" dirty="0"/>
                <a:t>“我造它像造你一样”</a:t>
              </a:r>
              <a:r>
                <a:rPr lang="en-US" altLang="zh-TW" sz="2400" dirty="0"/>
                <a:t>(40:15</a:t>
              </a:r>
              <a:r>
                <a:rPr lang="zh-TW" altLang="en-US" sz="2400" dirty="0"/>
                <a:t>下</a:t>
              </a:r>
              <a:r>
                <a:rPr lang="en-US" altLang="zh-TW" sz="2400" dirty="0"/>
                <a:t>)</a:t>
              </a:r>
            </a:p>
            <a:p>
              <a:pPr marL="228600" indent="-228600" eaLnBrk="0" hangingPunct="0">
                <a:lnSpc>
                  <a:spcPct val="100000"/>
                </a:lnSpc>
                <a:buFont typeface="Wingdings" charset="0"/>
                <a:buChar char="Ø"/>
              </a:pPr>
              <a:r>
                <a:rPr lang="zh-CN" altLang="en-US" sz="2400" dirty="0"/>
                <a:t>上帝用什么向约伯证明他的能力胜过一个奇特的生物</a:t>
              </a:r>
              <a:r>
                <a:rPr lang="en-US" sz="2400" dirty="0"/>
                <a:t>?</a:t>
              </a:r>
            </a:p>
          </p:txBody>
        </p:sp>
        <p:sp>
          <p:nvSpPr>
            <p:cNvPr id="192527" name="Rectangle 69"/>
            <p:cNvSpPr>
              <a:spLocks noChangeArrowheads="1"/>
            </p:cNvSpPr>
            <p:nvPr/>
          </p:nvSpPr>
          <p:spPr bwMode="auto">
            <a:xfrm>
              <a:off x="0" y="864"/>
              <a:ext cx="5760" cy="3456"/>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pic>
        <p:nvPicPr>
          <p:cNvPr id="192519" name="Picture 44" descr="8-leviathan-a.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371600"/>
            <a:ext cx="1905000" cy="127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4095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D05357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09800"/>
            <a:ext cx="22987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WordArt 3"/>
          <p:cNvSpPr>
            <a:spLocks noChangeArrowheads="1" noChangeShapeType="1" noTextEdit="1"/>
          </p:cNvSpPr>
          <p:nvPr/>
        </p:nvSpPr>
        <p:spPr bwMode="auto">
          <a:xfrm>
            <a:off x="3635375" y="908050"/>
            <a:ext cx="2449513" cy="762000"/>
          </a:xfrm>
          <a:prstGeom prst="rect">
            <a:avLst/>
          </a:prstGeom>
        </p:spPr>
        <p:txBody>
          <a:bodyPr wrap="none" fromWordArt="1">
            <a:prstTxWarp prst="textPlain">
              <a:avLst>
                <a:gd name="adj" fmla="val 50000"/>
              </a:avLst>
            </a:prstTxWarp>
          </a:bodyPr>
          <a:lstStyle/>
          <a:p>
            <a:pPr algn="ctr"/>
            <a:r>
              <a:rPr lang="zh-CN" alt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Gill Sans Ultra Bold"/>
                <a:ea typeface="Gill Sans Ultra Bold"/>
                <a:cs typeface="Gill Sans Ultra Bold"/>
              </a:rPr>
              <a:t>应用</a:t>
            </a:r>
          </a:p>
        </p:txBody>
      </p:sp>
      <p:sp>
        <p:nvSpPr>
          <p:cNvPr id="72709" name="Rectangle 5"/>
          <p:cNvSpPr>
            <a:spLocks noChangeArrowheads="1"/>
          </p:cNvSpPr>
          <p:nvPr/>
        </p:nvSpPr>
        <p:spPr bwMode="auto">
          <a:xfrm>
            <a:off x="2819400" y="2362200"/>
            <a:ext cx="579120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533400" indent="-533400" algn="ctr">
              <a:lnSpc>
                <a:spcPct val="90000"/>
              </a:lnSpc>
              <a:spcBef>
                <a:spcPct val="20000"/>
              </a:spcBef>
              <a:buClr>
                <a:schemeClr val="accent1"/>
              </a:buClr>
            </a:pPr>
            <a:r>
              <a:rPr lang="zh-CN" altLang="en-US" sz="4000" dirty="0">
                <a:solidFill>
                  <a:schemeClr val="tx1"/>
                </a:solidFill>
                <a:latin typeface="ＭＳ Ｐゴシック" charset="0"/>
              </a:rPr>
              <a:t>当你在受苦时</a:t>
            </a:r>
            <a:r>
              <a:rPr lang="en-US" altLang="zh-CN" sz="4000" dirty="0">
                <a:solidFill>
                  <a:schemeClr val="tx1"/>
                </a:solidFill>
                <a:latin typeface="ＭＳ Ｐゴシック" charset="0"/>
              </a:rPr>
              <a:t>… </a:t>
            </a:r>
          </a:p>
          <a:p>
            <a:pPr marL="533400" indent="-533400" algn="ctr">
              <a:lnSpc>
                <a:spcPct val="90000"/>
              </a:lnSpc>
              <a:spcBef>
                <a:spcPct val="20000"/>
              </a:spcBef>
              <a:buClr>
                <a:schemeClr val="accent1"/>
              </a:buClr>
              <a:buFontTx/>
              <a:buAutoNum type="arabicPeriod"/>
            </a:pPr>
            <a:r>
              <a:rPr lang="zh-CN" altLang="en-US" sz="4000" dirty="0">
                <a:solidFill>
                  <a:schemeClr val="tx1"/>
                </a:solidFill>
                <a:latin typeface="ＭＳ Ｐゴシック" charset="0"/>
              </a:rPr>
              <a:t>不要质疑你受苦的原因</a:t>
            </a:r>
            <a:endParaRPr lang="en-US" altLang="zh-CN" sz="4000" b="0" dirty="0">
              <a:solidFill>
                <a:schemeClr val="tx1"/>
              </a:solidFill>
              <a:latin typeface="ＭＳ Ｐゴシック" charset="0"/>
            </a:endParaRPr>
          </a:p>
          <a:p>
            <a:pPr marL="533400" indent="-533400" algn="ctr">
              <a:lnSpc>
                <a:spcPct val="90000"/>
              </a:lnSpc>
              <a:spcBef>
                <a:spcPct val="20000"/>
              </a:spcBef>
              <a:buClr>
                <a:schemeClr val="accent1"/>
              </a:buClr>
              <a:buFontTx/>
              <a:buAutoNum type="arabicPeriod"/>
            </a:pPr>
            <a:r>
              <a:rPr lang="en-US" sz="4000" dirty="0">
                <a:solidFill>
                  <a:schemeClr val="tx1"/>
                </a:solidFill>
                <a:latin typeface="ＭＳ Ｐゴシック" charset="0"/>
              </a:rPr>
              <a:t>因</a:t>
            </a:r>
            <a:r>
              <a:rPr lang="zh-CN" altLang="en-US" sz="4000" dirty="0">
                <a:solidFill>
                  <a:schemeClr val="tx1"/>
                </a:solidFill>
                <a:latin typeface="ＭＳ Ｐゴシック" charset="0"/>
              </a:rPr>
              <a:t>信靠上帝的智慧</a:t>
            </a:r>
            <a:endParaRPr lang="en-US" altLang="zh-CN" sz="4000" dirty="0">
              <a:solidFill>
                <a:schemeClr val="tx1"/>
              </a:solidFill>
              <a:latin typeface="ＭＳ Ｐゴシック" charset="0"/>
            </a:endParaRPr>
          </a:p>
          <a:p>
            <a:pPr marL="533400" indent="-533400" algn="ctr">
              <a:lnSpc>
                <a:spcPct val="90000"/>
              </a:lnSpc>
              <a:spcBef>
                <a:spcPct val="20000"/>
              </a:spcBef>
              <a:buClr>
                <a:schemeClr val="accent1"/>
              </a:buClr>
            </a:pPr>
            <a:r>
              <a:rPr lang="zh-CN" altLang="en-US" sz="4000" dirty="0">
                <a:solidFill>
                  <a:schemeClr val="tx1"/>
                </a:solidFill>
                <a:latin typeface="ＭＳ Ｐゴシック" charset="0"/>
              </a:rPr>
              <a:t>而顺服他</a:t>
            </a:r>
          </a:p>
          <a:p>
            <a:pPr marL="533400" indent="-533400" algn="ctr">
              <a:lnSpc>
                <a:spcPct val="90000"/>
              </a:lnSpc>
              <a:spcBef>
                <a:spcPct val="20000"/>
              </a:spcBef>
              <a:buClr>
                <a:schemeClr val="accent1"/>
              </a:buClr>
            </a:pPr>
            <a:endParaRPr lang="en-US" altLang="zh-CN" sz="3600" b="0" dirty="0">
              <a:solidFill>
                <a:schemeClr val="tx1"/>
              </a:solidFill>
              <a:latin typeface="Times" charset="0"/>
              <a:ea typeface="宋体" charset="0"/>
              <a:cs typeface="宋体" charset="0"/>
            </a:endParaRPr>
          </a:p>
        </p:txBody>
      </p:sp>
    </p:spTree>
    <p:extLst>
      <p:ext uri="{BB962C8B-B14F-4D97-AF65-F5344CB8AC3E}">
        <p14:creationId xmlns:p14="http://schemas.microsoft.com/office/powerpoint/2010/main" val="3704002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72707"/>
                                        </p:tgtEl>
                                        <p:attrNameLst>
                                          <p:attrName>style.visibility</p:attrName>
                                        </p:attrNameLst>
                                      </p:cBhvr>
                                      <p:to>
                                        <p:strVal val="visible"/>
                                      </p:to>
                                    </p:set>
                                    <p:anim calcmode="lin" valueType="num">
                                      <p:cBhvr>
                                        <p:cTn id="7" dur="5000" fill="hold"/>
                                        <p:tgtEl>
                                          <p:spTgt spid="72707"/>
                                        </p:tgtEl>
                                        <p:attrNameLst>
                                          <p:attrName>ppt_w</p:attrName>
                                        </p:attrNameLst>
                                      </p:cBhvr>
                                      <p:tavLst>
                                        <p:tav tm="0" fmla="#ppt_w*sin(2.5*pi*$)">
                                          <p:val>
                                            <p:fltVal val="0"/>
                                          </p:val>
                                        </p:tav>
                                        <p:tav tm="100000">
                                          <p:val>
                                            <p:fltVal val="1"/>
                                          </p:val>
                                        </p:tav>
                                      </p:tavLst>
                                    </p:anim>
                                    <p:anim calcmode="lin" valueType="num">
                                      <p:cBhvr>
                                        <p:cTn id="8" dur="5000" fill="hold"/>
                                        <p:tgtEl>
                                          <p:spTgt spid="7270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9" presetClass="entr" presetSubtype="0" fill="hold" nodeType="after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dissolve">
                                      <p:cBhvr>
                                        <p:cTn id="12" dur="500"/>
                                        <p:tgtEl>
                                          <p:spTgt spid="7270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72709">
                                            <p:txEl>
                                              <p:pRg st="0" end="0"/>
                                            </p:txEl>
                                          </p:spTgt>
                                        </p:tgtEl>
                                        <p:attrNameLst>
                                          <p:attrName>style.visibility</p:attrName>
                                        </p:attrNameLst>
                                      </p:cBhvr>
                                      <p:to>
                                        <p:strVal val="visible"/>
                                      </p:to>
                                    </p:set>
                                    <p:anim calcmode="lin" valueType="num">
                                      <p:cBhvr additive="base">
                                        <p:cTn id="17" dur="500" fill="hold"/>
                                        <p:tgtEl>
                                          <p:spTgt spid="7270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270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72709">
                                            <p:txEl>
                                              <p:pRg st="1" end="1"/>
                                            </p:txEl>
                                          </p:spTgt>
                                        </p:tgtEl>
                                        <p:attrNameLst>
                                          <p:attrName>style.visibility</p:attrName>
                                        </p:attrNameLst>
                                      </p:cBhvr>
                                      <p:to>
                                        <p:strVal val="visible"/>
                                      </p:to>
                                    </p:set>
                                    <p:anim calcmode="lin" valueType="num">
                                      <p:cBhvr additive="base">
                                        <p:cTn id="23" dur="500" fill="hold"/>
                                        <p:tgtEl>
                                          <p:spTgt spid="72709">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270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72709">
                                            <p:txEl>
                                              <p:pRg st="2" end="2"/>
                                            </p:txEl>
                                          </p:spTgt>
                                        </p:tgtEl>
                                        <p:attrNameLst>
                                          <p:attrName>style.visibility</p:attrName>
                                        </p:attrNameLst>
                                      </p:cBhvr>
                                      <p:to>
                                        <p:strVal val="visible"/>
                                      </p:to>
                                    </p:set>
                                    <p:anim calcmode="lin" valueType="num">
                                      <p:cBhvr additive="base">
                                        <p:cTn id="29" dur="500" fill="hold"/>
                                        <p:tgtEl>
                                          <p:spTgt spid="72709">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2709">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2709">
                                            <p:txEl>
                                              <p:pRg st="3" end="3"/>
                                            </p:txEl>
                                          </p:spTgt>
                                        </p:tgtEl>
                                        <p:attrNameLst>
                                          <p:attrName>style.visibility</p:attrName>
                                        </p:attrNameLst>
                                      </p:cBhvr>
                                      <p:to>
                                        <p:strVal val="visible"/>
                                      </p:to>
                                    </p:set>
                                    <p:anim calcmode="lin" valueType="num">
                                      <p:cBhvr additive="base">
                                        <p:cTn id="33" dur="500" fill="hold"/>
                                        <p:tgtEl>
                                          <p:spTgt spid="72709">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270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nimBg="1"/>
    </p:bldLst>
  </p:timing>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2514" name="Picture 45" descr="whal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907703" y="1772816"/>
            <a:ext cx="3456385" cy="508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rotWithShape="1">
          <a:blip r:embed="rId3"/>
          <a:srcRect l="28651" r="25573"/>
          <a:stretch/>
        </p:blipFill>
        <p:spPr>
          <a:xfrm>
            <a:off x="0" y="681708"/>
            <a:ext cx="1899127" cy="6203676"/>
          </a:xfrm>
          <a:prstGeom prst="rect">
            <a:avLst/>
          </a:prstGeom>
        </p:spPr>
      </p:pic>
      <p:pic>
        <p:nvPicPr>
          <p:cNvPr id="4" name="Picture 3"/>
          <p:cNvPicPr>
            <a:picLocks noChangeAspect="1"/>
          </p:cNvPicPr>
          <p:nvPr/>
        </p:nvPicPr>
        <p:blipFill>
          <a:blip r:embed="rId4"/>
          <a:stretch>
            <a:fillRect/>
          </a:stretch>
        </p:blipFill>
        <p:spPr>
          <a:xfrm>
            <a:off x="5220971" y="4896544"/>
            <a:ext cx="3959541" cy="2348880"/>
          </a:xfrm>
          <a:prstGeom prst="rect">
            <a:avLst/>
          </a:prstGeom>
        </p:spPr>
      </p:pic>
      <p:pic>
        <p:nvPicPr>
          <p:cNvPr id="2" name="Picture 1"/>
          <p:cNvPicPr>
            <a:picLocks noChangeAspect="1"/>
          </p:cNvPicPr>
          <p:nvPr/>
        </p:nvPicPr>
        <p:blipFill>
          <a:blip r:embed="rId5"/>
          <a:stretch>
            <a:fillRect/>
          </a:stretch>
        </p:blipFill>
        <p:spPr>
          <a:xfrm>
            <a:off x="5220072" y="1772816"/>
            <a:ext cx="4007965" cy="3312368"/>
          </a:xfrm>
          <a:prstGeom prst="rect">
            <a:avLst/>
          </a:prstGeom>
        </p:spPr>
      </p:pic>
      <p:sp>
        <p:nvSpPr>
          <p:cNvPr id="1925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379</a:t>
            </a:r>
          </a:p>
        </p:txBody>
      </p:sp>
      <p:sp>
        <p:nvSpPr>
          <p:cNvPr id="192516"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sp>
        <p:nvSpPr>
          <p:cNvPr id="192517"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鳄鱼</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伯</a:t>
            </a:r>
            <a:r>
              <a:rPr lang="en-US" altLang="zh-CN" sz="3200" dirty="0">
                <a:solidFill>
                  <a:srgbClr val="FFFFFF"/>
                </a:solidFill>
                <a:latin typeface="Arial" charset="0"/>
                <a:cs typeface="Arial" charset="0"/>
              </a:rPr>
              <a:t>41:1-34)</a:t>
            </a:r>
            <a:endParaRPr lang="en-US" sz="3200" dirty="0">
              <a:solidFill>
                <a:srgbClr val="FFFFFF"/>
              </a:solidFill>
              <a:latin typeface="Arial" charset="0"/>
              <a:cs typeface="Arial" charset="0"/>
            </a:endParaRPr>
          </a:p>
        </p:txBody>
      </p:sp>
      <p:grpSp>
        <p:nvGrpSpPr>
          <p:cNvPr id="192545" name="Group 47"/>
          <p:cNvGrpSpPr>
            <a:grpSpLocks/>
          </p:cNvGrpSpPr>
          <p:nvPr/>
        </p:nvGrpSpPr>
        <p:grpSpPr bwMode="auto">
          <a:xfrm>
            <a:off x="1917700" y="1381127"/>
            <a:ext cx="3254375" cy="447675"/>
            <a:chOff x="846" y="0"/>
            <a:chExt cx="1442" cy="451"/>
          </a:xfrm>
        </p:grpSpPr>
        <p:sp>
          <p:nvSpPr>
            <p:cNvPr id="192551" name="Rectangle 4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2552" name="Group 45"/>
            <p:cNvGrpSpPr>
              <a:grpSpLocks/>
            </p:cNvGrpSpPr>
            <p:nvPr/>
          </p:nvGrpSpPr>
          <p:grpSpPr bwMode="auto">
            <a:xfrm>
              <a:off x="846" y="0"/>
              <a:ext cx="1442" cy="451"/>
              <a:chOff x="846" y="0"/>
              <a:chExt cx="1442" cy="451"/>
            </a:xfrm>
          </p:grpSpPr>
          <p:sp>
            <p:nvSpPr>
              <p:cNvPr id="192553" name="Rectangle 3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dirty="0">
                    <a:solidFill>
                      <a:srgbClr val="FFFFFF"/>
                    </a:solidFill>
                  </a:rPr>
                  <a:t>优点</a:t>
                </a:r>
                <a:endParaRPr lang="en-US" sz="2400" dirty="0"/>
              </a:p>
            </p:txBody>
          </p:sp>
          <p:sp>
            <p:nvSpPr>
              <p:cNvPr id="192554" name="Rectangle 4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92546" name="Group 51"/>
          <p:cNvGrpSpPr>
            <a:grpSpLocks/>
          </p:cNvGrpSpPr>
          <p:nvPr/>
        </p:nvGrpSpPr>
        <p:grpSpPr bwMode="auto">
          <a:xfrm>
            <a:off x="5172075" y="1381127"/>
            <a:ext cx="3962400" cy="447675"/>
            <a:chOff x="2288" y="0"/>
            <a:chExt cx="1756" cy="451"/>
          </a:xfrm>
        </p:grpSpPr>
        <p:sp>
          <p:nvSpPr>
            <p:cNvPr id="192547" name="Rectangle 5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2548" name="Group 49"/>
            <p:cNvGrpSpPr>
              <a:grpSpLocks/>
            </p:cNvGrpSpPr>
            <p:nvPr/>
          </p:nvGrpSpPr>
          <p:grpSpPr bwMode="auto">
            <a:xfrm>
              <a:off x="2288" y="0"/>
              <a:ext cx="1756" cy="451"/>
              <a:chOff x="2288" y="0"/>
              <a:chExt cx="1756" cy="451"/>
            </a:xfrm>
          </p:grpSpPr>
          <p:sp>
            <p:nvSpPr>
              <p:cNvPr id="192549" name="Rectangle 3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缺点</a:t>
                </a:r>
                <a:endParaRPr lang="en-US" sz="2400" dirty="0"/>
              </a:p>
            </p:txBody>
          </p:sp>
          <p:sp>
            <p:nvSpPr>
              <p:cNvPr id="192550" name="Rectangle 4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sp>
        <p:nvSpPr>
          <p:cNvPr id="192532" name="Rectangle 62"/>
          <p:cNvSpPr>
            <a:spLocks noChangeArrowheads="1"/>
          </p:cNvSpPr>
          <p:nvPr/>
        </p:nvSpPr>
        <p:spPr bwMode="auto">
          <a:xfrm>
            <a:off x="9525" y="4343884"/>
            <a:ext cx="1908175" cy="2514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sp>
        <p:nvSpPr>
          <p:cNvPr id="134164" name="Rectangle 37"/>
          <p:cNvSpPr>
            <a:spLocks noChangeArrowheads="1"/>
          </p:cNvSpPr>
          <p:nvPr/>
        </p:nvSpPr>
        <p:spPr bwMode="auto">
          <a:xfrm>
            <a:off x="18547" y="547689"/>
            <a:ext cx="1745777" cy="719213"/>
          </a:xfrm>
          <a:prstGeom prst="rect">
            <a:avLst/>
          </a:prstGeom>
          <a:noFill/>
          <a:ln w="12700" cap="sq">
            <a:noFill/>
            <a:miter lim="800000"/>
            <a:headEnd/>
            <a:tailEnd/>
          </a:ln>
        </p:spPr>
        <p:txBody>
          <a:bodyPr lIns="0" tIns="0" rIns="0" bIns="0" anchor="ctr" anchorCtr="1"/>
          <a:lstStyle/>
          <a:p>
            <a:pPr>
              <a:lnSpc>
                <a:spcPct val="100000"/>
              </a:lnSpc>
              <a:defRPr/>
            </a:pPr>
            <a:r>
              <a:rPr lang="zh-CN" altLang="en-US" sz="3600" dirty="0">
                <a:solidFill>
                  <a:srgbClr val="FFFFFF"/>
                </a:solidFill>
                <a:effectLst>
                  <a:outerShdw blurRad="38100" dist="38100" dir="2700000" algn="tl">
                    <a:srgbClr val="000000"/>
                  </a:outerShdw>
                </a:effectLst>
                <a:latin typeface="ＭＳ Ｐゴシック"/>
                <a:ea typeface="ＭＳ Ｐゴシック"/>
                <a:cs typeface="ＭＳ Ｐゴシック"/>
              </a:rPr>
              <a:t>鲸</a:t>
            </a:r>
            <a:endParaRPr lang="en-US" sz="3600" dirty="0">
              <a:solidFill>
                <a:srgbClr val="FFFFFF"/>
              </a:solidFill>
              <a:effectLst>
                <a:outerShdw blurRad="38100" dist="38100" dir="2700000" algn="tl">
                  <a:srgbClr val="000000"/>
                </a:outerShdw>
              </a:effectLst>
              <a:latin typeface="ＭＳ Ｐゴシック"/>
              <a:ea typeface="ＭＳ Ｐゴシック"/>
              <a:cs typeface="ＭＳ Ｐゴシック"/>
            </a:endParaRPr>
          </a:p>
        </p:txBody>
      </p:sp>
      <p:sp>
        <p:nvSpPr>
          <p:cNvPr id="192530" name="Rectangle 38"/>
          <p:cNvSpPr>
            <a:spLocks noChangeArrowheads="1"/>
          </p:cNvSpPr>
          <p:nvPr/>
        </p:nvSpPr>
        <p:spPr bwMode="auto">
          <a:xfrm>
            <a:off x="1998663" y="1844677"/>
            <a:ext cx="3109913" cy="5011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altLang="zh-TW" sz="2800" dirty="0">
                <a:solidFill>
                  <a:srgbClr val="FFFFFF"/>
                </a:solidFill>
                <a:effectLst>
                  <a:glow rad="228600">
                    <a:srgbClr val="000000">
                      <a:alpha val="75000"/>
                    </a:srgbClr>
                  </a:glow>
                </a:effectLst>
              </a:rPr>
              <a:t>Driver, Aquinas, NEB</a:t>
            </a:r>
          </a:p>
          <a:p>
            <a:pPr marL="228600" indent="-228600">
              <a:lnSpc>
                <a:spcPct val="100000"/>
              </a:lnSpc>
              <a:buFont typeface="Wingdings" charset="0"/>
              <a:buChar char="Ø"/>
            </a:pPr>
            <a:r>
              <a:rPr lang="zh-TW" altLang="en-US" sz="2800" dirty="0">
                <a:solidFill>
                  <a:srgbClr val="FFFFFF"/>
                </a:solidFill>
                <a:effectLst>
                  <a:glow rad="228600">
                    <a:srgbClr val="000000">
                      <a:alpha val="75000"/>
                    </a:srgbClr>
                  </a:glow>
                </a:effectLst>
              </a:rPr>
              <a:t>水栖</a:t>
            </a:r>
            <a:r>
              <a:rPr lang="en-US" altLang="zh-TW" sz="2800" dirty="0">
                <a:solidFill>
                  <a:srgbClr val="FFFFFF"/>
                </a:solidFill>
                <a:effectLst>
                  <a:glow rad="228600">
                    <a:srgbClr val="000000">
                      <a:alpha val="75000"/>
                    </a:srgbClr>
                  </a:glow>
                </a:effectLst>
              </a:rPr>
              <a:t>(41:1, 7)</a:t>
            </a:r>
          </a:p>
          <a:p>
            <a:pPr marL="228600" indent="-228600">
              <a:lnSpc>
                <a:spcPct val="100000"/>
              </a:lnSpc>
              <a:buFont typeface="Wingdings" charset="0"/>
              <a:buChar char="Ø"/>
            </a:pPr>
            <a:r>
              <a:rPr lang="zh-TW" altLang="en-US" sz="2800" dirty="0">
                <a:solidFill>
                  <a:srgbClr val="FFFFFF"/>
                </a:solidFill>
                <a:effectLst>
                  <a:glow rad="228600">
                    <a:srgbClr val="000000">
                      <a:alpha val="75000"/>
                    </a:srgbClr>
                  </a:glow>
                </a:effectLst>
              </a:rPr>
              <a:t>和诗篇</a:t>
            </a:r>
            <a:r>
              <a:rPr lang="en-US" altLang="zh-TW" sz="2800" dirty="0">
                <a:solidFill>
                  <a:srgbClr val="FFFFFF"/>
                </a:solidFill>
                <a:effectLst>
                  <a:glow rad="228600">
                    <a:srgbClr val="000000">
                      <a:alpha val="75000"/>
                    </a:srgbClr>
                  </a:glow>
                </a:effectLst>
              </a:rPr>
              <a:t>104:26</a:t>
            </a:r>
            <a:r>
              <a:rPr lang="zh-TW" altLang="en-US" sz="2800" dirty="0">
                <a:solidFill>
                  <a:srgbClr val="FFFFFF"/>
                </a:solidFill>
                <a:effectLst>
                  <a:glow rad="228600">
                    <a:srgbClr val="000000">
                      <a:alpha val="75000"/>
                    </a:srgbClr>
                  </a:glow>
                </a:effectLst>
              </a:rPr>
              <a:t>类似，“那里有船行走，有你所造的鳄鱼，游泳在其中</a:t>
            </a:r>
            <a:r>
              <a:rPr lang="en-US" altLang="zh-TW" sz="2800" dirty="0">
                <a:solidFill>
                  <a:srgbClr val="FFFFFF"/>
                </a:solidFill>
                <a:effectLst>
                  <a:glow rad="228600">
                    <a:srgbClr val="000000">
                      <a:alpha val="75000"/>
                    </a:srgbClr>
                  </a:glow>
                </a:effectLst>
              </a:rPr>
              <a:t>."</a:t>
            </a:r>
          </a:p>
        </p:txBody>
      </p:sp>
      <p:sp>
        <p:nvSpPr>
          <p:cNvPr id="192528" name="Rectangle 39"/>
          <p:cNvSpPr>
            <a:spLocks noChangeArrowheads="1"/>
          </p:cNvSpPr>
          <p:nvPr/>
        </p:nvSpPr>
        <p:spPr bwMode="auto">
          <a:xfrm>
            <a:off x="5243513" y="1844677"/>
            <a:ext cx="3817938" cy="5013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zh-TW" altLang="en-US" sz="2800" dirty="0">
                <a:solidFill>
                  <a:srgbClr val="FFFFFF"/>
                </a:solidFill>
                <a:effectLst>
                  <a:glow rad="228600">
                    <a:srgbClr val="000000">
                      <a:alpha val="75000"/>
                    </a:srgbClr>
                  </a:glow>
                </a:effectLst>
              </a:rPr>
              <a:t>“我未能讲述它的四肢</a:t>
            </a:r>
            <a:r>
              <a:rPr lang="en-US" altLang="zh-TW" sz="2800" dirty="0">
                <a:solidFill>
                  <a:srgbClr val="FFFFFF"/>
                </a:solidFill>
                <a:effectLst>
                  <a:glow rad="228600">
                    <a:srgbClr val="000000">
                      <a:alpha val="75000"/>
                    </a:srgbClr>
                  </a:glow>
                </a:effectLst>
              </a:rPr>
              <a:t>" (41:12)</a:t>
            </a:r>
          </a:p>
          <a:p>
            <a:pPr marL="228600" indent="-228600">
              <a:lnSpc>
                <a:spcPct val="100000"/>
              </a:lnSpc>
              <a:buFont typeface="Wingdings" charset="0"/>
              <a:buChar char="Ø"/>
            </a:pPr>
            <a:r>
              <a:rPr lang="en-US" altLang="zh-TW" sz="2800" dirty="0">
                <a:solidFill>
                  <a:srgbClr val="FFFFFF"/>
                </a:solidFill>
                <a:effectLst>
                  <a:glow rad="228600">
                    <a:srgbClr val="000000">
                      <a:alpha val="75000"/>
                    </a:srgbClr>
                  </a:glow>
                </a:effectLst>
              </a:rPr>
              <a:t>“</a:t>
            </a:r>
            <a:r>
              <a:rPr lang="zh-TW" altLang="en-US" sz="2800" dirty="0">
                <a:solidFill>
                  <a:srgbClr val="FFFFFF"/>
                </a:solidFill>
                <a:effectLst>
                  <a:glow rad="228600">
                    <a:srgbClr val="000000">
                      <a:alpha val="75000"/>
                    </a:srgbClr>
                  </a:glow>
                </a:effectLst>
              </a:rPr>
              <a:t>它在泥上碾过如同有利钉的耙犁田一样”</a:t>
            </a:r>
            <a:r>
              <a:rPr lang="en-US" altLang="zh-TW" sz="2800" dirty="0">
                <a:solidFill>
                  <a:srgbClr val="FFFFFF"/>
                </a:solidFill>
                <a:effectLst>
                  <a:glow rad="228600">
                    <a:srgbClr val="000000">
                      <a:alpha val="75000"/>
                    </a:srgbClr>
                  </a:glow>
                </a:effectLst>
              </a:rPr>
              <a:t>(41:30)</a:t>
            </a:r>
            <a:r>
              <a:rPr lang="zh-TW" altLang="en-US" sz="2800" dirty="0">
                <a:solidFill>
                  <a:srgbClr val="FFFFFF"/>
                </a:solidFill>
                <a:effectLst>
                  <a:glow rad="228600">
                    <a:srgbClr val="000000">
                      <a:alpha val="75000"/>
                    </a:srgbClr>
                  </a:glow>
                </a:effectLst>
              </a:rPr>
              <a:t>，不可能是一条真正的鲸。 </a:t>
            </a:r>
          </a:p>
          <a:p>
            <a:pPr marL="228600" indent="-228600">
              <a:lnSpc>
                <a:spcPct val="100000"/>
              </a:lnSpc>
              <a:buFont typeface="Wingdings" charset="0"/>
              <a:buChar char="Ø"/>
            </a:pPr>
            <a:r>
              <a:rPr lang="en-US" altLang="zh-TW" sz="2800" dirty="0">
                <a:solidFill>
                  <a:srgbClr val="FFFFFF"/>
                </a:solidFill>
                <a:effectLst>
                  <a:glow rad="228600">
                    <a:srgbClr val="000000">
                      <a:alpha val="75000"/>
                    </a:srgbClr>
                  </a:glow>
                </a:effectLst>
              </a:rPr>
              <a:t>Driver </a:t>
            </a:r>
            <a:r>
              <a:rPr lang="zh-TW" altLang="en-US" sz="2800" dirty="0">
                <a:solidFill>
                  <a:srgbClr val="FFFFFF"/>
                </a:solidFill>
                <a:effectLst>
                  <a:glow rad="228600">
                    <a:srgbClr val="000000">
                      <a:alpha val="75000"/>
                    </a:srgbClr>
                  </a:glow>
                </a:effectLst>
              </a:rPr>
              <a:t>在他的讨论中排除了约伯记</a:t>
            </a:r>
            <a:r>
              <a:rPr lang="en-US" altLang="zh-TW" sz="2800" dirty="0">
                <a:solidFill>
                  <a:srgbClr val="FFFFFF"/>
                </a:solidFill>
                <a:effectLst>
                  <a:glow rad="228600">
                    <a:srgbClr val="000000">
                      <a:alpha val="75000"/>
                    </a:srgbClr>
                  </a:glow>
                </a:effectLst>
              </a:rPr>
              <a:t>41:9-11 </a:t>
            </a:r>
            <a:r>
              <a:rPr lang="zh-TW" altLang="en-US" sz="2800" dirty="0">
                <a:solidFill>
                  <a:srgbClr val="FFFFFF"/>
                </a:solidFill>
                <a:effectLst>
                  <a:glow rad="228600">
                    <a:srgbClr val="000000">
                      <a:alpha val="75000"/>
                    </a:srgbClr>
                  </a:glow>
                </a:effectLst>
              </a:rPr>
              <a:t>所提到的其凶猛性 </a:t>
            </a:r>
            <a:r>
              <a:rPr lang="en-US" altLang="zh-TW" sz="2800" dirty="0">
                <a:solidFill>
                  <a:srgbClr val="FFFFFF"/>
                </a:solidFill>
                <a:effectLst>
                  <a:glow rad="228600">
                    <a:srgbClr val="000000">
                      <a:alpha val="75000"/>
                    </a:srgbClr>
                  </a:glow>
                </a:effectLst>
              </a:rPr>
              <a:t>(</a:t>
            </a:r>
            <a:r>
              <a:rPr lang="zh-TW" altLang="en-US" sz="2800" dirty="0">
                <a:solidFill>
                  <a:srgbClr val="FFFFFF"/>
                </a:solidFill>
                <a:effectLst>
                  <a:glow rad="228600">
                    <a:srgbClr val="000000">
                      <a:alpha val="75000"/>
                    </a:srgbClr>
                  </a:glow>
                </a:effectLst>
              </a:rPr>
              <a:t>鲸鱼远不如所提到的</a:t>
            </a:r>
            <a:r>
              <a:rPr lang="zh-CN" altLang="en-US" sz="2800" dirty="0">
                <a:solidFill>
                  <a:srgbClr val="FFFFFF"/>
                </a:solidFill>
                <a:effectLst>
                  <a:glow rad="228600">
                    <a:srgbClr val="000000">
                      <a:alpha val="75000"/>
                    </a:srgbClr>
                  </a:glow>
                </a:effectLst>
              </a:rPr>
              <a:t>鳄鱼</a:t>
            </a:r>
            <a:r>
              <a:rPr lang="zh-TW" altLang="en-US" sz="2800" dirty="0">
                <a:solidFill>
                  <a:srgbClr val="FFFFFF"/>
                </a:solidFill>
                <a:effectLst>
                  <a:glow rad="228600">
                    <a:srgbClr val="000000">
                      <a:alpha val="75000"/>
                    </a:srgbClr>
                  </a:glow>
                </a:effectLst>
              </a:rPr>
              <a:t>那般凶猛</a:t>
            </a:r>
            <a:r>
              <a:rPr lang="en-US" altLang="zh-TW" sz="2800" dirty="0">
                <a:solidFill>
                  <a:srgbClr val="FFFFFF"/>
                </a:solidFill>
                <a:effectLst>
                  <a:glow rad="228600">
                    <a:srgbClr val="000000">
                      <a:alpha val="75000"/>
                    </a:srgbClr>
                  </a:glow>
                </a:effectLst>
              </a:rPr>
              <a:t>)</a:t>
            </a:r>
          </a:p>
        </p:txBody>
      </p:sp>
    </p:spTree>
    <p:extLst>
      <p:ext uri="{BB962C8B-B14F-4D97-AF65-F5344CB8AC3E}">
        <p14:creationId xmlns:p14="http://schemas.microsoft.com/office/powerpoint/2010/main" val="281898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2530"/>
                                        </p:tgtEl>
                                        <p:attrNameLst>
                                          <p:attrName>style.visibility</p:attrName>
                                        </p:attrNameLst>
                                      </p:cBhvr>
                                      <p:to>
                                        <p:strVal val="visible"/>
                                      </p:to>
                                    </p:set>
                                    <p:animEffect transition="in" filter="blinds(horizontal)">
                                      <p:cBhvr>
                                        <p:cTn id="7" dur="500"/>
                                        <p:tgtEl>
                                          <p:spTgt spid="1925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2528"/>
                                        </p:tgtEl>
                                        <p:attrNameLst>
                                          <p:attrName>style.visibility</p:attrName>
                                        </p:attrNameLst>
                                      </p:cBhvr>
                                      <p:to>
                                        <p:strVal val="visible"/>
                                      </p:to>
                                    </p:set>
                                    <p:animEffect transition="in" filter="blinds(horizontal)">
                                      <p:cBhvr>
                                        <p:cTn id="12" dur="500"/>
                                        <p:tgtEl>
                                          <p:spTgt spid="192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30" grpId="0"/>
      <p:bldP spid="192528" grpId="0"/>
    </p:bldLst>
  </p:timing>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3539"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pic>
        <p:nvPicPr>
          <p:cNvPr id="193540" name="Picture 45" descr="SeaworldDolphinPetting.gi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219200"/>
            <a:ext cx="19050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93541" name="Group 86"/>
          <p:cNvGrpSpPr>
            <a:grpSpLocks/>
          </p:cNvGrpSpPr>
          <p:nvPr/>
        </p:nvGrpSpPr>
        <p:grpSpPr bwMode="auto">
          <a:xfrm>
            <a:off x="0" y="1211263"/>
            <a:ext cx="9144000" cy="5646737"/>
            <a:chOff x="0" y="763"/>
            <a:chExt cx="5760" cy="3557"/>
          </a:xfrm>
        </p:grpSpPr>
        <p:grpSp>
          <p:nvGrpSpPr>
            <p:cNvPr id="193544" name="Group 61"/>
            <p:cNvGrpSpPr>
              <a:grpSpLocks/>
            </p:cNvGrpSpPr>
            <p:nvPr/>
          </p:nvGrpSpPr>
          <p:grpSpPr bwMode="auto">
            <a:xfrm>
              <a:off x="1208" y="768"/>
              <a:ext cx="2050" cy="240"/>
              <a:chOff x="846" y="0"/>
              <a:chExt cx="1442" cy="451"/>
            </a:xfrm>
          </p:grpSpPr>
          <p:sp>
            <p:nvSpPr>
              <p:cNvPr id="193568" name="Rectangle 60"/>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3569" name="Group 59"/>
              <p:cNvGrpSpPr>
                <a:grpSpLocks/>
              </p:cNvGrpSpPr>
              <p:nvPr/>
            </p:nvGrpSpPr>
            <p:grpSpPr bwMode="auto">
              <a:xfrm>
                <a:off x="846" y="0"/>
                <a:ext cx="1442" cy="451"/>
                <a:chOff x="846" y="0"/>
                <a:chExt cx="1442" cy="451"/>
              </a:xfrm>
            </p:grpSpPr>
            <p:sp>
              <p:nvSpPr>
                <p:cNvPr id="193570"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dirty="0">
                      <a:solidFill>
                        <a:srgbClr val="FFFFFF"/>
                      </a:solidFill>
                    </a:rPr>
                    <a:t>优点</a:t>
                  </a:r>
                  <a:endParaRPr lang="en-US" sz="2400" dirty="0"/>
                </a:p>
              </p:txBody>
            </p:sp>
            <p:sp>
              <p:nvSpPr>
                <p:cNvPr id="193571" name="Rectangle 58"/>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93545" name="Group 65"/>
            <p:cNvGrpSpPr>
              <a:grpSpLocks/>
            </p:cNvGrpSpPr>
            <p:nvPr/>
          </p:nvGrpSpPr>
          <p:grpSpPr bwMode="auto">
            <a:xfrm>
              <a:off x="3258" y="768"/>
              <a:ext cx="2496" cy="240"/>
              <a:chOff x="2288" y="0"/>
              <a:chExt cx="1756" cy="451"/>
            </a:xfrm>
          </p:grpSpPr>
          <p:sp>
            <p:nvSpPr>
              <p:cNvPr id="193564" name="Rectangle 64"/>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sp>
            <p:nvSpPr>
              <p:cNvPr id="193566"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缺点</a:t>
                </a:r>
                <a:endParaRPr lang="en-US" sz="2400" dirty="0"/>
              </a:p>
            </p:txBody>
          </p:sp>
        </p:grpSp>
        <p:grpSp>
          <p:nvGrpSpPr>
            <p:cNvPr id="193546" name="Group 85"/>
            <p:cNvGrpSpPr>
              <a:grpSpLocks/>
            </p:cNvGrpSpPr>
            <p:nvPr/>
          </p:nvGrpSpPr>
          <p:grpSpPr bwMode="auto">
            <a:xfrm>
              <a:off x="0" y="1011"/>
              <a:ext cx="5708" cy="2192"/>
              <a:chOff x="0" y="1342"/>
              <a:chExt cx="5708" cy="1969"/>
            </a:xfrm>
          </p:grpSpPr>
          <p:sp>
            <p:nvSpPr>
              <p:cNvPr id="157708" name="Rectangle 48"/>
              <p:cNvSpPr>
                <a:spLocks noChangeArrowheads="1"/>
              </p:cNvSpPr>
              <p:nvPr/>
            </p:nvSpPr>
            <p:spPr bwMode="auto">
              <a:xfrm>
                <a:off x="0" y="1426"/>
                <a:ext cx="1199" cy="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defRPr/>
                </a:pPr>
                <a:r>
                  <a:rPr lang="en-US" sz="1400" dirty="0">
                    <a:effectLst>
                      <a:glow rad="139700">
                        <a:srgbClr val="FFFFFF">
                          <a:alpha val="88000"/>
                        </a:srgbClr>
                      </a:glow>
                    </a:effectLst>
                  </a:rPr>
                  <a:t> </a:t>
                </a:r>
              </a:p>
              <a:p>
                <a:pPr eaLnBrk="0" hangingPunct="0">
                  <a:lnSpc>
                    <a:spcPct val="100000"/>
                  </a:lnSpc>
                  <a:defRPr/>
                </a:pPr>
                <a:r>
                  <a:rPr lang="zh-CN" altLang="en-US" sz="3600" dirty="0">
                    <a:solidFill>
                      <a:srgbClr val="FFFFFF"/>
                    </a:solidFill>
                    <a:effectLst>
                      <a:glow rad="139700">
                        <a:srgbClr val="000000">
                          <a:alpha val="88000"/>
                        </a:srgbClr>
                      </a:glow>
                    </a:effectLst>
                  </a:rPr>
                  <a:t>海豚</a:t>
                </a:r>
                <a:endParaRPr lang="en-US" sz="2400" dirty="0">
                  <a:solidFill>
                    <a:srgbClr val="FFFFFF"/>
                  </a:solidFill>
                  <a:effectLst>
                    <a:glow rad="139700">
                      <a:srgbClr val="000000">
                        <a:alpha val="88000"/>
                      </a:srgbClr>
                    </a:glow>
                  </a:effectLst>
                </a:endParaRPr>
              </a:p>
            </p:txBody>
          </p:sp>
          <p:sp>
            <p:nvSpPr>
              <p:cNvPr id="193562" name="Rectangle 49"/>
              <p:cNvSpPr>
                <a:spLocks noChangeArrowheads="1"/>
              </p:cNvSpPr>
              <p:nvPr/>
            </p:nvSpPr>
            <p:spPr bwMode="auto">
              <a:xfrm>
                <a:off x="1253" y="1342"/>
                <a:ext cx="1959" cy="1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800" dirty="0">
                    <a:latin typeface="ＭＳ Ｐゴシック"/>
                    <a:ea typeface="ＭＳ Ｐゴシック"/>
                    <a:cs typeface="ＭＳ Ｐゴシック"/>
                  </a:rPr>
                  <a:t>Eerdmans (约伯记学习资料, 27f</a:t>
                </a:r>
                <a:r>
                  <a:rPr lang="zh-CN" altLang="en-US" sz="2800" dirty="0">
                    <a:latin typeface="ＭＳ Ｐゴシック"/>
                    <a:ea typeface="ＭＳ Ｐゴシック"/>
                    <a:cs typeface="ＭＳ Ｐゴシック"/>
                  </a:rPr>
                  <a:t>页</a:t>
                </a:r>
                <a:r>
                  <a:rPr lang="en-US" sz="2800" dirty="0">
                    <a:latin typeface="ＭＳ Ｐゴシック"/>
                    <a:ea typeface="ＭＳ Ｐゴシック"/>
                    <a:cs typeface="ＭＳ Ｐゴシック"/>
                  </a:rPr>
                  <a:t>)</a:t>
                </a:r>
              </a:p>
              <a:p>
                <a:pPr marL="228600" indent="-228600">
                  <a:lnSpc>
                    <a:spcPct val="100000"/>
                  </a:lnSpc>
                  <a:buFont typeface="Wingdings" charset="0"/>
                  <a:buChar char="Ø"/>
                </a:pPr>
                <a:r>
                  <a:rPr lang="zh-CN" altLang="en-US" sz="2800" dirty="0">
                    <a:latin typeface="ＭＳ Ｐゴシック"/>
                    <a:ea typeface="ＭＳ Ｐゴシック"/>
                    <a:cs typeface="ＭＳ Ｐゴシック"/>
                  </a:rPr>
                  <a:t>和鲸同等的证据支持。</a:t>
                </a:r>
                <a:endParaRPr lang="en-US" sz="2800" dirty="0">
                  <a:latin typeface="ＭＳ Ｐゴシック"/>
                  <a:ea typeface="ＭＳ Ｐゴシック"/>
                  <a:cs typeface="ＭＳ Ｐゴシック"/>
                </a:endParaRPr>
              </a:p>
            </p:txBody>
          </p:sp>
          <p:sp>
            <p:nvSpPr>
              <p:cNvPr id="193560" name="Rectangle 50"/>
              <p:cNvSpPr>
                <a:spLocks noChangeArrowheads="1"/>
              </p:cNvSpPr>
              <p:nvPr/>
            </p:nvSpPr>
            <p:spPr bwMode="auto">
              <a:xfrm>
                <a:off x="3303" y="1342"/>
                <a:ext cx="2405" cy="1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zh-CN" altLang="en-US" sz="2800" dirty="0"/>
                  <a:t>鲸且比海豚要重的多，所以每一个鲸的缺点都适用于海豚。</a:t>
                </a:r>
                <a:endParaRPr lang="en-US" sz="2800" dirty="0"/>
              </a:p>
            </p:txBody>
          </p:sp>
        </p:grpSp>
        <p:sp>
          <p:nvSpPr>
            <p:cNvPr id="193547" name="Rectangle 83"/>
            <p:cNvSpPr>
              <a:spLocks noChangeArrowheads="1"/>
            </p:cNvSpPr>
            <p:nvPr/>
          </p:nvSpPr>
          <p:spPr bwMode="auto">
            <a:xfrm>
              <a:off x="0" y="763"/>
              <a:ext cx="5760" cy="3557"/>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93542"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鳄鱼</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伯</a:t>
            </a:r>
            <a:r>
              <a:rPr lang="en-US" altLang="zh-CN" sz="3200" dirty="0">
                <a:solidFill>
                  <a:srgbClr val="FFFFFF"/>
                </a:solidFill>
                <a:latin typeface="Arial" charset="0"/>
                <a:cs typeface="Arial" charset="0"/>
              </a:rPr>
              <a:t>41:1-34)</a:t>
            </a:r>
            <a:endParaRPr lang="en-US" sz="3200" dirty="0">
              <a:solidFill>
                <a:srgbClr val="FFFFFF"/>
              </a:solidFill>
              <a:latin typeface="Arial" charset="0"/>
              <a:cs typeface="Arial" charset="0"/>
            </a:endParaRPr>
          </a:p>
        </p:txBody>
      </p:sp>
      <p:sp>
        <p:nvSpPr>
          <p:cNvPr id="19354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379</a:t>
            </a:r>
          </a:p>
        </p:txBody>
      </p:sp>
      <p:pic>
        <p:nvPicPr>
          <p:cNvPr id="3" name="Picture 2"/>
          <p:cNvPicPr>
            <a:picLocks noChangeAspect="1"/>
          </p:cNvPicPr>
          <p:nvPr/>
        </p:nvPicPr>
        <p:blipFill rotWithShape="1">
          <a:blip r:embed="rId4"/>
          <a:srcRect l="18357"/>
          <a:stretch/>
        </p:blipFill>
        <p:spPr>
          <a:xfrm>
            <a:off x="4854644" y="3681295"/>
            <a:ext cx="4779950" cy="3195680"/>
          </a:xfrm>
          <a:prstGeom prst="rect">
            <a:avLst/>
          </a:prstGeom>
        </p:spPr>
      </p:pic>
      <p:pic>
        <p:nvPicPr>
          <p:cNvPr id="2" name="Picture 1"/>
          <p:cNvPicPr>
            <a:picLocks noChangeAspect="1"/>
          </p:cNvPicPr>
          <p:nvPr/>
        </p:nvPicPr>
        <p:blipFill>
          <a:blip r:embed="rId5"/>
          <a:stretch>
            <a:fillRect/>
          </a:stretch>
        </p:blipFill>
        <p:spPr>
          <a:xfrm>
            <a:off x="107504" y="3501008"/>
            <a:ext cx="4778896" cy="3185931"/>
          </a:xfrm>
          <a:prstGeom prst="rect">
            <a:avLst/>
          </a:prstGeom>
        </p:spPr>
      </p:pic>
    </p:spTree>
    <p:extLst>
      <p:ext uri="{BB962C8B-B14F-4D97-AF65-F5344CB8AC3E}">
        <p14:creationId xmlns:p14="http://schemas.microsoft.com/office/powerpoint/2010/main" val="385657176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46" descr="crocodile.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92696"/>
            <a:ext cx="1905000" cy="6165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9"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grpSp>
        <p:nvGrpSpPr>
          <p:cNvPr id="193541" name="Group 86"/>
          <p:cNvGrpSpPr>
            <a:grpSpLocks/>
          </p:cNvGrpSpPr>
          <p:nvPr/>
        </p:nvGrpSpPr>
        <p:grpSpPr bwMode="auto">
          <a:xfrm>
            <a:off x="0" y="620713"/>
            <a:ext cx="9134476" cy="6122983"/>
            <a:chOff x="0" y="391"/>
            <a:chExt cx="5754" cy="3857"/>
          </a:xfrm>
        </p:grpSpPr>
        <p:grpSp>
          <p:nvGrpSpPr>
            <p:cNvPr id="193544" name="Group 61"/>
            <p:cNvGrpSpPr>
              <a:grpSpLocks/>
            </p:cNvGrpSpPr>
            <p:nvPr/>
          </p:nvGrpSpPr>
          <p:grpSpPr bwMode="auto">
            <a:xfrm>
              <a:off x="1208" y="768"/>
              <a:ext cx="1854" cy="240"/>
              <a:chOff x="846" y="0"/>
              <a:chExt cx="1304" cy="451"/>
            </a:xfrm>
          </p:grpSpPr>
          <p:sp>
            <p:nvSpPr>
              <p:cNvPr id="193568" name="Rectangle 60"/>
              <p:cNvSpPr>
                <a:spLocks noChangeArrowheads="1"/>
              </p:cNvSpPr>
              <p:nvPr/>
            </p:nvSpPr>
            <p:spPr bwMode="auto">
              <a:xfrm>
                <a:off x="846" y="0"/>
                <a:ext cx="1304"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lIns="0" tIns="0" rIns="0" bIns="0" anchor="ctr" anchorCtr="1">
                <a:spAutoFit/>
              </a:bodyPr>
              <a:lstStyle/>
              <a:p>
                <a:endParaRPr lang="en-US" b="0"/>
              </a:p>
            </p:txBody>
          </p:sp>
          <p:grpSp>
            <p:nvGrpSpPr>
              <p:cNvPr id="193569" name="Group 59"/>
              <p:cNvGrpSpPr>
                <a:grpSpLocks/>
              </p:cNvGrpSpPr>
              <p:nvPr/>
            </p:nvGrpSpPr>
            <p:grpSpPr bwMode="auto">
              <a:xfrm>
                <a:off x="846" y="0"/>
                <a:ext cx="1304" cy="451"/>
                <a:chOff x="846" y="0"/>
                <a:chExt cx="1304" cy="451"/>
              </a:xfrm>
            </p:grpSpPr>
            <p:sp>
              <p:nvSpPr>
                <p:cNvPr id="193570" name="Rectangle 46"/>
                <p:cNvSpPr>
                  <a:spLocks noChangeArrowheads="1"/>
                </p:cNvSpPr>
                <p:nvPr/>
              </p:nvSpPr>
              <p:spPr bwMode="auto">
                <a:xfrm>
                  <a:off x="878" y="0"/>
                  <a:ext cx="127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dirty="0">
                      <a:solidFill>
                        <a:srgbClr val="FFFFFF"/>
                      </a:solidFill>
                    </a:rPr>
                    <a:t>优点</a:t>
                  </a:r>
                  <a:endParaRPr lang="en-US" sz="2400" dirty="0"/>
                </a:p>
              </p:txBody>
            </p:sp>
            <p:sp>
              <p:nvSpPr>
                <p:cNvPr id="193571" name="Rectangle 58"/>
                <p:cNvSpPr>
                  <a:spLocks noChangeArrowheads="1"/>
                </p:cNvSpPr>
                <p:nvPr/>
              </p:nvSpPr>
              <p:spPr bwMode="auto">
                <a:xfrm>
                  <a:off x="846" y="0"/>
                  <a:ext cx="1304"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nchor="ctr" anchorCtr="1">
                  <a:spAutoFit/>
                </a:bodyPr>
                <a:lstStyle/>
                <a:p>
                  <a:endParaRPr lang="en-US" b="0"/>
                </a:p>
              </p:txBody>
            </p:sp>
          </p:grpSp>
        </p:grpSp>
        <p:grpSp>
          <p:nvGrpSpPr>
            <p:cNvPr id="193545" name="Group 65"/>
            <p:cNvGrpSpPr>
              <a:grpSpLocks/>
            </p:cNvGrpSpPr>
            <p:nvPr/>
          </p:nvGrpSpPr>
          <p:grpSpPr bwMode="auto">
            <a:xfrm>
              <a:off x="3106" y="768"/>
              <a:ext cx="2648" cy="240"/>
              <a:chOff x="2181" y="0"/>
              <a:chExt cx="1863" cy="451"/>
            </a:xfrm>
          </p:grpSpPr>
          <p:sp>
            <p:nvSpPr>
              <p:cNvPr id="193564" name="Rectangle 64"/>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3565" name="Group 63"/>
              <p:cNvGrpSpPr>
                <a:grpSpLocks/>
              </p:cNvGrpSpPr>
              <p:nvPr/>
            </p:nvGrpSpPr>
            <p:grpSpPr bwMode="auto">
              <a:xfrm>
                <a:off x="2181" y="0"/>
                <a:ext cx="1863" cy="451"/>
                <a:chOff x="2181" y="0"/>
                <a:chExt cx="1863" cy="451"/>
              </a:xfrm>
            </p:grpSpPr>
            <p:sp>
              <p:nvSpPr>
                <p:cNvPr id="193566" name="Rectangle 47"/>
                <p:cNvSpPr>
                  <a:spLocks noChangeArrowheads="1"/>
                </p:cNvSpPr>
                <p:nvPr/>
              </p:nvSpPr>
              <p:spPr bwMode="auto">
                <a:xfrm>
                  <a:off x="2181" y="0"/>
                  <a:ext cx="1831"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缺点</a:t>
                  </a:r>
                  <a:endParaRPr lang="en-US" sz="2400" dirty="0"/>
                </a:p>
              </p:txBody>
            </p:sp>
            <p:sp>
              <p:nvSpPr>
                <p:cNvPr id="193567" name="Rectangle 62"/>
                <p:cNvSpPr>
                  <a:spLocks noChangeArrowheads="1"/>
                </p:cNvSpPr>
                <p:nvPr/>
              </p:nvSpPr>
              <p:spPr bwMode="auto">
                <a:xfrm>
                  <a:off x="2182" y="0"/>
                  <a:ext cx="186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nchor="ctr" anchorCtr="1">
                  <a:spAutoFit/>
                </a:bodyPr>
                <a:lstStyle/>
                <a:p>
                  <a:endParaRPr lang="en-US" b="0"/>
                </a:p>
              </p:txBody>
            </p:sp>
          </p:grpSp>
        </p:grpSp>
        <p:grpSp>
          <p:nvGrpSpPr>
            <p:cNvPr id="193546" name="Group 85"/>
            <p:cNvGrpSpPr>
              <a:grpSpLocks/>
            </p:cNvGrpSpPr>
            <p:nvPr/>
          </p:nvGrpSpPr>
          <p:grpSpPr bwMode="auto">
            <a:xfrm>
              <a:off x="0" y="391"/>
              <a:ext cx="5731" cy="3857"/>
              <a:chOff x="0" y="783"/>
              <a:chExt cx="5731" cy="3459"/>
            </a:xfrm>
          </p:grpSpPr>
          <p:sp>
            <p:nvSpPr>
              <p:cNvPr id="193559" name="Rectangle 51"/>
              <p:cNvSpPr>
                <a:spLocks noChangeArrowheads="1"/>
              </p:cNvSpPr>
              <p:nvPr/>
            </p:nvSpPr>
            <p:spPr bwMode="auto">
              <a:xfrm>
                <a:off x="0" y="783"/>
                <a:ext cx="1111" cy="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800" dirty="0"/>
                  <a:t> </a:t>
                </a:r>
                <a:r>
                  <a:rPr lang="zh-CN" altLang="en-US" sz="2800" dirty="0"/>
                  <a:t>鳄鱼</a:t>
                </a:r>
                <a:endParaRPr lang="en-US" sz="2800" dirty="0"/>
              </a:p>
            </p:txBody>
          </p:sp>
          <p:sp>
            <p:nvSpPr>
              <p:cNvPr id="193556" name="Rectangle 52"/>
              <p:cNvSpPr>
                <a:spLocks noChangeArrowheads="1"/>
              </p:cNvSpPr>
              <p:nvPr/>
            </p:nvSpPr>
            <p:spPr bwMode="auto">
              <a:xfrm>
                <a:off x="1202" y="1353"/>
                <a:ext cx="1808" cy="2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zh-CN" altLang="en-US" sz="2400" dirty="0"/>
                  <a:t>很多译者</a:t>
                </a:r>
                <a:r>
                  <a:rPr lang="en-US" sz="2400" dirty="0"/>
                  <a:t>: Archer, Zuck, </a:t>
                </a:r>
                <a:r>
                  <a:rPr lang="en-US" sz="2400" dirty="0" err="1"/>
                  <a:t>Smick</a:t>
                </a:r>
                <a:r>
                  <a:rPr lang="en-US" sz="2400" dirty="0"/>
                  <a:t>, </a:t>
                </a:r>
                <a:r>
                  <a:rPr lang="en-US" sz="2400" dirty="0" err="1"/>
                  <a:t>Dhorme</a:t>
                </a:r>
                <a:r>
                  <a:rPr lang="en-US" sz="2400" dirty="0"/>
                  <a:t>, </a:t>
                </a:r>
                <a:r>
                  <a:rPr lang="en-US" sz="2400" dirty="0" err="1"/>
                  <a:t>Freehof</a:t>
                </a:r>
                <a:r>
                  <a:rPr lang="en-US" sz="2400" dirty="0"/>
                  <a:t>, </a:t>
                </a:r>
                <a:r>
                  <a:rPr lang="en-US" sz="2400" dirty="0" err="1"/>
                  <a:t>Delitzsch</a:t>
                </a:r>
                <a:r>
                  <a:rPr lang="en-US" sz="2400" dirty="0"/>
                  <a:t>, Payne, Ellison, </a:t>
                </a:r>
                <a:r>
                  <a:rPr lang="en-US" sz="2400" dirty="0" err="1"/>
                  <a:t>Bodenheimer</a:t>
                </a:r>
                <a:r>
                  <a:rPr lang="en-US" sz="2400" dirty="0"/>
                  <a:t> </a:t>
                </a:r>
              </a:p>
              <a:p>
                <a:pPr marL="228600" indent="-228600" eaLnBrk="0" hangingPunct="0">
                  <a:lnSpc>
                    <a:spcPct val="100000"/>
                  </a:lnSpc>
                  <a:buFont typeface="Wingdings" charset="0"/>
                  <a:buChar char="Ø"/>
                </a:pPr>
                <a:r>
                  <a:rPr lang="zh-CN" altLang="en-US" sz="2400" dirty="0"/>
                  <a:t>凶猛的腮颊</a:t>
                </a:r>
                <a:r>
                  <a:rPr lang="en-US" sz="2400" dirty="0"/>
                  <a:t>(41:2, 5, 14) </a:t>
                </a:r>
              </a:p>
              <a:p>
                <a:pPr marL="228600" indent="-228600" eaLnBrk="0" hangingPunct="0">
                  <a:lnSpc>
                    <a:spcPct val="100000"/>
                  </a:lnSpc>
                  <a:buFont typeface="Wingdings" charset="0"/>
                  <a:buChar char="Ø"/>
                </a:pPr>
                <a:r>
                  <a:rPr lang="zh-CN" altLang="en-US" sz="2400" dirty="0"/>
                  <a:t>难以抓住</a:t>
                </a:r>
                <a:r>
                  <a:rPr lang="en-US" sz="2400" dirty="0"/>
                  <a:t>(41:6)</a:t>
                </a:r>
              </a:p>
              <a:p>
                <a:pPr marL="228600" indent="-228600" eaLnBrk="0" hangingPunct="0">
                  <a:lnSpc>
                    <a:spcPct val="100000"/>
                  </a:lnSpc>
                  <a:buFont typeface="Wingdings" charset="0"/>
                  <a:buChar char="Ø"/>
                </a:pPr>
                <a:r>
                  <a:rPr lang="zh-CN" altLang="en-US" sz="2400" dirty="0"/>
                  <a:t>粗糙的皮肤</a:t>
                </a:r>
                <a:r>
                  <a:rPr lang="en-US" sz="2400" dirty="0"/>
                  <a:t>(41:13-17, 23)</a:t>
                </a:r>
              </a:p>
              <a:p>
                <a:pPr marL="228600" indent="-228600" eaLnBrk="0" hangingPunct="0">
                  <a:lnSpc>
                    <a:spcPct val="100000"/>
                  </a:lnSpc>
                  <a:buFont typeface="Wingdings" charset="0"/>
                  <a:buChar char="Ø"/>
                </a:pPr>
                <a:r>
                  <a:rPr lang="zh-CN" altLang="en-US" sz="2400" dirty="0"/>
                  <a:t>鳞甲</a:t>
                </a:r>
                <a:r>
                  <a:rPr lang="en-US" sz="2400" dirty="0"/>
                  <a:t> (41:15-17) </a:t>
                </a:r>
              </a:p>
            </p:txBody>
          </p:sp>
          <p:sp>
            <p:nvSpPr>
              <p:cNvPr id="193554" name="Rectangle 53"/>
              <p:cNvSpPr>
                <a:spLocks noChangeArrowheads="1"/>
              </p:cNvSpPr>
              <p:nvPr/>
            </p:nvSpPr>
            <p:spPr bwMode="auto">
              <a:xfrm>
                <a:off x="3010" y="1353"/>
                <a:ext cx="2721" cy="2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zh-CN" altLang="en-US" sz="2400" dirty="0"/>
                  <a:t>鳄鱼没有强壮的四肢</a:t>
                </a:r>
                <a:r>
                  <a:rPr lang="en-US" sz="2400" dirty="0"/>
                  <a:t>(41:12)</a:t>
                </a:r>
              </a:p>
              <a:p>
                <a:pPr marL="228600" indent="-228600" eaLnBrk="0" hangingPunct="0">
                  <a:lnSpc>
                    <a:spcPct val="100000"/>
                  </a:lnSpc>
                  <a:buFont typeface="Wingdings" charset="0"/>
                  <a:buChar char="Ø"/>
                </a:pPr>
                <a:r>
                  <a:rPr lang="en-US" sz="2400" dirty="0"/>
                  <a:t>Zuck</a:t>
                </a:r>
                <a:r>
                  <a:rPr lang="zh-CN" altLang="en-US" sz="2400" dirty="0"/>
                  <a:t> 承认鳄鱼可以被捕获</a:t>
                </a:r>
                <a:r>
                  <a:rPr lang="en-US" sz="2400" dirty="0"/>
                  <a:t>(</a:t>
                </a:r>
                <a:r>
                  <a:rPr lang="en-US" sz="2400" i="1" dirty="0"/>
                  <a:t>BKC</a:t>
                </a:r>
                <a:r>
                  <a:rPr lang="en-US" sz="2400" dirty="0"/>
                  <a:t>, 771), </a:t>
                </a:r>
                <a:r>
                  <a:rPr lang="zh-CN" altLang="en-US" sz="2400" dirty="0"/>
                  <a:t>但</a:t>
                </a:r>
                <a:r>
                  <a:rPr lang="en-US" sz="2400" dirty="0"/>
                  <a:t> </a:t>
                </a:r>
                <a:r>
                  <a:rPr lang="zh-CN" altLang="en-US" sz="2400" dirty="0"/>
                  <a:t>鳄鱼不可以</a:t>
                </a:r>
                <a:r>
                  <a:rPr lang="en-US" sz="2400" dirty="0"/>
                  <a:t> (41:7, 26-29)</a:t>
                </a:r>
              </a:p>
              <a:p>
                <a:pPr marL="228600" indent="-228600" eaLnBrk="0" hangingPunct="0">
                  <a:lnSpc>
                    <a:spcPct val="100000"/>
                  </a:lnSpc>
                  <a:buFont typeface="Wingdings" charset="0"/>
                  <a:buChar char="Ø"/>
                </a:pPr>
                <a:r>
                  <a:rPr lang="zh-CN" altLang="en-US" sz="2400" dirty="0"/>
                  <a:t>鳄鱼对于一个售卖的商人来说太大</a:t>
                </a:r>
                <a:r>
                  <a:rPr lang="en-US" altLang="zh-CN" sz="2400" dirty="0"/>
                  <a:t> </a:t>
                </a:r>
                <a:r>
                  <a:rPr lang="en-US" sz="2400" dirty="0"/>
                  <a:t>(41:6);</a:t>
                </a:r>
                <a:r>
                  <a:rPr lang="zh-CN" altLang="en-US" sz="2400" dirty="0"/>
                  <a:t>而鳄鱼皮到现在还在被售卖。</a:t>
                </a:r>
                <a:endParaRPr lang="en-US" altLang="zh-CN" sz="2400" dirty="0"/>
              </a:p>
              <a:p>
                <a:pPr marL="228600" indent="-228600" eaLnBrk="0" hangingPunct="0">
                  <a:lnSpc>
                    <a:spcPct val="100000"/>
                  </a:lnSpc>
                  <a:buFont typeface="Wingdings" charset="0"/>
                  <a:buChar char="Ø"/>
                </a:pPr>
                <a:r>
                  <a:rPr lang="zh-CN" altLang="en-US" sz="2400" dirty="0"/>
                  <a:t>所有神在河马</a:t>
                </a:r>
                <a:r>
                  <a:rPr lang="en-US" sz="2400" dirty="0"/>
                  <a:t> </a:t>
                </a:r>
                <a:r>
                  <a:rPr lang="zh-CN" altLang="en-US" sz="2400" dirty="0"/>
                  <a:t>和鳄鱼之前提到的动物</a:t>
                </a:r>
                <a:r>
                  <a:rPr lang="en-US" sz="2400" dirty="0"/>
                  <a:t> (38:39—39:30) </a:t>
                </a:r>
                <a:r>
                  <a:rPr lang="zh-CN" altLang="en-US" sz="2400" dirty="0"/>
                  <a:t>都是出自巴勒斯坦</a:t>
                </a:r>
                <a:r>
                  <a:rPr lang="en-US" sz="2400" dirty="0"/>
                  <a:t>, </a:t>
                </a:r>
                <a:r>
                  <a:rPr lang="zh-CN" altLang="en-US" sz="2400" dirty="0"/>
                  <a:t>但是鳄鱼最多在埃及发现，应该对约伯来说不熟悉。</a:t>
                </a:r>
                <a:endParaRPr lang="en-US" sz="2400" dirty="0"/>
              </a:p>
            </p:txBody>
          </p:sp>
        </p:grpSp>
      </p:grpSp>
      <p:sp>
        <p:nvSpPr>
          <p:cNvPr id="193542" name="Text Box 4"/>
          <p:cNvSpPr txBox="1">
            <a:spLocks noChangeArrowheads="1"/>
          </p:cNvSpPr>
          <p:nvPr/>
        </p:nvSpPr>
        <p:spPr bwMode="auto">
          <a:xfrm>
            <a:off x="1927448"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鳄鱼</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伯</a:t>
            </a:r>
            <a:r>
              <a:rPr lang="en-US" altLang="zh-CN" sz="3200" dirty="0">
                <a:solidFill>
                  <a:srgbClr val="FFFFFF"/>
                </a:solidFill>
                <a:latin typeface="Arial" charset="0"/>
                <a:cs typeface="Arial" charset="0"/>
              </a:rPr>
              <a:t>41:1-34)</a:t>
            </a:r>
            <a:endParaRPr lang="en-US" sz="3200" dirty="0">
              <a:solidFill>
                <a:srgbClr val="FFFFFF"/>
              </a:solidFill>
              <a:latin typeface="Arial" charset="0"/>
              <a:cs typeface="Arial" charset="0"/>
            </a:endParaRPr>
          </a:p>
        </p:txBody>
      </p:sp>
      <p:sp>
        <p:nvSpPr>
          <p:cNvPr id="19354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379</a:t>
            </a:r>
          </a:p>
        </p:txBody>
      </p:sp>
    </p:spTree>
    <p:extLst>
      <p:ext uri="{BB962C8B-B14F-4D97-AF65-F5344CB8AC3E}">
        <p14:creationId xmlns:p14="http://schemas.microsoft.com/office/powerpoint/2010/main" val="957163802"/>
      </p:ext>
    </p:extLst>
  </p:cSld>
  <p:clrMapOvr>
    <a:overrideClrMapping bg1="lt1" tx1="dk1" bg2="lt2" tx2="dk2" accent1="accent1" accent2="accent2" accent3="accent3" accent4="accent4" accent5="accent5" accent6="accent6" hlink="hlink" folHlink="folHlink"/>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46" descr="crocodile.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92696"/>
            <a:ext cx="1905000" cy="6165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9"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grpSp>
        <p:nvGrpSpPr>
          <p:cNvPr id="193541" name="Group 86"/>
          <p:cNvGrpSpPr>
            <a:grpSpLocks/>
          </p:cNvGrpSpPr>
          <p:nvPr/>
        </p:nvGrpSpPr>
        <p:grpSpPr bwMode="auto">
          <a:xfrm>
            <a:off x="0" y="620713"/>
            <a:ext cx="9134476" cy="6122983"/>
            <a:chOff x="0" y="391"/>
            <a:chExt cx="5754" cy="3857"/>
          </a:xfrm>
        </p:grpSpPr>
        <p:grpSp>
          <p:nvGrpSpPr>
            <p:cNvPr id="193544" name="Group 61"/>
            <p:cNvGrpSpPr>
              <a:grpSpLocks/>
            </p:cNvGrpSpPr>
            <p:nvPr/>
          </p:nvGrpSpPr>
          <p:grpSpPr bwMode="auto">
            <a:xfrm>
              <a:off x="1208" y="768"/>
              <a:ext cx="1854" cy="240"/>
              <a:chOff x="846" y="0"/>
              <a:chExt cx="1304" cy="451"/>
            </a:xfrm>
          </p:grpSpPr>
          <p:sp>
            <p:nvSpPr>
              <p:cNvPr id="193568" name="Rectangle 60"/>
              <p:cNvSpPr>
                <a:spLocks noChangeArrowheads="1"/>
              </p:cNvSpPr>
              <p:nvPr/>
            </p:nvSpPr>
            <p:spPr bwMode="auto">
              <a:xfrm>
                <a:off x="846" y="0"/>
                <a:ext cx="1304"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lIns="0" tIns="0" rIns="0" bIns="0" anchor="ctr" anchorCtr="1">
                <a:spAutoFit/>
              </a:bodyPr>
              <a:lstStyle/>
              <a:p>
                <a:endParaRPr lang="en-US" b="0"/>
              </a:p>
            </p:txBody>
          </p:sp>
          <p:grpSp>
            <p:nvGrpSpPr>
              <p:cNvPr id="193569" name="Group 59"/>
              <p:cNvGrpSpPr>
                <a:grpSpLocks/>
              </p:cNvGrpSpPr>
              <p:nvPr/>
            </p:nvGrpSpPr>
            <p:grpSpPr bwMode="auto">
              <a:xfrm>
                <a:off x="846" y="0"/>
                <a:ext cx="1304" cy="451"/>
                <a:chOff x="846" y="0"/>
                <a:chExt cx="1304" cy="451"/>
              </a:xfrm>
            </p:grpSpPr>
            <p:sp>
              <p:nvSpPr>
                <p:cNvPr id="193570" name="Rectangle 46"/>
                <p:cNvSpPr>
                  <a:spLocks noChangeArrowheads="1"/>
                </p:cNvSpPr>
                <p:nvPr/>
              </p:nvSpPr>
              <p:spPr bwMode="auto">
                <a:xfrm>
                  <a:off x="878" y="0"/>
                  <a:ext cx="127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dirty="0">
                      <a:solidFill>
                        <a:srgbClr val="FFFFFF"/>
                      </a:solidFill>
                    </a:rPr>
                    <a:t>优点</a:t>
                  </a:r>
                  <a:endParaRPr lang="en-US" sz="2400" dirty="0"/>
                </a:p>
              </p:txBody>
            </p:sp>
            <p:sp>
              <p:nvSpPr>
                <p:cNvPr id="193571" name="Rectangle 58"/>
                <p:cNvSpPr>
                  <a:spLocks noChangeArrowheads="1"/>
                </p:cNvSpPr>
                <p:nvPr/>
              </p:nvSpPr>
              <p:spPr bwMode="auto">
                <a:xfrm>
                  <a:off x="846" y="0"/>
                  <a:ext cx="1304"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nchor="ctr" anchorCtr="1">
                  <a:spAutoFit/>
                </a:bodyPr>
                <a:lstStyle/>
                <a:p>
                  <a:endParaRPr lang="en-US" b="0"/>
                </a:p>
              </p:txBody>
            </p:sp>
          </p:grpSp>
        </p:grpSp>
        <p:grpSp>
          <p:nvGrpSpPr>
            <p:cNvPr id="193545" name="Group 65"/>
            <p:cNvGrpSpPr>
              <a:grpSpLocks/>
            </p:cNvGrpSpPr>
            <p:nvPr/>
          </p:nvGrpSpPr>
          <p:grpSpPr bwMode="auto">
            <a:xfrm>
              <a:off x="3106" y="768"/>
              <a:ext cx="2648" cy="240"/>
              <a:chOff x="2181" y="0"/>
              <a:chExt cx="1863" cy="451"/>
            </a:xfrm>
          </p:grpSpPr>
          <p:sp>
            <p:nvSpPr>
              <p:cNvPr id="193564" name="Rectangle 64"/>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3565" name="Group 63"/>
              <p:cNvGrpSpPr>
                <a:grpSpLocks/>
              </p:cNvGrpSpPr>
              <p:nvPr/>
            </p:nvGrpSpPr>
            <p:grpSpPr bwMode="auto">
              <a:xfrm>
                <a:off x="2181" y="0"/>
                <a:ext cx="1863" cy="451"/>
                <a:chOff x="2181" y="0"/>
                <a:chExt cx="1863" cy="451"/>
              </a:xfrm>
            </p:grpSpPr>
            <p:sp>
              <p:nvSpPr>
                <p:cNvPr id="193566" name="Rectangle 47"/>
                <p:cNvSpPr>
                  <a:spLocks noChangeArrowheads="1"/>
                </p:cNvSpPr>
                <p:nvPr/>
              </p:nvSpPr>
              <p:spPr bwMode="auto">
                <a:xfrm>
                  <a:off x="2181" y="0"/>
                  <a:ext cx="1831"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缺点</a:t>
                  </a:r>
                  <a:endParaRPr lang="en-US" sz="2400" dirty="0"/>
                </a:p>
              </p:txBody>
            </p:sp>
            <p:sp>
              <p:nvSpPr>
                <p:cNvPr id="193567" name="Rectangle 62"/>
                <p:cNvSpPr>
                  <a:spLocks noChangeArrowheads="1"/>
                </p:cNvSpPr>
                <p:nvPr/>
              </p:nvSpPr>
              <p:spPr bwMode="auto">
                <a:xfrm>
                  <a:off x="2182" y="0"/>
                  <a:ext cx="186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nchor="ctr" anchorCtr="1">
                  <a:spAutoFit/>
                </a:bodyPr>
                <a:lstStyle/>
                <a:p>
                  <a:endParaRPr lang="en-US" b="0"/>
                </a:p>
              </p:txBody>
            </p:sp>
          </p:grpSp>
        </p:grpSp>
        <p:grpSp>
          <p:nvGrpSpPr>
            <p:cNvPr id="193546" name="Group 85"/>
            <p:cNvGrpSpPr>
              <a:grpSpLocks/>
            </p:cNvGrpSpPr>
            <p:nvPr/>
          </p:nvGrpSpPr>
          <p:grpSpPr bwMode="auto">
            <a:xfrm>
              <a:off x="0" y="391"/>
              <a:ext cx="5731" cy="3857"/>
              <a:chOff x="0" y="783"/>
              <a:chExt cx="5731" cy="3459"/>
            </a:xfrm>
          </p:grpSpPr>
          <p:sp>
            <p:nvSpPr>
              <p:cNvPr id="193559" name="Rectangle 51"/>
              <p:cNvSpPr>
                <a:spLocks noChangeArrowheads="1"/>
              </p:cNvSpPr>
              <p:nvPr/>
            </p:nvSpPr>
            <p:spPr bwMode="auto">
              <a:xfrm>
                <a:off x="0" y="783"/>
                <a:ext cx="1111" cy="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800" dirty="0"/>
                  <a:t> </a:t>
                </a:r>
                <a:r>
                  <a:rPr lang="zh-CN" altLang="en-US" sz="2800" dirty="0"/>
                  <a:t>鳄鱼</a:t>
                </a:r>
                <a:endParaRPr lang="en-US" sz="2800" dirty="0"/>
              </a:p>
            </p:txBody>
          </p:sp>
          <p:sp>
            <p:nvSpPr>
              <p:cNvPr id="193556" name="Rectangle 52"/>
              <p:cNvSpPr>
                <a:spLocks noChangeArrowheads="1"/>
              </p:cNvSpPr>
              <p:nvPr/>
            </p:nvSpPr>
            <p:spPr bwMode="auto">
              <a:xfrm>
                <a:off x="1202" y="1353"/>
                <a:ext cx="1808" cy="2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eaLnBrk="0" hangingPunct="0">
                  <a:lnSpc>
                    <a:spcPct val="100000"/>
                  </a:lnSpc>
                  <a:buFont typeface="Wingdings" charset="0"/>
                  <a:buChar char="Ø"/>
                </a:pPr>
                <a:r>
                  <a:rPr lang="zh-CN" altLang="en-US" sz="2400" dirty="0"/>
                  <a:t>可怕的眼睛，鼻子和嘴巴</a:t>
                </a:r>
                <a:r>
                  <a:rPr lang="en-US" sz="2400" dirty="0"/>
                  <a:t> (41:18-21)</a:t>
                </a:r>
              </a:p>
              <a:p>
                <a:pPr marL="228600" indent="-228600" eaLnBrk="0" hangingPunct="0">
                  <a:lnSpc>
                    <a:spcPct val="100000"/>
                  </a:lnSpc>
                  <a:buFont typeface="Wingdings" charset="0"/>
                  <a:buChar char="Ø"/>
                </a:pPr>
                <a:r>
                  <a:rPr lang="zh-CN" altLang="en-US" sz="2400" dirty="0"/>
                  <a:t>锯齿状的腹部</a:t>
                </a:r>
                <a:r>
                  <a:rPr lang="en-US" sz="2400" dirty="0"/>
                  <a:t>(41:30)</a:t>
                </a:r>
              </a:p>
              <a:p>
                <a:pPr marL="228600" indent="-228600" eaLnBrk="0" hangingPunct="0">
                  <a:lnSpc>
                    <a:spcPct val="100000"/>
                  </a:lnSpc>
                  <a:buFont typeface="Wingdings" charset="0"/>
                  <a:buChar char="Ø"/>
                </a:pPr>
                <a:r>
                  <a:rPr lang="zh-CN" altLang="en-US" sz="2400" dirty="0"/>
                  <a:t>在水中唤醒</a:t>
                </a:r>
                <a:r>
                  <a:rPr lang="en-US" sz="2400" dirty="0"/>
                  <a:t>(41:32)</a:t>
                </a:r>
              </a:p>
              <a:p>
                <a:pPr marL="228600" indent="-228600" eaLnBrk="0" hangingPunct="0">
                  <a:lnSpc>
                    <a:spcPct val="100000"/>
                  </a:lnSpc>
                  <a:buFont typeface="Wingdings" charset="0"/>
                  <a:buChar char="Ø"/>
                </a:pPr>
                <a:r>
                  <a:rPr lang="zh-CN" altLang="en-US" sz="2400" dirty="0"/>
                  <a:t>鳄鱼与怪兽</a:t>
                </a:r>
                <a:r>
                  <a:rPr lang="en-US" sz="2400" i="1" dirty="0"/>
                  <a:t>tannin</a:t>
                </a:r>
                <a:r>
                  <a:rPr lang="zh-CN" altLang="en-US" sz="2400" i="1" dirty="0"/>
                  <a:t>相似</a:t>
                </a:r>
                <a:r>
                  <a:rPr lang="en-US" sz="2400" dirty="0"/>
                  <a:t> (</a:t>
                </a:r>
                <a:r>
                  <a:rPr lang="zh-CN" altLang="en-US" sz="2400" dirty="0"/>
                  <a:t>诗</a:t>
                </a:r>
                <a:r>
                  <a:rPr lang="en-US" sz="2400" dirty="0"/>
                  <a:t> 74:13</a:t>
                </a:r>
                <a:r>
                  <a:rPr lang="zh-CN" altLang="en-US" sz="2400" dirty="0"/>
                  <a:t>下</a:t>
                </a:r>
                <a:r>
                  <a:rPr lang="en-US" sz="2400" dirty="0"/>
                  <a:t>-14</a:t>
                </a:r>
                <a:r>
                  <a:rPr lang="zh-CN" altLang="en-US" sz="2400" dirty="0"/>
                  <a:t>上</a:t>
                </a:r>
                <a:r>
                  <a:rPr lang="en-US" sz="2400" dirty="0"/>
                  <a:t>)</a:t>
                </a:r>
                <a:r>
                  <a:rPr lang="zh-CN" altLang="en-US" sz="2400" dirty="0"/>
                  <a:t>，埃及的鳄鱼在以西结书</a:t>
                </a:r>
                <a:r>
                  <a:rPr lang="en-US" sz="2400" dirty="0"/>
                  <a:t>29:3-5</a:t>
                </a:r>
                <a:r>
                  <a:rPr lang="zh-CN" altLang="en-US" sz="2400" dirty="0"/>
                  <a:t>有提到</a:t>
                </a:r>
                <a:r>
                  <a:rPr lang="en-US" sz="2400" dirty="0"/>
                  <a:t> (</a:t>
                </a:r>
                <a:r>
                  <a:rPr lang="en-US" sz="2400" dirty="0" err="1"/>
                  <a:t>Delitzsch</a:t>
                </a:r>
                <a:r>
                  <a:rPr lang="en-US" sz="2400" dirty="0"/>
                  <a:t>, 365)</a:t>
                </a:r>
              </a:p>
            </p:txBody>
          </p:sp>
          <p:sp>
            <p:nvSpPr>
              <p:cNvPr id="193554" name="Rectangle 53"/>
              <p:cNvSpPr>
                <a:spLocks noChangeArrowheads="1"/>
              </p:cNvSpPr>
              <p:nvPr/>
            </p:nvSpPr>
            <p:spPr bwMode="auto">
              <a:xfrm>
                <a:off x="3010" y="1353"/>
                <a:ext cx="2721" cy="2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eaLnBrk="0" hangingPunct="0">
                  <a:lnSpc>
                    <a:spcPct val="100000"/>
                  </a:lnSpc>
                  <a:buFont typeface="Wingdings" charset="0"/>
                  <a:buChar char="Ø"/>
                </a:pPr>
                <a:r>
                  <a:rPr lang="en-US" sz="2400" i="1" dirty="0"/>
                  <a:t>Tannin</a:t>
                </a:r>
                <a:r>
                  <a:rPr lang="zh-CN" altLang="en-US" sz="2400" i="1" dirty="0"/>
                  <a:t>的意思包括</a:t>
                </a:r>
                <a:r>
                  <a:rPr lang="en-US" sz="2400" dirty="0"/>
                  <a:t> “</a:t>
                </a:r>
                <a:r>
                  <a:rPr lang="zh-CN" altLang="en-US" sz="2400" dirty="0"/>
                  <a:t>蛇</a:t>
                </a:r>
                <a:r>
                  <a:rPr lang="en-US" sz="2400" dirty="0"/>
                  <a:t>, </a:t>
                </a:r>
                <a:r>
                  <a:rPr lang="zh-CN" altLang="en-US" sz="2400" dirty="0"/>
                  <a:t>龙</a:t>
                </a:r>
                <a:r>
                  <a:rPr lang="en-US" sz="2400" dirty="0"/>
                  <a:t>,</a:t>
                </a:r>
                <a:r>
                  <a:rPr lang="zh-CN" altLang="en-US" sz="2400" dirty="0"/>
                  <a:t>水怪”，从来不是鳄鱼。通常指的是神秘龙 </a:t>
                </a:r>
                <a:r>
                  <a:rPr lang="en-US" sz="2400" dirty="0"/>
                  <a:t>(</a:t>
                </a:r>
                <a:r>
                  <a:rPr lang="zh-CN" altLang="en-US" sz="2400" dirty="0"/>
                  <a:t>参考伯</a:t>
                </a:r>
                <a:r>
                  <a:rPr lang="en-US" sz="2400" dirty="0"/>
                  <a:t>7:12).  </a:t>
                </a:r>
                <a:r>
                  <a:rPr lang="zh-CN" altLang="en-US" sz="2400" dirty="0"/>
                  <a:t>当然平行对比不等于两兽是同样的</a:t>
                </a:r>
                <a:r>
                  <a:rPr lang="en-US" sz="2400" dirty="0"/>
                  <a:t>,</a:t>
                </a:r>
                <a:r>
                  <a:rPr lang="zh-CN" altLang="en-US" sz="2400" dirty="0"/>
                  <a:t>而是对比其共同点</a:t>
                </a:r>
                <a:r>
                  <a:rPr lang="en-US" sz="2400" dirty="0"/>
                  <a:t>,</a:t>
                </a:r>
                <a:r>
                  <a:rPr lang="zh-CN" altLang="en-US" sz="2400" dirty="0"/>
                  <a:t>凶猛的特点</a:t>
                </a:r>
                <a:r>
                  <a:rPr lang="en-US" sz="2400" dirty="0"/>
                  <a:t>.  </a:t>
                </a:r>
              </a:p>
              <a:p>
                <a:pPr marL="228600" indent="-228600" eaLnBrk="0" hangingPunct="0">
                  <a:lnSpc>
                    <a:spcPct val="100000"/>
                  </a:lnSpc>
                  <a:buFont typeface="Wingdings" charset="0"/>
                  <a:buChar char="Ø"/>
                </a:pPr>
                <a:r>
                  <a:rPr lang="en-US" sz="2400" dirty="0"/>
                  <a:t> </a:t>
                </a:r>
                <a:r>
                  <a:rPr lang="en-US" sz="2400" i="1" dirty="0"/>
                  <a:t>tannin</a:t>
                </a:r>
                <a:r>
                  <a:rPr lang="en-US" sz="2400" dirty="0"/>
                  <a:t> (</a:t>
                </a:r>
                <a:r>
                  <a:rPr lang="zh-CN" altLang="en-US" sz="2400" dirty="0"/>
                  <a:t>结</a:t>
                </a:r>
                <a:r>
                  <a:rPr lang="en-US" sz="2400" dirty="0"/>
                  <a:t>29:3-5) </a:t>
                </a:r>
                <a:r>
                  <a:rPr lang="zh-CN" altLang="en-US" sz="2400" dirty="0"/>
                  <a:t>可能不是神话的，而是比喻法老，他自夸是尼罗河的创造者。</a:t>
                </a:r>
                <a:endParaRPr lang="en-US" sz="2400" dirty="0"/>
              </a:p>
            </p:txBody>
          </p:sp>
        </p:grpSp>
      </p:grpSp>
      <p:sp>
        <p:nvSpPr>
          <p:cNvPr id="193542" name="Text Box 4"/>
          <p:cNvSpPr txBox="1">
            <a:spLocks noChangeArrowheads="1"/>
          </p:cNvSpPr>
          <p:nvPr/>
        </p:nvSpPr>
        <p:spPr bwMode="auto">
          <a:xfrm>
            <a:off x="1927448"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鳄鱼</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伯</a:t>
            </a:r>
            <a:r>
              <a:rPr lang="en-US" altLang="zh-CN" sz="3200" dirty="0">
                <a:solidFill>
                  <a:srgbClr val="FFFFFF"/>
                </a:solidFill>
                <a:latin typeface="Arial" charset="0"/>
                <a:cs typeface="Arial" charset="0"/>
              </a:rPr>
              <a:t>41:1-34)</a:t>
            </a:r>
            <a:endParaRPr lang="en-US" sz="3200" dirty="0">
              <a:solidFill>
                <a:srgbClr val="FFFFFF"/>
              </a:solidFill>
              <a:latin typeface="Arial" charset="0"/>
              <a:cs typeface="Arial" charset="0"/>
            </a:endParaRPr>
          </a:p>
        </p:txBody>
      </p:sp>
      <p:sp>
        <p:nvSpPr>
          <p:cNvPr id="19354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379</a:t>
            </a:r>
          </a:p>
        </p:txBody>
      </p:sp>
    </p:spTree>
    <p:extLst>
      <p:ext uri="{BB962C8B-B14F-4D97-AF65-F5344CB8AC3E}">
        <p14:creationId xmlns:p14="http://schemas.microsoft.com/office/powerpoint/2010/main" val="4110928678"/>
      </p:ext>
    </p:extLst>
  </p:cSld>
  <p:clrMapOvr>
    <a:overrideClrMapping bg1="lt1" tx1="dk1" bg2="lt2" tx2="dk2" accent1="accent1" accent2="accent2" accent3="accent3" accent4="accent4" accent5="accent5" accent6="accent6" hlink="hlink" folHlink="folHlink"/>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Tyrannosaurus Rex</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379</a:t>
            </a:r>
          </a:p>
        </p:txBody>
      </p:sp>
      <p:pic>
        <p:nvPicPr>
          <p:cNvPr id="2" name="Picture 1"/>
          <p:cNvPicPr>
            <a:picLocks noChangeAspect="1"/>
          </p:cNvPicPr>
          <p:nvPr/>
        </p:nvPicPr>
        <p:blipFill>
          <a:blip r:embed="rId3"/>
          <a:stretch>
            <a:fillRect/>
          </a:stretch>
        </p:blipFill>
        <p:spPr>
          <a:xfrm>
            <a:off x="323528" y="620688"/>
            <a:ext cx="8363738" cy="5616624"/>
          </a:xfrm>
          <a:prstGeom prst="rect">
            <a:avLst/>
          </a:prstGeom>
        </p:spPr>
      </p:pic>
    </p:spTree>
    <p:extLst>
      <p:ext uri="{BB962C8B-B14F-4D97-AF65-F5344CB8AC3E}">
        <p14:creationId xmlns:p14="http://schemas.microsoft.com/office/powerpoint/2010/main" val="3980824811"/>
      </p:ext>
    </p:extLst>
  </p:cSld>
  <p:clrMapOvr>
    <a:masterClrMapping/>
  </p:clrMapOvr>
  <p:transition spd="med">
    <p:randomBar dir="vert"/>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5586"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grpSp>
        <p:nvGrpSpPr>
          <p:cNvPr id="195587" name="Group 73"/>
          <p:cNvGrpSpPr>
            <a:grpSpLocks/>
          </p:cNvGrpSpPr>
          <p:nvPr/>
        </p:nvGrpSpPr>
        <p:grpSpPr bwMode="auto">
          <a:xfrm>
            <a:off x="-76200" y="1219200"/>
            <a:ext cx="9220200" cy="5638800"/>
            <a:chOff x="-48" y="768"/>
            <a:chExt cx="5808" cy="3552"/>
          </a:xfrm>
        </p:grpSpPr>
        <p:grpSp>
          <p:nvGrpSpPr>
            <p:cNvPr id="195591" name="Group 53"/>
            <p:cNvGrpSpPr>
              <a:grpSpLocks/>
            </p:cNvGrpSpPr>
            <p:nvPr/>
          </p:nvGrpSpPr>
          <p:grpSpPr bwMode="auto">
            <a:xfrm>
              <a:off x="6" y="773"/>
              <a:ext cx="762" cy="235"/>
              <a:chOff x="0" y="0"/>
              <a:chExt cx="846" cy="451"/>
            </a:xfrm>
          </p:grpSpPr>
          <p:sp>
            <p:nvSpPr>
              <p:cNvPr id="195612" name="Rectangle 52"/>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5613" name="Group 51"/>
              <p:cNvGrpSpPr>
                <a:grpSpLocks/>
              </p:cNvGrpSpPr>
              <p:nvPr/>
            </p:nvGrpSpPr>
            <p:grpSpPr bwMode="auto">
              <a:xfrm>
                <a:off x="0" y="0"/>
                <a:ext cx="846" cy="451"/>
                <a:chOff x="0" y="0"/>
                <a:chExt cx="846" cy="451"/>
              </a:xfrm>
            </p:grpSpPr>
            <p:sp>
              <p:nvSpPr>
                <p:cNvPr id="195614" name="Rectangle 45"/>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200"/>
                    <a:t> </a:t>
                  </a:r>
                </a:p>
                <a:p>
                  <a:pPr eaLnBrk="0" hangingPunct="0">
                    <a:lnSpc>
                      <a:spcPct val="100000"/>
                    </a:lnSpc>
                  </a:pPr>
                  <a:endParaRPr lang="en-US" sz="1200"/>
                </a:p>
              </p:txBody>
            </p:sp>
            <p:sp>
              <p:nvSpPr>
                <p:cNvPr id="195615" name="Rectangle 5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95592" name="Group 72"/>
            <p:cNvGrpSpPr>
              <a:grpSpLocks/>
            </p:cNvGrpSpPr>
            <p:nvPr/>
          </p:nvGrpSpPr>
          <p:grpSpPr bwMode="auto">
            <a:xfrm>
              <a:off x="768" y="773"/>
              <a:ext cx="4986" cy="235"/>
              <a:chOff x="1208" y="773"/>
              <a:chExt cx="4546" cy="235"/>
            </a:xfrm>
          </p:grpSpPr>
          <p:grpSp>
            <p:nvGrpSpPr>
              <p:cNvPr id="195602" name="Group 57"/>
              <p:cNvGrpSpPr>
                <a:grpSpLocks/>
              </p:cNvGrpSpPr>
              <p:nvPr/>
            </p:nvGrpSpPr>
            <p:grpSpPr bwMode="auto">
              <a:xfrm>
                <a:off x="1208" y="773"/>
                <a:ext cx="2050" cy="235"/>
                <a:chOff x="846" y="0"/>
                <a:chExt cx="1442" cy="451"/>
              </a:xfrm>
            </p:grpSpPr>
            <p:sp>
              <p:nvSpPr>
                <p:cNvPr id="195608"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5609" name="Group 55"/>
                <p:cNvGrpSpPr>
                  <a:grpSpLocks/>
                </p:cNvGrpSpPr>
                <p:nvPr/>
              </p:nvGrpSpPr>
              <p:grpSpPr bwMode="auto">
                <a:xfrm>
                  <a:off x="846" y="0"/>
                  <a:ext cx="1442" cy="451"/>
                  <a:chOff x="846" y="0"/>
                  <a:chExt cx="1442" cy="451"/>
                </a:xfrm>
              </p:grpSpPr>
              <p:sp>
                <p:nvSpPr>
                  <p:cNvPr id="195610"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dirty="0">
                        <a:solidFill>
                          <a:srgbClr val="FFFFFF"/>
                        </a:solidFill>
                      </a:rPr>
                      <a:t>优点</a:t>
                    </a:r>
                    <a:endParaRPr lang="en-US" sz="2400" dirty="0"/>
                  </a:p>
                </p:txBody>
              </p:sp>
              <p:sp>
                <p:nvSpPr>
                  <p:cNvPr id="195611"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95603" name="Group 61"/>
              <p:cNvGrpSpPr>
                <a:grpSpLocks/>
              </p:cNvGrpSpPr>
              <p:nvPr/>
            </p:nvGrpSpPr>
            <p:grpSpPr bwMode="auto">
              <a:xfrm>
                <a:off x="3258" y="773"/>
                <a:ext cx="2496" cy="235"/>
                <a:chOff x="2288" y="0"/>
                <a:chExt cx="1756" cy="451"/>
              </a:xfrm>
            </p:grpSpPr>
            <p:sp>
              <p:nvSpPr>
                <p:cNvPr id="195604"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5605" name="Group 59"/>
                <p:cNvGrpSpPr>
                  <a:grpSpLocks/>
                </p:cNvGrpSpPr>
                <p:nvPr/>
              </p:nvGrpSpPr>
              <p:grpSpPr bwMode="auto">
                <a:xfrm>
                  <a:off x="2288" y="0"/>
                  <a:ext cx="1756" cy="451"/>
                  <a:chOff x="2288" y="0"/>
                  <a:chExt cx="1756" cy="451"/>
                </a:xfrm>
              </p:grpSpPr>
              <p:sp>
                <p:nvSpPr>
                  <p:cNvPr id="195606"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缺点</a:t>
                    </a:r>
                    <a:endParaRPr lang="en-US" sz="2400" dirty="0"/>
                  </a:p>
                </p:txBody>
              </p:sp>
              <p:sp>
                <p:nvSpPr>
                  <p:cNvPr id="195607"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grpSp>
          <p:nvGrpSpPr>
            <p:cNvPr id="195593" name="Group 65"/>
            <p:cNvGrpSpPr>
              <a:grpSpLocks/>
            </p:cNvGrpSpPr>
            <p:nvPr/>
          </p:nvGrpSpPr>
          <p:grpSpPr bwMode="auto">
            <a:xfrm>
              <a:off x="-48" y="1008"/>
              <a:ext cx="816" cy="3307"/>
              <a:chOff x="-60" y="451"/>
              <a:chExt cx="906" cy="2524"/>
            </a:xfrm>
          </p:grpSpPr>
          <p:sp>
            <p:nvSpPr>
              <p:cNvPr id="195598" name="Rectangle 64"/>
              <p:cNvSpPr>
                <a:spLocks noChangeArrowheads="1"/>
              </p:cNvSpPr>
              <p:nvPr/>
            </p:nvSpPr>
            <p:spPr bwMode="auto">
              <a:xfrm>
                <a:off x="0" y="451"/>
                <a:ext cx="846" cy="2524"/>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5599" name="Group 63"/>
              <p:cNvGrpSpPr>
                <a:grpSpLocks/>
              </p:cNvGrpSpPr>
              <p:nvPr/>
            </p:nvGrpSpPr>
            <p:grpSpPr bwMode="auto">
              <a:xfrm>
                <a:off x="-60" y="451"/>
                <a:ext cx="906" cy="2524"/>
                <a:chOff x="-60" y="451"/>
                <a:chExt cx="906" cy="2524"/>
              </a:xfrm>
            </p:grpSpPr>
            <p:sp>
              <p:nvSpPr>
                <p:cNvPr id="195600" name="Rectangle 48"/>
                <p:cNvSpPr>
                  <a:spLocks noChangeArrowheads="1"/>
                </p:cNvSpPr>
                <p:nvPr/>
              </p:nvSpPr>
              <p:spPr bwMode="auto">
                <a:xfrm>
                  <a:off x="-60" y="451"/>
                  <a:ext cx="906" cy="2524"/>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endParaRPr lang="en-US" altLang="zh-CN" sz="2400" dirty="0"/>
                </a:p>
                <a:p>
                  <a:pPr algn="ctr">
                    <a:lnSpc>
                      <a:spcPct val="100000"/>
                    </a:lnSpc>
                  </a:pPr>
                  <a:r>
                    <a:rPr lang="zh-CN" altLang="en-US" sz="2400" dirty="0"/>
                    <a:t>海洋</a:t>
                  </a:r>
                  <a:endParaRPr lang="en-US" altLang="zh-CN" sz="2400" dirty="0"/>
                </a:p>
                <a:p>
                  <a:pPr algn="ctr">
                    <a:lnSpc>
                      <a:spcPct val="100000"/>
                    </a:lnSpc>
                  </a:pPr>
                  <a:r>
                    <a:rPr lang="zh-CN" altLang="en-US" sz="2400" dirty="0"/>
                    <a:t>恐龙</a:t>
                  </a:r>
                  <a:endParaRPr lang="en-US" sz="2400" dirty="0"/>
                </a:p>
              </p:txBody>
            </p:sp>
            <p:sp>
              <p:nvSpPr>
                <p:cNvPr id="195601" name="Rectangle 62"/>
                <p:cNvSpPr>
                  <a:spLocks noChangeArrowheads="1"/>
                </p:cNvSpPr>
                <p:nvPr/>
              </p:nvSpPr>
              <p:spPr bwMode="auto">
                <a:xfrm>
                  <a:off x="0" y="451"/>
                  <a:ext cx="846"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95594" name="Group 67"/>
            <p:cNvGrpSpPr>
              <a:grpSpLocks/>
            </p:cNvGrpSpPr>
            <p:nvPr/>
          </p:nvGrpSpPr>
          <p:grpSpPr bwMode="auto">
            <a:xfrm>
              <a:off x="768" y="1008"/>
              <a:ext cx="4986" cy="3307"/>
              <a:chOff x="846" y="451"/>
              <a:chExt cx="3198" cy="2524"/>
            </a:xfrm>
          </p:grpSpPr>
          <p:sp>
            <p:nvSpPr>
              <p:cNvPr id="195596" name="Rectangle 49"/>
              <p:cNvSpPr>
                <a:spLocks noChangeArrowheads="1"/>
              </p:cNvSpPr>
              <p:nvPr/>
            </p:nvSpPr>
            <p:spPr bwMode="auto">
              <a:xfrm>
                <a:off x="878" y="451"/>
                <a:ext cx="3134" cy="2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a:lnSpc>
                    <a:spcPct val="100000"/>
                  </a:lnSpc>
                  <a:buFont typeface="Wingdings" charset="0"/>
                  <a:buChar char="Ø"/>
                </a:pPr>
                <a:r>
                  <a:rPr lang="zh-CN" altLang="en-US" sz="2800" dirty="0">
                    <a:latin typeface="ＭＳ Ｐゴシック"/>
                    <a:ea typeface="ＭＳ Ｐゴシック"/>
                    <a:cs typeface="ＭＳ Ｐゴシック"/>
                  </a:rPr>
                  <a:t>肉食性海洋恐龙</a:t>
                </a:r>
                <a:r>
                  <a:rPr lang="en-US"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如：雷克斯霸王龙，异龙，或甲龙</a:t>
                </a:r>
                <a:r>
                  <a:rPr lang="en-US" sz="2800" dirty="0">
                    <a:latin typeface="ＭＳ Ｐゴシック"/>
                    <a:ea typeface="ＭＳ Ｐゴシック"/>
                    <a:cs typeface="ＭＳ Ｐゴシック"/>
                  </a:rPr>
                  <a:t>)</a:t>
                </a:r>
              </a:p>
              <a:p>
                <a:pPr marL="228600" indent="-228600" eaLnBrk="0" hangingPunct="0">
                  <a:lnSpc>
                    <a:spcPct val="100000"/>
                  </a:lnSpc>
                  <a:buFont typeface="Wingdings" charset="0"/>
                  <a:buChar char="Ø"/>
                </a:pPr>
                <a:r>
                  <a:rPr lang="zh-CN" altLang="en-US" sz="2800" dirty="0">
                    <a:latin typeface="ＭＳ Ｐゴシック"/>
                    <a:ea typeface="ＭＳ Ｐゴシック"/>
                    <a:cs typeface="ＭＳ Ｐゴシック"/>
                  </a:rPr>
                  <a:t>虽然鳄鱼可以被捕获</a:t>
                </a:r>
                <a:r>
                  <a:rPr lang="en-US" sz="2800" dirty="0">
                    <a:latin typeface="ＭＳ Ｐゴシック"/>
                    <a:ea typeface="ＭＳ Ｐゴシック"/>
                    <a:cs typeface="ＭＳ Ｐゴシック"/>
                  </a:rPr>
                  <a:t> (cf. 41:7, 26), </a:t>
                </a:r>
                <a:r>
                  <a:rPr lang="zh-CN" altLang="en-US" sz="2800" dirty="0">
                    <a:latin typeface="ＭＳ Ｐゴシック"/>
                    <a:ea typeface="ＭＳ Ｐゴシック"/>
                    <a:cs typeface="ＭＳ Ｐゴシック"/>
                  </a:rPr>
                  <a:t>但是谁有胆子去捉获 </a:t>
                </a:r>
                <a:r>
                  <a:rPr lang="en-US" sz="2800" dirty="0">
                    <a:latin typeface="ＭＳ Ｐゴシック"/>
                    <a:ea typeface="ＭＳ Ｐゴシック"/>
                    <a:cs typeface="ＭＳ Ｐゴシック"/>
                  </a:rPr>
                  <a:t>(41:29) </a:t>
                </a:r>
                <a:r>
                  <a:rPr lang="zh-CN" altLang="en-US" sz="2800" dirty="0">
                    <a:latin typeface="ＭＳ Ｐゴシック"/>
                    <a:ea typeface="ＭＳ Ｐゴシック"/>
                    <a:cs typeface="ＭＳ Ｐゴシック"/>
                  </a:rPr>
                  <a:t>一只雷克斯霸王龙或其他海洋恐龙呢</a:t>
                </a:r>
                <a:r>
                  <a:rPr lang="en-US" sz="2800" dirty="0">
                    <a:latin typeface="ＭＳ Ｐゴシック"/>
                    <a:ea typeface="ＭＳ Ｐゴシック"/>
                    <a:cs typeface="ＭＳ Ｐゴシック"/>
                  </a:rPr>
                  <a:t>?</a:t>
                </a:r>
              </a:p>
              <a:p>
                <a:pPr marL="228600" indent="-228600" eaLnBrk="0" hangingPunct="0">
                  <a:lnSpc>
                    <a:spcPct val="100000"/>
                  </a:lnSpc>
                  <a:buFont typeface="Wingdings" charset="0"/>
                  <a:buChar char="Ø"/>
                </a:pPr>
                <a:r>
                  <a:rPr lang="zh-CN" altLang="en-US" sz="2800" dirty="0">
                    <a:latin typeface="ＭＳ Ｐゴシック"/>
                    <a:ea typeface="ＭＳ Ｐゴシック"/>
                    <a:cs typeface="ＭＳ Ｐゴシック"/>
                  </a:rPr>
                  <a:t>鳄鱼的四肢意义重大</a:t>
                </a:r>
                <a:r>
                  <a:rPr lang="en-US" sz="2800" dirty="0">
                    <a:latin typeface="ＭＳ Ｐゴシック"/>
                    <a:ea typeface="ＭＳ Ｐゴシック"/>
                    <a:cs typeface="ＭＳ Ｐゴシック"/>
                  </a:rPr>
                  <a:t> (41:12).  </a:t>
                </a:r>
              </a:p>
              <a:p>
                <a:pPr marL="228600" indent="-228600" eaLnBrk="0" hangingPunct="0">
                  <a:lnSpc>
                    <a:spcPct val="100000"/>
                  </a:lnSpc>
                  <a:buFont typeface="Wingdings" charset="0"/>
                  <a:buChar char="Ø"/>
                </a:pPr>
                <a:r>
                  <a:rPr lang="zh-CN" altLang="en-US" sz="2800" dirty="0">
                    <a:latin typeface="ＭＳ Ｐゴシック"/>
                    <a:ea typeface="ＭＳ Ｐゴシック"/>
                    <a:cs typeface="ＭＳ Ｐゴシック"/>
                  </a:rPr>
                  <a:t>“它一起来，勇士都惊恐”</a:t>
                </a:r>
                <a:r>
                  <a:rPr lang="en-US" altLang="ja-JP" sz="2800" dirty="0">
                    <a:latin typeface="ＭＳ Ｐゴシック"/>
                    <a:ea typeface="ＭＳ Ｐゴシック"/>
                    <a:cs typeface="ＭＳ Ｐゴシック"/>
                  </a:rPr>
                  <a:t>(41:25),</a:t>
                </a:r>
                <a:r>
                  <a:rPr lang="zh-CN" altLang="en-US" sz="2800" dirty="0">
                    <a:latin typeface="ＭＳ Ｐゴシック"/>
                    <a:ea typeface="ＭＳ Ｐゴシック"/>
                    <a:cs typeface="ＭＳ Ｐゴシック"/>
                  </a:rPr>
                  <a:t>雷克斯霸王龙和其他类似的恐龙用后腿站起就可以做到这一点。</a:t>
                </a:r>
                <a:r>
                  <a:rPr lang="en-US" altLang="ja-JP"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真正的鳄鱼不能“小看”其他</a:t>
                </a:r>
                <a:r>
                  <a:rPr lang="en-US" altLang="ja-JP" sz="2800" dirty="0">
                    <a:latin typeface="ＭＳ Ｐゴシック"/>
                    <a:ea typeface="ＭＳ Ｐゴシック"/>
                    <a:cs typeface="ＭＳ Ｐゴシック"/>
                  </a:rPr>
                  <a:t>).</a:t>
                </a:r>
              </a:p>
            </p:txBody>
          </p:sp>
          <p:sp>
            <p:nvSpPr>
              <p:cNvPr id="195597" name="Rectangle 66"/>
              <p:cNvSpPr>
                <a:spLocks noChangeArrowheads="1"/>
              </p:cNvSpPr>
              <p:nvPr/>
            </p:nvSpPr>
            <p:spPr bwMode="auto">
              <a:xfrm>
                <a:off x="846" y="451"/>
                <a:ext cx="3198"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95595" name="Rectangle 69"/>
            <p:cNvSpPr>
              <a:spLocks noChangeArrowheads="1"/>
            </p:cNvSpPr>
            <p:nvPr/>
          </p:nvSpPr>
          <p:spPr bwMode="auto">
            <a:xfrm>
              <a:off x="0" y="768"/>
              <a:ext cx="5760" cy="3552"/>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95588"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鳄鱼</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伯</a:t>
            </a:r>
            <a:r>
              <a:rPr lang="en-US" altLang="zh-CN" sz="3200" dirty="0">
                <a:solidFill>
                  <a:srgbClr val="FFFFFF"/>
                </a:solidFill>
                <a:latin typeface="Arial" charset="0"/>
                <a:cs typeface="Arial" charset="0"/>
              </a:rPr>
              <a:t>41:1-34)</a:t>
            </a:r>
            <a:endParaRPr lang="en-US" sz="3200" dirty="0">
              <a:solidFill>
                <a:srgbClr val="FFFFFF"/>
              </a:solidFill>
              <a:latin typeface="Arial" charset="0"/>
              <a:cs typeface="Arial" charset="0"/>
            </a:endParaRPr>
          </a:p>
        </p:txBody>
      </p:sp>
      <p:pic>
        <p:nvPicPr>
          <p:cNvPr id="195589" name="Picture 32" descr="Tyrannosaurus Rex011.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600200"/>
            <a:ext cx="1219200" cy="231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90"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379</a:t>
            </a:r>
          </a:p>
        </p:txBody>
      </p:sp>
    </p:spTree>
    <p:extLst>
      <p:ext uri="{BB962C8B-B14F-4D97-AF65-F5344CB8AC3E}">
        <p14:creationId xmlns:p14="http://schemas.microsoft.com/office/powerpoint/2010/main" val="107683397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6611" name="Rectangle 32"/>
          <p:cNvSpPr>
            <a:spLocks noChangeArrowheads="1"/>
          </p:cNvSpPr>
          <p:nvPr/>
        </p:nvSpPr>
        <p:spPr bwMode="auto">
          <a:xfrm>
            <a:off x="1219200" y="1600200"/>
            <a:ext cx="7924800" cy="5257800"/>
          </a:xfrm>
          <a:prstGeom prst="rect">
            <a:avLst/>
          </a:prstGeom>
          <a:solidFill>
            <a:srgbClr val="E9E2B6"/>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endParaRPr lang="en-US" b="0"/>
          </a:p>
        </p:txBody>
      </p:sp>
      <p:sp>
        <p:nvSpPr>
          <p:cNvPr id="196612"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grpSp>
        <p:nvGrpSpPr>
          <p:cNvPr id="196613" name="Group 5"/>
          <p:cNvGrpSpPr>
            <a:grpSpLocks/>
          </p:cNvGrpSpPr>
          <p:nvPr/>
        </p:nvGrpSpPr>
        <p:grpSpPr bwMode="auto">
          <a:xfrm>
            <a:off x="0" y="1219200"/>
            <a:ext cx="9144000" cy="5638800"/>
            <a:chOff x="0" y="768"/>
            <a:chExt cx="5760" cy="3552"/>
          </a:xfrm>
        </p:grpSpPr>
        <p:grpSp>
          <p:nvGrpSpPr>
            <p:cNvPr id="196616" name="Group 6"/>
            <p:cNvGrpSpPr>
              <a:grpSpLocks/>
            </p:cNvGrpSpPr>
            <p:nvPr/>
          </p:nvGrpSpPr>
          <p:grpSpPr bwMode="auto">
            <a:xfrm>
              <a:off x="6" y="773"/>
              <a:ext cx="762" cy="235"/>
              <a:chOff x="0" y="0"/>
              <a:chExt cx="846" cy="451"/>
            </a:xfrm>
          </p:grpSpPr>
          <p:sp>
            <p:nvSpPr>
              <p:cNvPr id="196633" name="Rectangle 7"/>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6634" name="Group 8"/>
              <p:cNvGrpSpPr>
                <a:grpSpLocks/>
              </p:cNvGrpSpPr>
              <p:nvPr/>
            </p:nvGrpSpPr>
            <p:grpSpPr bwMode="auto">
              <a:xfrm>
                <a:off x="0" y="0"/>
                <a:ext cx="846" cy="451"/>
                <a:chOff x="0" y="0"/>
                <a:chExt cx="846" cy="451"/>
              </a:xfrm>
            </p:grpSpPr>
            <p:sp>
              <p:nvSpPr>
                <p:cNvPr id="196635" name="Rectangle 9"/>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200"/>
                    <a:t> </a:t>
                  </a:r>
                </a:p>
                <a:p>
                  <a:pPr eaLnBrk="0" hangingPunct="0">
                    <a:lnSpc>
                      <a:spcPct val="100000"/>
                    </a:lnSpc>
                  </a:pPr>
                  <a:endParaRPr lang="en-US" sz="1200"/>
                </a:p>
              </p:txBody>
            </p:sp>
            <p:sp>
              <p:nvSpPr>
                <p:cNvPr id="196636" name="Rectangle 1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96617" name="Group 11"/>
            <p:cNvGrpSpPr>
              <a:grpSpLocks/>
            </p:cNvGrpSpPr>
            <p:nvPr/>
          </p:nvGrpSpPr>
          <p:grpSpPr bwMode="auto">
            <a:xfrm>
              <a:off x="768" y="773"/>
              <a:ext cx="4986" cy="235"/>
              <a:chOff x="1208" y="773"/>
              <a:chExt cx="4546" cy="235"/>
            </a:xfrm>
          </p:grpSpPr>
          <p:grpSp>
            <p:nvGrpSpPr>
              <p:cNvPr id="196623" name="Group 12"/>
              <p:cNvGrpSpPr>
                <a:grpSpLocks/>
              </p:cNvGrpSpPr>
              <p:nvPr/>
            </p:nvGrpSpPr>
            <p:grpSpPr bwMode="auto">
              <a:xfrm>
                <a:off x="1208" y="773"/>
                <a:ext cx="2050" cy="235"/>
                <a:chOff x="846" y="0"/>
                <a:chExt cx="1442" cy="451"/>
              </a:xfrm>
            </p:grpSpPr>
            <p:sp>
              <p:nvSpPr>
                <p:cNvPr id="196629" name="Rectangle 13"/>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6630" name="Group 14"/>
                <p:cNvGrpSpPr>
                  <a:grpSpLocks/>
                </p:cNvGrpSpPr>
                <p:nvPr/>
              </p:nvGrpSpPr>
              <p:grpSpPr bwMode="auto">
                <a:xfrm>
                  <a:off x="846" y="0"/>
                  <a:ext cx="1442" cy="451"/>
                  <a:chOff x="846" y="0"/>
                  <a:chExt cx="1442" cy="451"/>
                </a:xfrm>
              </p:grpSpPr>
              <p:sp>
                <p:nvSpPr>
                  <p:cNvPr id="196631" name="Rectangle 15"/>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a:solidFill>
                          <a:srgbClr val="FFFFFF"/>
                        </a:solidFill>
                      </a:rPr>
                      <a:t>Strengths</a:t>
                    </a:r>
                    <a:endParaRPr lang="en-US" sz="2400"/>
                  </a:p>
                </p:txBody>
              </p:sp>
              <p:sp>
                <p:nvSpPr>
                  <p:cNvPr id="196632" name="Rectangle 16"/>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196624" name="Group 17"/>
              <p:cNvGrpSpPr>
                <a:grpSpLocks/>
              </p:cNvGrpSpPr>
              <p:nvPr/>
            </p:nvGrpSpPr>
            <p:grpSpPr bwMode="auto">
              <a:xfrm>
                <a:off x="3258" y="773"/>
                <a:ext cx="2496" cy="235"/>
                <a:chOff x="2288" y="0"/>
                <a:chExt cx="1756" cy="451"/>
              </a:xfrm>
            </p:grpSpPr>
            <p:sp>
              <p:nvSpPr>
                <p:cNvPr id="196625" name="Rectangle 18"/>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196626" name="Group 19"/>
                <p:cNvGrpSpPr>
                  <a:grpSpLocks/>
                </p:cNvGrpSpPr>
                <p:nvPr/>
              </p:nvGrpSpPr>
              <p:grpSpPr bwMode="auto">
                <a:xfrm>
                  <a:off x="2288" y="0"/>
                  <a:ext cx="1756" cy="451"/>
                  <a:chOff x="2288" y="0"/>
                  <a:chExt cx="1756" cy="451"/>
                </a:xfrm>
              </p:grpSpPr>
              <p:sp>
                <p:nvSpPr>
                  <p:cNvPr id="196627" name="Rectangle 20"/>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a:solidFill>
                          <a:srgbClr val="FFFFFF"/>
                        </a:solidFill>
                      </a:rPr>
                      <a:t>Weaknesses</a:t>
                    </a:r>
                    <a:endParaRPr lang="en-US" sz="2400"/>
                  </a:p>
                </p:txBody>
              </p:sp>
              <p:sp>
                <p:nvSpPr>
                  <p:cNvPr id="196628" name="Rectangle 21"/>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sp>
          <p:nvSpPr>
            <p:cNvPr id="196618" name="Rectangle 26"/>
            <p:cNvSpPr>
              <a:spLocks noChangeArrowheads="1"/>
            </p:cNvSpPr>
            <p:nvPr/>
          </p:nvSpPr>
          <p:spPr bwMode="auto">
            <a:xfrm>
              <a:off x="6" y="1008"/>
              <a:ext cx="762" cy="3307"/>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nvGrpSpPr>
            <p:cNvPr id="196619" name="Group 27"/>
            <p:cNvGrpSpPr>
              <a:grpSpLocks/>
            </p:cNvGrpSpPr>
            <p:nvPr/>
          </p:nvGrpSpPr>
          <p:grpSpPr bwMode="auto">
            <a:xfrm>
              <a:off x="768" y="1008"/>
              <a:ext cx="4986" cy="3307"/>
              <a:chOff x="846" y="451"/>
              <a:chExt cx="3198" cy="2524"/>
            </a:xfrm>
          </p:grpSpPr>
          <p:sp>
            <p:nvSpPr>
              <p:cNvPr id="196621" name="Rectangle 29"/>
              <p:cNvSpPr>
                <a:spLocks noChangeArrowheads="1"/>
              </p:cNvSpPr>
              <p:nvPr/>
            </p:nvSpPr>
            <p:spPr bwMode="auto">
              <a:xfrm>
                <a:off x="846" y="451"/>
                <a:ext cx="3198"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sp>
            <p:nvSpPr>
              <p:cNvPr id="196622" name="Rectangle 28"/>
              <p:cNvSpPr>
                <a:spLocks noChangeArrowheads="1"/>
              </p:cNvSpPr>
              <p:nvPr/>
            </p:nvSpPr>
            <p:spPr bwMode="auto">
              <a:xfrm>
                <a:off x="878" y="451"/>
                <a:ext cx="3134" cy="2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eaLnBrk="0" hangingPunct="0">
                  <a:lnSpc>
                    <a:spcPct val="100000"/>
                  </a:lnSpc>
                </a:pPr>
                <a:endParaRPr lang="en-US" altLang="ja-JP" sz="2800" dirty="0"/>
              </a:p>
            </p:txBody>
          </p:sp>
        </p:grpSp>
        <p:sp>
          <p:nvSpPr>
            <p:cNvPr id="196620" name="Rectangle 30"/>
            <p:cNvSpPr>
              <a:spLocks noChangeArrowheads="1"/>
            </p:cNvSpPr>
            <p:nvPr/>
          </p:nvSpPr>
          <p:spPr bwMode="auto">
            <a:xfrm>
              <a:off x="0" y="768"/>
              <a:ext cx="5760" cy="3552"/>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196614"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鳄鱼</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伯</a:t>
            </a:r>
            <a:r>
              <a:rPr lang="en-US" altLang="zh-CN" sz="3200" dirty="0">
                <a:solidFill>
                  <a:srgbClr val="FFFFFF"/>
                </a:solidFill>
                <a:latin typeface="Arial" charset="0"/>
                <a:cs typeface="Arial" charset="0"/>
              </a:rPr>
              <a:t>41:1-34)</a:t>
            </a:r>
            <a:endParaRPr lang="en-US" sz="3200" dirty="0">
              <a:solidFill>
                <a:srgbClr val="FFFFFF"/>
              </a:solidFill>
              <a:latin typeface="Arial" charset="0"/>
              <a:cs typeface="Arial" charset="0"/>
            </a:endParaRPr>
          </a:p>
        </p:txBody>
      </p:sp>
      <p:sp>
        <p:nvSpPr>
          <p:cNvPr id="1966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379</a:t>
            </a:r>
          </a:p>
        </p:txBody>
      </p:sp>
      <p:grpSp>
        <p:nvGrpSpPr>
          <p:cNvPr id="56" name="Group 73"/>
          <p:cNvGrpSpPr>
            <a:grpSpLocks/>
          </p:cNvGrpSpPr>
          <p:nvPr/>
        </p:nvGrpSpPr>
        <p:grpSpPr bwMode="auto">
          <a:xfrm>
            <a:off x="-76200" y="1219200"/>
            <a:ext cx="9220200" cy="5638800"/>
            <a:chOff x="-48" y="768"/>
            <a:chExt cx="5808" cy="3552"/>
          </a:xfrm>
        </p:grpSpPr>
        <p:grpSp>
          <p:nvGrpSpPr>
            <p:cNvPr id="57" name="Group 53"/>
            <p:cNvGrpSpPr>
              <a:grpSpLocks/>
            </p:cNvGrpSpPr>
            <p:nvPr/>
          </p:nvGrpSpPr>
          <p:grpSpPr bwMode="auto">
            <a:xfrm>
              <a:off x="6" y="773"/>
              <a:ext cx="762" cy="235"/>
              <a:chOff x="0" y="0"/>
              <a:chExt cx="846" cy="451"/>
            </a:xfrm>
          </p:grpSpPr>
          <p:sp>
            <p:nvSpPr>
              <p:cNvPr id="78" name="Rectangle 52"/>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79" name="Group 51"/>
              <p:cNvGrpSpPr>
                <a:grpSpLocks/>
              </p:cNvGrpSpPr>
              <p:nvPr/>
            </p:nvGrpSpPr>
            <p:grpSpPr bwMode="auto">
              <a:xfrm>
                <a:off x="0" y="0"/>
                <a:ext cx="846" cy="451"/>
                <a:chOff x="0" y="0"/>
                <a:chExt cx="846" cy="451"/>
              </a:xfrm>
            </p:grpSpPr>
            <p:sp>
              <p:nvSpPr>
                <p:cNvPr id="80" name="Rectangle 45"/>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200"/>
                    <a:t> </a:t>
                  </a:r>
                </a:p>
                <a:p>
                  <a:pPr eaLnBrk="0" hangingPunct="0">
                    <a:lnSpc>
                      <a:spcPct val="100000"/>
                    </a:lnSpc>
                  </a:pPr>
                  <a:endParaRPr lang="en-US" sz="1200"/>
                </a:p>
              </p:txBody>
            </p:sp>
            <p:sp>
              <p:nvSpPr>
                <p:cNvPr id="81" name="Rectangle 5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58" name="Group 72"/>
            <p:cNvGrpSpPr>
              <a:grpSpLocks/>
            </p:cNvGrpSpPr>
            <p:nvPr/>
          </p:nvGrpSpPr>
          <p:grpSpPr bwMode="auto">
            <a:xfrm>
              <a:off x="768" y="773"/>
              <a:ext cx="4986" cy="235"/>
              <a:chOff x="1208" y="773"/>
              <a:chExt cx="4546" cy="235"/>
            </a:xfrm>
          </p:grpSpPr>
          <p:grpSp>
            <p:nvGrpSpPr>
              <p:cNvPr id="68" name="Group 57"/>
              <p:cNvGrpSpPr>
                <a:grpSpLocks/>
              </p:cNvGrpSpPr>
              <p:nvPr/>
            </p:nvGrpSpPr>
            <p:grpSpPr bwMode="auto">
              <a:xfrm>
                <a:off x="1208" y="773"/>
                <a:ext cx="2050" cy="235"/>
                <a:chOff x="846" y="0"/>
                <a:chExt cx="1442" cy="451"/>
              </a:xfrm>
            </p:grpSpPr>
            <p:sp>
              <p:nvSpPr>
                <p:cNvPr id="74"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75" name="Group 55"/>
                <p:cNvGrpSpPr>
                  <a:grpSpLocks/>
                </p:cNvGrpSpPr>
                <p:nvPr/>
              </p:nvGrpSpPr>
              <p:grpSpPr bwMode="auto">
                <a:xfrm>
                  <a:off x="846" y="0"/>
                  <a:ext cx="1442" cy="451"/>
                  <a:chOff x="846" y="0"/>
                  <a:chExt cx="1442" cy="451"/>
                </a:xfrm>
              </p:grpSpPr>
              <p:sp>
                <p:nvSpPr>
                  <p:cNvPr id="76"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dirty="0">
                        <a:solidFill>
                          <a:srgbClr val="FFFFFF"/>
                        </a:solidFill>
                      </a:rPr>
                      <a:t>优点</a:t>
                    </a:r>
                    <a:endParaRPr lang="en-US" sz="2400" dirty="0"/>
                  </a:p>
                </p:txBody>
              </p:sp>
              <p:sp>
                <p:nvSpPr>
                  <p:cNvPr id="77"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69" name="Group 61"/>
              <p:cNvGrpSpPr>
                <a:grpSpLocks/>
              </p:cNvGrpSpPr>
              <p:nvPr/>
            </p:nvGrpSpPr>
            <p:grpSpPr bwMode="auto">
              <a:xfrm>
                <a:off x="3258" y="773"/>
                <a:ext cx="2496" cy="235"/>
                <a:chOff x="2288" y="0"/>
                <a:chExt cx="1756" cy="451"/>
              </a:xfrm>
            </p:grpSpPr>
            <p:sp>
              <p:nvSpPr>
                <p:cNvPr id="70"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71" name="Group 59"/>
                <p:cNvGrpSpPr>
                  <a:grpSpLocks/>
                </p:cNvGrpSpPr>
                <p:nvPr/>
              </p:nvGrpSpPr>
              <p:grpSpPr bwMode="auto">
                <a:xfrm>
                  <a:off x="2288" y="0"/>
                  <a:ext cx="1756" cy="451"/>
                  <a:chOff x="2288" y="0"/>
                  <a:chExt cx="1756" cy="451"/>
                </a:xfrm>
              </p:grpSpPr>
              <p:sp>
                <p:nvSpPr>
                  <p:cNvPr id="72"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zh-CN" altLang="en-US" sz="2400" dirty="0">
                        <a:solidFill>
                          <a:srgbClr val="FFFFFF"/>
                        </a:solidFill>
                      </a:rPr>
                      <a:t>缺点</a:t>
                    </a:r>
                    <a:endParaRPr lang="en-US" sz="2400" dirty="0"/>
                  </a:p>
                </p:txBody>
              </p:sp>
              <p:sp>
                <p:nvSpPr>
                  <p:cNvPr id="73"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grpSp>
          <p:nvGrpSpPr>
            <p:cNvPr id="59" name="Group 65"/>
            <p:cNvGrpSpPr>
              <a:grpSpLocks/>
            </p:cNvGrpSpPr>
            <p:nvPr/>
          </p:nvGrpSpPr>
          <p:grpSpPr bwMode="auto">
            <a:xfrm>
              <a:off x="-48" y="1008"/>
              <a:ext cx="816" cy="3307"/>
              <a:chOff x="-60" y="451"/>
              <a:chExt cx="906" cy="2524"/>
            </a:xfrm>
          </p:grpSpPr>
          <p:sp>
            <p:nvSpPr>
              <p:cNvPr id="64" name="Rectangle 64"/>
              <p:cNvSpPr>
                <a:spLocks noChangeArrowheads="1"/>
              </p:cNvSpPr>
              <p:nvPr/>
            </p:nvSpPr>
            <p:spPr bwMode="auto">
              <a:xfrm>
                <a:off x="0" y="451"/>
                <a:ext cx="846" cy="2524"/>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b="0"/>
              </a:p>
            </p:txBody>
          </p:sp>
          <p:grpSp>
            <p:nvGrpSpPr>
              <p:cNvPr id="65" name="Group 63"/>
              <p:cNvGrpSpPr>
                <a:grpSpLocks/>
              </p:cNvGrpSpPr>
              <p:nvPr/>
            </p:nvGrpSpPr>
            <p:grpSpPr bwMode="auto">
              <a:xfrm>
                <a:off x="-60" y="451"/>
                <a:ext cx="906" cy="2524"/>
                <a:chOff x="-60" y="451"/>
                <a:chExt cx="906" cy="2524"/>
              </a:xfrm>
            </p:grpSpPr>
            <p:sp>
              <p:nvSpPr>
                <p:cNvPr id="66" name="Rectangle 48"/>
                <p:cNvSpPr>
                  <a:spLocks noChangeArrowheads="1"/>
                </p:cNvSpPr>
                <p:nvPr/>
              </p:nvSpPr>
              <p:spPr bwMode="auto">
                <a:xfrm>
                  <a:off x="-60" y="451"/>
                  <a:ext cx="906" cy="2524"/>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endParaRPr lang="en-US" altLang="zh-CN" sz="2400" dirty="0"/>
                </a:p>
                <a:p>
                  <a:pPr algn="ctr">
                    <a:lnSpc>
                      <a:spcPct val="100000"/>
                    </a:lnSpc>
                  </a:pPr>
                  <a:r>
                    <a:rPr lang="zh-CN" altLang="en-US" sz="2400" dirty="0"/>
                    <a:t>海洋</a:t>
                  </a:r>
                  <a:endParaRPr lang="en-US" altLang="zh-CN" sz="2400" dirty="0"/>
                </a:p>
                <a:p>
                  <a:pPr algn="ctr">
                    <a:lnSpc>
                      <a:spcPct val="100000"/>
                    </a:lnSpc>
                  </a:pPr>
                  <a:r>
                    <a:rPr lang="zh-CN" altLang="en-US" sz="2400" dirty="0"/>
                    <a:t>恐龙</a:t>
                  </a:r>
                  <a:endParaRPr lang="en-US" sz="2400" dirty="0"/>
                </a:p>
              </p:txBody>
            </p:sp>
            <p:sp>
              <p:nvSpPr>
                <p:cNvPr id="67" name="Rectangle 62"/>
                <p:cNvSpPr>
                  <a:spLocks noChangeArrowheads="1"/>
                </p:cNvSpPr>
                <p:nvPr/>
              </p:nvSpPr>
              <p:spPr bwMode="auto">
                <a:xfrm>
                  <a:off x="0" y="451"/>
                  <a:ext cx="846"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grpSp>
        <p:grpSp>
          <p:nvGrpSpPr>
            <p:cNvPr id="60" name="Group 67"/>
            <p:cNvGrpSpPr>
              <a:grpSpLocks/>
            </p:cNvGrpSpPr>
            <p:nvPr/>
          </p:nvGrpSpPr>
          <p:grpSpPr bwMode="auto">
            <a:xfrm>
              <a:off x="768" y="1008"/>
              <a:ext cx="4986" cy="3307"/>
              <a:chOff x="846" y="451"/>
              <a:chExt cx="3198" cy="2524"/>
            </a:xfrm>
          </p:grpSpPr>
          <p:sp>
            <p:nvSpPr>
              <p:cNvPr id="62" name="Rectangle 49"/>
              <p:cNvSpPr>
                <a:spLocks noChangeArrowheads="1"/>
              </p:cNvSpPr>
              <p:nvPr/>
            </p:nvSpPr>
            <p:spPr bwMode="auto">
              <a:xfrm>
                <a:off x="878" y="451"/>
                <a:ext cx="3134" cy="2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eaLnBrk="0" hangingPunct="0">
                  <a:lnSpc>
                    <a:spcPct val="100000"/>
                  </a:lnSpc>
                  <a:buFont typeface="Wingdings" charset="0"/>
                  <a:buChar char="Ø"/>
                </a:pPr>
                <a:r>
                  <a:rPr lang="zh-CN" altLang="en-US" sz="2800" dirty="0">
                    <a:latin typeface="ＭＳ Ｐゴシック"/>
                    <a:ea typeface="ＭＳ Ｐゴシック"/>
                    <a:cs typeface="ＭＳ Ｐゴシック"/>
                  </a:rPr>
                  <a:t>它的高大，</a:t>
                </a:r>
                <a:r>
                  <a:rPr lang="en-US" sz="2800" dirty="0">
                    <a:latin typeface="ＭＳ Ｐゴシック"/>
                    <a:ea typeface="ＭＳ Ｐゴシック"/>
                    <a:cs typeface="ＭＳ Ｐゴシック"/>
                  </a:rPr>
                  <a:t> </a:t>
                </a:r>
                <a:r>
                  <a:rPr lang="en-US" altLang="ja-JP"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它无不藐视</a:t>
                </a:r>
                <a:r>
                  <a:rPr lang="en-US" altLang="ja-JP"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它在骄傲的水族上作王</a:t>
                </a:r>
                <a:r>
                  <a:rPr lang="en-US" altLang="ja-JP" sz="2800" dirty="0">
                    <a:latin typeface="ＭＳ Ｐゴシック"/>
                    <a:ea typeface="ＭＳ Ｐゴシック"/>
                    <a:cs typeface="ＭＳ Ｐゴシック"/>
                  </a:rPr>
                  <a:t>” (41:33-34);</a:t>
                </a:r>
                <a:r>
                  <a:rPr lang="zh-CN" altLang="en-US" sz="2800" dirty="0">
                    <a:latin typeface="ＭＳ Ｐゴシック"/>
                    <a:ea typeface="ＭＳ Ｐゴシック"/>
                    <a:cs typeface="ＭＳ Ｐゴシック"/>
                  </a:rPr>
                  <a:t>与雷克斯霸王龙相比，鳄鱼不是兽中之王</a:t>
                </a:r>
                <a:endParaRPr lang="en-US" altLang="ja-JP" sz="2800" dirty="0">
                  <a:latin typeface="ＭＳ Ｐゴシック"/>
                  <a:ea typeface="ＭＳ Ｐゴシック"/>
                  <a:cs typeface="ＭＳ Ｐゴシック"/>
                </a:endParaRPr>
              </a:p>
              <a:p>
                <a:pPr marL="228600" indent="-228600" eaLnBrk="0" hangingPunct="0">
                  <a:lnSpc>
                    <a:spcPct val="100000"/>
                  </a:lnSpc>
                  <a:buFont typeface="Wingdings" charset="0"/>
                  <a:buChar char="Ø"/>
                </a:pPr>
                <a:r>
                  <a:rPr lang="zh-CN" altLang="en-US" sz="2800" dirty="0">
                    <a:latin typeface="ＭＳ Ｐゴシック"/>
                    <a:ea typeface="ＭＳ Ｐゴシック"/>
                    <a:cs typeface="ＭＳ Ｐゴシック"/>
                  </a:rPr>
                  <a:t>雷克斯霸王龙可能是迄今为止最凶猛的动物，它的头接近</a:t>
                </a:r>
                <a:r>
                  <a:rPr lang="en-US" altLang="zh-CN" sz="2800" dirty="0">
                    <a:latin typeface="ＭＳ Ｐゴシック"/>
                    <a:ea typeface="ＭＳ Ｐゴシック"/>
                    <a:cs typeface="ＭＳ Ｐゴシック"/>
                  </a:rPr>
                  <a:t>4</a:t>
                </a:r>
                <a:r>
                  <a:rPr lang="zh-CN" altLang="en-US" sz="2800" dirty="0">
                    <a:latin typeface="ＭＳ Ｐゴシック"/>
                    <a:ea typeface="ＭＳ Ｐゴシック"/>
                    <a:cs typeface="ＭＳ Ｐゴシック"/>
                  </a:rPr>
                  <a:t>英尺，带有锋利的锯齿状牙齿</a:t>
                </a:r>
                <a:r>
                  <a:rPr lang="en-US" sz="2800" dirty="0">
                    <a:latin typeface="ＭＳ Ｐゴシック"/>
                    <a:ea typeface="ＭＳ Ｐゴシック"/>
                    <a:cs typeface="ＭＳ Ｐゴシック"/>
                  </a:rPr>
                  <a:t>.  He stood from 18 to 20 feet at 50 feet long</a:t>
                </a:r>
                <a:r>
                  <a:rPr lang="zh-CN" altLang="en-US" sz="2800" dirty="0">
                    <a:latin typeface="ＭＳ Ｐゴシック"/>
                    <a:ea typeface="ＭＳ Ｐゴシック"/>
                    <a:cs typeface="ＭＳ Ｐゴシック"/>
                  </a:rPr>
                  <a:t>它的重量可能有</a:t>
                </a:r>
                <a:r>
                  <a:rPr lang="zh-CN" altLang="zh-CN" sz="2800" dirty="0">
                    <a:latin typeface="ＭＳ Ｐゴシック"/>
                    <a:ea typeface="ＭＳ Ｐゴシック"/>
                    <a:cs typeface="ＭＳ Ｐゴシック"/>
                  </a:rPr>
                  <a:t>8</a:t>
                </a:r>
                <a:r>
                  <a:rPr lang="zh-CN" altLang="en-US" sz="2800" dirty="0">
                    <a:latin typeface="ＭＳ Ｐゴシック"/>
                    <a:ea typeface="ＭＳ Ｐゴシック"/>
                    <a:cs typeface="ＭＳ Ｐゴシック"/>
                  </a:rPr>
                  <a:t>吨</a:t>
                </a:r>
                <a:r>
                  <a:rPr lang="en-US" sz="2800" dirty="0">
                    <a:latin typeface="ＭＳ Ｐゴシック"/>
                    <a:ea typeface="ＭＳ Ｐゴシック"/>
                    <a:cs typeface="ＭＳ Ｐゴシック"/>
                  </a:rPr>
                  <a:t>.  </a:t>
                </a:r>
                <a:r>
                  <a:rPr lang="zh-CN" altLang="en-US" sz="2800" dirty="0">
                    <a:latin typeface="ＭＳ Ｐゴシック"/>
                    <a:ea typeface="ＭＳ Ｐゴシック"/>
                    <a:cs typeface="ＭＳ Ｐゴシック"/>
                  </a:rPr>
                  <a:t>它强壮的后腿可以承受着巨大的体重。长尾巴起到平衡作用。现今，没有食肉动物</a:t>
                </a:r>
                <a:r>
                  <a:rPr lang="en-US" sz="2800" dirty="0">
                    <a:latin typeface="ＭＳ Ｐゴシック"/>
                    <a:ea typeface="ＭＳ Ｐゴシック"/>
                    <a:cs typeface="ＭＳ Ｐゴシック"/>
                  </a:rPr>
                  <a:t>, </a:t>
                </a:r>
                <a:r>
                  <a:rPr lang="zh-CN" altLang="en-US" sz="2800" dirty="0">
                    <a:latin typeface="ＭＳ Ｐゴシック"/>
                    <a:ea typeface="ＭＳ Ｐゴシック"/>
                    <a:cs typeface="ＭＳ Ｐゴシック"/>
                  </a:rPr>
                  <a:t>包括狮子老虎可以想它如此庞大，如此有力量，如此凶猛。</a:t>
                </a:r>
                <a:endParaRPr lang="en-US" sz="2800" dirty="0">
                  <a:latin typeface="ＭＳ Ｐゴシック"/>
                  <a:ea typeface="ＭＳ Ｐゴシック"/>
                  <a:cs typeface="ＭＳ Ｐゴシック"/>
                </a:endParaRPr>
              </a:p>
            </p:txBody>
          </p:sp>
          <p:sp>
            <p:nvSpPr>
              <p:cNvPr id="63" name="Rectangle 66"/>
              <p:cNvSpPr>
                <a:spLocks noChangeArrowheads="1"/>
              </p:cNvSpPr>
              <p:nvPr/>
            </p:nvSpPr>
            <p:spPr bwMode="auto">
              <a:xfrm>
                <a:off x="846" y="451"/>
                <a:ext cx="3198"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sp>
          <p:nvSpPr>
            <p:cNvPr id="61" name="Rectangle 69"/>
            <p:cNvSpPr>
              <a:spLocks noChangeArrowheads="1"/>
            </p:cNvSpPr>
            <p:nvPr/>
          </p:nvSpPr>
          <p:spPr bwMode="auto">
            <a:xfrm>
              <a:off x="0" y="768"/>
              <a:ext cx="5760" cy="3552"/>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b="0"/>
            </a:p>
          </p:txBody>
        </p:sp>
      </p:grpSp>
      <p:pic>
        <p:nvPicPr>
          <p:cNvPr id="82" name="Picture 32" descr="Tyrannosaurus Rex011.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600200"/>
            <a:ext cx="1219200" cy="231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3249010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568" y="156"/>
            <a:ext cx="9299762" cy="6857843"/>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zh-CN" altLang="en-US" sz="4000" b="1" dirty="0">
                <a:solidFill>
                  <a:schemeClr val="bg1"/>
                </a:solidFill>
                <a:effectLst>
                  <a:glow rad="228600">
                    <a:schemeClr val="tx1"/>
                  </a:glow>
                </a:effectLst>
                <a:latin typeface="Arial"/>
                <a:cs typeface="Arial"/>
              </a:rPr>
              <a:t>雷克斯霸王龙</a:t>
            </a:r>
            <a:endParaRPr lang="en-US" sz="4000" b="1" dirty="0">
              <a:solidFill>
                <a:schemeClr val="bg1"/>
              </a:solidFill>
              <a:effectLst>
                <a:glow rad="228600">
                  <a:schemeClr val="tx1"/>
                </a:glow>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379</a:t>
            </a:r>
          </a:p>
        </p:txBody>
      </p:sp>
    </p:spTree>
    <p:extLst>
      <p:ext uri="{BB962C8B-B14F-4D97-AF65-F5344CB8AC3E}">
        <p14:creationId xmlns:p14="http://schemas.microsoft.com/office/powerpoint/2010/main" val="1100257308"/>
      </p:ext>
    </p:extLst>
  </p:cSld>
  <p:clrMapOvr>
    <a:masterClrMapping/>
  </p:clrMapOvr>
  <p:transition spd="med">
    <p:randomBar dir="vert"/>
  </p:transition>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1175"/>
            <a:ext cx="9144000" cy="6225953"/>
          </a:xfrm>
          <a:prstGeom prst="rect">
            <a:avLst/>
          </a:prstGeom>
        </p:spPr>
      </p:pic>
      <p:sp>
        <p:nvSpPr>
          <p:cNvPr id="196612"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sp>
        <p:nvSpPr>
          <p:cNvPr id="196622" name="Rectangle 28"/>
          <p:cNvSpPr>
            <a:spLocks noChangeArrowheads="1"/>
          </p:cNvSpPr>
          <p:nvPr/>
        </p:nvSpPr>
        <p:spPr bwMode="auto">
          <a:xfrm>
            <a:off x="14869" y="1124744"/>
            <a:ext cx="3549019" cy="5616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eaLnBrk="0" hangingPunct="0">
              <a:lnSpc>
                <a:spcPct val="100000"/>
              </a:lnSpc>
              <a:buFont typeface="Wingdings" charset="0"/>
              <a:buChar char="Ø"/>
            </a:pPr>
            <a:r>
              <a:rPr lang="zh-TW" altLang="en-US" sz="2800" dirty="0">
                <a:solidFill>
                  <a:srgbClr val="FFFFFF"/>
                </a:solidFill>
                <a:effectLst>
                  <a:glow rad="228600">
                    <a:srgbClr val="000000"/>
                  </a:glow>
                </a:effectLst>
              </a:rPr>
              <a:t>呼出火和烟</a:t>
            </a:r>
            <a:r>
              <a:rPr lang="en-US" altLang="zh-TW" sz="2800" dirty="0">
                <a:solidFill>
                  <a:srgbClr val="FFFFFF"/>
                </a:solidFill>
                <a:effectLst>
                  <a:glow rad="228600">
                    <a:srgbClr val="000000"/>
                  </a:glow>
                </a:effectLst>
              </a:rPr>
              <a:t>(41:18-21)</a:t>
            </a:r>
            <a:r>
              <a:rPr lang="zh-TW" altLang="en-US" sz="2800" dirty="0">
                <a:solidFill>
                  <a:srgbClr val="FFFFFF"/>
                </a:solidFill>
                <a:effectLst>
                  <a:glow rad="228600">
                    <a:srgbClr val="000000"/>
                  </a:glow>
                </a:effectLst>
              </a:rPr>
              <a:t>通常被指是比喻</a:t>
            </a:r>
            <a:r>
              <a:rPr lang="en-US" altLang="zh-TW" sz="2800" dirty="0">
                <a:solidFill>
                  <a:srgbClr val="FFFFFF"/>
                </a:solidFill>
                <a:effectLst>
                  <a:glow rad="228600">
                    <a:srgbClr val="000000"/>
                  </a:glow>
                </a:effectLst>
              </a:rPr>
              <a:t>,</a:t>
            </a:r>
            <a:r>
              <a:rPr lang="zh-TW" altLang="en-US" sz="2800" dirty="0">
                <a:solidFill>
                  <a:srgbClr val="FFFFFF"/>
                </a:solidFill>
                <a:effectLst>
                  <a:glow rad="228600">
                    <a:srgbClr val="000000"/>
                  </a:glow>
                </a:effectLst>
              </a:rPr>
              <a:t>但也可能是按字面理解</a:t>
            </a:r>
            <a:r>
              <a:rPr lang="en-US" altLang="zh-TW" sz="2800" dirty="0">
                <a:solidFill>
                  <a:srgbClr val="FFFFFF"/>
                </a:solidFill>
                <a:effectLst>
                  <a:glow rad="228600">
                    <a:srgbClr val="000000"/>
                  </a:glow>
                </a:effectLst>
              </a:rPr>
              <a:t>.  </a:t>
            </a:r>
            <a:r>
              <a:rPr lang="zh-TW" altLang="en-US" sz="2800" dirty="0">
                <a:solidFill>
                  <a:srgbClr val="FFFFFF"/>
                </a:solidFill>
                <a:effectLst>
                  <a:glow rad="228600">
                    <a:srgbClr val="000000"/>
                  </a:glow>
                </a:effectLst>
              </a:rPr>
              <a:t>我们从恐龙的骨头判断不出它是否有这般能力。有些甲壳虫和鱼可以做到，所以可能有些恐龙也可以发出火和烟。</a:t>
            </a:r>
          </a:p>
        </p:txBody>
      </p:sp>
      <p:sp>
        <p:nvSpPr>
          <p:cNvPr id="196614"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zh-CN" altLang="en-US" sz="3200" dirty="0">
                <a:solidFill>
                  <a:srgbClr val="FFFFFF"/>
                </a:solidFill>
                <a:latin typeface="Arial" charset="0"/>
                <a:cs typeface="Arial" charset="0"/>
              </a:rPr>
              <a:t>鳄鱼</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伯</a:t>
            </a:r>
            <a:r>
              <a:rPr lang="en-US" altLang="zh-CN" sz="3200" dirty="0">
                <a:solidFill>
                  <a:srgbClr val="FFFFFF"/>
                </a:solidFill>
                <a:latin typeface="Arial" charset="0"/>
                <a:cs typeface="Arial" charset="0"/>
              </a:rPr>
              <a:t>41:1-34)</a:t>
            </a:r>
            <a:endParaRPr lang="en-US" sz="3200" dirty="0">
              <a:solidFill>
                <a:srgbClr val="FFFFFF"/>
              </a:solidFill>
              <a:latin typeface="Arial" charset="0"/>
              <a:cs typeface="Arial" charset="0"/>
            </a:endParaRPr>
          </a:p>
        </p:txBody>
      </p:sp>
      <p:sp>
        <p:nvSpPr>
          <p:cNvPr id="1966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379</a:t>
            </a:r>
          </a:p>
        </p:txBody>
      </p:sp>
    </p:spTree>
    <p:extLst>
      <p:ext uri="{BB962C8B-B14F-4D97-AF65-F5344CB8AC3E}">
        <p14:creationId xmlns:p14="http://schemas.microsoft.com/office/powerpoint/2010/main" val="182833893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6268" y="3403600"/>
            <a:ext cx="7988300" cy="3454400"/>
          </a:xfrm>
          <a:prstGeom prst="rect">
            <a:avLst/>
          </a:prstGeom>
        </p:spPr>
      </p:pic>
      <p:sp>
        <p:nvSpPr>
          <p:cNvPr id="196612"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zh-CN" altLang="en-US" sz="3600" b="1" dirty="0">
                <a:solidFill>
                  <a:srgbClr val="FFFFFF"/>
                </a:solidFill>
                <a:latin typeface="ＭＳ Ｐゴシック"/>
                <a:ea typeface="ＭＳ Ｐゴシック"/>
                <a:cs typeface="ＭＳ Ｐゴシック"/>
              </a:rPr>
              <a:t>恐龙在约伯记中</a:t>
            </a:r>
            <a:r>
              <a:rPr lang="en-US" altLang="zh-CN" sz="3600" b="1" dirty="0">
                <a:solidFill>
                  <a:srgbClr val="FFFFFF"/>
                </a:solidFill>
                <a:latin typeface="ＭＳ Ｐゴシック"/>
                <a:ea typeface="ＭＳ Ｐゴシック"/>
                <a:cs typeface="ＭＳ Ｐゴシック"/>
              </a:rPr>
              <a:t>?</a:t>
            </a:r>
            <a:endParaRPr lang="en-US" sz="3600" b="1" dirty="0">
              <a:solidFill>
                <a:srgbClr val="FFFFFF"/>
              </a:solidFill>
              <a:latin typeface="Arial Black" charset="0"/>
              <a:ea typeface="宋体" charset="0"/>
              <a:cs typeface="宋体" charset="0"/>
            </a:endParaRPr>
          </a:p>
        </p:txBody>
      </p:sp>
      <p:sp>
        <p:nvSpPr>
          <p:cNvPr id="196622" name="Rectangle 28"/>
          <p:cNvSpPr>
            <a:spLocks noChangeArrowheads="1"/>
          </p:cNvSpPr>
          <p:nvPr/>
        </p:nvSpPr>
        <p:spPr bwMode="auto">
          <a:xfrm>
            <a:off x="0" y="952128"/>
            <a:ext cx="9055272" cy="2404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eaLnBrk="0" hangingPunct="0">
              <a:lnSpc>
                <a:spcPct val="100000"/>
              </a:lnSpc>
              <a:buFont typeface="Wingdings" charset="0"/>
              <a:buChar char="Ø"/>
            </a:pPr>
            <a:r>
              <a:rPr lang="en-US" sz="2800" dirty="0">
                <a:latin typeface="ＭＳ Ｐゴシック"/>
                <a:ea typeface="ＭＳ Ｐゴシック"/>
                <a:cs typeface="ＭＳ Ｐゴシック"/>
              </a:rPr>
              <a:t>9 </a:t>
            </a:r>
            <a:r>
              <a:rPr lang="zh-CN" altLang="en-US" sz="2800" dirty="0">
                <a:latin typeface="ＭＳ Ｐゴシック"/>
                <a:ea typeface="ＭＳ Ｐゴシック"/>
                <a:cs typeface="ＭＳ Ｐゴシック"/>
              </a:rPr>
              <a:t>英尺印度尼西亚科摩多龙吃其他动物的尸体</a:t>
            </a:r>
            <a:r>
              <a:rPr lang="en-US" sz="2800" dirty="0">
                <a:latin typeface="ＭＳ Ｐゴシック"/>
                <a:ea typeface="ＭＳ Ｐゴシック"/>
                <a:cs typeface="ＭＳ Ｐゴシック"/>
              </a:rPr>
              <a:t> (</a:t>
            </a:r>
            <a:r>
              <a:rPr lang="zh-CN" altLang="en-US" sz="2800" dirty="0">
                <a:latin typeface="ＭＳ Ｐゴシック"/>
                <a:ea typeface="ＭＳ Ｐゴシック"/>
                <a:cs typeface="ＭＳ Ｐゴシック"/>
              </a:rPr>
              <a:t>如山羊</a:t>
            </a:r>
            <a:r>
              <a:rPr lang="en-US" sz="2800" dirty="0">
                <a:latin typeface="ＭＳ Ｐゴシック"/>
                <a:ea typeface="ＭＳ Ｐゴシック"/>
                <a:cs typeface="ＭＳ Ｐゴシック"/>
              </a:rPr>
              <a:t>). </a:t>
            </a:r>
            <a:r>
              <a:rPr lang="zh-CN" altLang="en-US" sz="2800" dirty="0">
                <a:latin typeface="ＭＳ Ｐゴシック"/>
                <a:ea typeface="ＭＳ Ｐゴシック"/>
                <a:cs typeface="ＭＳ Ｐゴシック"/>
              </a:rPr>
              <a:t>一只成年科摩多蜥蜴在进食时就如一辆大型铲车</a:t>
            </a:r>
            <a:r>
              <a:rPr lang="en-US" altLang="zh-CN"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它用锯齿状的利齿和强有力的脚爪，把猎物撕成碎块，并迅速吞下大块大块的肉，包括骨头</a:t>
            </a:r>
            <a:r>
              <a:rPr lang="en-US"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头发</a:t>
            </a:r>
            <a:r>
              <a:rPr lang="en-US"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蛆虫及全部</a:t>
            </a:r>
            <a:r>
              <a:rPr lang="en-US" sz="2800" dirty="0">
                <a:latin typeface="ＭＳ Ｐゴシック"/>
                <a:ea typeface="ＭＳ Ｐゴシック"/>
                <a:cs typeface="ＭＳ Ｐゴシック"/>
              </a:rPr>
              <a:t> (</a:t>
            </a:r>
            <a:r>
              <a:rPr lang="zh-CN" altLang="en-US" sz="2800" i="1" dirty="0">
                <a:latin typeface="ＭＳ Ｐゴシック"/>
                <a:ea typeface="ＭＳ Ｐゴシック"/>
                <a:cs typeface="ＭＳ Ｐゴシック"/>
              </a:rPr>
              <a:t>国家地理杂志</a:t>
            </a:r>
            <a:r>
              <a:rPr lang="en-US" sz="2800" dirty="0">
                <a:latin typeface="ＭＳ Ｐゴシック"/>
                <a:ea typeface="ＭＳ Ｐゴシック"/>
                <a:cs typeface="ＭＳ Ｐゴシック"/>
              </a:rPr>
              <a:t>, Dec. </a:t>
            </a:r>
            <a:r>
              <a:rPr lang="fr-FR" altLang="ja-JP" sz="2800" dirty="0">
                <a:latin typeface="ＭＳ Ｐゴシック"/>
                <a:ea typeface="ＭＳ Ｐゴシック"/>
                <a:cs typeface="ＭＳ Ｐゴシック"/>
              </a:rPr>
              <a:t>'</a:t>
            </a:r>
            <a:r>
              <a:rPr lang="en-US" altLang="ja-JP" sz="2800" dirty="0">
                <a:latin typeface="ＭＳ Ｐゴシック"/>
                <a:ea typeface="ＭＳ Ｐゴシック"/>
                <a:cs typeface="ＭＳ Ｐゴシック"/>
              </a:rPr>
              <a:t>68, 976-77).</a:t>
            </a:r>
          </a:p>
        </p:txBody>
      </p:sp>
      <p:sp>
        <p:nvSpPr>
          <p:cNvPr id="1966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379</a:t>
            </a:r>
          </a:p>
        </p:txBody>
      </p:sp>
      <p:pic>
        <p:nvPicPr>
          <p:cNvPr id="3" name="Picture 2"/>
          <p:cNvPicPr>
            <a:picLocks noChangeAspect="1"/>
          </p:cNvPicPr>
          <p:nvPr/>
        </p:nvPicPr>
        <p:blipFill>
          <a:blip r:embed="rId3"/>
          <a:stretch>
            <a:fillRect/>
          </a:stretch>
        </p:blipFill>
        <p:spPr>
          <a:xfrm>
            <a:off x="251520" y="3573016"/>
            <a:ext cx="3810000" cy="2540000"/>
          </a:xfrm>
          <a:prstGeom prst="rect">
            <a:avLst/>
          </a:prstGeom>
          <a:ln w="76200" cmpd="sng">
            <a:solidFill>
              <a:srgbClr val="FFFFFF"/>
            </a:solidFill>
          </a:ln>
        </p:spPr>
      </p:pic>
    </p:spTree>
    <p:extLst>
      <p:ext uri="{BB962C8B-B14F-4D97-AF65-F5344CB8AC3E}">
        <p14:creationId xmlns:p14="http://schemas.microsoft.com/office/powerpoint/2010/main" val="1244165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zh-TW" altLang="en-US" sz="8000" dirty="0">
                <a:solidFill>
                  <a:srgbClr val="FFFFFF"/>
                </a:solidFill>
                <a:effectLst>
                  <a:glow rad="127000">
                    <a:srgbClr val="000000"/>
                  </a:glow>
                </a:effectLst>
                <a:latin typeface="Arial" charset="0"/>
                <a:ea typeface="ＭＳ Ｐゴシック" charset="0"/>
                <a:cs typeface="ＭＳ Ｐゴシック" charset="0"/>
              </a:rPr>
              <a:t>无法测度</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defRPr/>
            </a:pPr>
            <a:r>
              <a:rPr lang="zh-TW" altLang="en-US" sz="4800" dirty="0">
                <a:solidFill>
                  <a:srgbClr val="FFFFFF"/>
                </a:solidFill>
                <a:effectLst>
                  <a:glow rad="127000">
                    <a:srgbClr val="000000"/>
                  </a:glow>
                </a:effectLst>
                <a:latin typeface="Arial" charset="0"/>
                <a:ea typeface="ＭＳ Ｐゴシック" charset="0"/>
                <a:cs typeface="ＭＳ Ｐゴシック" charset="0"/>
              </a:rPr>
              <a:t>约伯记</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lnSpc>
                <a:spcPct val="100000"/>
              </a:lnSpc>
              <a:spcBef>
                <a:spcPts val="0"/>
              </a:spcBef>
              <a:spcAft>
                <a:spcPts val="0"/>
              </a:spcAft>
            </a:pPr>
            <a:r>
              <a:rPr lang="en-US" altLang="zh-CN" dirty="0">
                <a:solidFill>
                  <a:prstClr val="white"/>
                </a:solidFill>
                <a:effectLst>
                  <a:outerShdw blurRad="50800" dist="38100" dir="2700000" algn="tl" rotWithShape="0">
                    <a:srgbClr val="000000">
                      <a:alpha val="96000"/>
                    </a:srgbClr>
                  </a:outerShdw>
                </a:effectLst>
                <a:latin typeface="Arial"/>
                <a:cs typeface="Arial"/>
              </a:rPr>
              <a:t>356</a:t>
            </a:r>
          </a:p>
          <a:p>
            <a:pPr algn="ctr" defTabSz="457200" fontAlgn="auto">
              <a:lnSpc>
                <a:spcPct val="100000"/>
              </a:lnSpc>
              <a:spcBef>
                <a:spcPts val="0"/>
              </a:spcBef>
              <a:spcAft>
                <a:spcPts val="0"/>
              </a:spcAft>
            </a:pPr>
            <a:r>
              <a:rPr lang="en-US" altLang="zh-CN"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78002311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813" y="1268413"/>
            <a:ext cx="3741737" cy="1235075"/>
          </a:xfrm>
        </p:spPr>
        <p:txBody>
          <a:bodyPr/>
          <a:lstStyle/>
          <a:p>
            <a:pPr>
              <a:defRPr/>
            </a:pPr>
            <a:r>
              <a:rPr lang="en-US" dirty="0"/>
              <a:t>Black</a:t>
            </a:r>
          </a:p>
        </p:txBody>
      </p:sp>
    </p:spTree>
    <p:extLst>
      <p:ext uri="{BB962C8B-B14F-4D97-AF65-F5344CB8AC3E}">
        <p14:creationId xmlns:p14="http://schemas.microsoft.com/office/powerpoint/2010/main" val="3580219778"/>
      </p:ext>
    </p:extLst>
  </p:cSld>
  <p:clrMapOvr>
    <a:masterClrMapping/>
  </p:clrMapOvr>
  <p:transition spd="med">
    <p:randomBar dir="vert"/>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3053953"/>
          </a:xfrm>
          <a:prstGeom prst="rect">
            <a:avLst/>
          </a:prstGeom>
        </p:spPr>
      </p:pic>
      <p:sp>
        <p:nvSpPr>
          <p:cNvPr id="445442" name="Rectangle 2"/>
          <p:cNvSpPr>
            <a:spLocks noGrp="1" noChangeArrowheads="1"/>
          </p:cNvSpPr>
          <p:nvPr>
            <p:ph type="title"/>
          </p:nvPr>
        </p:nvSpPr>
        <p:spPr>
          <a:xfrm>
            <a:off x="0" y="288032"/>
            <a:ext cx="2699792" cy="2060848"/>
          </a:xfrm>
          <a:noFill/>
        </p:spPr>
        <p:txBody>
          <a:bodyPr/>
          <a:lstStyle/>
          <a:p>
            <a:pPr algn="l" eaLnBrk="1" hangingPunct="1">
              <a:defRPr/>
            </a:pPr>
            <a:r>
              <a:rPr lang="en-US" sz="3200" b="1" dirty="0" err="1">
                <a:solidFill>
                  <a:schemeClr val="bg1"/>
                </a:solidFill>
                <a:effectLst>
                  <a:glow rad="228600">
                    <a:schemeClr val="tx1"/>
                  </a:glow>
                </a:effectLst>
                <a:latin typeface="Arial"/>
                <a:cs typeface="Arial"/>
              </a:rPr>
              <a:t>重新定义“恐龙</a:t>
            </a:r>
            <a:r>
              <a:rPr lang="en-US" sz="3200" b="1" dirty="0">
                <a:solidFill>
                  <a:schemeClr val="bg1"/>
                </a:solidFill>
                <a:effectLst>
                  <a:glow rad="228600">
                    <a:schemeClr val="tx1"/>
                  </a:glow>
                </a:effectLst>
                <a:latin typeface="Arial"/>
                <a:cs typeface="Arial"/>
              </a:rPr>
              <a:t>”?</a:t>
            </a:r>
          </a:p>
        </p:txBody>
      </p:sp>
      <p:sp>
        <p:nvSpPr>
          <p:cNvPr id="197635" name="Rectangle 10"/>
          <p:cNvSpPr>
            <a:spLocks noChangeArrowheads="1"/>
          </p:cNvSpPr>
          <p:nvPr/>
        </p:nvSpPr>
        <p:spPr bwMode="auto">
          <a:xfrm>
            <a:off x="179512" y="3068960"/>
            <a:ext cx="8856984" cy="28141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nSpc>
                <a:spcPct val="90000"/>
              </a:lnSpc>
              <a:spcBef>
                <a:spcPct val="20000"/>
              </a:spcBef>
            </a:pPr>
            <a:r>
              <a:rPr lang="en-US" altLang="zh-TW" sz="2800" dirty="0">
                <a:solidFill>
                  <a:srgbClr val="FFFFFF"/>
                </a:solidFill>
                <a:latin typeface="Arial" charset="0"/>
                <a:cs typeface="Arial" charset="0"/>
              </a:rPr>
              <a:t>Whitcomb </a:t>
            </a:r>
            <a:r>
              <a:rPr lang="zh-TW" altLang="en-US" sz="2800" dirty="0">
                <a:solidFill>
                  <a:srgbClr val="FFFFFF"/>
                </a:solidFill>
                <a:latin typeface="Arial" charset="0"/>
                <a:cs typeface="Arial" charset="0"/>
              </a:rPr>
              <a:t>相信重新定义恐龙的时候到了：“虽然现在</a:t>
            </a:r>
            <a:r>
              <a:rPr lang="en-US" altLang="zh-TW" sz="2800" dirty="0">
                <a:solidFill>
                  <a:srgbClr val="FFFFFF"/>
                </a:solidFill>
                <a:latin typeface="Arial" charset="0"/>
                <a:cs typeface="Arial" charset="0"/>
              </a:rPr>
              <a:t>99%</a:t>
            </a:r>
            <a:r>
              <a:rPr lang="zh-TW" altLang="en-US" sz="2800" dirty="0">
                <a:solidFill>
                  <a:srgbClr val="FFFFFF"/>
                </a:solidFill>
                <a:latin typeface="Arial" charset="0"/>
                <a:cs typeface="Arial" charset="0"/>
              </a:rPr>
              <a:t>的都已经灭绝，很少有超过</a:t>
            </a:r>
            <a:r>
              <a:rPr lang="en-US" altLang="zh-TW" sz="2800" dirty="0">
                <a:solidFill>
                  <a:srgbClr val="FFFFFF"/>
                </a:solidFill>
                <a:latin typeface="Arial" charset="0"/>
                <a:cs typeface="Arial" charset="0"/>
              </a:rPr>
              <a:t>12</a:t>
            </a:r>
            <a:r>
              <a:rPr lang="zh-TW" altLang="en-US" sz="2800" dirty="0">
                <a:solidFill>
                  <a:srgbClr val="FFFFFF"/>
                </a:solidFill>
                <a:latin typeface="Arial" charset="0"/>
                <a:cs typeface="Arial" charset="0"/>
              </a:rPr>
              <a:t>英寸的长度，美国短吻鳄</a:t>
            </a:r>
            <a:r>
              <a:rPr lang="en-US" altLang="zh-TW" sz="2800" dirty="0">
                <a:solidFill>
                  <a:srgbClr val="FFFFFF"/>
                </a:solidFill>
                <a:latin typeface="Arial" charset="0"/>
                <a:cs typeface="Arial" charset="0"/>
              </a:rPr>
              <a:t>… </a:t>
            </a:r>
            <a:r>
              <a:rPr lang="zh-TW" altLang="en-US" sz="2800" dirty="0">
                <a:solidFill>
                  <a:srgbClr val="FFFFFF"/>
                </a:solidFill>
                <a:latin typeface="Arial" charset="0"/>
                <a:cs typeface="Arial" charset="0"/>
              </a:rPr>
              <a:t>拥有差不多</a:t>
            </a:r>
            <a:r>
              <a:rPr lang="en-US" altLang="zh-TW" sz="2800" dirty="0">
                <a:solidFill>
                  <a:srgbClr val="FFFFFF"/>
                </a:solidFill>
                <a:latin typeface="Arial" charset="0"/>
                <a:cs typeface="Arial" charset="0"/>
              </a:rPr>
              <a:t>20</a:t>
            </a:r>
            <a:r>
              <a:rPr lang="zh-TW" altLang="en-US" sz="2800" dirty="0">
                <a:solidFill>
                  <a:srgbClr val="FFFFFF"/>
                </a:solidFill>
                <a:latin typeface="Arial" charset="0"/>
                <a:cs typeface="Arial" charset="0"/>
              </a:rPr>
              <a:t>英寸的长度 </a:t>
            </a:r>
            <a:r>
              <a:rPr lang="en-US" altLang="zh-TW" sz="2800" dirty="0">
                <a:solidFill>
                  <a:srgbClr val="FFFFFF"/>
                </a:solidFill>
                <a:latin typeface="Arial" charset="0"/>
                <a:cs typeface="Arial" charset="0"/>
              </a:rPr>
              <a:t>(</a:t>
            </a:r>
            <a:r>
              <a:rPr lang="zh-TW" altLang="en-US" sz="2800" dirty="0">
                <a:solidFill>
                  <a:srgbClr val="FFFFFF"/>
                </a:solidFill>
                <a:latin typeface="Arial" charset="0"/>
                <a:cs typeface="Arial" charset="0"/>
              </a:rPr>
              <a:t>查看国家地理杂志</a:t>
            </a:r>
            <a:r>
              <a:rPr lang="en-US" altLang="zh-TW" sz="2800" dirty="0">
                <a:solidFill>
                  <a:srgbClr val="FFFFFF"/>
                </a:solidFill>
                <a:latin typeface="Arial" charset="0"/>
                <a:cs typeface="Arial" charset="0"/>
              </a:rPr>
              <a:t>, Jan. ‘67, p. 137).  </a:t>
            </a:r>
            <a:r>
              <a:rPr lang="zh-TW" altLang="en-US" sz="2800" dirty="0">
                <a:solidFill>
                  <a:srgbClr val="FFFFFF"/>
                </a:solidFill>
                <a:latin typeface="Arial" charset="0"/>
                <a:cs typeface="Arial" charset="0"/>
              </a:rPr>
              <a:t>大约在</a:t>
            </a:r>
            <a:r>
              <a:rPr lang="en-US" altLang="zh-TW" sz="2800" dirty="0">
                <a:solidFill>
                  <a:srgbClr val="FFFFFF"/>
                </a:solidFill>
                <a:latin typeface="Arial" charset="0"/>
                <a:cs typeface="Arial" charset="0"/>
              </a:rPr>
              <a:t>500</a:t>
            </a:r>
            <a:r>
              <a:rPr lang="zh-TW" altLang="en-US" sz="2800" dirty="0">
                <a:solidFill>
                  <a:srgbClr val="FFFFFF"/>
                </a:solidFill>
                <a:latin typeface="Arial" charset="0"/>
                <a:cs typeface="Arial" charset="0"/>
              </a:rPr>
              <a:t>年前的隆鸟</a:t>
            </a:r>
            <a:r>
              <a:rPr lang="en-US" altLang="zh-TW" sz="2800" dirty="0">
                <a:solidFill>
                  <a:srgbClr val="FFFFFF"/>
                </a:solidFill>
                <a:latin typeface="Arial" charset="0"/>
                <a:cs typeface="Arial" charset="0"/>
              </a:rPr>
              <a:t>, </a:t>
            </a:r>
            <a:r>
              <a:rPr lang="zh-TW" altLang="en-US" sz="2800" dirty="0">
                <a:solidFill>
                  <a:srgbClr val="FFFFFF"/>
                </a:solidFill>
                <a:latin typeface="Arial" charset="0"/>
                <a:cs typeface="Arial" charset="0"/>
              </a:rPr>
              <a:t>一种恐龙鸟，高达</a:t>
            </a:r>
            <a:r>
              <a:rPr lang="en-US" altLang="zh-TW" sz="2800" dirty="0">
                <a:solidFill>
                  <a:srgbClr val="FFFFFF"/>
                </a:solidFill>
                <a:latin typeface="Arial" charset="0"/>
                <a:cs typeface="Arial" charset="0"/>
              </a:rPr>
              <a:t>10</a:t>
            </a:r>
            <a:r>
              <a:rPr lang="zh-TW" altLang="en-US" sz="2800" dirty="0">
                <a:solidFill>
                  <a:srgbClr val="FFFFFF"/>
                </a:solidFill>
                <a:latin typeface="Arial" charset="0"/>
                <a:cs typeface="Arial" charset="0"/>
              </a:rPr>
              <a:t>英寸，重达</a:t>
            </a:r>
            <a:r>
              <a:rPr lang="en-US" altLang="zh-TW" sz="2800" dirty="0">
                <a:solidFill>
                  <a:srgbClr val="FFFFFF"/>
                </a:solidFill>
                <a:latin typeface="Arial" charset="0"/>
                <a:cs typeface="Arial" charset="0"/>
              </a:rPr>
              <a:t>0.5</a:t>
            </a:r>
            <a:r>
              <a:rPr lang="zh-TW" altLang="en-US" sz="2800" dirty="0">
                <a:solidFill>
                  <a:srgbClr val="FFFFFF"/>
                </a:solidFill>
                <a:latin typeface="Arial" charset="0"/>
                <a:cs typeface="Arial" charset="0"/>
              </a:rPr>
              <a:t>吨</a:t>
            </a:r>
            <a:r>
              <a:rPr lang="en-US" altLang="zh-TW" sz="2800" dirty="0">
                <a:solidFill>
                  <a:srgbClr val="FFFFFF"/>
                </a:solidFill>
                <a:latin typeface="Arial" charset="0"/>
                <a:cs typeface="Arial" charset="0"/>
              </a:rPr>
              <a:t>, </a:t>
            </a:r>
            <a:r>
              <a:rPr lang="zh-TW" altLang="en-US" sz="2800" dirty="0">
                <a:solidFill>
                  <a:srgbClr val="FFFFFF"/>
                </a:solidFill>
                <a:latin typeface="Arial" charset="0"/>
                <a:cs typeface="Arial" charset="0"/>
              </a:rPr>
              <a:t>生活在马达加斯加岛上</a:t>
            </a:r>
            <a:r>
              <a:rPr lang="en-US" altLang="zh-TW" sz="2800" dirty="0">
                <a:solidFill>
                  <a:srgbClr val="FFFFFF"/>
                </a:solidFill>
                <a:latin typeface="Arial" charset="0"/>
                <a:cs typeface="Arial" charset="0"/>
              </a:rPr>
              <a:t>(</a:t>
            </a:r>
            <a:r>
              <a:rPr lang="zh-TW" altLang="en-US" sz="2800" dirty="0">
                <a:solidFill>
                  <a:srgbClr val="FFFFFF"/>
                </a:solidFill>
                <a:latin typeface="Arial" charset="0"/>
                <a:cs typeface="Arial" charset="0"/>
              </a:rPr>
              <a:t>查看国家地理杂志</a:t>
            </a:r>
            <a:r>
              <a:rPr lang="en-US" altLang="zh-TW" sz="2800" dirty="0">
                <a:solidFill>
                  <a:srgbClr val="FFFFFF"/>
                </a:solidFill>
                <a:latin typeface="Arial" charset="0"/>
                <a:cs typeface="Arial" charset="0"/>
              </a:rPr>
              <a:t>, Oct. '67, p. 493)" (John Whitcomb, The World That Perished, 28).</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379</a:t>
            </a:r>
          </a:p>
        </p:txBody>
      </p:sp>
    </p:spTree>
    <p:extLst>
      <p:ext uri="{BB962C8B-B14F-4D97-AF65-F5344CB8AC3E}">
        <p14:creationId xmlns:p14="http://schemas.microsoft.com/office/powerpoint/2010/main" val="2156034792"/>
      </p:ext>
    </p:extLst>
  </p:cSld>
  <p:clrMapOvr>
    <a:masterClrMapping/>
  </p:clrMapOvr>
  <p:transition spd="med">
    <p:randomBar dir="vert"/>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0" y="457200"/>
            <a:ext cx="7164388" cy="990600"/>
          </a:xfrm>
          <a:solidFill>
            <a:srgbClr val="800080"/>
          </a:solidFill>
        </p:spPr>
        <p:txBody>
          <a:bodyPr/>
          <a:lstStyle/>
          <a:p>
            <a:pPr algn="l" eaLnBrk="1" hangingPunct="1">
              <a:defRPr/>
            </a:pPr>
            <a:r>
              <a:rPr lang="zh-CN" altLang="en-US" b="1" dirty="0">
                <a:solidFill>
                  <a:schemeClr val="bg1"/>
                </a:solidFill>
                <a:latin typeface="Arial"/>
                <a:cs typeface="Arial"/>
              </a:rPr>
              <a:t>最近的恐龙</a:t>
            </a:r>
            <a:endParaRPr lang="en-US" b="1" dirty="0">
              <a:solidFill>
                <a:schemeClr val="bg1"/>
              </a:solidFill>
              <a:latin typeface="Arial"/>
              <a:cs typeface="Arial"/>
            </a:endParaRPr>
          </a:p>
        </p:txBody>
      </p:sp>
      <p:pic>
        <p:nvPicPr>
          <p:cNvPr id="445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6275" y="0"/>
            <a:ext cx="2117725"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7635" name="Rectangle 10"/>
          <p:cNvSpPr>
            <a:spLocks noChangeArrowheads="1"/>
          </p:cNvSpPr>
          <p:nvPr/>
        </p:nvSpPr>
        <p:spPr bwMode="auto">
          <a:xfrm>
            <a:off x="107504" y="1988840"/>
            <a:ext cx="8136904" cy="27710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354013" indent="-354013">
              <a:lnSpc>
                <a:spcPct val="90000"/>
              </a:lnSpc>
              <a:spcBef>
                <a:spcPct val="20000"/>
              </a:spcBef>
              <a:buFontTx/>
              <a:buChar char="•"/>
            </a:pPr>
            <a:r>
              <a:rPr lang="zh-CN" altLang="en-US" sz="2800" dirty="0">
                <a:solidFill>
                  <a:srgbClr val="FFFFFF"/>
                </a:solidFill>
                <a:latin typeface="ＭＳ Ｐゴシック"/>
                <a:ea typeface="ＭＳ Ｐゴシック"/>
                <a:cs typeface="Arial" charset="0"/>
              </a:rPr>
              <a:t>巨兽</a:t>
            </a:r>
            <a:r>
              <a:rPr lang="en-US" sz="2800" dirty="0">
                <a:solidFill>
                  <a:srgbClr val="FFFFFF"/>
                </a:solidFill>
                <a:latin typeface="ＭＳ Ｐゴシック"/>
                <a:ea typeface="ＭＳ Ｐゴシック"/>
                <a:cs typeface="Arial" charset="0"/>
              </a:rPr>
              <a:t>––</a:t>
            </a:r>
            <a:r>
              <a:rPr lang="zh-CN" altLang="en-US" sz="2800" dirty="0">
                <a:solidFill>
                  <a:srgbClr val="FFFFFF"/>
                </a:solidFill>
                <a:latin typeface="ＭＳ Ｐゴシック"/>
                <a:ea typeface="ＭＳ Ｐゴシック"/>
                <a:cs typeface="Arial" charset="0"/>
              </a:rPr>
              <a:t>巨大的草食动物</a:t>
            </a:r>
            <a:r>
              <a:rPr lang="en-US" sz="2800" dirty="0">
                <a:solidFill>
                  <a:srgbClr val="FFFFFF"/>
                </a:solidFill>
                <a:latin typeface="ＭＳ Ｐゴシック"/>
                <a:ea typeface="ＭＳ Ｐゴシック"/>
                <a:cs typeface="Arial" charset="0"/>
              </a:rPr>
              <a:t>(</a:t>
            </a:r>
            <a:r>
              <a:rPr lang="zh-CN" altLang="en-US" sz="2800" dirty="0">
                <a:solidFill>
                  <a:srgbClr val="FFFFFF"/>
                </a:solidFill>
                <a:latin typeface="ＭＳ Ｐゴシック"/>
                <a:ea typeface="ＭＳ Ｐゴシック"/>
                <a:cs typeface="Arial" charset="0"/>
              </a:rPr>
              <a:t>伯</a:t>
            </a:r>
            <a:r>
              <a:rPr lang="en-US" sz="2800" dirty="0">
                <a:solidFill>
                  <a:srgbClr val="FFFFFF"/>
                </a:solidFill>
                <a:latin typeface="ＭＳ Ｐゴシック"/>
                <a:ea typeface="ＭＳ Ｐゴシック"/>
                <a:cs typeface="Arial" charset="0"/>
              </a:rPr>
              <a:t> 40:15-24)</a:t>
            </a:r>
          </a:p>
          <a:p>
            <a:pPr marL="354013" indent="-354013">
              <a:lnSpc>
                <a:spcPct val="90000"/>
              </a:lnSpc>
              <a:spcBef>
                <a:spcPct val="20000"/>
              </a:spcBef>
              <a:buFontTx/>
              <a:buChar char="•"/>
            </a:pPr>
            <a:r>
              <a:rPr lang="zh-CN" altLang="en-US" sz="2800" dirty="0">
                <a:solidFill>
                  <a:srgbClr val="FFFFFF"/>
                </a:solidFill>
                <a:latin typeface="ＭＳ Ｐゴシック"/>
                <a:ea typeface="ＭＳ Ｐゴシック"/>
                <a:cs typeface="Arial" charset="0"/>
              </a:rPr>
              <a:t>海怪</a:t>
            </a:r>
            <a:r>
              <a:rPr lang="en-US" sz="2800" dirty="0">
                <a:solidFill>
                  <a:srgbClr val="FFFFFF"/>
                </a:solidFill>
                <a:latin typeface="ＭＳ Ｐゴシック"/>
                <a:ea typeface="ＭＳ Ｐゴシック"/>
                <a:cs typeface="Arial" charset="0"/>
              </a:rPr>
              <a:t>––</a:t>
            </a:r>
            <a:r>
              <a:rPr lang="zh-CN" altLang="en-US" sz="2800" dirty="0">
                <a:solidFill>
                  <a:srgbClr val="FFFFFF"/>
                </a:solidFill>
                <a:latin typeface="ＭＳ Ｐゴシック"/>
                <a:ea typeface="ＭＳ Ｐゴシック"/>
                <a:cs typeface="Arial" charset="0"/>
              </a:rPr>
              <a:t>凶猛的肉食动物</a:t>
            </a:r>
            <a:r>
              <a:rPr lang="en-US" sz="2800" dirty="0">
                <a:solidFill>
                  <a:srgbClr val="FFFFFF"/>
                </a:solidFill>
                <a:latin typeface="ＭＳ Ｐゴシック"/>
                <a:ea typeface="ＭＳ Ｐゴシック"/>
                <a:cs typeface="Arial" charset="0"/>
              </a:rPr>
              <a:t>(</a:t>
            </a:r>
            <a:r>
              <a:rPr lang="zh-CN" altLang="en-US" sz="2800" dirty="0">
                <a:solidFill>
                  <a:srgbClr val="FFFFFF"/>
                </a:solidFill>
                <a:latin typeface="ＭＳ Ｐゴシック"/>
                <a:ea typeface="ＭＳ Ｐゴシック"/>
                <a:cs typeface="Arial" charset="0"/>
              </a:rPr>
              <a:t>伯</a:t>
            </a:r>
            <a:r>
              <a:rPr lang="en-US" sz="2800" dirty="0">
                <a:solidFill>
                  <a:srgbClr val="FFFFFF"/>
                </a:solidFill>
                <a:latin typeface="ＭＳ Ｐゴシック"/>
                <a:ea typeface="ＭＳ Ｐゴシック"/>
                <a:cs typeface="Arial" charset="0"/>
              </a:rPr>
              <a:t> 41</a:t>
            </a:r>
            <a:r>
              <a:rPr lang="zh-CN" altLang="en-US" sz="2800" dirty="0">
                <a:solidFill>
                  <a:srgbClr val="FFFFFF"/>
                </a:solidFill>
                <a:latin typeface="ＭＳ Ｐゴシック"/>
                <a:ea typeface="ＭＳ Ｐゴシック"/>
                <a:cs typeface="Arial" charset="0"/>
              </a:rPr>
              <a:t>章</a:t>
            </a:r>
            <a:r>
              <a:rPr lang="en-US" sz="2800" dirty="0">
                <a:solidFill>
                  <a:srgbClr val="FFFFFF"/>
                </a:solidFill>
                <a:latin typeface="ＭＳ Ｐゴシック"/>
                <a:ea typeface="ＭＳ Ｐゴシック"/>
                <a:cs typeface="Arial" charset="0"/>
              </a:rPr>
              <a:t>)</a:t>
            </a:r>
          </a:p>
          <a:p>
            <a:pPr marL="354013" indent="-354013">
              <a:lnSpc>
                <a:spcPct val="90000"/>
              </a:lnSpc>
              <a:spcBef>
                <a:spcPct val="20000"/>
              </a:spcBef>
              <a:buFontTx/>
              <a:buChar char="•"/>
            </a:pPr>
            <a:r>
              <a:rPr lang="zh-CN" altLang="en-US" sz="2800" dirty="0">
                <a:solidFill>
                  <a:srgbClr val="FFFFFF"/>
                </a:solidFill>
                <a:latin typeface="ＭＳ Ｐゴシック"/>
                <a:ea typeface="ＭＳ Ｐゴシック"/>
                <a:cs typeface="Arial" charset="0"/>
              </a:rPr>
              <a:t>公元前</a:t>
            </a:r>
            <a:r>
              <a:rPr lang="en-US" altLang="zh-CN" sz="2800" dirty="0">
                <a:solidFill>
                  <a:srgbClr val="FFFFFF"/>
                </a:solidFill>
                <a:latin typeface="ＭＳ Ｐゴシック"/>
                <a:ea typeface="ＭＳ Ｐゴシック"/>
                <a:cs typeface="Arial" charset="0"/>
              </a:rPr>
              <a:t>336</a:t>
            </a:r>
            <a:r>
              <a:rPr lang="zh-CN" altLang="en-US" sz="2800" dirty="0">
                <a:solidFill>
                  <a:srgbClr val="FFFFFF"/>
                </a:solidFill>
                <a:latin typeface="ＭＳ Ｐゴシック"/>
                <a:ea typeface="ＭＳ Ｐゴシック"/>
                <a:cs typeface="Arial" charset="0"/>
              </a:rPr>
              <a:t>年，英国</a:t>
            </a:r>
            <a:r>
              <a:rPr lang="en-US" altLang="zh-CN" sz="2800" dirty="0" err="1">
                <a:solidFill>
                  <a:srgbClr val="FFFFFF"/>
                </a:solidFill>
                <a:latin typeface="ＭＳ Ｐゴシック"/>
                <a:ea typeface="ＭＳ Ｐゴシック"/>
                <a:cs typeface="Arial" charset="0"/>
              </a:rPr>
              <a:t>Morvidus</a:t>
            </a:r>
            <a:r>
              <a:rPr lang="zh-CN" altLang="en-US" sz="2800" dirty="0">
                <a:solidFill>
                  <a:srgbClr val="FFFFFF"/>
                </a:solidFill>
                <a:latin typeface="ＭＳ Ｐゴシック"/>
                <a:ea typeface="ＭＳ Ｐゴシック"/>
                <a:cs typeface="Arial" charset="0"/>
              </a:rPr>
              <a:t>国王被怪兽狼吞虎咽的吞下，就像大鱼吞吃一条小鱼一样一般。</a:t>
            </a:r>
            <a:endParaRPr lang="en-US" altLang="ja-JP" sz="2800" dirty="0">
              <a:solidFill>
                <a:srgbClr val="FFFFFF"/>
              </a:solidFill>
              <a:latin typeface="ＭＳ Ｐゴシック"/>
              <a:ea typeface="ＭＳ Ｐゴシック"/>
              <a:cs typeface="Arial" charset="0"/>
            </a:endParaRPr>
          </a:p>
          <a:p>
            <a:pPr marL="354013" indent="-354013">
              <a:lnSpc>
                <a:spcPct val="90000"/>
              </a:lnSpc>
              <a:spcBef>
                <a:spcPct val="20000"/>
              </a:spcBef>
              <a:buFontTx/>
              <a:buChar char="•"/>
            </a:pPr>
            <a:r>
              <a:rPr lang="en-US" altLang="zh-CN" sz="2800" dirty="0">
                <a:solidFill>
                  <a:srgbClr val="FFFFFF"/>
                </a:solidFill>
                <a:latin typeface="ＭＳ Ｐゴシック"/>
                <a:ea typeface="ＭＳ Ｐゴシック"/>
                <a:cs typeface="Arial" charset="0"/>
              </a:rPr>
              <a:t>1693</a:t>
            </a:r>
            <a:r>
              <a:rPr lang="zh-CN" altLang="en-US" sz="2800" dirty="0">
                <a:solidFill>
                  <a:srgbClr val="FFFFFF"/>
                </a:solidFill>
                <a:latin typeface="ＭＳ Ｐゴシック"/>
                <a:ea typeface="ＭＳ Ｐゴシック"/>
                <a:cs typeface="Arial" charset="0"/>
              </a:rPr>
              <a:t>年，一只怪兽在英国的</a:t>
            </a:r>
            <a:r>
              <a:rPr lang="en-US" altLang="zh-CN" sz="2800" dirty="0" err="1">
                <a:solidFill>
                  <a:srgbClr val="FFFFFF"/>
                </a:solidFill>
                <a:latin typeface="ＭＳ Ｐゴシック"/>
                <a:ea typeface="ＭＳ Ｐゴシック"/>
                <a:cs typeface="Arial" charset="0"/>
              </a:rPr>
              <a:t>Bedd-yr-Afanc</a:t>
            </a:r>
            <a:r>
              <a:rPr lang="zh-CN" altLang="en-US" sz="2800" dirty="0">
                <a:solidFill>
                  <a:srgbClr val="FFFFFF"/>
                </a:solidFill>
                <a:latin typeface="ＭＳ Ｐゴシック"/>
                <a:ea typeface="ＭＳ Ｐゴシック"/>
                <a:cs typeface="Arial" charset="0"/>
              </a:rPr>
              <a:t>被杀。</a:t>
            </a:r>
            <a:endParaRPr lang="en-US" sz="2800" dirty="0">
              <a:solidFill>
                <a:srgbClr val="FFFFFF"/>
              </a:solidFill>
              <a:latin typeface="ＭＳ Ｐゴシック"/>
              <a:ea typeface="ＭＳ Ｐゴシック"/>
              <a:cs typeface="Arial" charset="0"/>
            </a:endParaRPr>
          </a:p>
          <a:p>
            <a:pPr marL="354013" indent="-354013">
              <a:lnSpc>
                <a:spcPct val="90000"/>
              </a:lnSpc>
              <a:spcBef>
                <a:spcPct val="20000"/>
              </a:spcBef>
              <a:buFontTx/>
              <a:buChar char="•"/>
            </a:pPr>
            <a:r>
              <a:rPr lang="zh-CN" altLang="en-US" sz="2800" dirty="0">
                <a:solidFill>
                  <a:srgbClr val="FFFFFF"/>
                </a:solidFill>
                <a:latin typeface="ＭＳ Ｐゴシック"/>
                <a:ea typeface="ＭＳ Ｐゴシック"/>
                <a:cs typeface="Arial" charset="0"/>
              </a:rPr>
              <a:t>怪兽独独在英国就被</a:t>
            </a:r>
            <a:r>
              <a:rPr lang="en-US" altLang="zh-CN" sz="2800" dirty="0">
                <a:solidFill>
                  <a:srgbClr val="FFFFFF"/>
                </a:solidFill>
                <a:latin typeface="ＭＳ Ｐゴシック"/>
                <a:ea typeface="ＭＳ Ｐゴシック"/>
                <a:cs typeface="Arial" charset="0"/>
              </a:rPr>
              <a:t>200</a:t>
            </a:r>
            <a:r>
              <a:rPr lang="zh-CN" altLang="en-US" sz="2800" dirty="0">
                <a:solidFill>
                  <a:srgbClr val="FFFFFF"/>
                </a:solidFill>
                <a:latin typeface="ＭＳ Ｐゴシック"/>
                <a:ea typeface="ＭＳ Ｐゴシック"/>
                <a:cs typeface="Arial" charset="0"/>
              </a:rPr>
              <a:t>个地方报道过。</a:t>
            </a:r>
            <a:endParaRPr lang="en-US" sz="2800" dirty="0">
              <a:solidFill>
                <a:srgbClr val="FFFFFF"/>
              </a:solidFill>
              <a:latin typeface="ＭＳ Ｐゴシック"/>
              <a:ea typeface="ＭＳ Ｐゴシック"/>
              <a:cs typeface="Arial" charset="0"/>
            </a:endParaRPr>
          </a:p>
        </p:txBody>
      </p:sp>
    </p:spTree>
    <p:extLst>
      <p:ext uri="{BB962C8B-B14F-4D97-AF65-F5344CB8AC3E}">
        <p14:creationId xmlns:p14="http://schemas.microsoft.com/office/powerpoint/2010/main" val="1000097796"/>
      </p:ext>
    </p:extLst>
  </p:cSld>
  <p:clrMapOvr>
    <a:masterClrMapping/>
  </p:clrMapOvr>
  <p:transition spd="med">
    <p:randomBar dir="vert"/>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swede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943600" y="152400"/>
            <a:ext cx="3200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7491" name="Picture 3" descr="swede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2057400"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492" name="Rectangle 4"/>
          <p:cNvSpPr>
            <a:spLocks noGrp="1" noChangeArrowheads="1"/>
          </p:cNvSpPr>
          <p:nvPr>
            <p:ph type="title"/>
          </p:nvPr>
        </p:nvSpPr>
        <p:spPr>
          <a:xfrm>
            <a:off x="-6350" y="533400"/>
            <a:ext cx="9150350" cy="838200"/>
          </a:xfrm>
        </p:spPr>
        <p:txBody>
          <a:bodyPr/>
          <a:lstStyle/>
          <a:p>
            <a:pPr eaLnBrk="1" hangingPunct="1">
              <a:defRPr/>
            </a:pPr>
            <a:r>
              <a:rPr lang="zh-CN" altLang="en-US" sz="4000" b="1" dirty="0">
                <a:solidFill>
                  <a:schemeClr val="bg1"/>
                </a:solidFill>
                <a:latin typeface="Arial"/>
                <a:cs typeface="Arial"/>
              </a:rPr>
              <a:t>贝奥武夫和丹麦生物</a:t>
            </a:r>
            <a:endParaRPr lang="en-US" sz="4000" b="1" dirty="0">
              <a:solidFill>
                <a:schemeClr val="bg1"/>
              </a:solidFill>
              <a:latin typeface="Arial"/>
              <a:cs typeface="Arial"/>
            </a:endParaRPr>
          </a:p>
        </p:txBody>
      </p:sp>
      <p:sp>
        <p:nvSpPr>
          <p:cNvPr id="447493" name="Text Box 5"/>
          <p:cNvSpPr txBox="1">
            <a:spLocks noChangeArrowheads="1"/>
          </p:cNvSpPr>
          <p:nvPr/>
        </p:nvSpPr>
        <p:spPr bwMode="auto">
          <a:xfrm>
            <a:off x="5497513" y="4343400"/>
            <a:ext cx="1200150" cy="336550"/>
          </a:xfrm>
          <a:prstGeom prst="rect">
            <a:avLst/>
          </a:prstGeom>
          <a:noFill/>
          <a:ln>
            <a:noFill/>
          </a:ln>
          <a:effectLst>
            <a:outerShdw blurRad="63500" dist="35921" dir="2700000" algn="ctr" rotWithShape="0">
              <a:schemeClr val="tx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7150">
                <a:solidFill>
                  <a:srgbClr val="FF0000"/>
                </a:solidFill>
                <a:miter lim="800000"/>
                <a:headEnd/>
                <a:tailEnd/>
              </a14:hiddenLine>
            </a:ext>
          </a:extLst>
        </p:spPr>
        <p:txBody>
          <a:bodyPr wrap="none" anchor="ctr">
            <a:spAutoFit/>
          </a:bodyPr>
          <a:lstStyle/>
          <a:p>
            <a:pPr algn="ctr">
              <a:lnSpc>
                <a:spcPct val="100000"/>
              </a:lnSpc>
              <a:defRPr/>
            </a:pPr>
            <a:r>
              <a:rPr lang="en-US" sz="1600" b="0">
                <a:solidFill>
                  <a:srgbClr val="FFFFFF"/>
                </a:solidFill>
                <a:latin typeface="Helvetica" charset="0"/>
              </a:rPr>
              <a:t>DENMARK</a:t>
            </a:r>
          </a:p>
        </p:txBody>
      </p:sp>
      <p:sp>
        <p:nvSpPr>
          <p:cNvPr id="447494" name="Oval 6"/>
          <p:cNvSpPr>
            <a:spLocks noChangeArrowheads="1"/>
          </p:cNvSpPr>
          <p:nvPr/>
        </p:nvSpPr>
        <p:spPr bwMode="auto">
          <a:xfrm rot="-1362437">
            <a:off x="6630988" y="3789363"/>
            <a:ext cx="223837" cy="1143000"/>
          </a:xfrm>
          <a:prstGeom prst="ellipse">
            <a:avLst/>
          </a:prstGeom>
          <a:noFill/>
          <a:ln w="571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eaLnBrk="0" hangingPunct="0">
              <a:lnSpc>
                <a:spcPct val="100000"/>
              </a:lnSpc>
              <a:defRPr/>
            </a:pPr>
            <a:endParaRPr lang="en-US" sz="2400" b="0">
              <a:latin typeface="Arial" charset="0"/>
            </a:endParaRPr>
          </a:p>
        </p:txBody>
      </p:sp>
      <p:pic>
        <p:nvPicPr>
          <p:cNvPr id="4474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4800" y="1219200"/>
            <a:ext cx="3759200" cy="563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7150">
                <a:solidFill>
                  <a:srgbClr val="FF0000"/>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sp>
        <p:nvSpPr>
          <p:cNvPr id="447496" name="Rectangle 8"/>
          <p:cNvSpPr>
            <a:spLocks noGrp="1" noChangeArrowheads="1"/>
          </p:cNvSpPr>
          <p:nvPr>
            <p:ph type="body" idx="1"/>
          </p:nvPr>
        </p:nvSpPr>
        <p:spPr>
          <a:xfrm>
            <a:off x="228600" y="1844675"/>
            <a:ext cx="6248400" cy="5013325"/>
          </a:xfrm>
        </p:spPr>
        <p:txBody>
          <a:bodyPr/>
          <a:lstStyle/>
          <a:p>
            <a:pPr eaLnBrk="1" hangingPunct="1">
              <a:lnSpc>
                <a:spcPct val="90000"/>
              </a:lnSpc>
              <a:defRPr/>
            </a:pPr>
            <a:r>
              <a:rPr lang="zh-CN" altLang="en-US" sz="2600" b="1" dirty="0">
                <a:solidFill>
                  <a:schemeClr val="bg1"/>
                </a:solidFill>
                <a:latin typeface="Arial"/>
                <a:cs typeface="Arial"/>
              </a:rPr>
              <a:t>丹麦的诗歌赞美英雄贝奥武夫</a:t>
            </a:r>
            <a:r>
              <a:rPr lang="en-US" altLang="zh-CN" sz="2600" b="1" dirty="0">
                <a:solidFill>
                  <a:schemeClr val="bg1"/>
                </a:solidFill>
                <a:latin typeface="Arial"/>
                <a:cs typeface="Arial"/>
              </a:rPr>
              <a:t>(AD 495-583)</a:t>
            </a:r>
            <a:r>
              <a:rPr lang="zh-CN" altLang="en-US" sz="2600" b="1" dirty="0">
                <a:solidFill>
                  <a:schemeClr val="bg1"/>
                </a:solidFill>
                <a:latin typeface="Arial"/>
                <a:cs typeface="Arial"/>
              </a:rPr>
              <a:t>，而后做王</a:t>
            </a:r>
            <a:r>
              <a:rPr lang="en-US" altLang="zh-CN" sz="2600" b="1" dirty="0">
                <a:solidFill>
                  <a:schemeClr val="bg1"/>
                </a:solidFill>
                <a:latin typeface="Arial"/>
                <a:cs typeface="Arial"/>
              </a:rPr>
              <a:t>50</a:t>
            </a:r>
            <a:r>
              <a:rPr lang="zh-CN" altLang="en-US" sz="2600" b="1" dirty="0">
                <a:solidFill>
                  <a:schemeClr val="bg1"/>
                </a:solidFill>
                <a:latin typeface="Arial"/>
                <a:cs typeface="Arial"/>
              </a:rPr>
              <a:t>年。</a:t>
            </a:r>
            <a:endParaRPr lang="en-US" altLang="zh-CN" sz="2600" b="1" dirty="0">
              <a:solidFill>
                <a:schemeClr val="bg1"/>
              </a:solidFill>
              <a:latin typeface="Arial"/>
              <a:cs typeface="Arial"/>
            </a:endParaRPr>
          </a:p>
          <a:p>
            <a:pPr eaLnBrk="1" hangingPunct="1">
              <a:lnSpc>
                <a:spcPct val="90000"/>
              </a:lnSpc>
              <a:defRPr/>
            </a:pPr>
            <a:r>
              <a:rPr lang="zh-CN" altLang="en-US" sz="2600" b="1" dirty="0">
                <a:solidFill>
                  <a:schemeClr val="bg1"/>
                </a:solidFill>
                <a:latin typeface="Arial"/>
                <a:cs typeface="Arial"/>
              </a:rPr>
              <a:t>妖怪格兰戴</a:t>
            </a:r>
            <a:r>
              <a:rPr lang="en-US" sz="2600" b="1" dirty="0">
                <a:solidFill>
                  <a:schemeClr val="bg1"/>
                </a:solidFill>
                <a:latin typeface="Arial"/>
                <a:cs typeface="Arial"/>
              </a:rPr>
              <a:t>(</a:t>
            </a:r>
            <a:r>
              <a:rPr lang="zh-CN" altLang="ja-JP" sz="2600" b="1" dirty="0">
                <a:solidFill>
                  <a:schemeClr val="bg1"/>
                </a:solidFill>
                <a:latin typeface="Arial"/>
                <a:cs typeface="Arial"/>
              </a:rPr>
              <a:t>“</a:t>
            </a:r>
            <a:r>
              <a:rPr lang="zh-CN" altLang="en-US" sz="2600" b="1" dirty="0">
                <a:solidFill>
                  <a:schemeClr val="bg1"/>
                </a:solidFill>
                <a:latin typeface="Arial"/>
                <a:cs typeface="Arial"/>
              </a:rPr>
              <a:t>粉碎者</a:t>
            </a:r>
            <a:r>
              <a:rPr lang="en-US" sz="2600" b="1" dirty="0">
                <a:solidFill>
                  <a:schemeClr val="bg1"/>
                </a:solidFill>
                <a:latin typeface="Arial"/>
                <a:cs typeface="Arial"/>
              </a:rPr>
              <a:t>, </a:t>
            </a:r>
            <a:r>
              <a:rPr lang="zh-CN" altLang="en-US" sz="2600" b="1" dirty="0">
                <a:solidFill>
                  <a:schemeClr val="bg1"/>
                </a:solidFill>
                <a:latin typeface="Arial"/>
                <a:cs typeface="Arial"/>
              </a:rPr>
              <a:t>毁坏者</a:t>
            </a:r>
            <a:r>
              <a:rPr lang="zh-CN" altLang="ja-JP" sz="2600" b="1" dirty="0">
                <a:solidFill>
                  <a:schemeClr val="bg1"/>
                </a:solidFill>
                <a:latin typeface="Arial"/>
                <a:cs typeface="Arial"/>
              </a:rPr>
              <a:t>”</a:t>
            </a:r>
            <a:r>
              <a:rPr lang="en-US" sz="2600" b="1" dirty="0">
                <a:solidFill>
                  <a:schemeClr val="bg1"/>
                </a:solidFill>
                <a:latin typeface="Arial"/>
                <a:cs typeface="Arial"/>
              </a:rPr>
              <a:t>) </a:t>
            </a:r>
            <a:r>
              <a:rPr lang="zh-CN" altLang="en-US" sz="2600" b="1" dirty="0">
                <a:solidFill>
                  <a:schemeClr val="bg1"/>
                </a:solidFill>
                <a:latin typeface="Arial"/>
                <a:cs typeface="Arial"/>
              </a:rPr>
              <a:t>折磨丹麦人长达</a:t>
            </a:r>
            <a:r>
              <a:rPr lang="en-US" altLang="zh-CN" sz="2600" b="1" dirty="0">
                <a:solidFill>
                  <a:schemeClr val="bg1"/>
                </a:solidFill>
                <a:latin typeface="Arial"/>
                <a:cs typeface="Arial"/>
              </a:rPr>
              <a:t>12</a:t>
            </a:r>
            <a:r>
              <a:rPr lang="zh-CN" altLang="en-US" sz="2600" b="1" dirty="0">
                <a:solidFill>
                  <a:schemeClr val="bg1"/>
                </a:solidFill>
                <a:latin typeface="Arial"/>
                <a:cs typeface="Arial"/>
              </a:rPr>
              <a:t>年</a:t>
            </a:r>
            <a:r>
              <a:rPr lang="en-US" sz="2600" b="1" dirty="0">
                <a:solidFill>
                  <a:schemeClr val="bg1"/>
                </a:solidFill>
                <a:latin typeface="Arial"/>
                <a:cs typeface="Arial"/>
              </a:rPr>
              <a:t> (AD 503-515)</a:t>
            </a:r>
          </a:p>
          <a:p>
            <a:pPr eaLnBrk="1" hangingPunct="1">
              <a:lnSpc>
                <a:spcPct val="90000"/>
              </a:lnSpc>
              <a:defRPr/>
            </a:pPr>
            <a:r>
              <a:rPr lang="zh-CN" altLang="en-US" sz="2600" b="1" dirty="0">
                <a:solidFill>
                  <a:schemeClr val="bg1"/>
                </a:solidFill>
                <a:latin typeface="Arial"/>
                <a:cs typeface="Arial"/>
              </a:rPr>
              <a:t>这位英雄从丹麦到瑞典的海上通道中铲除怪兽。</a:t>
            </a:r>
            <a:endParaRPr lang="en-US" altLang="zh-CN" sz="2600" b="1" dirty="0">
              <a:solidFill>
                <a:schemeClr val="bg1"/>
              </a:solidFill>
              <a:latin typeface="Arial"/>
              <a:cs typeface="Arial"/>
            </a:endParaRPr>
          </a:p>
          <a:p>
            <a:pPr eaLnBrk="1" hangingPunct="1">
              <a:lnSpc>
                <a:spcPct val="90000"/>
              </a:lnSpc>
              <a:defRPr/>
            </a:pPr>
            <a:r>
              <a:rPr lang="zh-CN" altLang="en-US" sz="2600" b="1" dirty="0">
                <a:solidFill>
                  <a:schemeClr val="bg1"/>
                </a:solidFill>
                <a:latin typeface="Arial"/>
                <a:cs typeface="Arial"/>
              </a:rPr>
              <a:t>贝奥武夫扭断妖怪手臂，妖怪落荒而逃，因受重伤回到栖身的洞穴后死去。</a:t>
            </a:r>
            <a:endParaRPr lang="en-US" sz="2600" b="1" dirty="0">
              <a:solidFill>
                <a:schemeClr val="bg1"/>
              </a:solidFill>
              <a:latin typeface="Arial"/>
              <a:cs typeface="Arial"/>
            </a:endParaRPr>
          </a:p>
        </p:txBody>
      </p:sp>
    </p:spTree>
    <p:extLst>
      <p:ext uri="{BB962C8B-B14F-4D97-AF65-F5344CB8AC3E}">
        <p14:creationId xmlns:p14="http://schemas.microsoft.com/office/powerpoint/2010/main" val="7057802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7491"/>
                                        </p:tgtEl>
                                        <p:attrNameLst>
                                          <p:attrName>style.visibility</p:attrName>
                                        </p:attrNameLst>
                                      </p:cBhvr>
                                      <p:to>
                                        <p:strVal val="visible"/>
                                      </p:to>
                                    </p:set>
                                    <p:animEffect transition="in" filter="dissolve">
                                      <p:cBhvr>
                                        <p:cTn id="7" dur="500"/>
                                        <p:tgtEl>
                                          <p:spTgt spid="447491"/>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47496">
                                            <p:txEl>
                                              <p:pRg st="0" end="0"/>
                                            </p:txEl>
                                          </p:spTgt>
                                        </p:tgtEl>
                                        <p:attrNameLst>
                                          <p:attrName>style.visibility</p:attrName>
                                        </p:attrNameLst>
                                      </p:cBhvr>
                                      <p:to>
                                        <p:strVal val="visible"/>
                                      </p:to>
                                    </p:set>
                                    <p:animEffect transition="in" filter="plus(in)">
                                      <p:cBhvr>
                                        <p:cTn id="12" dur="2000"/>
                                        <p:tgtEl>
                                          <p:spTgt spid="44749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447496">
                                            <p:txEl>
                                              <p:pRg st="1" end="1"/>
                                            </p:txEl>
                                          </p:spTgt>
                                        </p:tgtEl>
                                        <p:attrNameLst>
                                          <p:attrName>style.visibility</p:attrName>
                                        </p:attrNameLst>
                                      </p:cBhvr>
                                      <p:to>
                                        <p:strVal val="visible"/>
                                      </p:to>
                                    </p:set>
                                    <p:animEffect transition="in" filter="plus(in)">
                                      <p:cBhvr>
                                        <p:cTn id="17" dur="2000"/>
                                        <p:tgtEl>
                                          <p:spTgt spid="44749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447490"/>
                                        </p:tgtEl>
                                        <p:attrNameLst>
                                          <p:attrName>style.visibility</p:attrName>
                                        </p:attrNameLst>
                                      </p:cBhvr>
                                      <p:to>
                                        <p:strVal val="visible"/>
                                      </p:to>
                                    </p:set>
                                    <p:anim calcmode="lin" valueType="num">
                                      <p:cBhvr additive="base">
                                        <p:cTn id="22" dur="500" fill="hold"/>
                                        <p:tgtEl>
                                          <p:spTgt spid="447490"/>
                                        </p:tgtEl>
                                        <p:attrNameLst>
                                          <p:attrName>ppt_x</p:attrName>
                                        </p:attrNameLst>
                                      </p:cBhvr>
                                      <p:tavLst>
                                        <p:tav tm="0">
                                          <p:val>
                                            <p:strVal val="#ppt_x"/>
                                          </p:val>
                                        </p:tav>
                                        <p:tav tm="100000">
                                          <p:val>
                                            <p:strVal val="#ppt_x"/>
                                          </p:val>
                                        </p:tav>
                                      </p:tavLst>
                                    </p:anim>
                                    <p:anim calcmode="lin" valueType="num">
                                      <p:cBhvr additive="base">
                                        <p:cTn id="23" dur="500" fill="hold"/>
                                        <p:tgtEl>
                                          <p:spTgt spid="447490"/>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447496">
                                            <p:txEl>
                                              <p:pRg st="2" end="2"/>
                                            </p:txEl>
                                          </p:spTgt>
                                        </p:tgtEl>
                                        <p:attrNameLst>
                                          <p:attrName>style.visibility</p:attrName>
                                        </p:attrNameLst>
                                      </p:cBhvr>
                                      <p:to>
                                        <p:strVal val="visible"/>
                                      </p:to>
                                    </p:set>
                                    <p:animEffect transition="in" filter="plus(in)">
                                      <p:cBhvr>
                                        <p:cTn id="28" dur="2000"/>
                                        <p:tgtEl>
                                          <p:spTgt spid="44749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grpId="0" nodeType="clickEffect">
                                  <p:stCondLst>
                                    <p:cond delay="0"/>
                                  </p:stCondLst>
                                  <p:childTnLst>
                                    <p:set>
                                      <p:cBhvr>
                                        <p:cTn id="32" dur="1" fill="hold">
                                          <p:stCondLst>
                                            <p:cond delay="0"/>
                                          </p:stCondLst>
                                        </p:cTn>
                                        <p:tgtEl>
                                          <p:spTgt spid="447496">
                                            <p:txEl>
                                              <p:pRg st="3" end="3"/>
                                            </p:txEl>
                                          </p:spTgt>
                                        </p:tgtEl>
                                        <p:attrNameLst>
                                          <p:attrName>style.visibility</p:attrName>
                                        </p:attrNameLst>
                                      </p:cBhvr>
                                      <p:to>
                                        <p:strVal val="visible"/>
                                      </p:to>
                                    </p:set>
                                    <p:animEffect transition="in" filter="plus(in)">
                                      <p:cBhvr>
                                        <p:cTn id="33" dur="2000"/>
                                        <p:tgtEl>
                                          <p:spTgt spid="447496">
                                            <p:txEl>
                                              <p:pRg st="3" end="3"/>
                                            </p:txEl>
                                          </p:spTgt>
                                        </p:tgtEl>
                                      </p:cBhvr>
                                    </p:animEffect>
                                  </p:childTnLst>
                                </p:cTn>
                              </p:par>
                            </p:childTnLst>
                          </p:cTn>
                        </p:par>
                        <p:par>
                          <p:cTn id="34" fill="hold" nodeType="afterGroup">
                            <p:stCondLst>
                              <p:cond delay="2000"/>
                            </p:stCondLst>
                            <p:childTnLst>
                              <p:par>
                                <p:cTn id="35" presetID="20" presetClass="entr" presetSubtype="0" fill="hold" grpId="0" nodeType="afterEffect">
                                  <p:stCondLst>
                                    <p:cond delay="0"/>
                                  </p:stCondLst>
                                  <p:childTnLst>
                                    <p:set>
                                      <p:cBhvr>
                                        <p:cTn id="36" dur="1" fill="hold">
                                          <p:stCondLst>
                                            <p:cond delay="0"/>
                                          </p:stCondLst>
                                        </p:cTn>
                                        <p:tgtEl>
                                          <p:spTgt spid="447494"/>
                                        </p:tgtEl>
                                        <p:attrNameLst>
                                          <p:attrName>style.visibility</p:attrName>
                                        </p:attrNameLst>
                                      </p:cBhvr>
                                      <p:to>
                                        <p:strVal val="visible"/>
                                      </p:to>
                                    </p:set>
                                    <p:animEffect transition="in" filter="wedge">
                                      <p:cBhvr>
                                        <p:cTn id="37" dur="2000"/>
                                        <p:tgtEl>
                                          <p:spTgt spid="44749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447495"/>
                                        </p:tgtEl>
                                        <p:attrNameLst>
                                          <p:attrName>style.visibility</p:attrName>
                                        </p:attrNameLst>
                                      </p:cBhvr>
                                      <p:to>
                                        <p:strVal val="visible"/>
                                      </p:to>
                                    </p:set>
                                    <p:animEffect transition="in" filter="dissolve">
                                      <p:cBhvr>
                                        <p:cTn id="42" dur="500"/>
                                        <p:tgtEl>
                                          <p:spTgt spid="447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4" grpId="0" animBg="1"/>
      <p:bldP spid="447496" grpId="0" build="p"/>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260350" y="228600"/>
            <a:ext cx="8197850" cy="1143000"/>
          </a:xfrm>
          <a:solidFill>
            <a:schemeClr val="accent2"/>
          </a:solidFill>
        </p:spPr>
        <p:txBody>
          <a:bodyPr/>
          <a:lstStyle/>
          <a:p>
            <a:pPr eaLnBrk="1" hangingPunct="1">
              <a:defRPr/>
            </a:pPr>
            <a:r>
              <a:rPr lang="zh-CN" altLang="en-US" sz="3200" b="1" dirty="0">
                <a:solidFill>
                  <a:schemeClr val="bg1"/>
                </a:solidFill>
                <a:latin typeface="Arial"/>
                <a:cs typeface="Arial"/>
              </a:rPr>
              <a:t>日本</a:t>
            </a:r>
            <a:r>
              <a:rPr lang="en-US" altLang="zh-CN" sz="3200" b="1" dirty="0">
                <a:solidFill>
                  <a:schemeClr val="bg1"/>
                </a:solidFill>
                <a:latin typeface="Arial"/>
                <a:cs typeface="Arial"/>
              </a:rPr>
              <a:t>1977</a:t>
            </a:r>
            <a:r>
              <a:rPr lang="zh-CN" altLang="en-US" sz="3200" b="1" dirty="0">
                <a:solidFill>
                  <a:schemeClr val="bg1"/>
                </a:solidFill>
                <a:latin typeface="Arial"/>
                <a:cs typeface="Arial"/>
              </a:rPr>
              <a:t>年海怪尸体事件</a:t>
            </a:r>
            <a:br>
              <a:rPr lang="en-US" sz="3200" b="1" dirty="0">
                <a:solidFill>
                  <a:schemeClr val="bg1"/>
                </a:solidFill>
                <a:latin typeface="Arial"/>
                <a:cs typeface="Arial"/>
              </a:rPr>
            </a:br>
            <a:r>
              <a:rPr lang="en-US" sz="2800" b="1" dirty="0">
                <a:solidFill>
                  <a:schemeClr val="bg1"/>
                </a:solidFill>
                <a:latin typeface="Arial"/>
                <a:cs typeface="Arial"/>
              </a:rPr>
              <a:t>(</a:t>
            </a:r>
            <a:r>
              <a:rPr lang="zh-CN" altLang="en-US" sz="2800" b="1" i="1" dirty="0">
                <a:solidFill>
                  <a:schemeClr val="bg1"/>
                </a:solidFill>
                <a:latin typeface="Arial"/>
                <a:cs typeface="Arial"/>
              </a:rPr>
              <a:t>时代杂志 </a:t>
            </a:r>
            <a:r>
              <a:rPr lang="en-US" sz="2800" b="1" dirty="0">
                <a:solidFill>
                  <a:schemeClr val="bg1"/>
                </a:solidFill>
                <a:latin typeface="Arial"/>
                <a:cs typeface="Arial"/>
              </a:rPr>
              <a:t> 1977</a:t>
            </a:r>
            <a:r>
              <a:rPr lang="zh-CN" altLang="en-US" sz="2800" b="1" dirty="0">
                <a:solidFill>
                  <a:schemeClr val="bg1"/>
                </a:solidFill>
                <a:latin typeface="Arial"/>
                <a:cs typeface="Arial"/>
              </a:rPr>
              <a:t>年</a:t>
            </a:r>
            <a:r>
              <a:rPr lang="en-US" altLang="zh-CN" sz="2800" b="1" dirty="0">
                <a:solidFill>
                  <a:schemeClr val="bg1"/>
                </a:solidFill>
                <a:latin typeface="Arial"/>
                <a:cs typeface="Arial"/>
              </a:rPr>
              <a:t>7</a:t>
            </a:r>
            <a:r>
              <a:rPr lang="zh-CN" altLang="en-US" sz="2800" b="1" dirty="0">
                <a:solidFill>
                  <a:schemeClr val="bg1"/>
                </a:solidFill>
                <a:latin typeface="Arial"/>
                <a:cs typeface="Arial"/>
              </a:rPr>
              <a:t>月</a:t>
            </a:r>
            <a:r>
              <a:rPr lang="en-US" altLang="zh-CN" sz="2800" b="1" dirty="0">
                <a:solidFill>
                  <a:schemeClr val="bg1"/>
                </a:solidFill>
                <a:latin typeface="Arial"/>
                <a:cs typeface="Arial"/>
              </a:rPr>
              <a:t>21</a:t>
            </a:r>
            <a:r>
              <a:rPr lang="zh-CN" altLang="en-US" sz="2800" b="1" dirty="0">
                <a:solidFill>
                  <a:schemeClr val="bg1"/>
                </a:solidFill>
                <a:latin typeface="Arial"/>
                <a:cs typeface="Arial"/>
              </a:rPr>
              <a:t>日</a:t>
            </a:r>
            <a:r>
              <a:rPr lang="en-US" sz="2800" b="1" dirty="0">
                <a:solidFill>
                  <a:schemeClr val="bg1"/>
                </a:solidFill>
                <a:latin typeface="Arial"/>
                <a:cs typeface="Arial"/>
              </a:rPr>
              <a:t>)</a:t>
            </a:r>
            <a:endParaRPr lang="en-US" sz="4000" b="1" dirty="0">
              <a:solidFill>
                <a:schemeClr val="bg1"/>
              </a:solidFill>
              <a:latin typeface="Arial"/>
              <a:cs typeface="Arial"/>
            </a:endParaRPr>
          </a:p>
        </p:txBody>
      </p:sp>
      <p:sp>
        <p:nvSpPr>
          <p:cNvPr id="449539" name="Rectangle 3"/>
          <p:cNvSpPr>
            <a:spLocks noGrp="1" noChangeArrowheads="1"/>
          </p:cNvSpPr>
          <p:nvPr>
            <p:ph type="body" idx="1"/>
          </p:nvPr>
        </p:nvSpPr>
        <p:spPr>
          <a:xfrm>
            <a:off x="228600" y="1600200"/>
            <a:ext cx="5867400" cy="5105400"/>
          </a:xfrm>
        </p:spPr>
        <p:txBody>
          <a:bodyPr/>
          <a:lstStyle/>
          <a:p>
            <a:pPr eaLnBrk="1" hangingPunct="1">
              <a:lnSpc>
                <a:spcPct val="90000"/>
              </a:lnSpc>
              <a:defRPr/>
            </a:pPr>
            <a:r>
              <a:rPr lang="en-US" altLang="zh-CN" sz="2600" b="1" dirty="0">
                <a:solidFill>
                  <a:schemeClr val="bg1"/>
                </a:solidFill>
                <a:latin typeface="Arial"/>
                <a:cs typeface="Arial"/>
              </a:rPr>
              <a:t>2</a:t>
            </a:r>
            <a:r>
              <a:rPr lang="zh-CN" altLang="en-US" sz="2600" b="1" dirty="0">
                <a:solidFill>
                  <a:schemeClr val="bg1"/>
                </a:solidFill>
                <a:latin typeface="Arial"/>
                <a:cs typeface="Arial"/>
              </a:rPr>
              <a:t>吨重，</a:t>
            </a:r>
            <a:r>
              <a:rPr lang="en-US" altLang="zh-CN" sz="2600" b="1" dirty="0">
                <a:solidFill>
                  <a:schemeClr val="bg1"/>
                </a:solidFill>
                <a:latin typeface="Arial"/>
                <a:cs typeface="Arial"/>
              </a:rPr>
              <a:t>10</a:t>
            </a:r>
            <a:r>
              <a:rPr lang="zh-CN" altLang="en-US" sz="2600" b="1" dirty="0">
                <a:solidFill>
                  <a:schemeClr val="bg1"/>
                </a:solidFill>
                <a:latin typeface="Arial"/>
                <a:cs typeface="Arial"/>
              </a:rPr>
              <a:t>米长</a:t>
            </a:r>
            <a:endParaRPr lang="en-US" altLang="zh-CN" sz="2600" b="1" dirty="0">
              <a:solidFill>
                <a:schemeClr val="bg1"/>
              </a:solidFill>
              <a:latin typeface="Arial"/>
              <a:cs typeface="Arial"/>
            </a:endParaRPr>
          </a:p>
          <a:p>
            <a:pPr eaLnBrk="1" hangingPunct="1">
              <a:lnSpc>
                <a:spcPct val="90000"/>
              </a:lnSpc>
              <a:defRPr/>
            </a:pPr>
            <a:r>
              <a:rPr lang="en-US" altLang="zh-CN" sz="2600" b="1" dirty="0">
                <a:solidFill>
                  <a:schemeClr val="bg1"/>
                </a:solidFill>
                <a:latin typeface="Arial"/>
                <a:cs typeface="Arial"/>
              </a:rPr>
              <a:t>33</a:t>
            </a:r>
            <a:r>
              <a:rPr lang="zh-CN" altLang="en-US" sz="2600" b="1" dirty="0">
                <a:solidFill>
                  <a:schemeClr val="bg1"/>
                </a:solidFill>
                <a:latin typeface="Arial"/>
                <a:cs typeface="Arial"/>
              </a:rPr>
              <a:t>0米水深之处捕捞，靠近基督教堂</a:t>
            </a:r>
            <a:endParaRPr lang="en-US" sz="2600" b="1" dirty="0">
              <a:solidFill>
                <a:schemeClr val="bg1"/>
              </a:solidFill>
              <a:latin typeface="Arial"/>
              <a:cs typeface="Arial"/>
            </a:endParaRPr>
          </a:p>
          <a:p>
            <a:pPr eaLnBrk="1" hangingPunct="1">
              <a:lnSpc>
                <a:spcPct val="90000"/>
              </a:lnSpc>
              <a:defRPr/>
            </a:pPr>
            <a:r>
              <a:rPr lang="zh-CN" altLang="en-US" sz="2600" b="1" dirty="0">
                <a:solidFill>
                  <a:schemeClr val="bg1"/>
                </a:solidFill>
                <a:latin typeface="Arial"/>
                <a:cs typeface="Arial"/>
              </a:rPr>
              <a:t>蛇颈龙</a:t>
            </a:r>
            <a:r>
              <a:rPr lang="en-US" sz="2600" b="1" dirty="0">
                <a:solidFill>
                  <a:schemeClr val="bg1"/>
                </a:solidFill>
                <a:latin typeface="Arial"/>
                <a:cs typeface="Arial"/>
              </a:rPr>
              <a:t>: </a:t>
            </a:r>
            <a:r>
              <a:rPr lang="zh-CN" altLang="en-US" sz="2600" b="1" dirty="0">
                <a:solidFill>
                  <a:schemeClr val="bg1"/>
                </a:solidFill>
                <a:latin typeface="Arial"/>
                <a:cs typeface="Arial"/>
              </a:rPr>
              <a:t>庞大，小头，长颈，以及四鳍的爬行动物</a:t>
            </a:r>
            <a:endParaRPr lang="en-US" sz="2600" b="1" dirty="0">
              <a:solidFill>
                <a:schemeClr val="bg1"/>
              </a:solidFill>
              <a:latin typeface="Arial"/>
              <a:cs typeface="Arial"/>
            </a:endParaRPr>
          </a:p>
          <a:p>
            <a:pPr eaLnBrk="1" hangingPunct="1">
              <a:lnSpc>
                <a:spcPct val="90000"/>
              </a:lnSpc>
              <a:defRPr/>
            </a:pPr>
            <a:r>
              <a:rPr lang="zh-CN" altLang="en-US" sz="2600" b="1" dirty="0">
                <a:solidFill>
                  <a:schemeClr val="bg1"/>
                </a:solidFill>
                <a:latin typeface="Arial"/>
                <a:cs typeface="Arial"/>
              </a:rPr>
              <a:t>被拍照，并由海洋生物学家矢野道彦先生（</a:t>
            </a:r>
            <a:r>
              <a:rPr lang="en-US" sz="2600" b="1" dirty="0">
                <a:solidFill>
                  <a:schemeClr val="bg1"/>
                </a:solidFill>
                <a:latin typeface="Arial"/>
                <a:cs typeface="Arial"/>
              </a:rPr>
              <a:t>Michihiko Yano</a:t>
            </a:r>
            <a:r>
              <a:rPr lang="zh-CN" altLang="en-US" sz="2600" b="1" dirty="0">
                <a:solidFill>
                  <a:schemeClr val="bg1"/>
                </a:solidFill>
                <a:latin typeface="Arial"/>
                <a:cs typeface="Arial"/>
              </a:rPr>
              <a:t>）画下海怪尸体骨骼草图。</a:t>
            </a:r>
            <a:endParaRPr lang="en-US" sz="2600" b="1" dirty="0">
              <a:solidFill>
                <a:schemeClr val="bg1"/>
              </a:solidFill>
              <a:latin typeface="Arial"/>
              <a:cs typeface="Arial"/>
            </a:endParaRPr>
          </a:p>
          <a:p>
            <a:pPr eaLnBrk="1" hangingPunct="1">
              <a:lnSpc>
                <a:spcPct val="90000"/>
              </a:lnSpc>
              <a:defRPr/>
            </a:pPr>
            <a:r>
              <a:rPr lang="zh-CN" altLang="en-US" sz="2600" b="1" dirty="0">
                <a:solidFill>
                  <a:schemeClr val="bg1"/>
                </a:solidFill>
                <a:latin typeface="Arial"/>
                <a:cs typeface="Arial"/>
              </a:rPr>
              <a:t>船长担心自己船舱里的鱼受到损失，命令船员们把它丢到海里去！</a:t>
            </a:r>
            <a:endParaRPr lang="en-US" altLang="zh-CN" sz="2600" b="1" dirty="0">
              <a:solidFill>
                <a:schemeClr val="bg1"/>
              </a:solidFill>
              <a:latin typeface="Arial"/>
              <a:cs typeface="Arial"/>
            </a:endParaRPr>
          </a:p>
          <a:p>
            <a:pPr eaLnBrk="1" hangingPunct="1">
              <a:lnSpc>
                <a:spcPct val="90000"/>
              </a:lnSpc>
              <a:defRPr/>
            </a:pPr>
            <a:r>
              <a:rPr lang="zh-CN" altLang="en-US" sz="2600" b="1" dirty="0">
                <a:solidFill>
                  <a:schemeClr val="bg1"/>
                </a:solidFill>
                <a:latin typeface="Arial"/>
                <a:cs typeface="Arial"/>
              </a:rPr>
              <a:t>不久</a:t>
            </a:r>
            <a:r>
              <a:rPr lang="en-US" sz="2600" b="1" dirty="0">
                <a:solidFill>
                  <a:schemeClr val="bg1"/>
                </a:solidFill>
                <a:latin typeface="Arial"/>
                <a:cs typeface="Arial"/>
              </a:rPr>
              <a:t>BBC </a:t>
            </a:r>
            <a:r>
              <a:rPr lang="zh-CN" altLang="en-US" sz="2600" b="1" dirty="0">
                <a:solidFill>
                  <a:schemeClr val="bg1"/>
                </a:solidFill>
                <a:latin typeface="Arial"/>
                <a:cs typeface="Arial"/>
              </a:rPr>
              <a:t>报道是一条鲨鱼</a:t>
            </a:r>
            <a:r>
              <a:rPr lang="en-US" altLang="zh-CN" sz="2600" b="1" dirty="0">
                <a:solidFill>
                  <a:schemeClr val="bg1"/>
                </a:solidFill>
                <a:latin typeface="Arial"/>
                <a:cs typeface="Arial"/>
              </a:rPr>
              <a:t>(</a:t>
            </a:r>
            <a:r>
              <a:rPr lang="en-US" sz="2600" b="1" dirty="0">
                <a:solidFill>
                  <a:schemeClr val="bg1"/>
                </a:solidFill>
                <a:latin typeface="Arial"/>
                <a:cs typeface="Arial"/>
              </a:rPr>
              <a:t>1977</a:t>
            </a:r>
            <a:r>
              <a:rPr lang="zh-CN" altLang="en-US" sz="2600" b="1" dirty="0">
                <a:solidFill>
                  <a:schemeClr val="bg1"/>
                </a:solidFill>
                <a:latin typeface="Arial"/>
                <a:cs typeface="Arial"/>
              </a:rPr>
              <a:t>年</a:t>
            </a:r>
            <a:r>
              <a:rPr lang="en-US" altLang="zh-CN" sz="2600" b="1" dirty="0">
                <a:solidFill>
                  <a:schemeClr val="bg1"/>
                </a:solidFill>
                <a:latin typeface="Arial"/>
                <a:cs typeface="Arial"/>
              </a:rPr>
              <a:t>7</a:t>
            </a:r>
            <a:r>
              <a:rPr lang="zh-CN" altLang="en-US" sz="2600" b="1" dirty="0">
                <a:solidFill>
                  <a:schemeClr val="bg1"/>
                </a:solidFill>
                <a:latin typeface="Arial"/>
                <a:cs typeface="Arial"/>
              </a:rPr>
              <a:t>月</a:t>
            </a:r>
            <a:r>
              <a:rPr lang="en-US" altLang="zh-CN" sz="2600" b="1" dirty="0">
                <a:solidFill>
                  <a:schemeClr val="bg1"/>
                </a:solidFill>
                <a:latin typeface="Arial"/>
                <a:cs typeface="Arial"/>
              </a:rPr>
              <a:t>30</a:t>
            </a:r>
            <a:r>
              <a:rPr lang="zh-CN" altLang="en-US" sz="2600" b="1" dirty="0">
                <a:solidFill>
                  <a:schemeClr val="bg1"/>
                </a:solidFill>
                <a:latin typeface="Arial"/>
                <a:cs typeface="Arial"/>
              </a:rPr>
              <a:t>日</a:t>
            </a:r>
            <a:r>
              <a:rPr lang="en-US" sz="2600" b="1" dirty="0">
                <a:solidFill>
                  <a:schemeClr val="bg1"/>
                </a:solidFill>
                <a:latin typeface="Arial"/>
                <a:cs typeface="Arial"/>
              </a:rPr>
              <a:t>)!</a:t>
            </a:r>
          </a:p>
        </p:txBody>
      </p:sp>
      <p:pic>
        <p:nvPicPr>
          <p:cNvPr id="449540" name="Picture 4" descr="JapaneseSeaDino"/>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19800" y="1752600"/>
            <a:ext cx="3124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1732" name="Picture 5" descr="JapaneseSeaDino"/>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76800" y="6858000"/>
            <a:ext cx="1766888"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9542" name="Text Box 6"/>
          <p:cNvSpPr txBox="1">
            <a:spLocks noChangeArrowheads="1"/>
          </p:cNvSpPr>
          <p:nvPr/>
        </p:nvSpPr>
        <p:spPr bwMode="auto">
          <a:xfrm>
            <a:off x="41275" y="6437313"/>
            <a:ext cx="9105900" cy="261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7150">
                <a:solidFill>
                  <a:srgbClr val="FF0000"/>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spAutoFit/>
          </a:bodyPr>
          <a:lstStyle/>
          <a:p>
            <a:pPr algn="ctr">
              <a:lnSpc>
                <a:spcPct val="100000"/>
              </a:lnSpc>
              <a:defRPr/>
            </a:pPr>
            <a:r>
              <a:rPr lang="en-US" sz="1100">
                <a:solidFill>
                  <a:srgbClr val="FFFFFF"/>
                </a:solidFill>
                <a:latin typeface="Arial"/>
                <a:cs typeface="Arial"/>
              </a:rPr>
              <a:t>Duane T. Gish, </a:t>
            </a:r>
            <a:r>
              <a:rPr lang="en-US" sz="1100" i="1">
                <a:solidFill>
                  <a:srgbClr val="FFFFFF"/>
                </a:solidFill>
                <a:latin typeface="Arial"/>
                <a:cs typeface="Arial"/>
              </a:rPr>
              <a:t>Dinosaurs by Design</a:t>
            </a:r>
            <a:r>
              <a:rPr lang="en-US" sz="1100">
                <a:solidFill>
                  <a:srgbClr val="FFFFFF"/>
                </a:solidFill>
                <a:latin typeface="Arial"/>
                <a:cs typeface="Arial"/>
              </a:rPr>
              <a:t> (4730 Barnes Road, Colorado Springs, CO: Master Books and Creation-Life Publishers, 1992), 86</a:t>
            </a:r>
          </a:p>
        </p:txBody>
      </p:sp>
      <p:sp>
        <p:nvSpPr>
          <p:cNvPr id="201734" name="Text Box 7"/>
          <p:cNvSpPr txBox="1">
            <a:spLocks noChangeArrowheads="1"/>
          </p:cNvSpPr>
          <p:nvPr/>
        </p:nvSpPr>
        <p:spPr bwMode="auto">
          <a:xfrm>
            <a:off x="1676400" y="7543800"/>
            <a:ext cx="2878138" cy="400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nSpc>
                <a:spcPct val="100000"/>
              </a:lnSpc>
            </a:pPr>
            <a:r>
              <a:rPr lang="en-US">
                <a:latin typeface="Arial" charset="0"/>
                <a:cs typeface="Arial" charset="0"/>
              </a:rPr>
              <a:t>Enlarge and read this!</a:t>
            </a:r>
          </a:p>
        </p:txBody>
      </p:sp>
    </p:spTree>
    <p:extLst>
      <p:ext uri="{BB962C8B-B14F-4D97-AF65-F5344CB8AC3E}">
        <p14:creationId xmlns:p14="http://schemas.microsoft.com/office/powerpoint/2010/main" val="32004111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49540"/>
                                        </p:tgtEl>
                                        <p:attrNameLst>
                                          <p:attrName>style.visibility</p:attrName>
                                        </p:attrNameLst>
                                      </p:cBhvr>
                                      <p:to>
                                        <p:strVal val="visible"/>
                                      </p:to>
                                    </p:set>
                                    <p:anim calcmode="lin" valueType="num">
                                      <p:cBhvr>
                                        <p:cTn id="7" dur="1000" fill="hold"/>
                                        <p:tgtEl>
                                          <p:spTgt spid="449540"/>
                                        </p:tgtEl>
                                        <p:attrNameLst>
                                          <p:attrName>ppt_w</p:attrName>
                                        </p:attrNameLst>
                                      </p:cBhvr>
                                      <p:tavLst>
                                        <p:tav tm="0">
                                          <p:val>
                                            <p:fltVal val="0"/>
                                          </p:val>
                                        </p:tav>
                                        <p:tav tm="100000">
                                          <p:val>
                                            <p:strVal val="#ppt_w"/>
                                          </p:val>
                                        </p:tav>
                                      </p:tavLst>
                                    </p:anim>
                                    <p:anim calcmode="lin" valueType="num">
                                      <p:cBhvr>
                                        <p:cTn id="8" dur="1000" fill="hold"/>
                                        <p:tgtEl>
                                          <p:spTgt spid="449540"/>
                                        </p:tgtEl>
                                        <p:attrNameLst>
                                          <p:attrName>ppt_h</p:attrName>
                                        </p:attrNameLst>
                                      </p:cBhvr>
                                      <p:tavLst>
                                        <p:tav tm="0">
                                          <p:val>
                                            <p:fltVal val="0"/>
                                          </p:val>
                                        </p:tav>
                                        <p:tav tm="100000">
                                          <p:val>
                                            <p:strVal val="#ppt_h"/>
                                          </p:val>
                                        </p:tav>
                                      </p:tavLst>
                                    </p:anim>
                                    <p:anim calcmode="lin" valueType="num">
                                      <p:cBhvr>
                                        <p:cTn id="9" dur="1000" fill="hold"/>
                                        <p:tgtEl>
                                          <p:spTgt spid="4495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9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49539">
                                            <p:txEl>
                                              <p:pRg st="0" end="0"/>
                                            </p:txEl>
                                          </p:spTgt>
                                        </p:tgtEl>
                                        <p:attrNameLst>
                                          <p:attrName>style.visibility</p:attrName>
                                        </p:attrNameLst>
                                      </p:cBhvr>
                                      <p:to>
                                        <p:strVal val="visible"/>
                                      </p:to>
                                    </p:set>
                                    <p:animEffect transition="in" filter="wipe(up)">
                                      <p:cBhvr>
                                        <p:cTn id="15" dur="500"/>
                                        <p:tgtEl>
                                          <p:spTgt spid="44953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49539">
                                            <p:txEl>
                                              <p:pRg st="1" end="1"/>
                                            </p:txEl>
                                          </p:spTgt>
                                        </p:tgtEl>
                                        <p:attrNameLst>
                                          <p:attrName>style.visibility</p:attrName>
                                        </p:attrNameLst>
                                      </p:cBhvr>
                                      <p:to>
                                        <p:strVal val="visible"/>
                                      </p:to>
                                    </p:set>
                                    <p:animEffect transition="in" filter="wipe(up)">
                                      <p:cBhvr>
                                        <p:cTn id="20" dur="500"/>
                                        <p:tgtEl>
                                          <p:spTgt spid="44953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49539">
                                            <p:txEl>
                                              <p:pRg st="2" end="2"/>
                                            </p:txEl>
                                          </p:spTgt>
                                        </p:tgtEl>
                                        <p:attrNameLst>
                                          <p:attrName>style.visibility</p:attrName>
                                        </p:attrNameLst>
                                      </p:cBhvr>
                                      <p:to>
                                        <p:strVal val="visible"/>
                                      </p:to>
                                    </p:set>
                                    <p:animEffect transition="in" filter="wipe(up)">
                                      <p:cBhvr>
                                        <p:cTn id="25" dur="500"/>
                                        <p:tgtEl>
                                          <p:spTgt spid="44953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49539">
                                            <p:txEl>
                                              <p:pRg st="3" end="3"/>
                                            </p:txEl>
                                          </p:spTgt>
                                        </p:tgtEl>
                                        <p:attrNameLst>
                                          <p:attrName>style.visibility</p:attrName>
                                        </p:attrNameLst>
                                      </p:cBhvr>
                                      <p:to>
                                        <p:strVal val="visible"/>
                                      </p:to>
                                    </p:set>
                                    <p:animEffect transition="in" filter="wipe(up)">
                                      <p:cBhvr>
                                        <p:cTn id="30" dur="500"/>
                                        <p:tgtEl>
                                          <p:spTgt spid="44953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49539">
                                            <p:txEl>
                                              <p:pRg st="4" end="4"/>
                                            </p:txEl>
                                          </p:spTgt>
                                        </p:tgtEl>
                                        <p:attrNameLst>
                                          <p:attrName>style.visibility</p:attrName>
                                        </p:attrNameLst>
                                      </p:cBhvr>
                                      <p:to>
                                        <p:strVal val="visible"/>
                                      </p:to>
                                    </p:set>
                                    <p:animEffect transition="in" filter="wipe(up)">
                                      <p:cBhvr>
                                        <p:cTn id="35" dur="500"/>
                                        <p:tgtEl>
                                          <p:spTgt spid="44953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49539">
                                            <p:txEl>
                                              <p:pRg st="5" end="5"/>
                                            </p:txEl>
                                          </p:spTgt>
                                        </p:tgtEl>
                                        <p:attrNameLst>
                                          <p:attrName>style.visibility</p:attrName>
                                        </p:attrNameLst>
                                      </p:cBhvr>
                                      <p:to>
                                        <p:strVal val="visible"/>
                                      </p:to>
                                    </p:set>
                                    <p:animEffect transition="in" filter="wipe(up)">
                                      <p:cBhvr>
                                        <p:cTn id="40" dur="500"/>
                                        <p:tgtEl>
                                          <p:spTgt spid="4495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39" grpId="0" build="p"/>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a:xfrm>
            <a:off x="685800" y="152400"/>
            <a:ext cx="7772400" cy="762000"/>
          </a:xfrm>
        </p:spPr>
        <p:txBody>
          <a:bodyPr/>
          <a:lstStyle/>
          <a:p>
            <a:pPr eaLnBrk="1" hangingPunct="1">
              <a:defRPr/>
            </a:pPr>
            <a:r>
              <a:rPr lang="en-US" sz="4000" dirty="0">
                <a:solidFill>
                  <a:schemeClr val="bg1"/>
                </a:solidFill>
                <a:latin typeface="Arial"/>
                <a:cs typeface="Arial"/>
              </a:rPr>
              <a:t>这是鲨鱼吗?!</a:t>
            </a:r>
            <a:r>
              <a:rPr lang="zh-CN" altLang="en-US" sz="4000" dirty="0">
                <a:solidFill>
                  <a:schemeClr val="bg1"/>
                </a:solidFill>
                <a:latin typeface="Arial"/>
                <a:cs typeface="Arial"/>
              </a:rPr>
              <a:t>   海怪尸体骨骼草图</a:t>
            </a:r>
            <a:endParaRPr lang="en-US" sz="4000" dirty="0">
              <a:solidFill>
                <a:schemeClr val="bg1"/>
              </a:solidFill>
              <a:latin typeface="Arial"/>
              <a:cs typeface="Arial"/>
            </a:endParaRPr>
          </a:p>
        </p:txBody>
      </p:sp>
      <p:sp>
        <p:nvSpPr>
          <p:cNvPr id="451587" name="Rectangle 3"/>
          <p:cNvSpPr>
            <a:spLocks noGrp="1" noChangeArrowheads="1"/>
          </p:cNvSpPr>
          <p:nvPr>
            <p:ph type="body" idx="1"/>
          </p:nvPr>
        </p:nvSpPr>
        <p:spPr>
          <a:xfrm>
            <a:off x="3851275" y="6453188"/>
            <a:ext cx="4835525" cy="381000"/>
          </a:xfrm>
        </p:spPr>
        <p:txBody>
          <a:bodyPr/>
          <a:lstStyle/>
          <a:p>
            <a:pPr algn="r" eaLnBrk="1" hangingPunct="1">
              <a:lnSpc>
                <a:spcPct val="90000"/>
              </a:lnSpc>
              <a:buFontTx/>
              <a:buNone/>
              <a:defRPr/>
            </a:pPr>
            <a:r>
              <a:rPr lang="en-US" sz="2000" b="1" dirty="0">
                <a:solidFill>
                  <a:schemeClr val="bg1"/>
                </a:solidFill>
                <a:latin typeface="Arial"/>
                <a:cs typeface="Arial"/>
              </a:rPr>
              <a:t>Bill Cooper, </a:t>
            </a:r>
            <a:r>
              <a:rPr lang="en-US" sz="2000" b="1" i="1" dirty="0">
                <a:solidFill>
                  <a:schemeClr val="bg1"/>
                </a:solidFill>
                <a:latin typeface="Arial"/>
                <a:cs typeface="Arial"/>
              </a:rPr>
              <a:t>After the Flood</a:t>
            </a:r>
            <a:r>
              <a:rPr lang="en-US" sz="2000" b="1" dirty="0">
                <a:solidFill>
                  <a:schemeClr val="bg1"/>
                </a:solidFill>
                <a:latin typeface="Arial"/>
                <a:cs typeface="Arial"/>
              </a:rPr>
              <a:t>, 140</a:t>
            </a:r>
          </a:p>
        </p:txBody>
      </p:sp>
      <p:pic>
        <p:nvPicPr>
          <p:cNvPr id="203779" name="Picture 4" descr="JapanDinoSketch"/>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0800000">
            <a:off x="381000" y="914400"/>
            <a:ext cx="8305800" cy="545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16520666"/>
      </p:ext>
    </p:extLst>
  </p:cSld>
  <p:clrMapOvr>
    <a:masterClrMapping/>
  </p:clrMapOvr>
  <p:transition spd="med">
    <p:randomBar dir="vert"/>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7" name="Picture 2" descr="opti illusion vanity"/>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1063625"/>
            <a:ext cx="9144000" cy="911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Text Box 3"/>
          <p:cNvSpPr txBox="1">
            <a:spLocks noChangeArrowheads="1"/>
          </p:cNvSpPr>
          <p:nvPr/>
        </p:nvSpPr>
        <p:spPr bwMode="auto">
          <a:xfrm>
            <a:off x="914400" y="2162175"/>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a:solidFill>
                  <a:srgbClr val="FFFFFF"/>
                </a:solidFill>
                <a:latin typeface="Arial" charset="0"/>
                <a:cs typeface="Times New Roman" charset="0"/>
              </a:rPr>
              <a:t>撒旦</a:t>
            </a:r>
            <a:r>
              <a:rPr lang="en-US" altLang="zh-CN" sz="4000">
                <a:solidFill>
                  <a:srgbClr val="FFFFFF"/>
                </a:solidFill>
                <a:latin typeface="Arial" charset="0"/>
                <a:cs typeface="Times New Roman" charset="0"/>
              </a:rPr>
              <a:t>:</a:t>
            </a:r>
          </a:p>
        </p:txBody>
      </p:sp>
      <p:sp>
        <p:nvSpPr>
          <p:cNvPr id="92164" name="Text Box 4"/>
          <p:cNvSpPr txBox="1">
            <a:spLocks noChangeArrowheads="1"/>
          </p:cNvSpPr>
          <p:nvPr/>
        </p:nvSpPr>
        <p:spPr bwMode="auto">
          <a:xfrm>
            <a:off x="3708400" y="2162175"/>
            <a:ext cx="4749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Arial" charset="0"/>
                <a:cs typeface="Times New Roman" charset="0"/>
              </a:rPr>
              <a:t>应得的</a:t>
            </a:r>
            <a:endParaRPr lang="en-US" sz="4000">
              <a:solidFill>
                <a:srgbClr val="FFFFFF"/>
              </a:solidFill>
              <a:latin typeface="Arial" charset="0"/>
              <a:cs typeface="Times New Roman" charset="0"/>
            </a:endParaRPr>
          </a:p>
        </p:txBody>
      </p:sp>
      <p:sp>
        <p:nvSpPr>
          <p:cNvPr id="92165" name="Text Box 5"/>
          <p:cNvSpPr txBox="1">
            <a:spLocks noChangeArrowheads="1"/>
          </p:cNvSpPr>
          <p:nvPr/>
        </p:nvSpPr>
        <p:spPr bwMode="auto">
          <a:xfrm>
            <a:off x="914400" y="3289300"/>
            <a:ext cx="358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en-US" altLang="zh-CN" sz="4000" dirty="0">
                <a:solidFill>
                  <a:srgbClr val="FFFFFF"/>
                </a:solidFill>
                <a:latin typeface="Arial" charset="0"/>
                <a:cs typeface="Times New Roman" charset="0"/>
              </a:rPr>
              <a:t>3 </a:t>
            </a:r>
            <a:r>
              <a:rPr lang="zh-CN" altLang="en-US" sz="4000" dirty="0">
                <a:solidFill>
                  <a:srgbClr val="FFFFFF"/>
                </a:solidFill>
                <a:latin typeface="Arial" charset="0"/>
                <a:cs typeface="Times New Roman" charset="0"/>
              </a:rPr>
              <a:t>位朋友</a:t>
            </a:r>
            <a:r>
              <a:rPr lang="en-US" altLang="zh-CN" sz="4000" dirty="0">
                <a:solidFill>
                  <a:srgbClr val="FFFFFF"/>
                </a:solidFill>
                <a:latin typeface="Arial" charset="0"/>
                <a:cs typeface="Times New Roman" charset="0"/>
              </a:rPr>
              <a:t>: </a:t>
            </a:r>
          </a:p>
        </p:txBody>
      </p:sp>
      <p:sp>
        <p:nvSpPr>
          <p:cNvPr id="92166" name="Text Box 6"/>
          <p:cNvSpPr txBox="1">
            <a:spLocks noChangeArrowheads="1"/>
          </p:cNvSpPr>
          <p:nvPr/>
        </p:nvSpPr>
        <p:spPr bwMode="auto">
          <a:xfrm>
            <a:off x="914400" y="4418013"/>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dirty="0">
                <a:solidFill>
                  <a:srgbClr val="FFFFFF"/>
                </a:solidFill>
                <a:latin typeface="Arial" charset="0"/>
                <a:cs typeface="Times New Roman" charset="0"/>
              </a:rPr>
              <a:t>以利户</a:t>
            </a:r>
            <a:r>
              <a:rPr lang="en-US" altLang="zh-CN" sz="4000" dirty="0">
                <a:solidFill>
                  <a:srgbClr val="FFFFFF"/>
                </a:solidFill>
                <a:latin typeface="Arial" charset="0"/>
                <a:cs typeface="Times New Roman" charset="0"/>
              </a:rPr>
              <a:t>:</a:t>
            </a:r>
          </a:p>
        </p:txBody>
      </p:sp>
      <p:sp>
        <p:nvSpPr>
          <p:cNvPr id="92167" name="Text Box 7"/>
          <p:cNvSpPr txBox="1">
            <a:spLocks noChangeArrowheads="1"/>
          </p:cNvSpPr>
          <p:nvPr/>
        </p:nvSpPr>
        <p:spPr bwMode="auto">
          <a:xfrm>
            <a:off x="2411413" y="5546725"/>
            <a:ext cx="6046787"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dirty="0">
                <a:solidFill>
                  <a:srgbClr val="FFFFFF"/>
                </a:solidFill>
                <a:latin typeface="Arial" charset="0"/>
                <a:cs typeface="Times New Roman" charset="0"/>
              </a:rPr>
              <a:t>不可测度</a:t>
            </a:r>
            <a:r>
              <a:rPr lang="en-US" altLang="zh-CN" sz="4000" dirty="0">
                <a:solidFill>
                  <a:srgbClr val="FFFFFF"/>
                </a:solidFill>
                <a:latin typeface="Arial" charset="0"/>
                <a:cs typeface="Times New Roman" charset="0"/>
              </a:rPr>
              <a:t>/</a:t>
            </a:r>
            <a:r>
              <a:rPr lang="zh-CN" altLang="en-US" sz="4000" dirty="0">
                <a:solidFill>
                  <a:srgbClr val="FFFFFF"/>
                </a:solidFill>
                <a:latin typeface="Arial" charset="0"/>
                <a:cs typeface="Times New Roman" charset="0"/>
              </a:rPr>
              <a:t>不可知</a:t>
            </a:r>
            <a:endParaRPr lang="en-US" sz="4000" dirty="0">
              <a:solidFill>
                <a:srgbClr val="FFFFFF"/>
              </a:solidFill>
              <a:latin typeface="Arial" charset="0"/>
              <a:cs typeface="Times New Roman" charset="0"/>
            </a:endParaRPr>
          </a:p>
        </p:txBody>
      </p:sp>
      <p:sp>
        <p:nvSpPr>
          <p:cNvPr id="92168" name="Text Box 8"/>
          <p:cNvSpPr txBox="1">
            <a:spLocks noChangeArrowheads="1"/>
          </p:cNvSpPr>
          <p:nvPr/>
        </p:nvSpPr>
        <p:spPr bwMode="auto">
          <a:xfrm>
            <a:off x="914400" y="5546725"/>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a:solidFill>
                  <a:srgbClr val="FFFFFF"/>
                </a:solidFill>
                <a:latin typeface="Arial" charset="0"/>
                <a:cs typeface="Times New Roman" charset="0"/>
              </a:rPr>
              <a:t>神</a:t>
            </a:r>
            <a:r>
              <a:rPr lang="en-US" altLang="zh-CN" sz="4000">
                <a:solidFill>
                  <a:srgbClr val="FFFFFF"/>
                </a:solidFill>
                <a:latin typeface="Arial" charset="0"/>
                <a:cs typeface="Times New Roman" charset="0"/>
              </a:rPr>
              <a:t>:</a:t>
            </a:r>
          </a:p>
        </p:txBody>
      </p:sp>
      <p:sp>
        <p:nvSpPr>
          <p:cNvPr id="92170" name="Text Box 10"/>
          <p:cNvSpPr txBox="1">
            <a:spLocks noChangeArrowheads="1"/>
          </p:cNvSpPr>
          <p:nvPr/>
        </p:nvSpPr>
        <p:spPr bwMode="auto">
          <a:xfrm>
            <a:off x="3635375" y="3289300"/>
            <a:ext cx="4822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Arial" charset="0"/>
                <a:cs typeface="Times New Roman" charset="0"/>
              </a:rPr>
              <a:t>惩罚</a:t>
            </a:r>
            <a:endParaRPr lang="en-US" sz="4000">
              <a:solidFill>
                <a:srgbClr val="FFFFFF"/>
              </a:solidFill>
              <a:latin typeface="Arial" charset="0"/>
              <a:cs typeface="Times New Roman" charset="0"/>
            </a:endParaRPr>
          </a:p>
        </p:txBody>
      </p:sp>
      <p:sp>
        <p:nvSpPr>
          <p:cNvPr id="92171" name="Text Box 11"/>
          <p:cNvSpPr txBox="1">
            <a:spLocks noChangeArrowheads="1"/>
          </p:cNvSpPr>
          <p:nvPr/>
        </p:nvSpPr>
        <p:spPr bwMode="auto">
          <a:xfrm>
            <a:off x="3492500" y="4418013"/>
            <a:ext cx="4965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Arial" charset="0"/>
                <a:cs typeface="Times New Roman" charset="0"/>
              </a:rPr>
              <a:t>管教</a:t>
            </a:r>
            <a:endParaRPr lang="en-US" sz="4000">
              <a:solidFill>
                <a:srgbClr val="FFFFFF"/>
              </a:solidFill>
              <a:latin typeface="Arial" charset="0"/>
              <a:cs typeface="Times New Roman" charset="0"/>
            </a:endParaRPr>
          </a:p>
        </p:txBody>
      </p:sp>
      <p:sp>
        <p:nvSpPr>
          <p:cNvPr id="92172" name="Rectangle 12"/>
          <p:cNvSpPr>
            <a:spLocks noGrp="1" noChangeArrowheads="1"/>
          </p:cNvSpPr>
          <p:nvPr>
            <p:ph type="title" idx="4294967295"/>
          </p:nvPr>
        </p:nvSpPr>
        <p:spPr>
          <a:xfrm>
            <a:off x="685800" y="6096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pPr>
            <a:r>
              <a:rPr kumimoji="0" lang="en-US" sz="4000" b="1">
                <a:solidFill>
                  <a:schemeClr val="bg1"/>
                </a:solidFill>
                <a:latin typeface="Arial" charset="0"/>
                <a:ea typeface="ＭＳ Ｐゴシック" charset="0"/>
                <a:cs typeface="Times New Roman" charset="0"/>
              </a:rPr>
              <a:t>为什么无辜人受苦</a:t>
            </a:r>
            <a:r>
              <a:rPr kumimoji="0" lang="en-US" altLang="zh-CN" sz="4000" b="1">
                <a:solidFill>
                  <a:schemeClr val="bg1"/>
                </a:solidFill>
                <a:latin typeface="Arial" charset="0"/>
                <a:ea typeface="ＭＳ Ｐゴシック" charset="0"/>
                <a:cs typeface="Times New Roman" charset="0"/>
              </a:rPr>
              <a:t>?</a:t>
            </a:r>
          </a:p>
        </p:txBody>
      </p:sp>
    </p:spTree>
    <p:extLst>
      <p:ext uri="{BB962C8B-B14F-4D97-AF65-F5344CB8AC3E}">
        <p14:creationId xmlns:p14="http://schemas.microsoft.com/office/powerpoint/2010/main" val="5351429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65"/>
                                        </p:tgtEl>
                                        <p:attrNameLst>
                                          <p:attrName>style.visibility</p:attrName>
                                        </p:attrNameLst>
                                      </p:cBhvr>
                                      <p:to>
                                        <p:strVal val="visible"/>
                                      </p:to>
                                    </p:set>
                                    <p:animEffect transition="in" filter="dissolve">
                                      <p:cBhvr>
                                        <p:cTn id="17" dur="500"/>
                                        <p:tgtEl>
                                          <p:spTgt spid="921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170"/>
                                        </p:tgtEl>
                                        <p:attrNameLst>
                                          <p:attrName>style.visibility</p:attrName>
                                        </p:attrNameLst>
                                      </p:cBhvr>
                                      <p:to>
                                        <p:strVal val="visible"/>
                                      </p:to>
                                    </p:set>
                                    <p:animEffect transition="in" filter="dissolve">
                                      <p:cBhvr>
                                        <p:cTn id="22" dur="500"/>
                                        <p:tgtEl>
                                          <p:spTgt spid="921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166"/>
                                        </p:tgtEl>
                                        <p:attrNameLst>
                                          <p:attrName>style.visibility</p:attrName>
                                        </p:attrNameLst>
                                      </p:cBhvr>
                                      <p:to>
                                        <p:strVal val="visible"/>
                                      </p:to>
                                    </p:set>
                                    <p:animEffect transition="in" filter="dissolve">
                                      <p:cBhvr>
                                        <p:cTn id="27" dur="500"/>
                                        <p:tgtEl>
                                          <p:spTgt spid="921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171"/>
                                        </p:tgtEl>
                                        <p:attrNameLst>
                                          <p:attrName>style.visibility</p:attrName>
                                        </p:attrNameLst>
                                      </p:cBhvr>
                                      <p:to>
                                        <p:strVal val="visible"/>
                                      </p:to>
                                    </p:set>
                                    <p:animEffect transition="in" filter="dissolve">
                                      <p:cBhvr>
                                        <p:cTn id="32" dur="500"/>
                                        <p:tgtEl>
                                          <p:spTgt spid="9217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2168"/>
                                        </p:tgtEl>
                                        <p:attrNameLst>
                                          <p:attrName>style.visibility</p:attrName>
                                        </p:attrNameLst>
                                      </p:cBhvr>
                                      <p:to>
                                        <p:strVal val="visible"/>
                                      </p:to>
                                    </p:set>
                                    <p:animEffect transition="in" filter="dissolve">
                                      <p:cBhvr>
                                        <p:cTn id="37" dur="500"/>
                                        <p:tgtEl>
                                          <p:spTgt spid="9216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2167"/>
                                        </p:tgtEl>
                                        <p:attrNameLst>
                                          <p:attrName>style.visibility</p:attrName>
                                        </p:attrNameLst>
                                      </p:cBhvr>
                                      <p:to>
                                        <p:strVal val="visible"/>
                                      </p:to>
                                    </p:set>
                                    <p:animEffect transition="in" filter="dissolve">
                                      <p:cBhvr>
                                        <p:cTn id="42" dur="500"/>
                                        <p:tgtEl>
                                          <p:spTgt spid="92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P spid="92164" grpId="0" autoUpdateAnimBg="0"/>
      <p:bldP spid="92165" grpId="0" autoUpdateAnimBg="0"/>
      <p:bldP spid="92166" grpId="0" autoUpdateAnimBg="0"/>
      <p:bldP spid="92167" grpId="0" autoUpdateAnimBg="0"/>
      <p:bldP spid="92168" grpId="0" autoUpdateAnimBg="0"/>
      <p:bldP spid="92170" grpId="0" autoUpdateAnimBg="0"/>
      <p:bldP spid="92171" grpId="0"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对于义人</a:t>
            </a:r>
            <a:r>
              <a:rPr lang="zh-CN" altLang="en-US" sz="5400" b="1" dirty="0">
                <a:solidFill>
                  <a:srgbClr val="FFFF00"/>
                </a:solidFill>
                <a:effectLst>
                  <a:glow rad="127000">
                    <a:schemeClr val="tx1"/>
                  </a:glow>
                </a:effectLst>
                <a:latin typeface="Arial" charset="0"/>
                <a:ea typeface="ＭＳ Ｐゴシック" charset="0"/>
              </a:rPr>
              <a:t>受苦</a:t>
            </a:r>
            <a:r>
              <a:rPr lang="zh-CN" altLang="en-US" sz="5400" b="1" dirty="0">
                <a:effectLst>
                  <a:glow rad="127000">
                    <a:schemeClr val="tx1"/>
                  </a:glow>
                </a:effectLst>
                <a:latin typeface="Arial" charset="0"/>
                <a:ea typeface="ＭＳ Ｐゴシック" charset="0"/>
                <a:cs typeface="ＭＳ Ｐゴシック" charset="0"/>
              </a:rPr>
              <a:t>合理的回应是什么？</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201813273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a:t>
            </a:r>
            <a:r>
              <a:rPr lang="zh-CN" altLang="en-US" b="1" dirty="0">
                <a:solidFill>
                  <a:srgbClr val="FFFF00"/>
                </a:solidFill>
                <a:effectLst>
                  <a:glow rad="127000">
                    <a:schemeClr val="tx1"/>
                  </a:glow>
                </a:effectLst>
                <a:latin typeface="Arial" charset="0"/>
                <a:ea typeface="ＭＳ Ｐゴシック" charset="0"/>
                <a:cs typeface="ＭＳ Ｐゴシック" charset="0"/>
              </a:rPr>
              <a:t>背景</a:t>
            </a:r>
            <a:r>
              <a:rPr lang="en-US"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有时即使我们没有犯错，苦难也会临到</a:t>
            </a:r>
            <a:r>
              <a:rPr lang="en-US" b="1" dirty="0">
                <a:effectLst>
                  <a:glow rad="127000">
                    <a:schemeClr val="tx1"/>
                  </a:glow>
                </a:effectLst>
                <a:latin typeface="Arial" charset="0"/>
                <a:ea typeface="ＭＳ Ｐゴシック" charset="0"/>
                <a:cs typeface="ＭＳ Ｐゴシック" charset="0"/>
              </a:rPr>
              <a:t> (</a:t>
            </a:r>
            <a:r>
              <a:rPr lang="ko-KR" altLang="en-US" b="1" dirty="0" err="1">
                <a:effectLst>
                  <a:glow rad="127000">
                    <a:schemeClr val="tx1"/>
                  </a:glow>
                </a:effectLst>
                <a:latin typeface="Arial" charset="0"/>
                <a:ea typeface="ＭＳ Ｐゴシック" charset="0"/>
                <a:cs typeface="ＭＳ Ｐゴシック" charset="0"/>
              </a:rPr>
              <a:t>约伯记</a:t>
            </a:r>
            <a:r>
              <a:rPr lang="en-US"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4278084816"/>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II. </a:t>
            </a:r>
            <a:r>
              <a:rPr lang="zh-CN" altLang="en-US" b="1" dirty="0">
                <a:solidFill>
                  <a:srgbClr val="FFFF00"/>
                </a:solidFill>
                <a:effectLst>
                  <a:glow rad="127000">
                    <a:schemeClr val="tx1"/>
                  </a:glow>
                </a:effectLst>
                <a:latin typeface="Arial" charset="0"/>
                <a:ea typeface="ＭＳ Ｐゴシック" charset="0"/>
                <a:cs typeface="ＭＳ Ｐゴシック" charset="0"/>
              </a:rPr>
              <a:t>辩论</a:t>
            </a:r>
            <a:r>
              <a:rPr lang="en-US"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当我们挣扎于义人受苦时，神要我们在祂的不可测度中安息</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ko-KR" altLang="en-US" b="1" dirty="0" err="1">
                <a:effectLst>
                  <a:glow rad="127000">
                    <a:schemeClr val="tx1"/>
                  </a:glow>
                </a:effectLst>
                <a:latin typeface="Arial" charset="0"/>
                <a:ea typeface="ＭＳ Ｐゴシック" charset="0"/>
                <a:cs typeface="ＭＳ Ｐゴシック" charset="0"/>
              </a:rPr>
              <a:t>约伯记</a:t>
            </a:r>
            <a:r>
              <a:rPr lang="en-US" b="1" dirty="0">
                <a:effectLst>
                  <a:glow rad="127000">
                    <a:schemeClr val="tx1"/>
                  </a:glow>
                </a:effectLst>
                <a:latin typeface="Arial" charset="0"/>
                <a:ea typeface="ＭＳ Ｐゴシック" charset="0"/>
                <a:cs typeface="ＭＳ Ｐゴシック" charset="0"/>
              </a:rPr>
              <a:t> 3–41)</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05614041"/>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p:spPr>
        <p:txBody>
          <a:bodyPr anchor="t"/>
          <a:lstStyle/>
          <a:p>
            <a:pPr marL="901700" indent="-901700" algn="l">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解决</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我们合理的回应是降服于神 </a:t>
            </a: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约伯记</a:t>
            </a:r>
            <a:r>
              <a:rPr lang="en-US" sz="4800" b="1" dirty="0">
                <a:effectLst>
                  <a:glow rad="127000">
                    <a:schemeClr val="tx1"/>
                  </a:glow>
                </a:effectLst>
                <a:latin typeface="Arial" charset="0"/>
                <a:ea typeface="ＭＳ Ｐゴシック" charset="0"/>
                <a:cs typeface="ＭＳ Ｐゴシック" charset="0"/>
              </a:rPr>
              <a:t> 42)</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6050539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Grp="1" noChangeArrowheads="1"/>
          </p:cNvSpPr>
          <p:nvPr>
            <p:ph type="ctrTitle"/>
          </p:nvPr>
        </p:nvSpPr>
        <p:spPr>
          <a:xfrm>
            <a:off x="755650" y="1189038"/>
            <a:ext cx="7702550" cy="1016000"/>
          </a:xfrm>
        </p:spPr>
        <p:txBody>
          <a:bodyPr/>
          <a:lstStyle/>
          <a:p>
            <a:pPr eaLnBrk="1" hangingPunct="1"/>
            <a:r>
              <a:rPr kumimoji="0" lang="zh-CN" altLang="en-US" sz="6000">
                <a:latin typeface="Comic Sans MS" charset="0"/>
              </a:rPr>
              <a:t>诗歌文学的介绍</a:t>
            </a:r>
            <a:endParaRPr kumimoji="0" lang="en-US" sz="6000">
              <a:latin typeface="Comic Sans MS" charset="0"/>
            </a:endParaRPr>
          </a:p>
        </p:txBody>
      </p:sp>
      <p:pic>
        <p:nvPicPr>
          <p:cNvPr id="43417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3860800"/>
            <a:ext cx="2809875" cy="210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thruBlk="1"/>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42</a:t>
            </a:r>
          </a:p>
        </p:txBody>
      </p:sp>
    </p:spTree>
    <p:extLst>
      <p:ext uri="{BB962C8B-B14F-4D97-AF65-F5344CB8AC3E}">
        <p14:creationId xmlns:p14="http://schemas.microsoft.com/office/powerpoint/2010/main" val="222734931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1250" name="Picture 4" descr="jo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Text Box 2"/>
          <p:cNvSpPr txBox="1">
            <a:spLocks noChangeArrowheads="1"/>
          </p:cNvSpPr>
          <p:nvPr/>
        </p:nvSpPr>
        <p:spPr bwMode="auto">
          <a:xfrm>
            <a:off x="8145463" y="-26988"/>
            <a:ext cx="1035050" cy="53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solidFill>
                  <a:srgbClr val="FFFFFF"/>
                </a:solidFill>
                <a:latin typeface="Arial" charset="0"/>
                <a:cs typeface="Arial" charset="0"/>
              </a:rPr>
              <a:t>370</a:t>
            </a:r>
          </a:p>
        </p:txBody>
      </p:sp>
      <p:sp>
        <p:nvSpPr>
          <p:cNvPr id="181252"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zh-CN" altLang="en-US" dirty="0">
                <a:solidFill>
                  <a:srgbClr val="FFFFFF"/>
                </a:solidFill>
                <a:latin typeface="ＭＳ Ｐゴシック"/>
                <a:ea typeface="ＭＳ Ｐゴシック"/>
                <a:cs typeface="ＭＳ Ｐゴシック"/>
              </a:rPr>
              <a:t>大纲</a:t>
            </a:r>
            <a:endParaRPr lang="en-US" dirty="0">
              <a:solidFill>
                <a:srgbClr val="FFFFFF"/>
              </a:solidFill>
              <a:latin typeface="ＭＳ Ｐゴシック"/>
              <a:ea typeface="ＭＳ Ｐゴシック"/>
              <a:cs typeface="ＭＳ Ｐゴシック"/>
            </a:endParaRPr>
          </a:p>
        </p:txBody>
      </p:sp>
      <p:sp>
        <p:nvSpPr>
          <p:cNvPr id="40965" name="Text Box 5"/>
          <p:cNvSpPr txBox="1">
            <a:spLocks noChangeArrowheads="1"/>
          </p:cNvSpPr>
          <p:nvPr/>
        </p:nvSpPr>
        <p:spPr bwMode="auto">
          <a:xfrm>
            <a:off x="144462" y="4005263"/>
            <a:ext cx="4859585" cy="2246769"/>
          </a:xfrm>
          <a:prstGeom prst="rect">
            <a:avLst/>
          </a:prstGeom>
          <a:solidFill>
            <a:srgbClr val="800000"/>
          </a:solidFill>
          <a:ln w="9525">
            <a:solidFill>
              <a:srgbClr val="000000"/>
            </a:solidFill>
            <a:miter lim="800000"/>
            <a:headEnd/>
            <a:tailEnd/>
          </a:ln>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en-US" altLang="zh-CN" sz="2800" dirty="0">
                <a:solidFill>
                  <a:srgbClr val="FFFFFF"/>
                </a:solidFill>
                <a:latin typeface="ＭＳ Ｐゴシック"/>
                <a:ea typeface="ＭＳ Ｐゴシック"/>
                <a:cs typeface="ＭＳ Ｐゴシック"/>
              </a:rPr>
              <a:t>III. (42</a:t>
            </a:r>
            <a:r>
              <a:rPr lang="zh-CN" altLang="en-US" sz="2800" dirty="0">
                <a:solidFill>
                  <a:srgbClr val="FFFFFF"/>
                </a:solidFill>
                <a:latin typeface="ＭＳ Ｐゴシック"/>
                <a:ea typeface="ＭＳ Ｐゴシック"/>
                <a:cs typeface="ＭＳ Ｐゴシック"/>
              </a:rPr>
              <a:t>章</a:t>
            </a:r>
            <a:r>
              <a:rPr lang="en-US" altLang="zh-CN" sz="2800" dirty="0">
                <a:solidFill>
                  <a:srgbClr val="FFFFFF"/>
                </a:solidFill>
                <a:latin typeface="ＭＳ Ｐゴシック"/>
                <a:ea typeface="ＭＳ Ｐゴシック"/>
                <a:cs typeface="ＭＳ Ｐゴシック"/>
              </a:rPr>
              <a:t>) </a:t>
            </a:r>
            <a:r>
              <a:rPr lang="zh-CN" altLang="en-US" sz="2800" dirty="0">
                <a:solidFill>
                  <a:srgbClr val="FFFFFF"/>
                </a:solidFill>
                <a:latin typeface="ＭＳ Ｐゴシック"/>
                <a:ea typeface="ＭＳ Ｐゴシック"/>
                <a:cs typeface="ＭＳ Ｐゴシック"/>
              </a:rPr>
              <a:t>约伯顺服神的无法测度和主权，然后为他的朋友们祷告，接着重获财产，儿女，和健康，借此来告诉我们神会祝福那些接受他计划的人</a:t>
            </a:r>
            <a:r>
              <a:rPr lang="zh-CN" altLang="en-US" sz="2400" dirty="0">
                <a:solidFill>
                  <a:srgbClr val="FFFFFF"/>
                </a:solidFill>
                <a:ea typeface="宋体" charset="0"/>
                <a:cs typeface="宋体" charset="0"/>
              </a:rPr>
              <a:t>。</a:t>
            </a:r>
            <a:endParaRPr lang="en-US" altLang="zh-CN" sz="2400" dirty="0">
              <a:solidFill>
                <a:srgbClr val="FFFFFF"/>
              </a:solidFill>
              <a:ea typeface="宋体" charset="0"/>
              <a:cs typeface="宋体" charset="0"/>
            </a:endParaRPr>
          </a:p>
        </p:txBody>
      </p:sp>
    </p:spTree>
    <p:extLst>
      <p:ext uri="{BB962C8B-B14F-4D97-AF65-F5344CB8AC3E}">
        <p14:creationId xmlns:p14="http://schemas.microsoft.com/office/powerpoint/2010/main" val="3712876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 fill="hold"/>
                                        <p:tgtEl>
                                          <p:spTgt spid="40965"/>
                                        </p:tgtEl>
                                        <p:attrNameLst>
                                          <p:attrName>ppt_x</p:attrName>
                                        </p:attrNameLst>
                                      </p:cBhvr>
                                      <p:tavLst>
                                        <p:tav tm="0">
                                          <p:val>
                                            <p:strVal val="#ppt_x"/>
                                          </p:val>
                                        </p:tav>
                                        <p:tav tm="100000">
                                          <p:val>
                                            <p:strVal val="#ppt_x"/>
                                          </p:val>
                                        </p:tav>
                                      </p:tavLst>
                                    </p:anim>
                                    <p:anim calcmode="lin" valueType="num">
                                      <p:cBhvr additive="base">
                                        <p:cTn id="8" dur="500" fill="hold"/>
                                        <p:tgtEl>
                                          <p:spTgt spid="409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title"/>
          </p:nvPr>
        </p:nvSpPr>
        <p:spPr>
          <a:xfrm>
            <a:off x="228600" y="152400"/>
            <a:ext cx="7848600" cy="609600"/>
          </a:xfrm>
          <a:solidFill>
            <a:srgbClr val="660033"/>
          </a:solidFill>
          <a:ln>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2075" tIns="46038" rIns="92075" bIns="46038" numCol="1" anchor="ctr" anchorCtr="0" compatLnSpc="1">
            <a:prstTxWarp prst="textNoShape">
              <a:avLst/>
            </a:prstTxWarp>
          </a:bodyPr>
          <a:lstStyle/>
          <a:p>
            <a:pPr>
              <a:lnSpc>
                <a:spcPct val="80000"/>
              </a:lnSpc>
            </a:pPr>
            <a:r>
              <a:rPr kumimoji="1" lang="zh-CN" altLang="en-US" sz="3600" b="1" kern="1200">
                <a:solidFill>
                  <a:srgbClr val="FFFFFF"/>
                </a:solidFill>
                <a:ea typeface="宋体" charset="0"/>
                <a:cs typeface="宋体" charset="0"/>
              </a:rPr>
              <a:t>比较：第</a:t>
            </a:r>
            <a:r>
              <a:rPr kumimoji="1" lang="en-US" altLang="zh-CN" sz="3600" b="1" kern="1200">
                <a:solidFill>
                  <a:srgbClr val="FFFFFF"/>
                </a:solidFill>
                <a:ea typeface="宋体" charset="0"/>
                <a:cs typeface="宋体" charset="0"/>
              </a:rPr>
              <a:t>1</a:t>
            </a:r>
            <a:r>
              <a:rPr kumimoji="1" lang="zh-CN" altLang="en-US" sz="3600" b="1" kern="1200">
                <a:solidFill>
                  <a:srgbClr val="FFFFFF"/>
                </a:solidFill>
                <a:ea typeface="宋体" charset="0"/>
                <a:cs typeface="宋体" charset="0"/>
              </a:rPr>
              <a:t>章 </a:t>
            </a:r>
            <a:r>
              <a:rPr kumimoji="1" lang="en-US" altLang="zh-CN" sz="3600" b="1" kern="1200">
                <a:solidFill>
                  <a:srgbClr val="FFFFFF"/>
                </a:solidFill>
                <a:ea typeface="宋体" charset="0"/>
                <a:cs typeface="宋体" charset="0"/>
              </a:rPr>
              <a:t>&amp; </a:t>
            </a:r>
            <a:r>
              <a:rPr kumimoji="1" lang="zh-CN" altLang="en-US" sz="3600" b="1" kern="1200">
                <a:solidFill>
                  <a:srgbClr val="FFFFFF"/>
                </a:solidFill>
                <a:ea typeface="宋体" charset="0"/>
                <a:cs typeface="宋体" charset="0"/>
              </a:rPr>
              <a:t>第</a:t>
            </a:r>
            <a:r>
              <a:rPr kumimoji="1" lang="en-US" altLang="zh-CN" sz="3600" b="1" kern="1200">
                <a:solidFill>
                  <a:srgbClr val="FFFFFF"/>
                </a:solidFill>
                <a:ea typeface="宋体" charset="0"/>
                <a:cs typeface="宋体" charset="0"/>
              </a:rPr>
              <a:t>42</a:t>
            </a:r>
            <a:r>
              <a:rPr kumimoji="1" lang="zh-CN" altLang="en-US" sz="3600" b="1" kern="1200">
                <a:solidFill>
                  <a:srgbClr val="FFFFFF"/>
                </a:solidFill>
                <a:ea typeface="宋体" charset="0"/>
                <a:cs typeface="宋体" charset="0"/>
              </a:rPr>
              <a:t>章</a:t>
            </a:r>
          </a:p>
        </p:txBody>
      </p:sp>
      <p:grpSp>
        <p:nvGrpSpPr>
          <p:cNvPr id="189443" name="Group 6"/>
          <p:cNvGrpSpPr>
            <a:grpSpLocks/>
          </p:cNvGrpSpPr>
          <p:nvPr/>
        </p:nvGrpSpPr>
        <p:grpSpPr bwMode="auto">
          <a:xfrm>
            <a:off x="76200" y="892175"/>
            <a:ext cx="8915400" cy="5737225"/>
            <a:chOff x="0" y="0"/>
            <a:chExt cx="4002" cy="4190"/>
          </a:xfrm>
        </p:grpSpPr>
        <p:grpSp>
          <p:nvGrpSpPr>
            <p:cNvPr id="189444" name="Group 7"/>
            <p:cNvGrpSpPr>
              <a:grpSpLocks/>
            </p:cNvGrpSpPr>
            <p:nvPr/>
          </p:nvGrpSpPr>
          <p:grpSpPr bwMode="auto">
            <a:xfrm>
              <a:off x="0" y="0"/>
              <a:ext cx="806" cy="432"/>
              <a:chOff x="0" y="0"/>
              <a:chExt cx="806" cy="432"/>
            </a:xfrm>
          </p:grpSpPr>
          <p:sp>
            <p:nvSpPr>
              <p:cNvPr id="47112" name="Rectangle 8"/>
              <p:cNvSpPr>
                <a:spLocks noChangeArrowheads="1"/>
              </p:cNvSpPr>
              <p:nvPr/>
            </p:nvSpPr>
            <p:spPr bwMode="auto">
              <a:xfrm>
                <a:off x="0" y="0"/>
                <a:ext cx="806" cy="4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sp>
            <p:nvSpPr>
              <p:cNvPr id="47113" name="Rectangle 9"/>
              <p:cNvSpPr>
                <a:spLocks noChangeArrowheads="1"/>
              </p:cNvSpPr>
              <p:nvPr/>
            </p:nvSpPr>
            <p:spPr bwMode="auto">
              <a:xfrm>
                <a:off x="43" y="0"/>
                <a:ext cx="720" cy="4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nSpc>
                    <a:spcPct val="100000"/>
                  </a:lnSpc>
                  <a:tabLst>
                    <a:tab pos="685800" algn="l"/>
                  </a:tabLst>
                  <a:defRPr/>
                </a:pPr>
                <a:r>
                  <a:rPr lang="en-US" altLang="zh-CN" sz="2400">
                    <a:ea typeface="宋体" charset="0"/>
                    <a:cs typeface="宋体" charset="0"/>
                  </a:rPr>
                  <a:t> </a:t>
                </a:r>
              </a:p>
              <a:p>
                <a:pPr eaLnBrk="0" hangingPunct="0">
                  <a:lnSpc>
                    <a:spcPct val="100000"/>
                  </a:lnSpc>
                  <a:tabLst>
                    <a:tab pos="685800" algn="l"/>
                  </a:tabLst>
                  <a:defRPr/>
                </a:pPr>
                <a:endParaRPr lang="en-US" altLang="zh-CN" sz="2400">
                  <a:ea typeface="宋体" charset="0"/>
                  <a:cs typeface="宋体" charset="0"/>
                </a:endParaRPr>
              </a:p>
            </p:txBody>
          </p:sp>
        </p:grpSp>
        <p:grpSp>
          <p:nvGrpSpPr>
            <p:cNvPr id="189445" name="Group 10"/>
            <p:cNvGrpSpPr>
              <a:grpSpLocks/>
            </p:cNvGrpSpPr>
            <p:nvPr/>
          </p:nvGrpSpPr>
          <p:grpSpPr bwMode="auto">
            <a:xfrm>
              <a:off x="806" y="0"/>
              <a:ext cx="1490" cy="432"/>
              <a:chOff x="806" y="0"/>
              <a:chExt cx="1490" cy="432"/>
            </a:xfrm>
          </p:grpSpPr>
          <p:sp>
            <p:nvSpPr>
              <p:cNvPr id="47115" name="Rectangle 11"/>
              <p:cNvSpPr>
                <a:spLocks noChangeArrowheads="1"/>
              </p:cNvSpPr>
              <p:nvPr/>
            </p:nvSpPr>
            <p:spPr bwMode="auto">
              <a:xfrm>
                <a:off x="806" y="0"/>
                <a:ext cx="1490" cy="4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sp>
            <p:nvSpPr>
              <p:cNvPr id="47116" name="Rectangle 12"/>
              <p:cNvSpPr>
                <a:spLocks noChangeArrowheads="1"/>
              </p:cNvSpPr>
              <p:nvPr/>
            </p:nvSpPr>
            <p:spPr bwMode="auto">
              <a:xfrm>
                <a:off x="849" y="0"/>
                <a:ext cx="1405" cy="4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zh-CN" altLang="en-US" sz="2800">
                    <a:solidFill>
                      <a:srgbClr val="FFFFFF"/>
                    </a:solidFill>
                    <a:latin typeface="Arial Black" charset="0"/>
                    <a:ea typeface="宋体" charset="0"/>
                    <a:cs typeface="宋体" charset="0"/>
                  </a:rPr>
                  <a:t>伯</a:t>
                </a:r>
                <a:r>
                  <a:rPr lang="en-US" altLang="zh-CN" sz="2800">
                    <a:solidFill>
                      <a:srgbClr val="FFFFFF"/>
                    </a:solidFill>
                    <a:latin typeface="Arial Black" charset="0"/>
                    <a:ea typeface="宋体" charset="0"/>
                    <a:cs typeface="宋体" charset="0"/>
                  </a:rPr>
                  <a:t>1</a:t>
                </a:r>
                <a:endParaRPr lang="en-US" altLang="zh-CN" sz="2800">
                  <a:latin typeface="Arial Black" charset="0"/>
                  <a:ea typeface="宋体" charset="0"/>
                  <a:cs typeface="宋体" charset="0"/>
                </a:endParaRPr>
              </a:p>
            </p:txBody>
          </p:sp>
        </p:grpSp>
        <p:grpSp>
          <p:nvGrpSpPr>
            <p:cNvPr id="189446" name="Group 13"/>
            <p:cNvGrpSpPr>
              <a:grpSpLocks/>
            </p:cNvGrpSpPr>
            <p:nvPr/>
          </p:nvGrpSpPr>
          <p:grpSpPr bwMode="auto">
            <a:xfrm>
              <a:off x="2296" y="0"/>
              <a:ext cx="1706" cy="432"/>
              <a:chOff x="2296" y="0"/>
              <a:chExt cx="1706" cy="432"/>
            </a:xfrm>
          </p:grpSpPr>
          <p:sp>
            <p:nvSpPr>
              <p:cNvPr id="47118" name="Rectangle 14"/>
              <p:cNvSpPr>
                <a:spLocks noChangeArrowheads="1"/>
              </p:cNvSpPr>
              <p:nvPr/>
            </p:nvSpPr>
            <p:spPr bwMode="auto">
              <a:xfrm>
                <a:off x="2296" y="0"/>
                <a:ext cx="1706" cy="4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sp>
            <p:nvSpPr>
              <p:cNvPr id="47119" name="Rectangle 15"/>
              <p:cNvSpPr>
                <a:spLocks noChangeArrowheads="1"/>
              </p:cNvSpPr>
              <p:nvPr/>
            </p:nvSpPr>
            <p:spPr bwMode="auto">
              <a:xfrm>
                <a:off x="2339" y="0"/>
                <a:ext cx="1620" cy="432"/>
              </a:xfrm>
              <a:prstGeom prst="rect">
                <a:avLst/>
              </a:prstGeom>
              <a:solidFill>
                <a:srgbClr val="19191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zh-CN" altLang="en-US" sz="2800">
                    <a:solidFill>
                      <a:srgbClr val="FFFFFF"/>
                    </a:solidFill>
                    <a:latin typeface="Arial Black" charset="0"/>
                    <a:ea typeface="宋体" charset="0"/>
                    <a:cs typeface="宋体" charset="0"/>
                  </a:rPr>
                  <a:t>伯 </a:t>
                </a:r>
                <a:r>
                  <a:rPr lang="en-US" altLang="zh-CN" sz="2800">
                    <a:solidFill>
                      <a:srgbClr val="FFFFFF"/>
                    </a:solidFill>
                    <a:latin typeface="Arial Black" charset="0"/>
                    <a:ea typeface="宋体" charset="0"/>
                    <a:cs typeface="宋体" charset="0"/>
                  </a:rPr>
                  <a:t>42</a:t>
                </a:r>
                <a:endParaRPr lang="en-US" altLang="zh-CN" sz="2800">
                  <a:latin typeface="Arial Black" charset="0"/>
                  <a:ea typeface="宋体" charset="0"/>
                  <a:cs typeface="宋体" charset="0"/>
                </a:endParaRPr>
              </a:p>
            </p:txBody>
          </p:sp>
        </p:grpSp>
        <p:grpSp>
          <p:nvGrpSpPr>
            <p:cNvPr id="189447" name="Group 16"/>
            <p:cNvGrpSpPr>
              <a:grpSpLocks/>
            </p:cNvGrpSpPr>
            <p:nvPr/>
          </p:nvGrpSpPr>
          <p:grpSpPr bwMode="auto">
            <a:xfrm>
              <a:off x="0" y="432"/>
              <a:ext cx="806" cy="500"/>
              <a:chOff x="0" y="432"/>
              <a:chExt cx="806" cy="500"/>
            </a:xfrm>
          </p:grpSpPr>
          <p:sp>
            <p:nvSpPr>
              <p:cNvPr id="47121" name="Rectangle 17"/>
              <p:cNvSpPr>
                <a:spLocks noChangeArrowheads="1"/>
              </p:cNvSpPr>
              <p:nvPr/>
            </p:nvSpPr>
            <p:spPr bwMode="auto">
              <a:xfrm>
                <a:off x="0" y="432"/>
                <a:ext cx="806" cy="500"/>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sp>
            <p:nvSpPr>
              <p:cNvPr id="47122" name="Rectangle 18"/>
              <p:cNvSpPr>
                <a:spLocks noChangeArrowheads="1"/>
              </p:cNvSpPr>
              <p:nvPr/>
            </p:nvSpPr>
            <p:spPr bwMode="auto">
              <a:xfrm>
                <a:off x="43" y="432"/>
                <a:ext cx="720" cy="500"/>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nSpc>
                    <a:spcPct val="100000"/>
                  </a:lnSpc>
                  <a:tabLst>
                    <a:tab pos="685800" algn="l"/>
                  </a:tabLst>
                  <a:defRPr/>
                </a:pPr>
                <a:r>
                  <a:rPr lang="zh-CN" altLang="en-US" sz="2400" i="1">
                    <a:ea typeface="宋体" charset="0"/>
                    <a:cs typeface="宋体" charset="0"/>
                  </a:rPr>
                  <a:t>描述</a:t>
                </a:r>
                <a:endParaRPr lang="zh-CN" altLang="en-US" sz="2400">
                  <a:ea typeface="宋体" charset="0"/>
                  <a:cs typeface="宋体" charset="0"/>
                </a:endParaRPr>
              </a:p>
            </p:txBody>
          </p:sp>
        </p:grpSp>
        <p:sp>
          <p:nvSpPr>
            <p:cNvPr id="47123" name="Rectangle 19"/>
            <p:cNvSpPr>
              <a:spLocks noChangeArrowheads="1"/>
            </p:cNvSpPr>
            <p:nvPr/>
          </p:nvSpPr>
          <p:spPr bwMode="auto">
            <a:xfrm>
              <a:off x="849" y="432"/>
              <a:ext cx="1405" cy="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zh-CN" altLang="en-US" sz="2200">
                  <a:ea typeface="宋体" charset="0"/>
                  <a:cs typeface="宋体" charset="0"/>
                </a:rPr>
                <a:t>完全正直，敬畏神，</a:t>
              </a:r>
            </a:p>
            <a:p>
              <a:pPr algn="ctr">
                <a:lnSpc>
                  <a:spcPct val="100000"/>
                </a:lnSpc>
                <a:tabLst>
                  <a:tab pos="685800" algn="l"/>
                </a:tabLst>
                <a:defRPr/>
              </a:pPr>
              <a:r>
                <a:rPr lang="zh-CN" altLang="en-US" sz="2200">
                  <a:ea typeface="宋体" charset="0"/>
                  <a:cs typeface="宋体" charset="0"/>
                </a:rPr>
                <a:t>远离恶事</a:t>
              </a:r>
            </a:p>
          </p:txBody>
        </p:sp>
        <p:sp>
          <p:nvSpPr>
            <p:cNvPr id="47124" name="Rectangle 20"/>
            <p:cNvSpPr>
              <a:spLocks noChangeArrowheads="1"/>
            </p:cNvSpPr>
            <p:nvPr/>
          </p:nvSpPr>
          <p:spPr bwMode="auto">
            <a:xfrm>
              <a:off x="2253" y="432"/>
              <a:ext cx="1620" cy="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zh-CN" altLang="en-US" sz="2200">
                  <a:ea typeface="宋体" charset="0"/>
                  <a:cs typeface="宋体" charset="0"/>
                </a:rPr>
                <a:t>降卑悔改，蒙神悦纳，</a:t>
              </a:r>
            </a:p>
            <a:p>
              <a:pPr algn="ctr">
                <a:lnSpc>
                  <a:spcPct val="100000"/>
                </a:lnSpc>
                <a:tabLst>
                  <a:tab pos="685800" algn="l"/>
                </a:tabLst>
                <a:defRPr/>
              </a:pPr>
              <a:r>
                <a:rPr lang="zh-CN" altLang="en-US" sz="2200">
                  <a:ea typeface="宋体" charset="0"/>
                  <a:cs typeface="宋体" charset="0"/>
                </a:rPr>
                <a:t>为朋友祈祷</a:t>
              </a:r>
              <a:endParaRPr lang="en-US" altLang="zh-CN" sz="2200">
                <a:ea typeface="宋体" charset="0"/>
                <a:cs typeface="宋体" charset="0"/>
              </a:endParaRPr>
            </a:p>
          </p:txBody>
        </p:sp>
        <p:grpSp>
          <p:nvGrpSpPr>
            <p:cNvPr id="189450" name="Group 21"/>
            <p:cNvGrpSpPr>
              <a:grpSpLocks/>
            </p:cNvGrpSpPr>
            <p:nvPr/>
          </p:nvGrpSpPr>
          <p:grpSpPr bwMode="auto">
            <a:xfrm>
              <a:off x="0" y="932"/>
              <a:ext cx="806" cy="394"/>
              <a:chOff x="0" y="932"/>
              <a:chExt cx="806" cy="394"/>
            </a:xfrm>
          </p:grpSpPr>
          <p:sp>
            <p:nvSpPr>
              <p:cNvPr id="47126" name="Rectangle 22"/>
              <p:cNvSpPr>
                <a:spLocks noChangeArrowheads="1"/>
              </p:cNvSpPr>
              <p:nvPr/>
            </p:nvSpPr>
            <p:spPr bwMode="auto">
              <a:xfrm>
                <a:off x="0" y="932"/>
                <a:ext cx="806"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sp>
            <p:nvSpPr>
              <p:cNvPr id="47127" name="Rectangle 23"/>
              <p:cNvSpPr>
                <a:spLocks noChangeArrowheads="1"/>
              </p:cNvSpPr>
              <p:nvPr/>
            </p:nvSpPr>
            <p:spPr bwMode="auto">
              <a:xfrm>
                <a:off x="43" y="932"/>
                <a:ext cx="720"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nSpc>
                    <a:spcPct val="100000"/>
                  </a:lnSpc>
                  <a:tabLst>
                    <a:tab pos="685800" algn="l"/>
                  </a:tabLst>
                  <a:defRPr/>
                </a:pPr>
                <a:r>
                  <a:rPr lang="zh-CN" altLang="en-US" sz="2400" i="1">
                    <a:ea typeface="宋体" charset="0"/>
                    <a:cs typeface="宋体" charset="0"/>
                  </a:rPr>
                  <a:t>儿子</a:t>
                </a:r>
                <a:endParaRPr lang="zh-CN" altLang="en-US" sz="2400">
                  <a:ea typeface="宋体" charset="0"/>
                  <a:cs typeface="宋体" charset="0"/>
                </a:endParaRPr>
              </a:p>
            </p:txBody>
          </p:sp>
        </p:grpSp>
        <p:sp>
          <p:nvSpPr>
            <p:cNvPr id="47128" name="Rectangle 24"/>
            <p:cNvSpPr>
              <a:spLocks noChangeArrowheads="1"/>
            </p:cNvSpPr>
            <p:nvPr/>
          </p:nvSpPr>
          <p:spPr bwMode="auto">
            <a:xfrm>
              <a:off x="849" y="932"/>
              <a:ext cx="1405" cy="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7</a:t>
              </a:r>
            </a:p>
          </p:txBody>
        </p:sp>
        <p:sp>
          <p:nvSpPr>
            <p:cNvPr id="47129" name="Rectangle 25"/>
            <p:cNvSpPr>
              <a:spLocks noChangeArrowheads="1"/>
            </p:cNvSpPr>
            <p:nvPr/>
          </p:nvSpPr>
          <p:spPr bwMode="auto">
            <a:xfrm>
              <a:off x="2253" y="932"/>
              <a:ext cx="1620" cy="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7</a:t>
              </a:r>
              <a:r>
                <a:rPr lang="zh-CN" altLang="en-US" sz="2400">
                  <a:ea typeface="宋体" charset="0"/>
                  <a:cs typeface="宋体" charset="0"/>
                </a:rPr>
                <a:t>（不包括天上的</a:t>
              </a:r>
              <a:r>
                <a:rPr lang="en-US" altLang="zh-CN" sz="2400">
                  <a:ea typeface="宋体" charset="0"/>
                  <a:cs typeface="宋体" charset="0"/>
                </a:rPr>
                <a:t>7</a:t>
              </a:r>
              <a:r>
                <a:rPr lang="zh-CN" altLang="en-US" sz="2400">
                  <a:ea typeface="宋体" charset="0"/>
                  <a:cs typeface="宋体" charset="0"/>
                </a:rPr>
                <a:t>个）</a:t>
              </a:r>
            </a:p>
          </p:txBody>
        </p:sp>
        <p:grpSp>
          <p:nvGrpSpPr>
            <p:cNvPr id="189453" name="Group 26"/>
            <p:cNvGrpSpPr>
              <a:grpSpLocks/>
            </p:cNvGrpSpPr>
            <p:nvPr/>
          </p:nvGrpSpPr>
          <p:grpSpPr bwMode="auto">
            <a:xfrm>
              <a:off x="0" y="1326"/>
              <a:ext cx="806" cy="500"/>
              <a:chOff x="0" y="1326"/>
              <a:chExt cx="806" cy="500"/>
            </a:xfrm>
          </p:grpSpPr>
          <p:sp>
            <p:nvSpPr>
              <p:cNvPr id="47131" name="Rectangle 27"/>
              <p:cNvSpPr>
                <a:spLocks noChangeArrowheads="1"/>
              </p:cNvSpPr>
              <p:nvPr/>
            </p:nvSpPr>
            <p:spPr bwMode="auto">
              <a:xfrm>
                <a:off x="0" y="1326"/>
                <a:ext cx="806" cy="500"/>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sp>
            <p:nvSpPr>
              <p:cNvPr id="47132" name="Rectangle 28"/>
              <p:cNvSpPr>
                <a:spLocks noChangeArrowheads="1"/>
              </p:cNvSpPr>
              <p:nvPr/>
            </p:nvSpPr>
            <p:spPr bwMode="auto">
              <a:xfrm>
                <a:off x="43" y="1326"/>
                <a:ext cx="720" cy="500"/>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nSpc>
                    <a:spcPct val="100000"/>
                  </a:lnSpc>
                  <a:tabLst>
                    <a:tab pos="685800" algn="l"/>
                  </a:tabLst>
                  <a:defRPr/>
                </a:pPr>
                <a:r>
                  <a:rPr lang="zh-CN" altLang="en-US" sz="2400" i="1">
                    <a:ea typeface="宋体" charset="0"/>
                    <a:cs typeface="宋体" charset="0"/>
                  </a:rPr>
                  <a:t>女儿</a:t>
                </a:r>
                <a:endParaRPr lang="en-US" altLang="zh-CN" sz="2400">
                  <a:ea typeface="宋体" charset="0"/>
                  <a:cs typeface="宋体" charset="0"/>
                </a:endParaRPr>
              </a:p>
            </p:txBody>
          </p:sp>
        </p:grpSp>
        <p:sp>
          <p:nvSpPr>
            <p:cNvPr id="47133" name="Rectangle 29"/>
            <p:cNvSpPr>
              <a:spLocks noChangeArrowheads="1"/>
            </p:cNvSpPr>
            <p:nvPr/>
          </p:nvSpPr>
          <p:spPr bwMode="auto">
            <a:xfrm>
              <a:off x="849" y="1326"/>
              <a:ext cx="1405" cy="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3 (</a:t>
              </a:r>
              <a:r>
                <a:rPr lang="zh-CN" altLang="en-US" sz="2400">
                  <a:ea typeface="宋体" charset="0"/>
                  <a:cs typeface="宋体" charset="0"/>
                </a:rPr>
                <a:t>参与宴席</a:t>
              </a:r>
              <a:r>
                <a:rPr lang="en-US" altLang="zh-CN" sz="2400">
                  <a:ea typeface="宋体" charset="0"/>
                  <a:cs typeface="宋体" charset="0"/>
                </a:rPr>
                <a:t>)</a:t>
              </a:r>
            </a:p>
          </p:txBody>
        </p:sp>
        <p:sp>
          <p:nvSpPr>
            <p:cNvPr id="47134" name="Rectangle 30"/>
            <p:cNvSpPr>
              <a:spLocks noChangeArrowheads="1"/>
            </p:cNvSpPr>
            <p:nvPr/>
          </p:nvSpPr>
          <p:spPr bwMode="auto">
            <a:xfrm>
              <a:off x="2253" y="1326"/>
              <a:ext cx="1620" cy="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3 (</a:t>
              </a:r>
              <a:r>
                <a:rPr lang="zh-CN" altLang="en-US" sz="2400">
                  <a:ea typeface="宋体" charset="0"/>
                  <a:cs typeface="宋体" charset="0"/>
                </a:rPr>
                <a:t>美貌，得产业</a:t>
              </a:r>
              <a:r>
                <a:rPr lang="en-US" altLang="zh-CN" sz="2400">
                  <a:ea typeface="宋体" charset="0"/>
                  <a:cs typeface="宋体" charset="0"/>
                </a:rPr>
                <a:t>)</a:t>
              </a:r>
            </a:p>
          </p:txBody>
        </p:sp>
        <p:grpSp>
          <p:nvGrpSpPr>
            <p:cNvPr id="189456" name="Group 31"/>
            <p:cNvGrpSpPr>
              <a:grpSpLocks/>
            </p:cNvGrpSpPr>
            <p:nvPr/>
          </p:nvGrpSpPr>
          <p:grpSpPr bwMode="auto">
            <a:xfrm>
              <a:off x="0" y="1826"/>
              <a:ext cx="806" cy="394"/>
              <a:chOff x="0" y="1826"/>
              <a:chExt cx="806" cy="394"/>
            </a:xfrm>
          </p:grpSpPr>
          <p:sp>
            <p:nvSpPr>
              <p:cNvPr id="47136" name="Rectangle 32"/>
              <p:cNvSpPr>
                <a:spLocks noChangeArrowheads="1"/>
              </p:cNvSpPr>
              <p:nvPr/>
            </p:nvSpPr>
            <p:spPr bwMode="auto">
              <a:xfrm>
                <a:off x="0" y="1826"/>
                <a:ext cx="806"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sp>
            <p:nvSpPr>
              <p:cNvPr id="47137" name="Rectangle 33"/>
              <p:cNvSpPr>
                <a:spLocks noChangeArrowheads="1"/>
              </p:cNvSpPr>
              <p:nvPr/>
            </p:nvSpPr>
            <p:spPr bwMode="auto">
              <a:xfrm>
                <a:off x="43" y="1826"/>
                <a:ext cx="720"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nSpc>
                    <a:spcPct val="100000"/>
                  </a:lnSpc>
                  <a:tabLst>
                    <a:tab pos="685800" algn="l"/>
                  </a:tabLst>
                  <a:defRPr/>
                </a:pPr>
                <a:r>
                  <a:rPr lang="zh-CN" altLang="en-US" sz="2400" i="1">
                    <a:ea typeface="宋体" charset="0"/>
                    <a:cs typeface="宋体" charset="0"/>
                  </a:rPr>
                  <a:t>羊</a:t>
                </a:r>
              </a:p>
            </p:txBody>
          </p:sp>
        </p:grpSp>
        <p:sp>
          <p:nvSpPr>
            <p:cNvPr id="47138" name="Rectangle 34"/>
            <p:cNvSpPr>
              <a:spLocks noChangeArrowheads="1"/>
            </p:cNvSpPr>
            <p:nvPr/>
          </p:nvSpPr>
          <p:spPr bwMode="auto">
            <a:xfrm>
              <a:off x="849" y="1826"/>
              <a:ext cx="1405" cy="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7,000</a:t>
              </a:r>
            </a:p>
          </p:txBody>
        </p:sp>
        <p:sp>
          <p:nvSpPr>
            <p:cNvPr id="47139" name="Rectangle 35"/>
            <p:cNvSpPr>
              <a:spLocks noChangeArrowheads="1"/>
            </p:cNvSpPr>
            <p:nvPr/>
          </p:nvSpPr>
          <p:spPr bwMode="auto">
            <a:xfrm>
              <a:off x="2253" y="1826"/>
              <a:ext cx="1620" cy="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14,000</a:t>
              </a:r>
            </a:p>
          </p:txBody>
        </p:sp>
        <p:grpSp>
          <p:nvGrpSpPr>
            <p:cNvPr id="189459" name="Group 36"/>
            <p:cNvGrpSpPr>
              <a:grpSpLocks/>
            </p:cNvGrpSpPr>
            <p:nvPr/>
          </p:nvGrpSpPr>
          <p:grpSpPr bwMode="auto">
            <a:xfrm>
              <a:off x="0" y="2220"/>
              <a:ext cx="806" cy="394"/>
              <a:chOff x="0" y="2220"/>
              <a:chExt cx="806" cy="394"/>
            </a:xfrm>
          </p:grpSpPr>
          <p:sp>
            <p:nvSpPr>
              <p:cNvPr id="47141" name="Rectangle 37"/>
              <p:cNvSpPr>
                <a:spLocks noChangeArrowheads="1"/>
              </p:cNvSpPr>
              <p:nvPr/>
            </p:nvSpPr>
            <p:spPr bwMode="auto">
              <a:xfrm>
                <a:off x="0" y="2220"/>
                <a:ext cx="806"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sp>
            <p:nvSpPr>
              <p:cNvPr id="47142" name="Rectangle 38"/>
              <p:cNvSpPr>
                <a:spLocks noChangeArrowheads="1"/>
              </p:cNvSpPr>
              <p:nvPr/>
            </p:nvSpPr>
            <p:spPr bwMode="auto">
              <a:xfrm>
                <a:off x="43" y="2220"/>
                <a:ext cx="720"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nSpc>
                    <a:spcPct val="100000"/>
                  </a:lnSpc>
                  <a:tabLst>
                    <a:tab pos="685800" algn="l"/>
                  </a:tabLst>
                  <a:defRPr/>
                </a:pPr>
                <a:r>
                  <a:rPr lang="zh-CN" altLang="en-US" sz="2400" i="1">
                    <a:ea typeface="宋体" charset="0"/>
                    <a:cs typeface="宋体" charset="0"/>
                  </a:rPr>
                  <a:t>骆驼</a:t>
                </a:r>
                <a:endParaRPr lang="zh-CN" altLang="en-US" sz="2400">
                  <a:ea typeface="宋体" charset="0"/>
                  <a:cs typeface="宋体" charset="0"/>
                </a:endParaRPr>
              </a:p>
            </p:txBody>
          </p:sp>
        </p:grpSp>
        <p:sp>
          <p:nvSpPr>
            <p:cNvPr id="47143" name="Rectangle 39"/>
            <p:cNvSpPr>
              <a:spLocks noChangeArrowheads="1"/>
            </p:cNvSpPr>
            <p:nvPr/>
          </p:nvSpPr>
          <p:spPr bwMode="auto">
            <a:xfrm>
              <a:off x="849" y="2220"/>
              <a:ext cx="1405" cy="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3,000</a:t>
              </a:r>
            </a:p>
          </p:txBody>
        </p:sp>
        <p:sp>
          <p:nvSpPr>
            <p:cNvPr id="47144" name="Rectangle 40"/>
            <p:cNvSpPr>
              <a:spLocks noChangeArrowheads="1"/>
            </p:cNvSpPr>
            <p:nvPr/>
          </p:nvSpPr>
          <p:spPr bwMode="auto">
            <a:xfrm>
              <a:off x="2253" y="2220"/>
              <a:ext cx="1620" cy="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6,000</a:t>
              </a:r>
            </a:p>
          </p:txBody>
        </p:sp>
        <p:grpSp>
          <p:nvGrpSpPr>
            <p:cNvPr id="189462" name="Group 41"/>
            <p:cNvGrpSpPr>
              <a:grpSpLocks/>
            </p:cNvGrpSpPr>
            <p:nvPr/>
          </p:nvGrpSpPr>
          <p:grpSpPr bwMode="auto">
            <a:xfrm>
              <a:off x="0" y="2614"/>
              <a:ext cx="806" cy="394"/>
              <a:chOff x="0" y="2614"/>
              <a:chExt cx="806" cy="394"/>
            </a:xfrm>
          </p:grpSpPr>
          <p:sp>
            <p:nvSpPr>
              <p:cNvPr id="47146" name="Rectangle 42"/>
              <p:cNvSpPr>
                <a:spLocks noChangeArrowheads="1"/>
              </p:cNvSpPr>
              <p:nvPr/>
            </p:nvSpPr>
            <p:spPr bwMode="auto">
              <a:xfrm>
                <a:off x="0" y="2614"/>
                <a:ext cx="806" cy="390"/>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sp>
            <p:nvSpPr>
              <p:cNvPr id="47147" name="Rectangle 43"/>
              <p:cNvSpPr>
                <a:spLocks noChangeArrowheads="1"/>
              </p:cNvSpPr>
              <p:nvPr/>
            </p:nvSpPr>
            <p:spPr bwMode="auto">
              <a:xfrm>
                <a:off x="43" y="2614"/>
                <a:ext cx="720" cy="390"/>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nSpc>
                    <a:spcPct val="100000"/>
                  </a:lnSpc>
                  <a:tabLst>
                    <a:tab pos="685800" algn="l"/>
                  </a:tabLst>
                  <a:defRPr/>
                </a:pPr>
                <a:r>
                  <a:rPr lang="zh-CN" altLang="en-US" sz="2400" i="1">
                    <a:ea typeface="宋体" charset="0"/>
                    <a:cs typeface="宋体" charset="0"/>
                  </a:rPr>
                  <a:t>牛</a:t>
                </a:r>
              </a:p>
            </p:txBody>
          </p:sp>
        </p:grpSp>
        <p:sp>
          <p:nvSpPr>
            <p:cNvPr id="47148" name="Rectangle 44"/>
            <p:cNvSpPr>
              <a:spLocks noChangeArrowheads="1"/>
            </p:cNvSpPr>
            <p:nvPr/>
          </p:nvSpPr>
          <p:spPr bwMode="auto">
            <a:xfrm>
              <a:off x="849" y="2614"/>
              <a:ext cx="1405" cy="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500</a:t>
              </a:r>
            </a:p>
          </p:txBody>
        </p:sp>
        <p:sp>
          <p:nvSpPr>
            <p:cNvPr id="47149" name="Rectangle 45"/>
            <p:cNvSpPr>
              <a:spLocks noChangeArrowheads="1"/>
            </p:cNvSpPr>
            <p:nvPr/>
          </p:nvSpPr>
          <p:spPr bwMode="auto">
            <a:xfrm>
              <a:off x="2253" y="2614"/>
              <a:ext cx="1620" cy="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1,000</a:t>
              </a:r>
            </a:p>
          </p:txBody>
        </p:sp>
        <p:grpSp>
          <p:nvGrpSpPr>
            <p:cNvPr id="189465" name="Group 46"/>
            <p:cNvGrpSpPr>
              <a:grpSpLocks/>
            </p:cNvGrpSpPr>
            <p:nvPr/>
          </p:nvGrpSpPr>
          <p:grpSpPr bwMode="auto">
            <a:xfrm>
              <a:off x="0" y="3008"/>
              <a:ext cx="806" cy="394"/>
              <a:chOff x="0" y="3008"/>
              <a:chExt cx="806" cy="394"/>
            </a:xfrm>
          </p:grpSpPr>
          <p:sp>
            <p:nvSpPr>
              <p:cNvPr id="47151" name="Rectangle 47"/>
              <p:cNvSpPr>
                <a:spLocks noChangeArrowheads="1"/>
              </p:cNvSpPr>
              <p:nvPr/>
            </p:nvSpPr>
            <p:spPr bwMode="auto">
              <a:xfrm>
                <a:off x="0" y="3004"/>
                <a:ext cx="806"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sp>
            <p:nvSpPr>
              <p:cNvPr id="47152" name="Rectangle 48"/>
              <p:cNvSpPr>
                <a:spLocks noChangeArrowheads="1"/>
              </p:cNvSpPr>
              <p:nvPr/>
            </p:nvSpPr>
            <p:spPr bwMode="auto">
              <a:xfrm>
                <a:off x="43" y="3004"/>
                <a:ext cx="720"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nSpc>
                    <a:spcPct val="100000"/>
                  </a:lnSpc>
                  <a:tabLst>
                    <a:tab pos="685800" algn="l"/>
                  </a:tabLst>
                  <a:defRPr/>
                </a:pPr>
                <a:r>
                  <a:rPr lang="zh-CN" altLang="en-US" sz="2400" i="1">
                    <a:ea typeface="宋体" charset="0"/>
                    <a:cs typeface="宋体" charset="0"/>
                  </a:rPr>
                  <a:t>母驴</a:t>
                </a:r>
              </a:p>
            </p:txBody>
          </p:sp>
        </p:grpSp>
        <p:sp>
          <p:nvSpPr>
            <p:cNvPr id="47153" name="Rectangle 49"/>
            <p:cNvSpPr>
              <a:spLocks noChangeArrowheads="1"/>
            </p:cNvSpPr>
            <p:nvPr/>
          </p:nvSpPr>
          <p:spPr bwMode="auto">
            <a:xfrm>
              <a:off x="849" y="3007"/>
              <a:ext cx="1405" cy="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500</a:t>
              </a:r>
            </a:p>
          </p:txBody>
        </p:sp>
        <p:sp>
          <p:nvSpPr>
            <p:cNvPr id="47154" name="Rectangle 50"/>
            <p:cNvSpPr>
              <a:spLocks noChangeArrowheads="1"/>
            </p:cNvSpPr>
            <p:nvPr/>
          </p:nvSpPr>
          <p:spPr bwMode="auto">
            <a:xfrm>
              <a:off x="2253" y="3007"/>
              <a:ext cx="1620" cy="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en-US" altLang="zh-CN" sz="2400">
                  <a:ea typeface="宋体" charset="0"/>
                  <a:cs typeface="宋体" charset="0"/>
                </a:rPr>
                <a:t>1,000</a:t>
              </a:r>
            </a:p>
          </p:txBody>
        </p:sp>
        <p:grpSp>
          <p:nvGrpSpPr>
            <p:cNvPr id="189468" name="Group 51"/>
            <p:cNvGrpSpPr>
              <a:grpSpLocks/>
            </p:cNvGrpSpPr>
            <p:nvPr/>
          </p:nvGrpSpPr>
          <p:grpSpPr bwMode="auto">
            <a:xfrm>
              <a:off x="0" y="3402"/>
              <a:ext cx="806" cy="394"/>
              <a:chOff x="0" y="3402"/>
              <a:chExt cx="806" cy="394"/>
            </a:xfrm>
          </p:grpSpPr>
          <p:sp>
            <p:nvSpPr>
              <p:cNvPr id="47156" name="Rectangle 52"/>
              <p:cNvSpPr>
                <a:spLocks noChangeArrowheads="1"/>
              </p:cNvSpPr>
              <p:nvPr/>
            </p:nvSpPr>
            <p:spPr bwMode="auto">
              <a:xfrm>
                <a:off x="0" y="3402"/>
                <a:ext cx="806"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sp>
            <p:nvSpPr>
              <p:cNvPr id="47157" name="Rectangle 53"/>
              <p:cNvSpPr>
                <a:spLocks noChangeArrowheads="1"/>
              </p:cNvSpPr>
              <p:nvPr/>
            </p:nvSpPr>
            <p:spPr bwMode="auto">
              <a:xfrm>
                <a:off x="43" y="3402"/>
                <a:ext cx="720"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nSpc>
                    <a:spcPct val="100000"/>
                  </a:lnSpc>
                  <a:tabLst>
                    <a:tab pos="685800" algn="l"/>
                  </a:tabLst>
                  <a:defRPr/>
                </a:pPr>
                <a:r>
                  <a:rPr lang="zh-CN" altLang="en-US" sz="2400">
                    <a:ea typeface="宋体" charset="0"/>
                    <a:cs typeface="宋体" charset="0"/>
                  </a:rPr>
                  <a:t>仆婢</a:t>
                </a:r>
              </a:p>
            </p:txBody>
          </p:sp>
        </p:grpSp>
        <p:sp>
          <p:nvSpPr>
            <p:cNvPr id="47158" name="Rectangle 54"/>
            <p:cNvSpPr>
              <a:spLocks noChangeArrowheads="1"/>
            </p:cNvSpPr>
            <p:nvPr/>
          </p:nvSpPr>
          <p:spPr bwMode="auto">
            <a:xfrm>
              <a:off x="849" y="3402"/>
              <a:ext cx="1405" cy="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zh-CN" altLang="en-US" sz="2400">
                  <a:ea typeface="宋体" charset="0"/>
                  <a:cs typeface="宋体" charset="0"/>
                </a:rPr>
                <a:t>许多</a:t>
              </a:r>
            </a:p>
          </p:txBody>
        </p:sp>
        <p:sp>
          <p:nvSpPr>
            <p:cNvPr id="47159" name="Rectangle 55"/>
            <p:cNvSpPr>
              <a:spLocks noChangeArrowheads="1"/>
            </p:cNvSpPr>
            <p:nvPr/>
          </p:nvSpPr>
          <p:spPr bwMode="auto">
            <a:xfrm>
              <a:off x="2253" y="3402"/>
              <a:ext cx="1620" cy="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zh-CN" altLang="en-US" sz="2400">
                  <a:ea typeface="宋体" charset="0"/>
                  <a:cs typeface="宋体" charset="0"/>
                </a:rPr>
                <a:t>比先前更多</a:t>
              </a:r>
            </a:p>
          </p:txBody>
        </p:sp>
        <p:grpSp>
          <p:nvGrpSpPr>
            <p:cNvPr id="189471" name="Group 56"/>
            <p:cNvGrpSpPr>
              <a:grpSpLocks/>
            </p:cNvGrpSpPr>
            <p:nvPr/>
          </p:nvGrpSpPr>
          <p:grpSpPr bwMode="auto">
            <a:xfrm>
              <a:off x="0" y="3796"/>
              <a:ext cx="806" cy="394"/>
              <a:chOff x="0" y="3796"/>
              <a:chExt cx="806" cy="394"/>
            </a:xfrm>
          </p:grpSpPr>
          <p:sp>
            <p:nvSpPr>
              <p:cNvPr id="47161" name="Rectangle 57"/>
              <p:cNvSpPr>
                <a:spLocks noChangeArrowheads="1"/>
              </p:cNvSpPr>
              <p:nvPr/>
            </p:nvSpPr>
            <p:spPr bwMode="auto">
              <a:xfrm>
                <a:off x="0" y="3796"/>
                <a:ext cx="806"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grpSp>
            <p:nvGrpSpPr>
              <p:cNvPr id="189479" name="Group 58"/>
              <p:cNvGrpSpPr>
                <a:grpSpLocks/>
              </p:cNvGrpSpPr>
              <p:nvPr/>
            </p:nvGrpSpPr>
            <p:grpSpPr bwMode="auto">
              <a:xfrm>
                <a:off x="0" y="3796"/>
                <a:ext cx="806" cy="394"/>
                <a:chOff x="0" y="3796"/>
                <a:chExt cx="806" cy="394"/>
              </a:xfrm>
            </p:grpSpPr>
            <p:sp>
              <p:nvSpPr>
                <p:cNvPr id="47163" name="Rectangle 59"/>
                <p:cNvSpPr>
                  <a:spLocks noChangeArrowheads="1"/>
                </p:cNvSpPr>
                <p:nvPr/>
              </p:nvSpPr>
              <p:spPr bwMode="auto">
                <a:xfrm>
                  <a:off x="43" y="3796"/>
                  <a:ext cx="720" cy="394"/>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nSpc>
                      <a:spcPct val="100000"/>
                    </a:lnSpc>
                    <a:tabLst>
                      <a:tab pos="685800" algn="l"/>
                    </a:tabLst>
                    <a:defRPr/>
                  </a:pPr>
                  <a:r>
                    <a:rPr lang="zh-CN" altLang="en-US" sz="2400" i="1">
                      <a:ea typeface="宋体" charset="0"/>
                      <a:cs typeface="宋体" charset="0"/>
                    </a:rPr>
                    <a:t>年纪</a:t>
                  </a:r>
                  <a:endParaRPr lang="zh-CN" altLang="en-US" sz="2400">
                    <a:ea typeface="宋体" charset="0"/>
                    <a:cs typeface="宋体" charset="0"/>
                  </a:endParaRPr>
                </a:p>
              </p:txBody>
            </p:sp>
            <p:sp>
              <p:nvSpPr>
                <p:cNvPr id="47164" name="Rectangle 60"/>
                <p:cNvSpPr>
                  <a:spLocks noChangeArrowheads="1"/>
                </p:cNvSpPr>
                <p:nvPr/>
              </p:nvSpPr>
              <p:spPr bwMode="auto">
                <a:xfrm>
                  <a:off x="0" y="3796"/>
                  <a:ext cx="806" cy="39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grpSp>
        </p:grpSp>
        <p:grpSp>
          <p:nvGrpSpPr>
            <p:cNvPr id="189472" name="Group 61"/>
            <p:cNvGrpSpPr>
              <a:grpSpLocks/>
            </p:cNvGrpSpPr>
            <p:nvPr/>
          </p:nvGrpSpPr>
          <p:grpSpPr bwMode="auto">
            <a:xfrm>
              <a:off x="806" y="3796"/>
              <a:ext cx="1490" cy="394"/>
              <a:chOff x="806" y="3796"/>
              <a:chExt cx="1490" cy="394"/>
            </a:xfrm>
          </p:grpSpPr>
          <p:sp>
            <p:nvSpPr>
              <p:cNvPr id="47166" name="Rectangle 62"/>
              <p:cNvSpPr>
                <a:spLocks noChangeArrowheads="1"/>
              </p:cNvSpPr>
              <p:nvPr/>
            </p:nvSpPr>
            <p:spPr bwMode="auto">
              <a:xfrm>
                <a:off x="849" y="3796"/>
                <a:ext cx="1405" cy="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zh-CN" altLang="en-US" sz="2400">
                    <a:ea typeface="宋体" charset="0"/>
                    <a:cs typeface="宋体" charset="0"/>
                  </a:rPr>
                  <a:t>没提到</a:t>
                </a:r>
              </a:p>
            </p:txBody>
          </p:sp>
          <p:sp>
            <p:nvSpPr>
              <p:cNvPr id="47167" name="Rectangle 63"/>
              <p:cNvSpPr>
                <a:spLocks noChangeArrowheads="1"/>
              </p:cNvSpPr>
              <p:nvPr/>
            </p:nvSpPr>
            <p:spPr bwMode="auto">
              <a:xfrm>
                <a:off x="806" y="3796"/>
                <a:ext cx="1490" cy="39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grpSp>
        <p:grpSp>
          <p:nvGrpSpPr>
            <p:cNvPr id="189473" name="Group 64"/>
            <p:cNvGrpSpPr>
              <a:grpSpLocks/>
            </p:cNvGrpSpPr>
            <p:nvPr/>
          </p:nvGrpSpPr>
          <p:grpSpPr bwMode="auto">
            <a:xfrm>
              <a:off x="2296" y="3796"/>
              <a:ext cx="1706" cy="394"/>
              <a:chOff x="2296" y="3796"/>
              <a:chExt cx="1706" cy="394"/>
            </a:xfrm>
          </p:grpSpPr>
          <p:sp>
            <p:nvSpPr>
              <p:cNvPr id="47169" name="Rectangle 65"/>
              <p:cNvSpPr>
                <a:spLocks noChangeArrowheads="1"/>
              </p:cNvSpPr>
              <p:nvPr/>
            </p:nvSpPr>
            <p:spPr bwMode="auto">
              <a:xfrm>
                <a:off x="2339" y="3796"/>
                <a:ext cx="1620" cy="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tabLst>
                    <a:tab pos="685800" algn="l"/>
                  </a:tabLst>
                  <a:defRPr/>
                </a:pPr>
                <a:r>
                  <a:rPr lang="zh-CN" altLang="en-US" sz="2400">
                    <a:ea typeface="宋体" charset="0"/>
                    <a:cs typeface="宋体" charset="0"/>
                  </a:rPr>
                  <a:t>又活了</a:t>
                </a:r>
                <a:r>
                  <a:rPr lang="en-US" altLang="zh-CN" sz="2400">
                    <a:ea typeface="宋体" charset="0"/>
                    <a:cs typeface="宋体" charset="0"/>
                  </a:rPr>
                  <a:t>140</a:t>
                </a:r>
                <a:r>
                  <a:rPr lang="zh-CN" altLang="en-US" sz="2400">
                    <a:ea typeface="宋体" charset="0"/>
                    <a:cs typeface="宋体" charset="0"/>
                  </a:rPr>
                  <a:t>年</a:t>
                </a:r>
              </a:p>
            </p:txBody>
          </p:sp>
          <p:sp>
            <p:nvSpPr>
              <p:cNvPr id="47170" name="Rectangle 66"/>
              <p:cNvSpPr>
                <a:spLocks noChangeArrowheads="1"/>
              </p:cNvSpPr>
              <p:nvPr/>
            </p:nvSpPr>
            <p:spPr bwMode="auto">
              <a:xfrm>
                <a:off x="2296" y="3796"/>
                <a:ext cx="1706" cy="394"/>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a:defRPr/>
                </a:pPr>
                <a:endParaRPr lang="zh-CN" altLang="en-US" b="0">
                  <a:cs typeface="Times New Roman" charset="0"/>
                </a:endParaRPr>
              </a:p>
            </p:txBody>
          </p:sp>
        </p:grpSp>
      </p:grpSp>
    </p:spTree>
    <p:extLst>
      <p:ext uri="{BB962C8B-B14F-4D97-AF65-F5344CB8AC3E}">
        <p14:creationId xmlns:p14="http://schemas.microsoft.com/office/powerpoint/2010/main" val="168703603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5035D1-6B13-4688-9818-B68BE429180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graphicFrame>
        <p:nvGraphicFramePr>
          <p:cNvPr id="3" name="Table 2"/>
          <p:cNvGraphicFramePr>
            <a:graphicFrameLocks noGrp="1"/>
          </p:cNvGraphicFramePr>
          <p:nvPr/>
        </p:nvGraphicFramePr>
        <p:xfrm>
          <a:off x="266700" y="101419"/>
          <a:ext cx="8610600" cy="6066155"/>
        </p:xfrm>
        <a:graphic>
          <a:graphicData uri="http://schemas.openxmlformats.org/drawingml/2006/table">
            <a:tbl>
              <a:tblPr/>
              <a:tblGrid>
                <a:gridCol w="4305300">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3810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err="1">
                          <a:ln>
                            <a:noFill/>
                          </a:ln>
                          <a:solidFill>
                            <a:srgbClr val="FFFFFF"/>
                          </a:solidFill>
                          <a:effectLst/>
                          <a:latin typeface="DengXian" panose="02010600030101010101" pitchFamily="2" charset="-122"/>
                          <a:ea typeface="DengXian" panose="02010600030101010101" pitchFamily="2" charset="-122"/>
                        </a:rPr>
                        <a:t>约伯记</a:t>
                      </a:r>
                      <a:endParaRPr kumimoji="0" lang="en-US" altLang="en-US" sz="2000" b="1" i="0" u="none" strike="noStrike" cap="none" normalizeH="0" baseline="0" dirty="0">
                        <a:ln>
                          <a:noFill/>
                        </a:ln>
                        <a:solidFill>
                          <a:srgbClr val="FFFFFF"/>
                        </a:solidFill>
                        <a:effectLst/>
                        <a:latin typeface="DengXian" panose="02010600030101010101" pitchFamily="2" charset="-122"/>
                        <a:ea typeface="DengXian" panose="0201060003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kern="1200" cap="none" normalizeH="0" baseline="0" dirty="0">
                          <a:ln>
                            <a:noFill/>
                          </a:ln>
                          <a:solidFill>
                            <a:srgbClr val="FFFFFF"/>
                          </a:solidFill>
                          <a:effectLst/>
                          <a:latin typeface="DengXian" panose="02010600030101010101" pitchFamily="2" charset="-122"/>
                          <a:ea typeface="DengXian" panose="02010600030101010101" pitchFamily="2" charset="-122"/>
                          <a:cs typeface="+mn-cs"/>
                        </a:rPr>
                        <a:t>受苦的仆人 </a:t>
                      </a:r>
                      <a:endParaRPr kumimoji="0" lang="en-GB" sz="2000" b="1" i="0" u="none" strike="noStrike" kern="1200" cap="none" normalizeH="0" baseline="0" dirty="0">
                        <a:ln>
                          <a:noFill/>
                        </a:ln>
                        <a:solidFill>
                          <a:srgbClr val="FFFFFF"/>
                        </a:solidFill>
                        <a:effectLst/>
                        <a:latin typeface="DengXian" panose="02010600030101010101" pitchFamily="2" charset="-122"/>
                        <a:ea typeface="DengXian" panose="02010600030101010101" pitchFamily="2" charset="-122"/>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约伯是“我的仆人。 </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1:8; 2:3)</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神赞美那受苦的仆人</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就像他赞美约伯一样。 </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42:1)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约伯的朋友认为他被神“击打”了。</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19:21)</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人们认为仆人受到了神的“打击” 。 </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53:4)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约伯感到是被神惩罚。 </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5:17)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同样的“惩罚”也会出现在仆人身上 。</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53:5)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6096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约伯被同胞们“鄙视” 。</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19:18)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那仆人被人藐视</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不受人尊重。</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53:3)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约伯的朋友“忘记”他</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他的兄弟“远离”他。 </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19:13-14)</a:t>
                      </a:r>
                      <a:endParaRPr kumimoji="0" lang="en-GB"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这位受苦的仆人的同胞们“掩面”。</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53:3)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556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约伯的朋友</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掴</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他的</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脸颊</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16:10)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同样的</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他们也会</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掴</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仆人的</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脸颊</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50:6, 53:4).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1158875">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约伯记录他的经历说</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他们厌恶我</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不愿靠近我</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任意朝我脸上吐唾沫” 。 </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30:10, cf.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17:6</a:t>
                      </a:r>
                      <a:r>
                        <a:rPr lang="en-GB" sz="2000" kern="1200" dirty="0">
                          <a:solidFill>
                            <a:schemeClr val="tx1"/>
                          </a:solidFill>
                          <a:effectLst/>
                          <a:latin typeface="DengXian" panose="02010600030101010101" pitchFamily="2" charset="-122"/>
                          <a:ea typeface="DengXian" panose="02010600030101010101" pitchFamily="2" charset="-122"/>
                          <a:cs typeface="+mn-cs"/>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朝仆人吐唾沫</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他也不掩面” </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50:6),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这是一个罕见的词</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(3x),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只出现在约伯</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(2x)</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和以赛亚。</a:t>
                      </a:r>
                      <a:endPar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
        <p:nvSpPr>
          <p:cNvPr id="4" name="TextBox 3"/>
          <p:cNvSpPr txBox="1">
            <a:spLocks noChangeArrowheads="1"/>
          </p:cNvSpPr>
          <p:nvPr/>
        </p:nvSpPr>
        <p:spPr bwMode="auto">
          <a:xfrm>
            <a:off x="0" y="6167574"/>
            <a:ext cx="9144000" cy="1077218"/>
          </a:xfrm>
          <a:prstGeom prst="rect">
            <a:avLst/>
          </a:prstGeom>
          <a:noFill/>
          <a:ln w="38100">
            <a:solidFill>
              <a:schemeClr val="bg1"/>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以上关于“约伯与受苦的仆人”的比较是从</a:t>
            </a:r>
            <a:r>
              <a:rPr kumimoji="0" lang="en-GB" altLang="en-US" sz="16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Andrew Perry, “The Suffering Servant of Isaiah and the Suffering of </a:t>
            </a:r>
            <a:r>
              <a:rPr kumimoji="0" lang="ko-KR" altLang="en-US" sz="1600" b="1" i="0" u="none" strike="noStrike" kern="1200" cap="none" spc="0" normalizeH="0" baseline="0" noProof="0" dirty="0" err="1">
                <a:ln>
                  <a:noFill/>
                </a:ln>
                <a:solidFill>
                  <a:prstClr val="black"/>
                </a:solidFill>
                <a:effectLst/>
                <a:uLnTx/>
                <a:uFillTx/>
                <a:latin typeface="DengXian" panose="02010600030101010101" pitchFamily="2" charset="-122"/>
                <a:ea typeface="DengXian" panose="02010600030101010101" pitchFamily="2" charset="-122"/>
                <a:cs typeface="+mn-cs"/>
              </a:rPr>
              <a:t>约伯记</a:t>
            </a:r>
            <a:r>
              <a:rPr kumimoji="0" lang="en-GB" altLang="en-US" sz="16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http://www.christadelphian-ejbi.org/presentations/</a:t>
            </a:r>
            <a:r>
              <a:rPr kumimoji="0" lang="ko-KR" altLang="en-US" sz="1600" b="1" i="0" u="none" strike="noStrike" kern="1200" cap="none" spc="0" normalizeH="0" baseline="0" noProof="0" dirty="0" err="1">
                <a:ln>
                  <a:noFill/>
                </a:ln>
                <a:solidFill>
                  <a:prstClr val="black"/>
                </a:solidFill>
                <a:effectLst/>
                <a:uLnTx/>
                <a:uFillTx/>
                <a:latin typeface="DengXian" panose="02010600030101010101" pitchFamily="2" charset="-122"/>
                <a:ea typeface="DengXian" panose="02010600030101010101" pitchFamily="2" charset="-122"/>
                <a:cs typeface="+mn-cs"/>
              </a:rPr>
              <a:t>约伯记</a:t>
            </a:r>
            <a:r>
              <a:rPr kumimoji="0" lang="en-GB" altLang="en-US" sz="16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.pdf”</a:t>
            </a:r>
            <a:r>
              <a:rPr kumimoji="0" lang="zh-CN" altLang="en-US" sz="16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中选取的</a:t>
            </a:r>
            <a:endParaRPr kumimoji="0" lang="en-GB" sz="16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4004895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136BF3-5678-410C-95F7-51894DE49BF5}"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graphicFrame>
        <p:nvGraphicFramePr>
          <p:cNvPr id="3" name="Table 2"/>
          <p:cNvGraphicFramePr>
            <a:graphicFrameLocks noGrp="1"/>
          </p:cNvGraphicFramePr>
          <p:nvPr/>
        </p:nvGraphicFramePr>
        <p:xfrm>
          <a:off x="228600" y="76200"/>
          <a:ext cx="8686800" cy="7154228"/>
        </p:xfrm>
        <a:graphic>
          <a:graphicData uri="http://schemas.openxmlformats.org/drawingml/2006/table">
            <a:tb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8576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kern="1200" cap="none" normalizeH="0" baseline="0" dirty="0">
                          <a:ln>
                            <a:noFill/>
                          </a:ln>
                          <a:solidFill>
                            <a:srgbClr val="FFFFFF"/>
                          </a:solidFill>
                          <a:effectLst/>
                          <a:latin typeface="Calibri" pitchFamily="34" charset="0"/>
                          <a:ea typeface="MS PGothic" pitchFamily="34" charset="-128"/>
                          <a:cs typeface="+mn-cs"/>
                        </a:rPr>
                        <a:t>约伯</a:t>
                      </a:r>
                      <a:endParaRPr kumimoji="0" lang="en-US" altLang="en-US" sz="2800" b="1" i="0" u="none" strike="noStrike" kern="1200" cap="none" normalizeH="0" baseline="0" dirty="0">
                        <a:ln>
                          <a:noFill/>
                        </a:ln>
                        <a:solidFill>
                          <a:srgbClr val="FFFFFF"/>
                        </a:solidFill>
                        <a:effectLst/>
                        <a:latin typeface="Calibri" pitchFamily="34" charset="0"/>
                        <a:ea typeface="MS PGothic" pitchFamily="34" charset="-128"/>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kern="1200" cap="none" normalizeH="0" baseline="0" dirty="0">
                          <a:ln>
                            <a:noFill/>
                          </a:ln>
                          <a:solidFill>
                            <a:srgbClr val="FFFFFF"/>
                          </a:solidFill>
                          <a:effectLst/>
                          <a:latin typeface="DengXian" panose="02010600030101010101" pitchFamily="2" charset="-122"/>
                          <a:ea typeface="DengXian" panose="02010600030101010101" pitchFamily="2" charset="-122"/>
                          <a:cs typeface="+mn-cs"/>
                        </a:rPr>
                        <a:t>受苦的仆人 </a:t>
                      </a:r>
                      <a:endParaRPr kumimoji="0" lang="en-GB" sz="2800" b="1" i="0" u="none" strike="noStrike" kern="1200" cap="none" normalizeH="0" baseline="0" dirty="0">
                        <a:ln>
                          <a:noFill/>
                        </a:ln>
                        <a:solidFill>
                          <a:srgbClr val="FFFFFF"/>
                        </a:solidFill>
                        <a:effectLst/>
                        <a:latin typeface="DengXian" panose="02010600030101010101" pitchFamily="2" charset="-122"/>
                        <a:ea typeface="DengXian" panose="02010600030101010101" pitchFamily="2" charset="-122"/>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约伯声称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他所遭遇的一切“不是因为他行残暴之事”。</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16:17)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这句话曾经发生在以赛亚书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53:9,</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“因为他没有做过残暴之事”。</a:t>
                      </a:r>
                      <a:endPar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endParaRPr>
                    </a:p>
                    <a:p>
                      <a:r>
                        <a:rPr lang="en-GB" sz="2000" kern="1200" dirty="0">
                          <a:solidFill>
                            <a:schemeClr val="tx1"/>
                          </a:solidFill>
                          <a:effectLst/>
                          <a:latin typeface="DengXian" panose="02010600030101010101" pitchFamily="2" charset="-122"/>
                          <a:ea typeface="DengXian" panose="02010600030101010101" pitchFamily="2" charset="-122"/>
                          <a:cs typeface="+mn-cs"/>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7493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约伯断言他的祈祷是纯洁的。</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16:17)</a:t>
                      </a:r>
                    </a:p>
                    <a:p>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在那个受苦的仆人嘴里没有发现什么诡计。</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53:9, cf. </a:t>
                      </a:r>
                      <a:r>
                        <a:rPr kumimoji="0" lang="ko-KR" altLang="en-US" sz="2000" b="1" i="0" u="none" strike="noStrike" kern="1200" cap="none" normalizeH="0" baseline="0" dirty="0" err="1">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31:5)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约伯说正直的人对他所遭遇的事感到震惊。</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17:8)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“许多人看见祂就诧异</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52:14)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7493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约伯说</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亵慢人不会得</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胜</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17:4)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受苦的仆人自己就是将必成功</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受到拥戴</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仰慕和尊崇。</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52:13)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约伯希望有人与他“争辩”。</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13:19)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000000"/>
                        </a:solidFill>
                        <a:effectLst/>
                        <a:latin typeface="DengXian" panose="02010600030101010101" pitchFamily="2" charset="-122"/>
                        <a:ea typeface="DengXian" panose="02010600030101010101"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受苦的仆人提出了同样的问题</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“谁来与我争辩</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50:8)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algn="l" defTabSz="914400" rtl="0" eaLnBrk="1" latinLnBrk="0" hangingPunct="1">
                        <a:spcBef>
                          <a:spcPct val="20000"/>
                        </a:spcBef>
                        <a:buFont typeface="Arial" pitchFamily="34" charset="0"/>
                      </a:pP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约伯抱怨说他被蛀虫</a:t>
                      </a:r>
                      <a:r>
                        <a:rPr kumimoji="0" lang="en-GB" sz="2000" b="1" i="0" u="none" strike="noStrike" kern="1200" cap="none" normalizeH="0" baseline="0" dirty="0" err="1">
                          <a:ln>
                            <a:noFill/>
                          </a:ln>
                          <a:solidFill>
                            <a:srgbClr val="000000"/>
                          </a:solidFill>
                          <a:effectLst/>
                          <a:latin typeface="DengXian" panose="02010600030101010101" pitchFamily="2" charset="-122"/>
                          <a:ea typeface="DengXian" panose="02010600030101010101" pitchFamily="2" charset="-122"/>
                          <a:cs typeface="+mn-cs"/>
                        </a:rPr>
                        <a:t>吃掉了</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13:28)</a:t>
                      </a:r>
                    </a:p>
                    <a:p>
                      <a:r>
                        <a:rPr lang="en-GB" sz="2000" kern="1200" dirty="0">
                          <a:solidFill>
                            <a:schemeClr val="tx1"/>
                          </a:solidFill>
                          <a:effectLst/>
                          <a:latin typeface="DengXian" panose="02010600030101010101" pitchFamily="2" charset="-122"/>
                          <a:ea typeface="DengXian" panose="02010600030101010101" pitchFamily="2" charset="-122"/>
                          <a:cs typeface="+mn-cs"/>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与此形成对比的是</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那些受苦的仆人的敌人将会被蛀虫</a:t>
                      </a:r>
                      <a:r>
                        <a:rPr kumimoji="0" lang="en-GB" sz="2000" b="1" i="0" u="none" strike="noStrike" kern="1200" cap="none" normalizeH="0" baseline="0" dirty="0" err="1">
                          <a:ln>
                            <a:noFill/>
                          </a:ln>
                          <a:solidFill>
                            <a:srgbClr val="000000"/>
                          </a:solidFill>
                          <a:effectLst/>
                          <a:latin typeface="DengXian" panose="02010600030101010101" pitchFamily="2" charset="-122"/>
                          <a:ea typeface="DengXian" panose="02010600030101010101" pitchFamily="2" charset="-122"/>
                          <a:cs typeface="+mn-cs"/>
                        </a:rPr>
                        <a:t>吃掉</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50:9)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62706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约伯将自己的案件交给上帝。</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约伯记</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16:19)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受苦的仆人也是如此。</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a:t>
                      </a:r>
                      <a:r>
                        <a:rPr kumimoji="0" lang="zh-CN" altLang="en-US"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以赛亚书</a:t>
                      </a:r>
                      <a:r>
                        <a:rPr kumimoji="0" lang="en-GB" sz="2000" b="1" i="0" u="none" strike="noStrike" kern="1200" cap="none" normalizeH="0" baseline="0" dirty="0">
                          <a:ln>
                            <a:noFill/>
                          </a:ln>
                          <a:solidFill>
                            <a:srgbClr val="000000"/>
                          </a:solidFill>
                          <a:effectLst/>
                          <a:latin typeface="DengXian" panose="02010600030101010101" pitchFamily="2" charset="-122"/>
                          <a:ea typeface="DengXian" panose="02010600030101010101" pitchFamily="2" charset="-122"/>
                          <a:cs typeface="+mn-cs"/>
                        </a:rPr>
                        <a:t> 49:4)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0980434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CCF250-87FB-4243-9D45-745E4FFCD572}"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pic>
        <p:nvPicPr>
          <p:cNvPr id="70659" name="Picture 2" descr="http://oneyearbibleimages.com/follow_jesus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90100" cy="129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4800" y="762000"/>
            <a:ext cx="5638800" cy="4154984"/>
          </a:xfrm>
          <a:prstGeom prst="rect">
            <a:avLst/>
          </a:prstGeom>
          <a:solidFill>
            <a:schemeClr val="tx2">
              <a:lumMod val="50000"/>
              <a:alpha val="55000"/>
            </a:schemeClr>
          </a:solidFill>
        </p:spPr>
        <p:txBody>
          <a:bodyPr wrap="square">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rPr>
              <a:t>在十字架上的耶稣最终取代了我们在堕落中叛逆的罪和已经犯下的罪。他的死奠定了幸福和充实的基础和平。</a:t>
            </a:r>
            <a:endParaRPr kumimoji="0" lang="en-GB" sz="4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endParaRPr>
          </a:p>
        </p:txBody>
      </p:sp>
    </p:spTree>
    <p:extLst>
      <p:ext uri="{BB962C8B-B14F-4D97-AF65-F5344CB8AC3E}">
        <p14:creationId xmlns:p14="http://schemas.microsoft.com/office/powerpoint/2010/main" val="85403581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5C9B1B-2769-476A-91CF-C609C7F9272E}"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sp>
        <p:nvSpPr>
          <p:cNvPr id="71683" name="TextBox 4"/>
          <p:cNvSpPr txBox="1">
            <a:spLocks noChangeArrowheads="1"/>
          </p:cNvSpPr>
          <p:nvPr/>
        </p:nvSpPr>
        <p:spPr bwMode="auto">
          <a:xfrm>
            <a:off x="685800" y="4479925"/>
            <a:ext cx="8305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撒旦用疾病的武器指控人为了保住自己的生命会不择手段。</a:t>
            </a:r>
            <a:endParaRPr kumimoji="0" lang="en-GB" sz="4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p:txBody>
      </p:sp>
      <p:pic>
        <p:nvPicPr>
          <p:cNvPr id="71684" name="Picture 5" descr="jobsatan.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133600" y="1225550"/>
            <a:ext cx="37338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57200" y="152400"/>
            <a:ext cx="8305800"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撒旦失去了他的挑战</a:t>
            </a:r>
            <a:endParaRPr kumimoji="0" lang="en-GB" sz="54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p:txBody>
      </p:sp>
    </p:spTree>
    <p:extLst>
      <p:ext uri="{BB962C8B-B14F-4D97-AF65-F5344CB8AC3E}">
        <p14:creationId xmlns:p14="http://schemas.microsoft.com/office/powerpoint/2010/main" val="137376797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scan0006.jpg">
            <a:extLst>
              <a:ext uri="{FF2B5EF4-FFF2-40B4-BE49-F238E27FC236}">
                <a16:creationId xmlns:a16="http://schemas.microsoft.com/office/drawing/2014/main" id="{16D15BC6-C2B8-2D4A-9136-D1F5A6AECC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499264-5C07-4AF1-8872-BB2885D26B1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sp>
        <p:nvSpPr>
          <p:cNvPr id="2049" name="Rectangle 1"/>
          <p:cNvSpPr>
            <a:spLocks noChangeArrowheads="1"/>
          </p:cNvSpPr>
          <p:nvPr/>
        </p:nvSpPr>
        <p:spPr bwMode="auto">
          <a:xfrm>
            <a:off x="457200" y="2422456"/>
            <a:ext cx="4495800" cy="4216539"/>
          </a:xfrm>
          <a:prstGeom prst="rect">
            <a:avLst/>
          </a:prstGeom>
          <a:solidFill>
            <a:srgbClr val="10253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45720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rPr>
              <a:t>当约伯有他神圣的遭遇时，他不再追求恢复和康复。他的苦难不再重要，因为他知道神的旨意是善的，比他的苦难还高。</a:t>
            </a:r>
            <a:endParaRPr kumimoji="0" lang="en-GB" sz="32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endParaRPr>
          </a:p>
          <a:p>
            <a:pPr marL="0" marR="0" lvl="0" indent="45720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rPr>
              <a:t> </a:t>
            </a:r>
            <a:endParaRPr kumimoji="0" lang="en-GB" sz="32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endParaRPr>
          </a:p>
          <a:p>
            <a:pPr marL="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zh-CN" sz="4400" b="0" i="0" u="none" strike="noStrike" kern="1200" cap="none" spc="0" normalizeH="0" baseline="0" noProof="0" dirty="0">
              <a:ln>
                <a:noFill/>
              </a:ln>
              <a:solidFill>
                <a:prstClr val="white"/>
              </a:solidFill>
              <a:effectLst/>
              <a:uLnTx/>
              <a:uFillTx/>
              <a:latin typeface="Arial" pitchFamily="34" charset="0"/>
              <a:ea typeface="SimSun" pitchFamily="2" charset="-122"/>
              <a:cs typeface="Arial" pitchFamily="34" charset="0"/>
            </a:endParaRPr>
          </a:p>
        </p:txBody>
      </p:sp>
    </p:spTree>
    <p:extLst>
      <p:ext uri="{BB962C8B-B14F-4D97-AF65-F5344CB8AC3E}">
        <p14:creationId xmlns:p14="http://schemas.microsoft.com/office/powerpoint/2010/main" val="2297198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10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49607C-816F-41E5-B45E-FF37EB969505}"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pic>
        <p:nvPicPr>
          <p:cNvPr id="74755" name="Picture 2" descr="http://peterthompsonart.ca/thumbs/lrg-71-img_6917.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Rectangle 2"/>
          <p:cNvSpPr>
            <a:spLocks noChangeArrowheads="1"/>
          </p:cNvSpPr>
          <p:nvPr/>
        </p:nvSpPr>
        <p:spPr bwMode="auto">
          <a:xfrm>
            <a:off x="304800" y="152400"/>
            <a:ext cx="50292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rPr>
              <a:t>受苦的仆人耶稣</a:t>
            </a:r>
            <a:r>
              <a:rPr kumimoji="0" lang="en-US" sz="40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rPr>
              <a:t>他心甘情愿地被上帝碾碎。他知道他的痛苦会带来更大的好处 </a:t>
            </a:r>
            <a:r>
              <a:rPr kumimoji="0" lang="en-US" sz="40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rPr>
              <a:t>…… </a:t>
            </a:r>
            <a:r>
              <a:rPr kumimoji="0" lang="zh-CN" altLang="en-US" sz="40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rPr>
              <a:t>许多人会因为他取代了我们的审判而获得正义。</a:t>
            </a:r>
            <a:endParaRPr kumimoji="0" lang="en-GB" sz="40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000" b="0"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416286168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456706" name="Text Box 2"/>
          <p:cNvSpPr txBox="1">
            <a:spLocks noChangeArrowheads="1"/>
          </p:cNvSpPr>
          <p:nvPr/>
        </p:nvSpPr>
        <p:spPr bwMode="auto">
          <a:xfrm>
            <a:off x="8266113" y="-26988"/>
            <a:ext cx="914400" cy="4572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356</a:t>
            </a:r>
          </a:p>
        </p:txBody>
      </p:sp>
      <p:sp>
        <p:nvSpPr>
          <p:cNvPr id="17413" name="Rectangle 5"/>
          <p:cNvSpPr>
            <a:spLocks noChangeArrowheads="1"/>
          </p:cNvSpPr>
          <p:nvPr/>
        </p:nvSpPr>
        <p:spPr bwMode="auto">
          <a:xfrm>
            <a:off x="1371600" y="2286000"/>
            <a:ext cx="7543800" cy="4419600"/>
          </a:xfrm>
          <a:prstGeom prst="rect">
            <a:avLst/>
          </a:prstGeom>
          <a:solidFill>
            <a:schemeClr val="hlink"/>
          </a:solidFill>
          <a:ln w="12700" cap="sq">
            <a:solidFill>
              <a:schemeClr val="tx1"/>
            </a:solidFill>
            <a:miter lim="800000"/>
            <a:headEnd type="none" w="sm" len="sm"/>
            <a:tailEnd type="none" w="sm" len="sm"/>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3C2800"/>
              </a:buClr>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ＭＳ Ｐゴシック"/>
                <a:ea typeface="ＭＳ Ｐゴシック"/>
                <a:cs typeface="ＭＳ Ｐゴシック"/>
              </a:rPr>
              <a:t>约伯的受苦，他与他人与神的对话，以及后来的重建，表明了义人受苦的正确态度应该是顺服神而不是质疑神的不可测度及主权。</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ＭＳ Ｐゴシック"/>
              <a:ea typeface="ＭＳ Ｐゴシック"/>
              <a:cs typeface="ＭＳ Ｐゴシック"/>
            </a:endParaRPr>
          </a:p>
        </p:txBody>
      </p:sp>
      <p:sp>
        <p:nvSpPr>
          <p:cNvPr id="7" name="Rectangle 3">
            <a:extLst>
              <a:ext uri="{FF2B5EF4-FFF2-40B4-BE49-F238E27FC236}">
                <a16:creationId xmlns:a16="http://schemas.microsoft.com/office/drawing/2014/main" id="{54C3771D-5AC3-1445-9D01-6024627E5BD3}"/>
              </a:ext>
            </a:extLst>
          </p:cNvPr>
          <p:cNvSpPr>
            <a:spLocks noGrp="1" noChangeArrowheads="1"/>
          </p:cNvSpPr>
          <p:nvPr>
            <p:ph type="title"/>
          </p:nvPr>
        </p:nvSpPr>
        <p:spPr>
          <a:noFill/>
          <a:ln>
            <a:noFill/>
            <a:miter lim="800000"/>
            <a:headEnd/>
            <a:tailEnd/>
          </a:ln>
        </p:spPr>
        <p:txBody>
          <a:bodyPr/>
          <a:lstStyle/>
          <a:p>
            <a:pPr eaLnBrk="1" hangingPunct="1"/>
            <a:r>
              <a:rPr lang="zh-CN" altLang="en-US" sz="3600" b="1" dirty="0">
                <a:solidFill>
                  <a:srgbClr val="FFFFFF"/>
                </a:solidFill>
                <a:latin typeface="Arial Black" charset="0"/>
                <a:ea typeface="宋体" charset="0"/>
                <a:cs typeface="宋体" charset="0"/>
              </a:rPr>
              <a:t>不要渴望知道理由</a:t>
            </a:r>
            <a:r>
              <a:rPr lang="en-US" altLang="zh-CN" sz="3600" b="1" dirty="0">
                <a:solidFill>
                  <a:srgbClr val="FFFFFF"/>
                </a:solidFill>
                <a:latin typeface="Arial Black" charset="0"/>
                <a:ea typeface="宋体" charset="0"/>
                <a:cs typeface="宋体" charset="0"/>
              </a:rPr>
              <a:t>——</a:t>
            </a:r>
            <a:r>
              <a:rPr lang="zh-CN" altLang="en-US" sz="3600" b="1" dirty="0">
                <a:solidFill>
                  <a:srgbClr val="FFFFFF"/>
                </a:solidFill>
                <a:latin typeface="Arial Black" charset="0"/>
                <a:ea typeface="宋体" charset="0"/>
                <a:cs typeface="宋体" charset="0"/>
              </a:rPr>
              <a:t>渴望去认识上帝吧！</a:t>
            </a:r>
            <a:endParaRPr lang="en-US" sz="3600" dirty="0">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1206412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heckerboard(across)">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7" descr="bv3004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27838"/>
          </a:xfrm>
        </p:spPr>
      </p:pic>
      <p:pic>
        <p:nvPicPr>
          <p:cNvPr id="136209" name="Picture 17" descr="j01995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702050"/>
            <a:ext cx="269557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2400" dirty="0">
                <a:solidFill>
                  <a:srgbClr val="FFFFFF"/>
                </a:solidFill>
                <a:effectLst>
                  <a:outerShdw blurRad="38100" dist="38100" dir="2700000" algn="tl">
                    <a:srgbClr val="000000"/>
                  </a:outerShdw>
                </a:effectLst>
                <a:latin typeface="Arial"/>
                <a:cs typeface="Arial"/>
              </a:rPr>
              <a:t>340</a:t>
            </a:r>
          </a:p>
        </p:txBody>
      </p:sp>
      <p:grpSp>
        <p:nvGrpSpPr>
          <p:cNvPr id="2" name="Group 20"/>
          <p:cNvGrpSpPr>
            <a:grpSpLocks/>
          </p:cNvGrpSpPr>
          <p:nvPr/>
        </p:nvGrpSpPr>
        <p:grpSpPr bwMode="auto">
          <a:xfrm>
            <a:off x="381000" y="349250"/>
            <a:ext cx="2362200" cy="6248400"/>
            <a:chOff x="192" y="96"/>
            <a:chExt cx="1488" cy="3936"/>
          </a:xfrm>
        </p:grpSpPr>
        <p:sp>
          <p:nvSpPr>
            <p:cNvPr id="94218" name="Rectangle 2"/>
            <p:cNvSpPr>
              <a:spLocks noChangeArrowheads="1"/>
            </p:cNvSpPr>
            <p:nvPr/>
          </p:nvSpPr>
          <p:spPr bwMode="auto">
            <a:xfrm>
              <a:off x="192" y="1488"/>
              <a:ext cx="1488" cy="2544"/>
            </a:xfrm>
            <a:prstGeom prst="rect">
              <a:avLst/>
            </a:prstGeom>
            <a:solidFill>
              <a:schemeClr val="accent1">
                <a:lumMod val="20000"/>
                <a:lumOff val="80000"/>
              </a:schemeClr>
            </a:solidFill>
            <a:ln w="9525">
              <a:solidFill>
                <a:schemeClr val="tx1"/>
              </a:solidFill>
              <a:miter lim="800000"/>
              <a:headEnd/>
              <a:tailEnd/>
            </a:ln>
          </p:spPr>
          <p:txBody>
            <a:bodyPr wrap="none" anchor="ctr"/>
            <a:lstStyle/>
            <a:p>
              <a:pPr algn="ctr">
                <a:lnSpc>
                  <a:spcPct val="100000"/>
                </a:lnSpc>
                <a:defRPr/>
              </a:pPr>
              <a:r>
                <a:rPr lang="zh-CN" altLang="en-US" sz="2200" b="0" dirty="0">
                  <a:latin typeface="Arial" charset="0"/>
                  <a:cs typeface="Arial" charset="0"/>
                </a:rPr>
                <a:t>约书亚记</a:t>
              </a:r>
              <a:endParaRPr lang="en-US" sz="2200" b="0" dirty="0">
                <a:latin typeface="Arial" charset="0"/>
                <a:cs typeface="Arial" charset="0"/>
              </a:endParaRPr>
            </a:p>
            <a:p>
              <a:pPr algn="ctr">
                <a:lnSpc>
                  <a:spcPct val="100000"/>
                </a:lnSpc>
                <a:defRPr/>
              </a:pPr>
              <a:r>
                <a:rPr lang="zh-CN" altLang="en-US" sz="2200" b="0" dirty="0">
                  <a:latin typeface="Arial" charset="0"/>
                  <a:cs typeface="Arial" charset="0"/>
                </a:rPr>
                <a:t>士师记</a:t>
              </a:r>
              <a:endParaRPr lang="en-US" sz="2200" b="0" dirty="0">
                <a:latin typeface="Arial" charset="0"/>
                <a:cs typeface="Arial" charset="0"/>
              </a:endParaRPr>
            </a:p>
            <a:p>
              <a:pPr algn="ctr">
                <a:lnSpc>
                  <a:spcPct val="100000"/>
                </a:lnSpc>
                <a:defRPr/>
              </a:pPr>
              <a:r>
                <a:rPr lang="zh-CN" altLang="en-US" sz="2200" b="0" dirty="0">
                  <a:latin typeface="Arial" charset="0"/>
                  <a:cs typeface="Arial" charset="0"/>
                </a:rPr>
                <a:t>路得记</a:t>
              </a:r>
              <a:endParaRPr lang="en-US" sz="2200" b="0" dirty="0">
                <a:latin typeface="Arial" charset="0"/>
                <a:cs typeface="Arial" charset="0"/>
              </a:endParaRPr>
            </a:p>
            <a:p>
              <a:pPr algn="ctr">
                <a:lnSpc>
                  <a:spcPct val="100000"/>
                </a:lnSpc>
                <a:defRPr/>
              </a:pPr>
              <a:r>
                <a:rPr lang="zh-CN" altLang="en-US" sz="2200" b="0" dirty="0">
                  <a:latin typeface="Arial" charset="0"/>
                  <a:cs typeface="Arial" charset="0"/>
                </a:rPr>
                <a:t>撒母耳记上</a:t>
              </a:r>
              <a:endParaRPr lang="en-US" sz="2200" b="0" dirty="0">
                <a:latin typeface="Arial" charset="0"/>
                <a:cs typeface="Arial" charset="0"/>
              </a:endParaRPr>
            </a:p>
            <a:p>
              <a:pPr algn="ctr">
                <a:lnSpc>
                  <a:spcPct val="100000"/>
                </a:lnSpc>
                <a:defRPr/>
              </a:pPr>
              <a:r>
                <a:rPr lang="zh-CN" altLang="en-US" sz="2200" b="0" dirty="0">
                  <a:latin typeface="Arial" charset="0"/>
                  <a:cs typeface="Arial" charset="0"/>
                </a:rPr>
                <a:t>撒母耳记下</a:t>
              </a:r>
              <a:endParaRPr lang="en-US" sz="2200" b="0" dirty="0">
                <a:latin typeface="Arial" charset="0"/>
                <a:cs typeface="Arial" charset="0"/>
              </a:endParaRPr>
            </a:p>
            <a:p>
              <a:pPr algn="ctr">
                <a:lnSpc>
                  <a:spcPct val="100000"/>
                </a:lnSpc>
                <a:defRPr/>
              </a:pPr>
              <a:r>
                <a:rPr lang="zh-CN" altLang="en-US" sz="2200" b="0" dirty="0">
                  <a:latin typeface="Arial" charset="0"/>
                  <a:cs typeface="Arial" charset="0"/>
                </a:rPr>
                <a:t>列王记上</a:t>
              </a:r>
              <a:endParaRPr lang="en-US" sz="2200" b="0" dirty="0">
                <a:latin typeface="Arial" charset="0"/>
                <a:cs typeface="Arial" charset="0"/>
              </a:endParaRPr>
            </a:p>
            <a:p>
              <a:pPr algn="ctr">
                <a:lnSpc>
                  <a:spcPct val="100000"/>
                </a:lnSpc>
                <a:defRPr/>
              </a:pPr>
              <a:r>
                <a:rPr lang="zh-CN" altLang="en-US" sz="2200" b="0" dirty="0">
                  <a:latin typeface="Arial" charset="0"/>
                  <a:cs typeface="Arial" charset="0"/>
                </a:rPr>
                <a:t>列王记下</a:t>
              </a:r>
              <a:endParaRPr lang="en-US" sz="2200" b="0" dirty="0">
                <a:latin typeface="Arial" charset="0"/>
                <a:cs typeface="Arial" charset="0"/>
              </a:endParaRPr>
            </a:p>
            <a:p>
              <a:pPr algn="ctr">
                <a:lnSpc>
                  <a:spcPct val="100000"/>
                </a:lnSpc>
                <a:defRPr/>
              </a:pPr>
              <a:r>
                <a:rPr lang="zh-CN" altLang="en-US" sz="2200" b="0" dirty="0">
                  <a:latin typeface="Arial" charset="0"/>
                  <a:cs typeface="Arial" charset="0"/>
                </a:rPr>
                <a:t>历代志上</a:t>
              </a:r>
              <a:endParaRPr lang="en-US" sz="2200" b="0" dirty="0">
                <a:latin typeface="Arial" charset="0"/>
                <a:cs typeface="Arial" charset="0"/>
              </a:endParaRPr>
            </a:p>
            <a:p>
              <a:pPr algn="ctr">
                <a:lnSpc>
                  <a:spcPct val="100000"/>
                </a:lnSpc>
                <a:defRPr/>
              </a:pPr>
              <a:r>
                <a:rPr lang="zh-CN" altLang="en-US" sz="2200" b="0" dirty="0">
                  <a:latin typeface="Arial" charset="0"/>
                  <a:cs typeface="Arial" charset="0"/>
                </a:rPr>
                <a:t>历代志下</a:t>
              </a:r>
              <a:endParaRPr lang="en-US" altLang="zh-CN" sz="2200" b="0" dirty="0">
                <a:latin typeface="Arial" charset="0"/>
                <a:cs typeface="Arial" charset="0"/>
              </a:endParaRPr>
            </a:p>
            <a:p>
              <a:pPr algn="ctr">
                <a:lnSpc>
                  <a:spcPct val="100000"/>
                </a:lnSpc>
                <a:defRPr/>
              </a:pPr>
              <a:r>
                <a:rPr lang="zh-CN" altLang="en-US" sz="2200" b="0" dirty="0">
                  <a:latin typeface="Arial" charset="0"/>
                  <a:cs typeface="Arial" charset="0"/>
                </a:rPr>
                <a:t>以斯拉记</a:t>
              </a:r>
              <a:endParaRPr lang="en-US" sz="2200" b="0" dirty="0">
                <a:latin typeface="Arial" charset="0"/>
                <a:cs typeface="Arial" charset="0"/>
              </a:endParaRPr>
            </a:p>
            <a:p>
              <a:pPr algn="ctr">
                <a:lnSpc>
                  <a:spcPct val="100000"/>
                </a:lnSpc>
                <a:defRPr/>
              </a:pPr>
              <a:r>
                <a:rPr lang="zh-CN" altLang="en-US" sz="2200" b="0" dirty="0">
                  <a:latin typeface="Arial" charset="0"/>
                  <a:cs typeface="Arial" charset="0"/>
                </a:rPr>
                <a:t>尼希米记</a:t>
              </a:r>
              <a:endParaRPr lang="en-US" sz="2200" b="0" dirty="0">
                <a:latin typeface="Arial" charset="0"/>
                <a:cs typeface="Arial" charset="0"/>
              </a:endParaRPr>
            </a:p>
            <a:p>
              <a:pPr algn="ctr">
                <a:lnSpc>
                  <a:spcPct val="100000"/>
                </a:lnSpc>
                <a:defRPr/>
              </a:pPr>
              <a:r>
                <a:rPr lang="zh-CN" altLang="en-US" sz="2200" b="0" dirty="0">
                  <a:latin typeface="Arial" charset="0"/>
                  <a:cs typeface="Arial" charset="0"/>
                </a:rPr>
                <a:t>以斯帖记</a:t>
              </a:r>
              <a:endParaRPr lang="en-US" sz="2200" b="0" dirty="0">
                <a:latin typeface="Arial" charset="0"/>
                <a:cs typeface="Arial" charset="0"/>
              </a:endParaRPr>
            </a:p>
          </p:txBody>
        </p:sp>
        <p:sp>
          <p:nvSpPr>
            <p:cNvPr id="153611" name="Rectangle 5"/>
            <p:cNvSpPr>
              <a:spLocks noChangeArrowheads="1"/>
            </p:cNvSpPr>
            <p:nvPr/>
          </p:nvSpPr>
          <p:spPr bwMode="auto">
            <a:xfrm>
              <a:off x="192" y="336"/>
              <a:ext cx="1488" cy="1152"/>
            </a:xfrm>
            <a:prstGeom prst="rect">
              <a:avLst/>
            </a:prstGeom>
            <a:solidFill>
              <a:srgbClr val="B2B2B2"/>
            </a:solidFill>
            <a:ln w="9525">
              <a:solidFill>
                <a:schemeClr val="tx1"/>
              </a:solidFill>
              <a:miter lim="800000"/>
              <a:headEnd/>
              <a:tailEnd/>
            </a:ln>
          </p:spPr>
          <p:txBody>
            <a:bodyPr wrap="none" anchor="ctr"/>
            <a:lstStyle/>
            <a:p>
              <a:pPr algn="ctr">
                <a:lnSpc>
                  <a:spcPct val="100000"/>
                </a:lnSpc>
              </a:pPr>
              <a:r>
                <a:rPr lang="zh-CN" altLang="en-US" sz="2200" b="0" dirty="0">
                  <a:latin typeface="Arial" charset="0"/>
                  <a:cs typeface="Arial" charset="0"/>
                </a:rPr>
                <a:t>创世记</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出埃及记</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利未记</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民数记</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申命记</a:t>
              </a:r>
              <a:endParaRPr lang="en-US" altLang="zh-CN" sz="2200" b="0" dirty="0">
                <a:latin typeface="Arial" charset="0"/>
                <a:cs typeface="Arial" charset="0"/>
              </a:endParaRPr>
            </a:p>
          </p:txBody>
        </p:sp>
        <p:sp>
          <p:nvSpPr>
            <p:cNvPr id="153612" name="Rectangle 9"/>
            <p:cNvSpPr>
              <a:spLocks noChangeArrowheads="1"/>
            </p:cNvSpPr>
            <p:nvPr/>
          </p:nvSpPr>
          <p:spPr bwMode="auto">
            <a:xfrm>
              <a:off x="432" y="96"/>
              <a:ext cx="1056" cy="288"/>
            </a:xfrm>
            <a:prstGeom prst="rect">
              <a:avLst/>
            </a:prstGeom>
            <a:solidFill>
              <a:srgbClr val="004B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lnSpc>
                  <a:spcPct val="100000"/>
                </a:lnSpc>
              </a:pPr>
              <a:r>
                <a:rPr lang="zh-CN" altLang="en-US" sz="2400" b="0" dirty="0">
                  <a:solidFill>
                    <a:srgbClr val="FFFFFF"/>
                  </a:solidFill>
                  <a:latin typeface="Comic Sans MS" charset="0"/>
                  <a:cs typeface="Arial" charset="0"/>
                </a:rPr>
                <a:t>历史书</a:t>
              </a:r>
              <a:endParaRPr lang="en-US" altLang="zh-CN" sz="2400" b="0" dirty="0">
                <a:solidFill>
                  <a:srgbClr val="FFFFFF"/>
                </a:solidFill>
                <a:latin typeface="Comic Sans MS" charset="0"/>
                <a:cs typeface="Arial" charset="0"/>
              </a:endParaRPr>
            </a:p>
          </p:txBody>
        </p:sp>
      </p:grpSp>
      <p:grpSp>
        <p:nvGrpSpPr>
          <p:cNvPr id="3" name="Group 21"/>
          <p:cNvGrpSpPr>
            <a:grpSpLocks/>
          </p:cNvGrpSpPr>
          <p:nvPr/>
        </p:nvGrpSpPr>
        <p:grpSpPr bwMode="auto">
          <a:xfrm>
            <a:off x="6553200" y="349250"/>
            <a:ext cx="2362200" cy="6248400"/>
            <a:chOff x="4128" y="96"/>
            <a:chExt cx="1488" cy="3936"/>
          </a:xfrm>
        </p:grpSpPr>
        <p:sp>
          <p:nvSpPr>
            <p:cNvPr id="153607" name="Rectangle 6"/>
            <p:cNvSpPr>
              <a:spLocks noChangeArrowheads="1"/>
            </p:cNvSpPr>
            <p:nvPr/>
          </p:nvSpPr>
          <p:spPr bwMode="auto">
            <a:xfrm>
              <a:off x="4128" y="336"/>
              <a:ext cx="1488" cy="1152"/>
            </a:xfrm>
            <a:prstGeom prst="rect">
              <a:avLst/>
            </a:prstGeom>
            <a:solidFill>
              <a:srgbClr val="B2B2B2"/>
            </a:solidFill>
            <a:ln w="9525">
              <a:solidFill>
                <a:schemeClr val="tx1"/>
              </a:solidFill>
              <a:miter lim="800000"/>
              <a:headEnd/>
              <a:tailEnd/>
            </a:ln>
          </p:spPr>
          <p:txBody>
            <a:bodyPr wrap="none" anchor="ctr"/>
            <a:lstStyle/>
            <a:p>
              <a:pPr algn="ctr">
                <a:lnSpc>
                  <a:spcPct val="100000"/>
                </a:lnSpc>
              </a:pPr>
              <a:r>
                <a:rPr lang="zh-CN" altLang="en-US" sz="2200" b="0" dirty="0">
                  <a:latin typeface="Arial" charset="0"/>
                  <a:cs typeface="Arial" charset="0"/>
                </a:rPr>
                <a:t>以赛亚书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耶利米书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耶利米哀歌</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以西结书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但以理书</a:t>
              </a:r>
              <a:endParaRPr lang="en-US" altLang="zh-CN" sz="2200" b="0" dirty="0">
                <a:latin typeface="Arial" charset="0"/>
                <a:cs typeface="Arial" charset="0"/>
              </a:endParaRPr>
            </a:p>
          </p:txBody>
        </p:sp>
        <p:sp>
          <p:nvSpPr>
            <p:cNvPr id="153608" name="Rectangle 3"/>
            <p:cNvSpPr>
              <a:spLocks noChangeArrowheads="1"/>
            </p:cNvSpPr>
            <p:nvPr/>
          </p:nvSpPr>
          <p:spPr bwMode="auto">
            <a:xfrm>
              <a:off x="4128" y="1488"/>
              <a:ext cx="1488" cy="2544"/>
            </a:xfrm>
            <a:prstGeom prst="rect">
              <a:avLst/>
            </a:prstGeom>
            <a:solidFill>
              <a:srgbClr val="FBEEC9"/>
            </a:solidFill>
            <a:ln w="9525">
              <a:solidFill>
                <a:schemeClr val="tx1"/>
              </a:solidFill>
              <a:miter lim="800000"/>
              <a:headEnd/>
              <a:tailEnd/>
            </a:ln>
          </p:spPr>
          <p:txBody>
            <a:bodyPr wrap="none" anchor="ctr"/>
            <a:lstStyle/>
            <a:p>
              <a:pPr algn="ctr">
                <a:lnSpc>
                  <a:spcPct val="100000"/>
                </a:lnSpc>
              </a:pPr>
              <a:r>
                <a:rPr lang="zh-CN" altLang="en-US" sz="2200" b="0" dirty="0">
                  <a:latin typeface="Arial" charset="0"/>
                  <a:cs typeface="Arial" charset="0"/>
                </a:rPr>
                <a:t>何西阿书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约珥书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阿摩司书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俄巴底亚书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约拿书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弥迦书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那鸿书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哈巴谷书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西番雅书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哈该书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撒加利亚书</a:t>
              </a:r>
              <a:endParaRPr lang="en-US" altLang="zh-CN" sz="2200" b="0" dirty="0">
                <a:latin typeface="Arial" charset="0"/>
                <a:cs typeface="Arial" charset="0"/>
              </a:endParaRPr>
            </a:p>
            <a:p>
              <a:pPr algn="ctr">
                <a:lnSpc>
                  <a:spcPct val="100000"/>
                </a:lnSpc>
              </a:pPr>
              <a:r>
                <a:rPr lang="zh-CN" altLang="en-US" sz="2200" b="0" dirty="0">
                  <a:latin typeface="Arial" charset="0"/>
                  <a:cs typeface="Arial" charset="0"/>
                </a:rPr>
                <a:t>玛拉基书</a:t>
              </a:r>
              <a:endParaRPr lang="en-US" altLang="zh-CN" sz="2200" b="0" dirty="0">
                <a:latin typeface="Arial" charset="0"/>
                <a:cs typeface="Arial" charset="0"/>
              </a:endParaRPr>
            </a:p>
          </p:txBody>
        </p:sp>
        <p:sp>
          <p:nvSpPr>
            <p:cNvPr id="153609" name="Rectangle 10"/>
            <p:cNvSpPr>
              <a:spLocks noChangeArrowheads="1"/>
            </p:cNvSpPr>
            <p:nvPr/>
          </p:nvSpPr>
          <p:spPr bwMode="auto">
            <a:xfrm>
              <a:off x="4320" y="96"/>
              <a:ext cx="1200" cy="288"/>
            </a:xfrm>
            <a:prstGeom prst="rect">
              <a:avLst/>
            </a:prstGeom>
            <a:solidFill>
              <a:srgbClr val="004B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lnSpc>
                  <a:spcPct val="100000"/>
                </a:lnSpc>
              </a:pPr>
              <a:r>
                <a:rPr lang="zh-CN" altLang="en-US" sz="2400" b="0" dirty="0">
                  <a:solidFill>
                    <a:srgbClr val="FFFFFF"/>
                  </a:solidFill>
                  <a:latin typeface="Comic Sans MS" charset="0"/>
                  <a:cs typeface="Arial" charset="0"/>
                </a:rPr>
                <a:t>先知书</a:t>
              </a:r>
              <a:endParaRPr lang="en-US" altLang="zh-CN" sz="2400" b="0" dirty="0">
                <a:solidFill>
                  <a:srgbClr val="FFFFFF"/>
                </a:solidFill>
                <a:latin typeface="Comic Sans MS" charset="0"/>
                <a:cs typeface="Arial" charset="0"/>
              </a:endParaRPr>
            </a:p>
          </p:txBody>
        </p:sp>
      </p:grpSp>
      <p:sp>
        <p:nvSpPr>
          <p:cNvPr id="136196" name="Rectangle 4"/>
          <p:cNvSpPr>
            <a:spLocks noChangeArrowheads="1"/>
          </p:cNvSpPr>
          <p:nvPr/>
        </p:nvSpPr>
        <p:spPr bwMode="auto">
          <a:xfrm>
            <a:off x="2895600" y="404813"/>
            <a:ext cx="3505200" cy="3276600"/>
          </a:xfrm>
          <a:prstGeom prst="rect">
            <a:avLst/>
          </a:prstGeom>
          <a:solidFill>
            <a:srgbClr val="FFFF00"/>
          </a:solidFill>
          <a:ln w="9525">
            <a:solidFill>
              <a:schemeClr val="tx1"/>
            </a:solidFill>
            <a:miter lim="800000"/>
            <a:headEnd/>
            <a:tailEnd/>
          </a:ln>
        </p:spPr>
        <p:txBody>
          <a:bodyPr wrap="none" anchor="ctr"/>
          <a:lstStyle/>
          <a:p>
            <a:pPr algn="ctr">
              <a:lnSpc>
                <a:spcPct val="100000"/>
              </a:lnSpc>
            </a:pPr>
            <a:r>
              <a:rPr lang="zh-CN" altLang="en-US" sz="3200" b="0" dirty="0">
                <a:solidFill>
                  <a:srgbClr val="FF0066"/>
                </a:solidFill>
                <a:latin typeface="Arial" charset="0"/>
                <a:cs typeface="Arial" charset="0"/>
              </a:rPr>
              <a:t>诗歌</a:t>
            </a:r>
            <a:endParaRPr lang="en-US" altLang="zh-CN" sz="3200" b="0" dirty="0">
              <a:solidFill>
                <a:srgbClr val="FF0066"/>
              </a:solidFill>
              <a:latin typeface="Arial" charset="0"/>
              <a:cs typeface="Arial" charset="0"/>
            </a:endParaRPr>
          </a:p>
          <a:p>
            <a:pPr algn="ctr">
              <a:lnSpc>
                <a:spcPct val="100000"/>
              </a:lnSpc>
            </a:pPr>
            <a:r>
              <a:rPr lang="zh-CN" altLang="en-US" sz="3200" b="0" dirty="0">
                <a:solidFill>
                  <a:srgbClr val="3333FF"/>
                </a:solidFill>
                <a:latin typeface="Arial" charset="0"/>
                <a:cs typeface="Arial" charset="0"/>
              </a:rPr>
              <a:t>约伯</a:t>
            </a:r>
            <a:endParaRPr lang="en-US" altLang="zh-CN" sz="3200" b="0" dirty="0">
              <a:solidFill>
                <a:srgbClr val="3333FF"/>
              </a:solidFill>
              <a:latin typeface="Arial" charset="0"/>
              <a:cs typeface="Arial" charset="0"/>
            </a:endParaRPr>
          </a:p>
          <a:p>
            <a:pPr algn="ctr">
              <a:lnSpc>
                <a:spcPct val="100000"/>
              </a:lnSpc>
            </a:pPr>
            <a:r>
              <a:rPr lang="zh-CN" altLang="en-US" sz="3200" b="0" dirty="0">
                <a:latin typeface="Arial" charset="0"/>
                <a:cs typeface="Arial" charset="0"/>
              </a:rPr>
              <a:t>诗篇</a:t>
            </a:r>
            <a:endParaRPr lang="en-US" altLang="zh-CN" sz="3200" b="0" dirty="0">
              <a:latin typeface="Arial" charset="0"/>
              <a:cs typeface="Arial" charset="0"/>
            </a:endParaRPr>
          </a:p>
          <a:p>
            <a:pPr algn="ctr">
              <a:lnSpc>
                <a:spcPct val="100000"/>
              </a:lnSpc>
            </a:pPr>
            <a:r>
              <a:rPr lang="zh-CN" altLang="en-US" sz="3200" b="0" dirty="0">
                <a:solidFill>
                  <a:srgbClr val="3333FF"/>
                </a:solidFill>
                <a:latin typeface="Arial" charset="0"/>
                <a:cs typeface="Arial" charset="0"/>
              </a:rPr>
              <a:t>箴言</a:t>
            </a:r>
            <a:endParaRPr lang="en-US" altLang="zh-CN" sz="3200" b="0" dirty="0">
              <a:solidFill>
                <a:srgbClr val="3333FF"/>
              </a:solidFill>
              <a:latin typeface="Arial" charset="0"/>
              <a:cs typeface="Arial" charset="0"/>
            </a:endParaRPr>
          </a:p>
          <a:p>
            <a:pPr algn="ctr">
              <a:lnSpc>
                <a:spcPct val="100000"/>
              </a:lnSpc>
            </a:pPr>
            <a:r>
              <a:rPr lang="zh-CN" altLang="en-US" sz="3200" b="0" dirty="0">
                <a:solidFill>
                  <a:srgbClr val="3333FF"/>
                </a:solidFill>
                <a:latin typeface="Arial" charset="0"/>
                <a:cs typeface="Arial" charset="0"/>
              </a:rPr>
              <a:t>传道书</a:t>
            </a:r>
          </a:p>
          <a:p>
            <a:pPr algn="ctr">
              <a:lnSpc>
                <a:spcPct val="100000"/>
              </a:lnSpc>
            </a:pPr>
            <a:r>
              <a:rPr lang="zh-CN" altLang="en-US" sz="3200" b="0" dirty="0">
                <a:solidFill>
                  <a:schemeClr val="tx1"/>
                </a:solidFill>
                <a:latin typeface="Arial" charset="0"/>
                <a:cs typeface="Arial" charset="0"/>
              </a:rPr>
              <a:t>雅歌</a:t>
            </a:r>
            <a:endParaRPr lang="en-US" altLang="zh-CN" sz="3200" b="0" dirty="0">
              <a:solidFill>
                <a:schemeClr val="tx1"/>
              </a:solidFill>
              <a:latin typeface="Arial" charset="0"/>
              <a:cs typeface="Arial"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34"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from="(-#ppt_w/2)" to="(#ppt_x)" calcmode="lin" valueType="num">
                                      <p:cBhvr>
                                        <p:cTn id="12" dur="600" fill="hold">
                                          <p:stCondLst>
                                            <p:cond delay="0"/>
                                          </p:stCondLst>
                                        </p:cTn>
                                        <p:tgtEl>
                                          <p:spTgt spid="3"/>
                                        </p:tgtEl>
                                        <p:attrNameLst>
                                          <p:attrName>ppt_x</p:attrName>
                                        </p:attrNameLst>
                                      </p:cBhvr>
                                    </p:anim>
                                    <p:anim from="0" to="-1.0" calcmode="lin" valueType="num">
                                      <p:cBhvr>
                                        <p:cTn id="13" dur="200" decel="50000" autoRev="1" fill="hold">
                                          <p:stCondLst>
                                            <p:cond delay="600"/>
                                          </p:stCondLst>
                                        </p:cTn>
                                        <p:tgtEl>
                                          <p:spTgt spid="3"/>
                                        </p:tgtEl>
                                        <p:attrNameLst>
                                          <p:attrName>xshear</p:attrName>
                                        </p:attrNameLst>
                                      </p:cBhvr>
                                    </p:anim>
                                    <p:animScale>
                                      <p:cBhvr>
                                        <p:cTn id="14" dur="200" decel="100000" autoRev="1" fill="hold">
                                          <p:stCondLst>
                                            <p:cond delay="600"/>
                                          </p:stCondLst>
                                        </p:cTn>
                                        <p:tgtEl>
                                          <p:spTgt spid="3"/>
                                        </p:tgtEl>
                                      </p:cBhvr>
                                      <p:from x="100000" y="100000"/>
                                      <p:to x="80000" y="100000"/>
                                    </p:animScale>
                                    <p:anim by="(#ppt_h/3+#ppt_w*0.1)" calcmode="lin" valueType="num">
                                      <p:cBhvr additive="sum">
                                        <p:cTn id="15" dur="200" decel="100000" autoRev="1" fill="hold">
                                          <p:stCondLst>
                                            <p:cond delay="600"/>
                                          </p:stCondLst>
                                        </p:cTn>
                                        <p:tgtEl>
                                          <p:spTgt spid="3"/>
                                        </p:tgtEl>
                                        <p:attrNameLst>
                                          <p:attrName>ppt_x</p:attrName>
                                        </p:attrNameLst>
                                      </p:cBhvr>
                                    </p:anim>
                                  </p:childTnLst>
                                </p:cTn>
                              </p:par>
                              <p:par>
                                <p:cTn id="16" presetID="10" presetClass="entr" presetSubtype="0" fill="hold" nodeType="withEffect">
                                  <p:stCondLst>
                                    <p:cond delay="0"/>
                                  </p:stCondLst>
                                  <p:childTnLst>
                                    <p:set>
                                      <p:cBhvr>
                                        <p:cTn id="17" dur="1" fill="hold">
                                          <p:stCondLst>
                                            <p:cond delay="0"/>
                                          </p:stCondLst>
                                        </p:cTn>
                                        <p:tgtEl>
                                          <p:spTgt spid="136209"/>
                                        </p:tgtEl>
                                        <p:attrNameLst>
                                          <p:attrName>style.visibility</p:attrName>
                                        </p:attrNameLst>
                                      </p:cBhvr>
                                      <p:to>
                                        <p:strVal val="visible"/>
                                      </p:to>
                                    </p:set>
                                    <p:animEffect transition="in" filter="fade">
                                      <p:cBhvr>
                                        <p:cTn id="18" dur="2000"/>
                                        <p:tgtEl>
                                          <p:spTgt spid="13620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136196"/>
                                        </p:tgtEl>
                                        <p:attrNameLst>
                                          <p:attrName>style.visibility</p:attrName>
                                        </p:attrNameLst>
                                      </p:cBhvr>
                                      <p:to>
                                        <p:strVal val="visible"/>
                                      </p:to>
                                    </p:set>
                                    <p:anim calcmode="discrete" valueType="clr">
                                      <p:cBhvr override="childStyle">
                                        <p:cTn id="23" dur="80"/>
                                        <p:tgtEl>
                                          <p:spTgt spid="136196"/>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36196"/>
                                        </p:tgtEl>
                                        <p:attrNameLst>
                                          <p:attrName>fillcolor</p:attrName>
                                        </p:attrNameLst>
                                      </p:cBhvr>
                                      <p:tavLst>
                                        <p:tav tm="0">
                                          <p:val>
                                            <p:clrVal>
                                              <a:schemeClr val="accent2"/>
                                            </p:clrVal>
                                          </p:val>
                                        </p:tav>
                                        <p:tav tm="50000">
                                          <p:val>
                                            <p:clrVal>
                                              <a:schemeClr val="hlink"/>
                                            </p:clrVal>
                                          </p:val>
                                        </p:tav>
                                      </p:tavLst>
                                    </p:anim>
                                    <p:set>
                                      <p:cBhvr>
                                        <p:cTn id="25" dur="80"/>
                                        <p:tgtEl>
                                          <p:spTgt spid="1361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Job by Bonnat from Wikipedi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054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89" name="Title 1"/>
          <p:cNvSpPr>
            <a:spLocks noGrp="1"/>
          </p:cNvSpPr>
          <p:nvPr>
            <p:ph type="title"/>
          </p:nvPr>
        </p:nvSpPr>
        <p:spPr>
          <a:xfrm>
            <a:off x="4643438" y="609600"/>
            <a:ext cx="4500562" cy="1235075"/>
          </a:xfrm>
        </p:spPr>
        <p:txBody>
          <a:bodyPr rtlCol="0">
            <a:noAutofit/>
          </a:bodyPr>
          <a:lstStyle/>
          <a:p>
            <a:pPr fontAlgn="auto">
              <a:spcAft>
                <a:spcPts val="0"/>
              </a:spcAft>
              <a:defRPr/>
            </a:pPr>
            <a:r>
              <a:rPr lang="zh-CN" altLang="en-US" sz="3600" b="1" dirty="0">
                <a:effectLst>
                  <a:glow rad="228600">
                    <a:schemeClr val="tx1"/>
                  </a:glow>
                </a:effectLst>
                <a:latin typeface="Arial" charset="0"/>
                <a:ea typeface="+mj-ea"/>
                <a:cs typeface="+mj-cs"/>
              </a:rPr>
              <a:t>上帝回答了约伯吗？</a:t>
            </a:r>
            <a:endParaRPr lang="en-US" sz="3600" b="1" dirty="0">
              <a:effectLst>
                <a:glow rad="228600">
                  <a:schemeClr val="tx1"/>
                </a:glow>
              </a:effectLst>
              <a:latin typeface="Arial" charset="0"/>
              <a:ea typeface="+mj-ea"/>
              <a:cs typeface="+mj-cs"/>
            </a:endParaRPr>
          </a:p>
        </p:txBody>
      </p:sp>
      <p:sp>
        <p:nvSpPr>
          <p:cNvPr id="5" name="Title 1"/>
          <p:cNvSpPr txBox="1">
            <a:spLocks/>
          </p:cNvSpPr>
          <p:nvPr/>
        </p:nvSpPr>
        <p:spPr bwMode="auto">
          <a:xfrm>
            <a:off x="4643438" y="2708275"/>
            <a:ext cx="4500562" cy="123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auto" latinLnBrk="0" hangingPunct="0">
              <a:lnSpc>
                <a:spcPct val="95000"/>
              </a:lnSpc>
              <a:spcBef>
                <a:spcPct val="0"/>
              </a:spcBef>
              <a:spcAft>
                <a:spcPts val="0"/>
              </a:spcAft>
              <a:buClr>
                <a:srgbClr val="000000"/>
              </a:buClr>
              <a:buSzPct val="100000"/>
              <a:buFont typeface="Times New Roman" charset="0"/>
              <a:buNone/>
              <a:tabLst/>
              <a:defRPr/>
            </a:pPr>
            <a:r>
              <a:rPr kumimoji="0" lang="en-US" sz="4800" b="1" i="0" u="none" strike="noStrike" kern="1200" cap="none" spc="0" normalizeH="0" baseline="0" noProof="0" dirty="0" err="1">
                <a:ln>
                  <a:noFill/>
                </a:ln>
                <a:solidFill>
                  <a:srgbClr val="FFFFFF"/>
                </a:solidFill>
                <a:effectLst>
                  <a:glow rad="228600">
                    <a:srgbClr val="000000"/>
                  </a:glow>
                </a:effectLst>
                <a:uLnTx/>
                <a:uFillTx/>
                <a:latin typeface="Arial" charset="0"/>
                <a:ea typeface="Geneva"/>
                <a:cs typeface="Geneva"/>
              </a:rPr>
              <a:t>如何回答</a:t>
            </a:r>
            <a:r>
              <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Geneva"/>
                <a:cs typeface="Geneva"/>
              </a:rPr>
              <a:t>?</a:t>
            </a:r>
          </a:p>
        </p:txBody>
      </p:sp>
      <p:sp>
        <p:nvSpPr>
          <p:cNvPr id="6" name="Title 1"/>
          <p:cNvSpPr txBox="1">
            <a:spLocks/>
          </p:cNvSpPr>
          <p:nvPr/>
        </p:nvSpPr>
        <p:spPr bwMode="auto">
          <a:xfrm>
            <a:off x="141111" y="4331053"/>
            <a:ext cx="8410221" cy="23858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auto" latinLnBrk="0" hangingPunct="0">
              <a:lnSpc>
                <a:spcPct val="95000"/>
              </a:lnSpc>
              <a:spcBef>
                <a:spcPct val="0"/>
              </a:spcBef>
              <a:spcAft>
                <a:spcPts val="0"/>
              </a:spcAft>
              <a:buClr>
                <a:srgbClr val="000000"/>
              </a:buClr>
              <a:buSzPct val="100000"/>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Geneva"/>
                <a:cs typeface="Geneva"/>
              </a:rPr>
              <a:t>上帝可能不会揭示你为什么受苦，所以就安于你的无知吧。</a:t>
            </a:r>
            <a:endPar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Geneva"/>
              <a:cs typeface="Geneva"/>
            </a:endParaRPr>
          </a:p>
        </p:txBody>
      </p:sp>
    </p:spTree>
    <p:extLst>
      <p:ext uri="{BB962C8B-B14F-4D97-AF65-F5344CB8AC3E}">
        <p14:creationId xmlns:p14="http://schemas.microsoft.com/office/powerpoint/2010/main" val="14925503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对于义人</a:t>
            </a:r>
            <a:r>
              <a:rPr lang="zh-CN" altLang="en-US" sz="5400" b="1" dirty="0">
                <a:solidFill>
                  <a:srgbClr val="FFFF00"/>
                </a:solidFill>
                <a:effectLst>
                  <a:glow rad="127000">
                    <a:schemeClr val="tx1"/>
                  </a:glow>
                </a:effectLst>
                <a:latin typeface="Arial" charset="0"/>
                <a:ea typeface="ＭＳ Ｐゴシック" charset="0"/>
              </a:rPr>
              <a:t>受苦</a:t>
            </a:r>
            <a:r>
              <a:rPr lang="zh-CN" altLang="en-US" sz="5400" b="1" dirty="0">
                <a:effectLst>
                  <a:glow rad="127000">
                    <a:schemeClr val="tx1"/>
                  </a:glow>
                </a:effectLst>
                <a:latin typeface="Arial" charset="0"/>
                <a:ea typeface="ＭＳ Ｐゴシック" charset="0"/>
                <a:cs typeface="ＭＳ Ｐゴシック" charset="0"/>
              </a:rPr>
              <a:t>合理的回应是什么？</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331055760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a:t>
            </a:r>
            <a:r>
              <a:rPr lang="zh-CN" altLang="en-US" b="1" dirty="0">
                <a:solidFill>
                  <a:srgbClr val="FFFF00"/>
                </a:solidFill>
                <a:effectLst>
                  <a:glow rad="127000">
                    <a:schemeClr val="tx1"/>
                  </a:glow>
                </a:effectLst>
                <a:latin typeface="Arial" charset="0"/>
                <a:ea typeface="ＭＳ Ｐゴシック" charset="0"/>
                <a:cs typeface="ＭＳ Ｐゴシック" charset="0"/>
              </a:rPr>
              <a:t>背景</a:t>
            </a:r>
            <a:r>
              <a:rPr lang="en-US"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有时即使我们没有犯错，苦难也会临到</a:t>
            </a:r>
            <a:r>
              <a:rPr lang="en-US" b="1" dirty="0">
                <a:effectLst>
                  <a:glow rad="127000">
                    <a:schemeClr val="tx1"/>
                  </a:glow>
                </a:effectLst>
                <a:latin typeface="Arial" charset="0"/>
                <a:ea typeface="ＭＳ Ｐゴシック" charset="0"/>
                <a:cs typeface="ＭＳ Ｐゴシック" charset="0"/>
              </a:rPr>
              <a:t> (</a:t>
            </a:r>
            <a:r>
              <a:rPr lang="ko-KR" altLang="en-US" b="1" dirty="0" err="1">
                <a:effectLst>
                  <a:glow rad="127000">
                    <a:schemeClr val="tx1"/>
                  </a:glow>
                </a:effectLst>
                <a:latin typeface="Arial" charset="0"/>
                <a:ea typeface="ＭＳ Ｐゴシック" charset="0"/>
                <a:cs typeface="ＭＳ Ｐゴシック" charset="0"/>
              </a:rPr>
              <a:t>约伯记</a:t>
            </a:r>
            <a:r>
              <a:rPr lang="en-US"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2579619109"/>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II. </a:t>
            </a:r>
            <a:r>
              <a:rPr lang="zh-CN" altLang="en-US" b="1" dirty="0">
                <a:solidFill>
                  <a:srgbClr val="FFFF00"/>
                </a:solidFill>
                <a:effectLst>
                  <a:glow rad="127000">
                    <a:schemeClr val="tx1"/>
                  </a:glow>
                </a:effectLst>
                <a:latin typeface="Arial" charset="0"/>
                <a:ea typeface="ＭＳ Ｐゴシック" charset="0"/>
                <a:cs typeface="ＭＳ Ｐゴシック" charset="0"/>
              </a:rPr>
              <a:t>辩论</a:t>
            </a:r>
            <a:r>
              <a:rPr lang="en-US"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当我们挣扎于义人受苦时，神要我们在祂的不可测度中安息</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ko-KR" altLang="en-US" b="1" dirty="0" err="1">
                <a:effectLst>
                  <a:glow rad="127000">
                    <a:schemeClr val="tx1"/>
                  </a:glow>
                </a:effectLst>
                <a:latin typeface="Arial" charset="0"/>
                <a:ea typeface="ＭＳ Ｐゴシック" charset="0"/>
                <a:cs typeface="ＭＳ Ｐゴシック" charset="0"/>
              </a:rPr>
              <a:t>约伯记</a:t>
            </a:r>
            <a:r>
              <a:rPr lang="en-US" b="1" dirty="0">
                <a:effectLst>
                  <a:glow rad="127000">
                    <a:schemeClr val="tx1"/>
                  </a:glow>
                </a:effectLst>
                <a:latin typeface="Arial" charset="0"/>
                <a:ea typeface="ＭＳ Ｐゴシック" charset="0"/>
                <a:cs typeface="ＭＳ Ｐゴシック" charset="0"/>
              </a:rPr>
              <a:t> 3–41)</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3245570"/>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p:spPr>
        <p:txBody>
          <a:bodyPr anchor="t"/>
          <a:lstStyle/>
          <a:p>
            <a:pPr marL="901700" indent="-901700" algn="l">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解决</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我们合理的回应是降服于神 </a:t>
            </a: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约伯记</a:t>
            </a:r>
            <a:r>
              <a:rPr lang="en-US" sz="4800" b="1" dirty="0">
                <a:effectLst>
                  <a:glow rad="127000">
                    <a:schemeClr val="tx1"/>
                  </a:glow>
                </a:effectLst>
                <a:latin typeface="Arial" charset="0"/>
                <a:ea typeface="ＭＳ Ｐゴシック" charset="0"/>
                <a:cs typeface="ＭＳ Ｐゴシック" charset="0"/>
              </a:rPr>
              <a:t> 42)</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21323967"/>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85" y="1300348"/>
            <a:ext cx="9144000" cy="5557652"/>
          </a:xfrm>
          <a:prstGeom prst="rect">
            <a:avLst/>
          </a:prstGeom>
        </p:spPr>
      </p:pic>
      <p:sp>
        <p:nvSpPr>
          <p:cNvPr id="900098" name="Rectangle 2"/>
          <p:cNvSpPr>
            <a:spLocks noGrp="1" noChangeArrowheads="1"/>
          </p:cNvSpPr>
          <p:nvPr>
            <p:ph type="ctrTitle"/>
          </p:nvPr>
        </p:nvSpPr>
        <p:spPr>
          <a:xfrm>
            <a:off x="0" y="44624"/>
            <a:ext cx="9144000" cy="1324784"/>
          </a:xfrm>
          <a:solidFill>
            <a:schemeClr val="tx1"/>
          </a:solidFill>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约伯记</a:t>
            </a: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7778" y="4337720"/>
            <a:ext cx="9144000"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降服于神的</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不可测度</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，而不要试图去解释苦难。</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137190636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1787" y="936104"/>
            <a:ext cx="9175787" cy="6093296"/>
          </a:xfrm>
          <a:prstGeom prst="rect">
            <a:avLst/>
          </a:prstGeom>
        </p:spPr>
      </p:pic>
      <p:sp>
        <p:nvSpPr>
          <p:cNvPr id="452610" name="Rectangle 3"/>
          <p:cNvSpPr>
            <a:spLocks noGrp="1" noChangeArrowheads="1"/>
          </p:cNvSpPr>
          <p:nvPr>
            <p:ph type="title"/>
          </p:nvPr>
        </p:nvSpPr>
        <p:spPr>
          <a:xfrm>
            <a:off x="1828800" y="152400"/>
            <a:ext cx="5410200" cy="914400"/>
          </a:xfrm>
          <a:solidFill>
            <a:srgbClr val="800000"/>
          </a:solidFill>
          <a:ln>
            <a:solidFill>
              <a:schemeClr val="tx1"/>
            </a:solidFill>
            <a:miter lim="800000"/>
            <a:headEnd/>
            <a:tailEnd/>
          </a:ln>
        </p:spPr>
        <p:txBody>
          <a:bodyPr/>
          <a:lstStyle/>
          <a:p>
            <a:pPr eaLnBrk="1" hangingPunct="1"/>
            <a:r>
              <a:rPr kumimoji="0" lang="zh-CN" altLang="en-US" b="1" dirty="0">
                <a:solidFill>
                  <a:srgbClr val="FFFFFF"/>
                </a:solidFill>
                <a:latin typeface="ＭＳ Ｐゴシック" charset="0"/>
                <a:ea typeface="ＭＳ Ｐゴシック" charset="0"/>
                <a:cs typeface="ＭＳ Ｐゴシック" charset="0"/>
              </a:rPr>
              <a:t>钥字</a:t>
            </a:r>
            <a:endParaRPr kumimoji="0" lang="en-US" dirty="0">
              <a:solidFill>
                <a:srgbClr val="FFFFFF"/>
              </a:solidFill>
              <a:latin typeface="ＭＳ Ｐゴシック" charset="0"/>
              <a:ea typeface="ＭＳ Ｐゴシック" charset="0"/>
              <a:cs typeface="ＭＳ Ｐゴシック" charset="0"/>
            </a:endParaRPr>
          </a:p>
        </p:txBody>
      </p:sp>
      <p:sp>
        <p:nvSpPr>
          <p:cNvPr id="7" name="Text Box 13"/>
          <p:cNvSpPr txBox="1">
            <a:spLocks noChangeArrowheads="1"/>
          </p:cNvSpPr>
          <p:nvPr/>
        </p:nvSpPr>
        <p:spPr bwMode="auto">
          <a:xfrm>
            <a:off x="8388350" y="-26988"/>
            <a:ext cx="762000" cy="457201"/>
          </a:xfrm>
          <a:prstGeom prst="rect">
            <a:avLst/>
          </a:prstGeom>
          <a:solidFill>
            <a:srgbClr val="000000"/>
          </a:solidFill>
          <a:ln w="12700" cap="sq">
            <a:noFill/>
            <a:miter lim="800000"/>
            <a:headEnd type="none" w="sm" len="sm"/>
            <a:tailEnd type="none" w="sm" len="sm"/>
          </a:ln>
          <a:effectLst>
            <a:outerShdw blurRad="63500" dist="35921" dir="2700000" algn="ctr" rotWithShape="0">
              <a:srgbClr val="000000">
                <a:alpha val="74998"/>
              </a:srgbClr>
            </a:outerShdw>
          </a:effectLst>
        </p:spPr>
        <p:txBody>
          <a:bodyPr/>
          <a:lstStyle/>
          <a:p>
            <a:pPr algn="ctr" fontAlgn="auto">
              <a:lnSpc>
                <a:spcPct val="100000"/>
              </a:lnSpc>
              <a:spcBef>
                <a:spcPct val="50000"/>
              </a:spcBef>
              <a:spcAft>
                <a:spcPts val="0"/>
              </a:spcAft>
              <a:defRPr/>
            </a:pPr>
            <a:r>
              <a:rPr lang="en-US" sz="2400" kern="0" dirty="0">
                <a:solidFill>
                  <a:srgbClr val="FFFFFF"/>
                </a:solidFill>
                <a:latin typeface="Arial"/>
                <a:ea typeface="Times New Roman" pitchFamily="-105" charset="0"/>
                <a:cs typeface="Arial"/>
              </a:rPr>
              <a:t>356</a:t>
            </a:r>
          </a:p>
        </p:txBody>
      </p:sp>
      <p:sp>
        <p:nvSpPr>
          <p:cNvPr id="452612" name="Rectangle 3"/>
          <p:cNvSpPr txBox="1">
            <a:spLocks noChangeArrowheads="1"/>
          </p:cNvSpPr>
          <p:nvPr/>
        </p:nvSpPr>
        <p:spPr bwMode="auto">
          <a:xfrm>
            <a:off x="0" y="12546"/>
            <a:ext cx="3394075" cy="1439862"/>
          </a:xfrm>
          <a:prstGeom prst="rect">
            <a:avLst/>
          </a:prstGeom>
          <a:solidFill>
            <a:schemeClr val="tx1"/>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r>
              <a:rPr lang="zh-CN" altLang="en-US" sz="6000" dirty="0">
                <a:solidFill>
                  <a:srgbClr val="FFFFFF"/>
                </a:solidFill>
                <a:latin typeface="ＭＳ Ｐゴシック" charset="0"/>
              </a:rPr>
              <a:t>约伯记</a:t>
            </a:r>
            <a:endParaRPr lang="en-US" sz="6000" b="0" dirty="0">
              <a:solidFill>
                <a:srgbClr val="FFFFFF"/>
              </a:solidFill>
              <a:latin typeface="ＭＳ Ｐゴシック" charset="0"/>
            </a:endParaRPr>
          </a:p>
        </p:txBody>
      </p:sp>
      <p:sp>
        <p:nvSpPr>
          <p:cNvPr id="452613" name="Rectangle 3"/>
          <p:cNvSpPr txBox="1">
            <a:spLocks noChangeArrowheads="1"/>
          </p:cNvSpPr>
          <p:nvPr/>
        </p:nvSpPr>
        <p:spPr bwMode="auto">
          <a:xfrm>
            <a:off x="0" y="5634037"/>
            <a:ext cx="4826000" cy="1223963"/>
          </a:xfrm>
          <a:prstGeom prst="rect">
            <a:avLst/>
          </a:prstGeom>
          <a:solidFill>
            <a:srgbClr val="800000"/>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r>
              <a:rPr lang="zh-CN" altLang="en-US" sz="4400" b="0">
                <a:solidFill>
                  <a:srgbClr val="FFFFFF"/>
                </a:solidFill>
                <a:latin typeface="Arial" charset="0"/>
                <a:cs typeface="Arial" charset="0"/>
              </a:rPr>
              <a:t>受苦的问题</a:t>
            </a:r>
            <a:endParaRPr lang="en-US" sz="4400" b="0">
              <a:solidFill>
                <a:srgbClr val="FFFFFF"/>
              </a:solidFill>
              <a:latin typeface="Arial" charset="0"/>
              <a:cs typeface="Arial" charset="0"/>
            </a:endParaRPr>
          </a:p>
        </p:txBody>
      </p:sp>
      <p:sp>
        <p:nvSpPr>
          <p:cNvPr id="16394" name="WordArt 10" descr="White marble"/>
          <p:cNvSpPr>
            <a:spLocks noChangeArrowheads="1" noChangeShapeType="1" noTextEdit="1"/>
          </p:cNvSpPr>
          <p:nvPr/>
        </p:nvSpPr>
        <p:spPr bwMode="auto">
          <a:xfrm>
            <a:off x="685800" y="1196752"/>
            <a:ext cx="7810500" cy="1038225"/>
          </a:xfrm>
          <a:prstGeom prst="rect">
            <a:avLst/>
          </a:prstGeom>
        </p:spPr>
        <p:txBody>
          <a:bodyPr wrap="none" numCol="1"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zh-CN" altLang="en-US" sz="2800" kern="10" dirty="0">
                <a:ln w="9525">
                  <a:round/>
                  <a:headEnd/>
                  <a:tailEnd/>
                </a:ln>
                <a:blipFill dpi="0" rotWithShape="0">
                  <a:blip r:embed="rId3"/>
                  <a:srcRect/>
                  <a:tile tx="0" ty="0" sx="100000" sy="100000" flip="none" algn="tl"/>
                </a:blipFill>
                <a:effectLst>
                  <a:glow rad="228600">
                    <a:schemeClr val="tx1"/>
                  </a:glow>
                </a:effectLst>
                <a:latin typeface="Arial Black"/>
                <a:ea typeface="Arial Black"/>
                <a:cs typeface="Arial Black"/>
              </a:rPr>
              <a:t>无法测度</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394"/>
                                        </p:tgtEl>
                                        <p:attrNameLst>
                                          <p:attrName>style.visibility</p:attrName>
                                        </p:attrNameLst>
                                      </p:cBhvr>
                                      <p:to>
                                        <p:strVal val="visible"/>
                                      </p:to>
                                    </p:set>
                                    <p:anim calcmode="lin" valueType="num">
                                      <p:cBhvr>
                                        <p:cTn id="7" dur="1000" fill="hold"/>
                                        <p:tgtEl>
                                          <p:spTgt spid="16394"/>
                                        </p:tgtEl>
                                        <p:attrNameLst>
                                          <p:attrName>ppt_w</p:attrName>
                                        </p:attrNameLst>
                                      </p:cBhvr>
                                      <p:tavLst>
                                        <p:tav tm="0">
                                          <p:val>
                                            <p:fltVal val="0"/>
                                          </p:val>
                                        </p:tav>
                                        <p:tav tm="100000">
                                          <p:val>
                                            <p:strVal val="#ppt_w"/>
                                          </p:val>
                                        </p:tav>
                                      </p:tavLst>
                                    </p:anim>
                                    <p:anim calcmode="lin" valueType="num">
                                      <p:cBhvr>
                                        <p:cTn id="8" dur="1000" fill="hold"/>
                                        <p:tgtEl>
                                          <p:spTgt spid="16394"/>
                                        </p:tgtEl>
                                        <p:attrNameLst>
                                          <p:attrName>ppt_h</p:attrName>
                                        </p:attrNameLst>
                                      </p:cBhvr>
                                      <p:tavLst>
                                        <p:tav tm="0">
                                          <p:val>
                                            <p:fltVal val="0"/>
                                          </p:val>
                                        </p:tav>
                                        <p:tav tm="100000">
                                          <p:val>
                                            <p:strVal val="#ppt_h"/>
                                          </p:val>
                                        </p:tav>
                                      </p:tavLst>
                                    </p:anim>
                                    <p:anim calcmode="lin" valueType="num">
                                      <p:cBhvr>
                                        <p:cTn id="9" dur="1000" fill="hold"/>
                                        <p:tgtEl>
                                          <p:spTgt spid="163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animBg="1"/>
    </p:bldLst>
  </p:timing>
</p:sld>
</file>

<file path=ppt/slides/slide227.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456706" name="Text Box 2"/>
          <p:cNvSpPr txBox="1">
            <a:spLocks noChangeArrowheads="1"/>
          </p:cNvSpPr>
          <p:nvPr/>
        </p:nvSpPr>
        <p:spPr bwMode="auto">
          <a:xfrm>
            <a:off x="8266113" y="-26988"/>
            <a:ext cx="914400" cy="4572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356</a:t>
            </a:r>
          </a:p>
        </p:txBody>
      </p:sp>
      <p:sp>
        <p:nvSpPr>
          <p:cNvPr id="456707" name="Rectangle 3"/>
          <p:cNvSpPr>
            <a:spLocks noGrp="1" noChangeArrowheads="1"/>
          </p:cNvSpPr>
          <p:nvPr>
            <p:ph type="title"/>
          </p:nvPr>
        </p:nvSpPr>
        <p:spPr>
          <a:xfrm>
            <a:off x="1524000" y="533400"/>
            <a:ext cx="6705600" cy="1143000"/>
          </a:xfrm>
          <a:solidFill>
            <a:srgbClr val="800000"/>
          </a:solidFill>
          <a:ln>
            <a:solidFill>
              <a:schemeClr val="tx1"/>
            </a:solidFill>
            <a:miter lim="800000"/>
            <a:headEnd/>
            <a:tailEnd/>
          </a:ln>
        </p:spPr>
        <p:txBody>
          <a:bodyPr/>
          <a:lstStyle/>
          <a:p>
            <a:pPr eaLnBrk="1" hangingPunct="1"/>
            <a:r>
              <a:rPr kumimoji="0" lang="zh-CN" altLang="en-US">
                <a:solidFill>
                  <a:srgbClr val="FFFFFF"/>
                </a:solidFill>
                <a:latin typeface="Heiti SC Light"/>
                <a:ea typeface="Heiti SC Light"/>
                <a:cs typeface="Heiti SC Light"/>
              </a:rPr>
              <a:t>信息声明</a:t>
            </a:r>
            <a:endParaRPr kumimoji="0" lang="en-US" altLang="zh-CN" dirty="0">
              <a:solidFill>
                <a:srgbClr val="FFFFFF"/>
              </a:solidFill>
              <a:latin typeface="Heiti SC Light"/>
              <a:ea typeface="Heiti SC Light"/>
              <a:cs typeface="Heiti SC Light"/>
            </a:endParaRPr>
          </a:p>
        </p:txBody>
      </p:sp>
      <p:sp>
        <p:nvSpPr>
          <p:cNvPr id="17413" name="Rectangle 5"/>
          <p:cNvSpPr>
            <a:spLocks noChangeArrowheads="1"/>
          </p:cNvSpPr>
          <p:nvPr/>
        </p:nvSpPr>
        <p:spPr bwMode="auto">
          <a:xfrm>
            <a:off x="1371600" y="2286000"/>
            <a:ext cx="7543800" cy="4419600"/>
          </a:xfrm>
          <a:prstGeom prst="rect">
            <a:avLst/>
          </a:prstGeom>
          <a:solidFill>
            <a:schemeClr val="hlink"/>
          </a:solidFill>
          <a:ln w="12700" cap="sq">
            <a:solidFill>
              <a:schemeClr val="tx1"/>
            </a:solidFill>
            <a:miter lim="800000"/>
            <a:headEnd type="none" w="sm" len="sm"/>
            <a:tailEnd type="none" w="sm" len="sm"/>
          </a:ln>
          <a:effectLst/>
        </p:spPr>
        <p:txBody>
          <a:bodyPr/>
          <a:lstStyle/>
          <a:p>
            <a:pPr marL="342900" indent="-342900" algn="ctr">
              <a:lnSpc>
                <a:spcPct val="100000"/>
              </a:lnSpc>
              <a:spcBef>
                <a:spcPct val="20000"/>
              </a:spcBef>
              <a:buClr>
                <a:srgbClr val="3C2800"/>
              </a:buClr>
              <a:defRPr/>
            </a:pPr>
            <a:r>
              <a:rPr lang="zh-CN" altLang="en-US" sz="3200">
                <a:solidFill>
                  <a:srgbClr val="FFFFFF"/>
                </a:solidFill>
                <a:effectLst>
                  <a:outerShdw blurRad="38100" dist="38100" dir="2700000" algn="tl">
                    <a:srgbClr val="000000"/>
                  </a:outerShdw>
                </a:effectLst>
                <a:latin typeface="ＭＳ Ｐゴシック"/>
                <a:ea typeface="ＭＳ Ｐゴシック"/>
                <a:cs typeface="ＭＳ Ｐゴシック"/>
              </a:rPr>
              <a:t>约伯的受苦，他与他人与神的对话，以及后来的重建，表明了义人受苦的正确态度应该是顺服神而不是质疑神的不可测度及主权。</a:t>
            </a:r>
            <a:endParaRPr lang="en-US" altLang="zh-CN" sz="3200" dirty="0">
              <a:solidFill>
                <a:srgbClr val="FFFFFF"/>
              </a:solidFill>
              <a:effectLst>
                <a:outerShdw blurRad="38100" dist="38100" dir="2700000" algn="tl">
                  <a:srgbClr val="000000"/>
                </a:outerShdw>
              </a:effectLst>
              <a:latin typeface="ＭＳ Ｐゴシック"/>
              <a:ea typeface="ＭＳ Ｐゴシック"/>
              <a:cs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heckerboard(across)">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D05357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09800"/>
            <a:ext cx="22987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WordArt 3"/>
          <p:cNvSpPr>
            <a:spLocks noChangeArrowheads="1" noChangeShapeType="1" noTextEdit="1"/>
          </p:cNvSpPr>
          <p:nvPr/>
        </p:nvSpPr>
        <p:spPr bwMode="auto">
          <a:xfrm>
            <a:off x="3635375" y="908050"/>
            <a:ext cx="2449513" cy="762000"/>
          </a:xfrm>
          <a:prstGeom prst="rect">
            <a:avLst/>
          </a:prstGeom>
        </p:spPr>
        <p:txBody>
          <a:bodyPr wrap="none" fromWordArt="1">
            <a:prstTxWarp prst="textPlain">
              <a:avLst>
                <a:gd name="adj" fmla="val 50000"/>
              </a:avLst>
            </a:prstTxWarp>
          </a:bodyPr>
          <a:lstStyle/>
          <a:p>
            <a:pPr algn="ctr"/>
            <a:r>
              <a:rPr lang="zh-CN" alt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Gill Sans Ultra Bold"/>
                <a:ea typeface="Gill Sans Ultra Bold"/>
                <a:cs typeface="Gill Sans Ultra Bold"/>
              </a:rPr>
              <a:t>应用</a:t>
            </a:r>
          </a:p>
        </p:txBody>
      </p:sp>
      <p:sp>
        <p:nvSpPr>
          <p:cNvPr id="72709" name="Rectangle 5"/>
          <p:cNvSpPr>
            <a:spLocks noChangeArrowheads="1"/>
          </p:cNvSpPr>
          <p:nvPr/>
        </p:nvSpPr>
        <p:spPr bwMode="auto">
          <a:xfrm>
            <a:off x="2819400" y="2362200"/>
            <a:ext cx="579120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533400" indent="-533400" algn="ctr">
              <a:lnSpc>
                <a:spcPct val="90000"/>
              </a:lnSpc>
              <a:spcBef>
                <a:spcPct val="20000"/>
              </a:spcBef>
              <a:buClr>
                <a:schemeClr val="accent1"/>
              </a:buClr>
            </a:pPr>
            <a:r>
              <a:rPr lang="zh-CN" altLang="en-US" sz="4000" dirty="0">
                <a:solidFill>
                  <a:schemeClr val="tx1"/>
                </a:solidFill>
                <a:latin typeface="ＭＳ Ｐゴシック" charset="0"/>
              </a:rPr>
              <a:t>当你在受苦时</a:t>
            </a:r>
            <a:r>
              <a:rPr lang="en-US" altLang="zh-CN" sz="4000" dirty="0">
                <a:solidFill>
                  <a:schemeClr val="tx1"/>
                </a:solidFill>
                <a:latin typeface="ＭＳ Ｐゴシック" charset="0"/>
              </a:rPr>
              <a:t>… </a:t>
            </a:r>
          </a:p>
          <a:p>
            <a:pPr marL="533400" indent="-533400" algn="ctr">
              <a:lnSpc>
                <a:spcPct val="90000"/>
              </a:lnSpc>
              <a:spcBef>
                <a:spcPct val="20000"/>
              </a:spcBef>
              <a:buClr>
                <a:schemeClr val="accent1"/>
              </a:buClr>
              <a:buFontTx/>
              <a:buAutoNum type="arabicPeriod"/>
            </a:pPr>
            <a:r>
              <a:rPr lang="zh-CN" altLang="en-US" sz="4000" dirty="0">
                <a:solidFill>
                  <a:schemeClr val="tx1"/>
                </a:solidFill>
                <a:latin typeface="ＭＳ Ｐゴシック" charset="0"/>
              </a:rPr>
              <a:t>不要质疑你受苦的原因</a:t>
            </a:r>
            <a:endParaRPr lang="en-US" altLang="zh-CN" sz="4000" b="0" dirty="0">
              <a:solidFill>
                <a:schemeClr val="tx1"/>
              </a:solidFill>
              <a:latin typeface="ＭＳ Ｐゴシック" charset="0"/>
            </a:endParaRPr>
          </a:p>
          <a:p>
            <a:pPr marL="533400" indent="-533400" algn="ctr">
              <a:lnSpc>
                <a:spcPct val="90000"/>
              </a:lnSpc>
              <a:spcBef>
                <a:spcPct val="20000"/>
              </a:spcBef>
              <a:buClr>
                <a:schemeClr val="accent1"/>
              </a:buClr>
              <a:buFontTx/>
              <a:buAutoNum type="arabicPeriod"/>
            </a:pPr>
            <a:r>
              <a:rPr lang="en-US" sz="4000" dirty="0">
                <a:solidFill>
                  <a:schemeClr val="tx1"/>
                </a:solidFill>
                <a:latin typeface="ＭＳ Ｐゴシック" charset="0"/>
              </a:rPr>
              <a:t>因</a:t>
            </a:r>
            <a:r>
              <a:rPr lang="zh-CN" altLang="en-US" sz="4000" dirty="0">
                <a:solidFill>
                  <a:schemeClr val="tx1"/>
                </a:solidFill>
                <a:latin typeface="ＭＳ Ｐゴシック" charset="0"/>
              </a:rPr>
              <a:t>信靠上帝的智慧</a:t>
            </a:r>
            <a:endParaRPr lang="en-US" altLang="zh-CN" sz="4000" dirty="0">
              <a:solidFill>
                <a:schemeClr val="tx1"/>
              </a:solidFill>
              <a:latin typeface="ＭＳ Ｐゴシック" charset="0"/>
            </a:endParaRPr>
          </a:p>
          <a:p>
            <a:pPr marL="533400" indent="-533400" algn="ctr">
              <a:lnSpc>
                <a:spcPct val="90000"/>
              </a:lnSpc>
              <a:spcBef>
                <a:spcPct val="20000"/>
              </a:spcBef>
              <a:buClr>
                <a:schemeClr val="accent1"/>
              </a:buClr>
            </a:pPr>
            <a:r>
              <a:rPr lang="zh-CN" altLang="en-US" sz="4000" dirty="0">
                <a:solidFill>
                  <a:schemeClr val="tx1"/>
                </a:solidFill>
                <a:latin typeface="ＭＳ Ｐゴシック" charset="0"/>
              </a:rPr>
              <a:t>而顺服他</a:t>
            </a:r>
          </a:p>
          <a:p>
            <a:pPr marL="533400" indent="-533400" algn="ctr">
              <a:lnSpc>
                <a:spcPct val="90000"/>
              </a:lnSpc>
              <a:spcBef>
                <a:spcPct val="20000"/>
              </a:spcBef>
              <a:buClr>
                <a:schemeClr val="accent1"/>
              </a:buClr>
            </a:pPr>
            <a:endParaRPr lang="en-US" altLang="zh-CN" sz="3600" b="0" dirty="0">
              <a:solidFill>
                <a:schemeClr val="tx1"/>
              </a:solidFill>
              <a:latin typeface="Times"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72707"/>
                                        </p:tgtEl>
                                        <p:attrNameLst>
                                          <p:attrName>style.visibility</p:attrName>
                                        </p:attrNameLst>
                                      </p:cBhvr>
                                      <p:to>
                                        <p:strVal val="visible"/>
                                      </p:to>
                                    </p:set>
                                    <p:anim calcmode="lin" valueType="num">
                                      <p:cBhvr>
                                        <p:cTn id="7" dur="5000" fill="hold"/>
                                        <p:tgtEl>
                                          <p:spTgt spid="72707"/>
                                        </p:tgtEl>
                                        <p:attrNameLst>
                                          <p:attrName>ppt_w</p:attrName>
                                        </p:attrNameLst>
                                      </p:cBhvr>
                                      <p:tavLst>
                                        <p:tav tm="0" fmla="#ppt_w*sin(2.5*pi*$)">
                                          <p:val>
                                            <p:fltVal val="0"/>
                                          </p:val>
                                        </p:tav>
                                        <p:tav tm="100000">
                                          <p:val>
                                            <p:fltVal val="1"/>
                                          </p:val>
                                        </p:tav>
                                      </p:tavLst>
                                    </p:anim>
                                    <p:anim calcmode="lin" valueType="num">
                                      <p:cBhvr>
                                        <p:cTn id="8" dur="5000" fill="hold"/>
                                        <p:tgtEl>
                                          <p:spTgt spid="7270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9" presetClass="entr" presetSubtype="0" fill="hold" nodeType="after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dissolve">
                                      <p:cBhvr>
                                        <p:cTn id="12" dur="500"/>
                                        <p:tgtEl>
                                          <p:spTgt spid="7270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72709">
                                            <p:txEl>
                                              <p:pRg st="0" end="0"/>
                                            </p:txEl>
                                          </p:spTgt>
                                        </p:tgtEl>
                                        <p:attrNameLst>
                                          <p:attrName>style.visibility</p:attrName>
                                        </p:attrNameLst>
                                      </p:cBhvr>
                                      <p:to>
                                        <p:strVal val="visible"/>
                                      </p:to>
                                    </p:set>
                                    <p:anim calcmode="lin" valueType="num">
                                      <p:cBhvr additive="base">
                                        <p:cTn id="17" dur="500" fill="hold"/>
                                        <p:tgtEl>
                                          <p:spTgt spid="7270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270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72709">
                                            <p:txEl>
                                              <p:pRg st="1" end="1"/>
                                            </p:txEl>
                                          </p:spTgt>
                                        </p:tgtEl>
                                        <p:attrNameLst>
                                          <p:attrName>style.visibility</p:attrName>
                                        </p:attrNameLst>
                                      </p:cBhvr>
                                      <p:to>
                                        <p:strVal val="visible"/>
                                      </p:to>
                                    </p:set>
                                    <p:anim calcmode="lin" valueType="num">
                                      <p:cBhvr additive="base">
                                        <p:cTn id="23" dur="500" fill="hold"/>
                                        <p:tgtEl>
                                          <p:spTgt spid="72709">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270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72709">
                                            <p:txEl>
                                              <p:pRg st="2" end="2"/>
                                            </p:txEl>
                                          </p:spTgt>
                                        </p:tgtEl>
                                        <p:attrNameLst>
                                          <p:attrName>style.visibility</p:attrName>
                                        </p:attrNameLst>
                                      </p:cBhvr>
                                      <p:to>
                                        <p:strVal val="visible"/>
                                      </p:to>
                                    </p:set>
                                    <p:anim calcmode="lin" valueType="num">
                                      <p:cBhvr additive="base">
                                        <p:cTn id="29" dur="500" fill="hold"/>
                                        <p:tgtEl>
                                          <p:spTgt spid="72709">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2709">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2709">
                                            <p:txEl>
                                              <p:pRg st="3" end="3"/>
                                            </p:txEl>
                                          </p:spTgt>
                                        </p:tgtEl>
                                        <p:attrNameLst>
                                          <p:attrName>style.visibility</p:attrName>
                                        </p:attrNameLst>
                                      </p:cBhvr>
                                      <p:to>
                                        <p:strVal val="visible"/>
                                      </p:to>
                                    </p:set>
                                    <p:anim calcmode="lin" valueType="num">
                                      <p:cBhvr additive="base">
                                        <p:cTn id="33" dur="500" fill="hold"/>
                                        <p:tgtEl>
                                          <p:spTgt spid="72709">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270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565"/>
            <a:ext cx="9144000" cy="1489546"/>
          </a:xfrm>
          <a:solidFill>
            <a:srgbClr val="800000"/>
          </a:solidFill>
          <a:effectLst/>
        </p:spPr>
        <p:txBody>
          <a:bodyPr anchor="t"/>
          <a:lstStyle/>
          <a:p>
            <a:pPr>
              <a:defRPr/>
            </a:pPr>
            <a:r>
              <a:rPr lang="zh-CN" altLang="en-US" b="1" dirty="0">
                <a:solidFill>
                  <a:schemeClr val="bg1"/>
                </a:solidFill>
                <a:effectLst>
                  <a:glow rad="127000">
                    <a:schemeClr val="tx1"/>
                  </a:glow>
                </a:effectLst>
                <a:latin typeface="Arial" charset="0"/>
              </a:rPr>
              <a:t>不要试图强迫上帝告诉你他不会告诉你的事情。</a:t>
            </a:r>
            <a:endParaRPr lang="en-US" b="1" dirty="0">
              <a:solidFill>
                <a:schemeClr val="bg1"/>
              </a:solidFill>
              <a:effectLst>
                <a:glow rad="127000">
                  <a:schemeClr val="tx1"/>
                </a:glow>
              </a:effectLst>
              <a:latin typeface="Arial" charset="0"/>
            </a:endParaRPr>
          </a:p>
        </p:txBody>
      </p:sp>
      <p:sp>
        <p:nvSpPr>
          <p:cNvPr id="4" name="Rectangle 2"/>
          <p:cNvSpPr txBox="1">
            <a:spLocks noChangeArrowheads="1"/>
          </p:cNvSpPr>
          <p:nvPr/>
        </p:nvSpPr>
        <p:spPr bwMode="auto">
          <a:xfrm>
            <a:off x="2" y="1572568"/>
            <a:ext cx="4021666" cy="5059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“奥秘的事，是属于耶和华我们的　神的，只有显露的事，是永远属于我们和我们子孙的，好叫我们遵行这律法上的一切话。 」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申命记</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29:29 </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新译本</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4346713" y="1572568"/>
            <a:ext cx="4797288" cy="5059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隐 秘 的 事 是 属 耶 和 华 我 们 神 的 。 惟 有 明 显 的 事 是 永 远 属 我 们 和 我 们 子 孙 的 ， 好 叫 我 们 遵 行 这 律 法 上 的 一 切 话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申命记</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29:29 </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和合本</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264190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45" descr="bv30149"/>
          <p:cNvPicPr>
            <a:picLocks noGrp="1" noChangeAspect="1" noChangeArrowheads="1"/>
          </p:cNvPicPr>
          <p:nvPr>
            <p:ph/>
          </p:nvPr>
        </p:nvPicPr>
        <p:blipFill>
          <a:blip r:embed="rId3" cstate="screen">
            <a:extLst>
              <a:ext uri="{28A0092B-C50C-407E-A947-70E740481C1C}">
                <a14:useLocalDpi xmlns:a14="http://schemas.microsoft.com/office/drawing/2010/main" val="0"/>
              </a:ext>
            </a:extLst>
          </a:blip>
          <a:srcRect/>
          <a:stretch>
            <a:fillRect/>
          </a:stretch>
        </p:blipFill>
        <p:spPr>
          <a:xfrm>
            <a:off x="-180975" y="-26988"/>
            <a:ext cx="9505950" cy="6897688"/>
          </a:xfrm>
        </p:spPr>
      </p:pic>
      <p:sp>
        <p:nvSpPr>
          <p:cNvPr id="161807" name="Text Box 15"/>
          <p:cNvSpPr txBox="1">
            <a:spLocks noChangeArrowheads="1"/>
          </p:cNvSpPr>
          <p:nvPr/>
        </p:nvSpPr>
        <p:spPr bwMode="auto">
          <a:xfrm>
            <a:off x="323850" y="1660525"/>
            <a:ext cx="3810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3000">
                <a:solidFill>
                  <a:srgbClr val="FFFFFF"/>
                </a:solidFill>
                <a:latin typeface="Arial" charset="0"/>
                <a:cs typeface="Arial" charset="0"/>
              </a:rPr>
              <a:t>写作内容</a:t>
            </a:r>
            <a:r>
              <a:rPr lang="en-US" altLang="zh-CN" sz="2800">
                <a:solidFill>
                  <a:srgbClr val="FFFFFF"/>
                </a:solidFill>
                <a:latin typeface="Arial" charset="0"/>
                <a:cs typeface="Arial" charset="0"/>
              </a:rPr>
              <a:t> </a:t>
            </a:r>
          </a:p>
        </p:txBody>
      </p:sp>
      <p:sp>
        <p:nvSpPr>
          <p:cNvPr id="161808" name="Text Box 16"/>
          <p:cNvSpPr txBox="1">
            <a:spLocks noChangeArrowheads="1"/>
          </p:cNvSpPr>
          <p:nvPr/>
        </p:nvSpPr>
        <p:spPr bwMode="auto">
          <a:xfrm>
            <a:off x="4800600" y="1690688"/>
            <a:ext cx="361791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3000" i="1" dirty="0">
                <a:solidFill>
                  <a:srgbClr val="FFFF00"/>
                </a:solidFill>
                <a:latin typeface="Arial" charset="0"/>
                <a:cs typeface="Arial" charset="0"/>
              </a:rPr>
              <a:t>写作风格</a:t>
            </a:r>
            <a:endParaRPr lang="en-US" altLang="zh-CN" sz="3000" i="1" dirty="0">
              <a:solidFill>
                <a:srgbClr val="FFFF00"/>
              </a:solidFill>
              <a:latin typeface="Arial" charset="0"/>
              <a:cs typeface="Arial" charset="0"/>
            </a:endParaRPr>
          </a:p>
        </p:txBody>
      </p:sp>
      <p:sp>
        <p:nvSpPr>
          <p:cNvPr id="155652" name="Text Box 20"/>
          <p:cNvSpPr txBox="1">
            <a:spLocks noChangeArrowheads="1"/>
          </p:cNvSpPr>
          <p:nvPr/>
        </p:nvSpPr>
        <p:spPr bwMode="auto">
          <a:xfrm>
            <a:off x="8001000" y="258763"/>
            <a:ext cx="7620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en-US" altLang="zh-CN" sz="2200">
                <a:solidFill>
                  <a:srgbClr val="FFFFFF"/>
                </a:solidFill>
                <a:latin typeface="Arial" charset="0"/>
                <a:cs typeface="Arial" charset="0"/>
              </a:rPr>
              <a:t>351</a:t>
            </a:r>
          </a:p>
        </p:txBody>
      </p:sp>
      <p:sp>
        <p:nvSpPr>
          <p:cNvPr id="161821" name="WordArt 29"/>
          <p:cNvSpPr>
            <a:spLocks noChangeArrowheads="1" noChangeShapeType="1" noTextEdit="1"/>
          </p:cNvSpPr>
          <p:nvPr/>
        </p:nvSpPr>
        <p:spPr bwMode="auto">
          <a:xfrm>
            <a:off x="685800" y="990600"/>
            <a:ext cx="6629400" cy="962025"/>
          </a:xfrm>
          <a:prstGeom prst="rect">
            <a:avLst/>
          </a:prstGeom>
        </p:spPr>
        <p:txBody>
          <a:bodyPr spcFirstLastPara="1" wrap="none" fromWordArt="1">
            <a:prstTxWarp prst="textArchUp">
              <a:avLst>
                <a:gd name="adj" fmla="val 10800000"/>
              </a:avLst>
            </a:prstTxWarp>
          </a:bodyPr>
          <a:lstStyle/>
          <a:p>
            <a:pPr algn="ctr">
              <a:lnSpc>
                <a:spcPct val="100000"/>
              </a:lnSpc>
              <a:spcBef>
                <a:spcPct val="20000"/>
              </a:spcBef>
              <a:defRPr/>
            </a:pPr>
            <a:r>
              <a:rPr lang="zh-CN" altLang="en-US" sz="5400" i="1" kern="10" dirty="0">
                <a:ln w="9525">
                  <a:solidFill>
                    <a:srgbClr val="000000"/>
                  </a:solidFill>
                  <a:round/>
                  <a:headEnd/>
                  <a:tailEnd/>
                </a:ln>
                <a:solidFill>
                  <a:srgbClr val="FFFFFF"/>
                </a:solidFill>
                <a:latin typeface="Arial"/>
                <a:ea typeface="Arial Black"/>
                <a:cs typeface="Arial"/>
              </a:rPr>
              <a:t>智慧</a:t>
            </a:r>
            <a:r>
              <a:rPr lang="en-US" sz="5400" i="1" kern="10" dirty="0">
                <a:ln w="9525">
                  <a:solidFill>
                    <a:srgbClr val="000000"/>
                  </a:solidFill>
                  <a:round/>
                  <a:headEnd/>
                  <a:tailEnd/>
                </a:ln>
                <a:solidFill>
                  <a:srgbClr val="FFFFFF"/>
                </a:solidFill>
                <a:latin typeface="Arial"/>
                <a:ea typeface="Arial Black"/>
                <a:cs typeface="Arial"/>
              </a:rPr>
              <a:t> </a:t>
            </a:r>
            <a:r>
              <a:rPr lang="en-US" sz="5400" i="1" kern="10" dirty="0" err="1">
                <a:ln w="9525">
                  <a:solidFill>
                    <a:srgbClr val="000000"/>
                  </a:solidFill>
                  <a:round/>
                  <a:headEnd/>
                  <a:tailEnd/>
                </a:ln>
                <a:solidFill>
                  <a:srgbClr val="FFFF00"/>
                </a:solidFill>
                <a:latin typeface="Arial"/>
                <a:ea typeface="Arial Black"/>
                <a:cs typeface="Arial"/>
              </a:rPr>
              <a:t>vs</a:t>
            </a:r>
            <a:r>
              <a:rPr lang="en-US" sz="5400" i="1" kern="10" dirty="0">
                <a:ln w="9525">
                  <a:solidFill>
                    <a:srgbClr val="000000"/>
                  </a:solidFill>
                  <a:round/>
                  <a:headEnd/>
                  <a:tailEnd/>
                </a:ln>
                <a:solidFill>
                  <a:srgbClr val="FFFF00"/>
                </a:solidFill>
                <a:latin typeface="Arial"/>
                <a:ea typeface="Arial Black"/>
                <a:cs typeface="Arial"/>
              </a:rPr>
              <a:t> </a:t>
            </a:r>
            <a:r>
              <a:rPr lang="zh-CN" altLang="en-US" sz="5400" i="1" kern="10" dirty="0">
                <a:ln w="9525">
                  <a:solidFill>
                    <a:srgbClr val="000000"/>
                  </a:solidFill>
                  <a:round/>
                  <a:headEnd/>
                  <a:tailEnd/>
                </a:ln>
                <a:solidFill>
                  <a:srgbClr val="FFFF00"/>
                </a:solidFill>
                <a:latin typeface="Arial"/>
                <a:ea typeface="Arial Black"/>
                <a:cs typeface="Arial"/>
              </a:rPr>
              <a:t>诗歌</a:t>
            </a:r>
            <a:endParaRPr lang="en-US" sz="5400" i="1" kern="10" dirty="0">
              <a:ln w="9525">
                <a:solidFill>
                  <a:srgbClr val="000000"/>
                </a:solidFill>
                <a:round/>
                <a:headEnd/>
                <a:tailEnd/>
              </a:ln>
              <a:solidFill>
                <a:srgbClr val="FFFF00"/>
              </a:solidFill>
              <a:latin typeface="Arial"/>
              <a:ea typeface="Arial Black"/>
              <a:cs typeface="Arial"/>
            </a:endParaRPr>
          </a:p>
        </p:txBody>
      </p:sp>
      <p:sp>
        <p:nvSpPr>
          <p:cNvPr id="161823" name="AutoShape 31"/>
          <p:cNvSpPr>
            <a:spLocks noChangeArrowheads="1"/>
          </p:cNvSpPr>
          <p:nvPr/>
        </p:nvSpPr>
        <p:spPr bwMode="auto">
          <a:xfrm>
            <a:off x="4114800" y="1905000"/>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nSpc>
                <a:spcPct val="100000"/>
              </a:lnSpc>
              <a:spcBef>
                <a:spcPct val="20000"/>
              </a:spcBef>
            </a:pPr>
            <a:endParaRPr lang="en-US" sz="2800">
              <a:solidFill>
                <a:srgbClr val="99CCFF"/>
              </a:solidFill>
              <a:latin typeface="Arial" charset="0"/>
              <a:cs typeface="Arial" charset="0"/>
            </a:endParaRPr>
          </a:p>
        </p:txBody>
      </p:sp>
      <p:sp>
        <p:nvSpPr>
          <p:cNvPr id="161824" name="Text Box 32"/>
          <p:cNvSpPr txBox="1">
            <a:spLocks noChangeArrowheads="1"/>
          </p:cNvSpPr>
          <p:nvPr/>
        </p:nvSpPr>
        <p:spPr bwMode="auto">
          <a:xfrm>
            <a:off x="323850" y="2468563"/>
            <a:ext cx="3810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2800" dirty="0">
                <a:solidFill>
                  <a:srgbClr val="FFFFFF"/>
                </a:solidFill>
                <a:latin typeface="Arial" charset="0"/>
                <a:cs typeface="Arial" charset="0"/>
              </a:rPr>
              <a:t>生活准则</a:t>
            </a:r>
            <a:endParaRPr lang="en-US" altLang="zh-CN" sz="2800" dirty="0">
              <a:solidFill>
                <a:srgbClr val="FFFFFF"/>
              </a:solidFill>
              <a:latin typeface="Arial" charset="0"/>
              <a:cs typeface="Arial" charset="0"/>
            </a:endParaRPr>
          </a:p>
        </p:txBody>
      </p:sp>
      <p:sp>
        <p:nvSpPr>
          <p:cNvPr id="161825" name="Text Box 33"/>
          <p:cNvSpPr txBox="1">
            <a:spLocks noChangeArrowheads="1"/>
          </p:cNvSpPr>
          <p:nvPr/>
        </p:nvSpPr>
        <p:spPr bwMode="auto">
          <a:xfrm>
            <a:off x="4800600" y="2498725"/>
            <a:ext cx="4459288"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3000" i="1" dirty="0">
                <a:solidFill>
                  <a:srgbClr val="FFFF00"/>
                </a:solidFill>
                <a:latin typeface="Arial" charset="0"/>
                <a:cs typeface="Arial" charset="0"/>
              </a:rPr>
              <a:t>重复思想</a:t>
            </a:r>
            <a:r>
              <a:rPr lang="en-US" altLang="zh-CN" sz="3000" i="1" dirty="0">
                <a:solidFill>
                  <a:srgbClr val="FFFF00"/>
                </a:solidFill>
                <a:latin typeface="Arial" charset="0"/>
                <a:cs typeface="Arial" charset="0"/>
              </a:rPr>
              <a:t> </a:t>
            </a:r>
          </a:p>
        </p:txBody>
      </p:sp>
      <p:sp>
        <p:nvSpPr>
          <p:cNvPr id="161826" name="AutoShape 34"/>
          <p:cNvSpPr>
            <a:spLocks noChangeArrowheads="1"/>
          </p:cNvSpPr>
          <p:nvPr/>
        </p:nvSpPr>
        <p:spPr bwMode="auto">
          <a:xfrm>
            <a:off x="4114800" y="2713038"/>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nSpc>
                <a:spcPct val="100000"/>
              </a:lnSpc>
              <a:spcBef>
                <a:spcPct val="20000"/>
              </a:spcBef>
            </a:pPr>
            <a:endParaRPr lang="en-US" sz="2800">
              <a:solidFill>
                <a:srgbClr val="99CCFF"/>
              </a:solidFill>
              <a:latin typeface="Arial" charset="0"/>
              <a:cs typeface="Arial" charset="0"/>
            </a:endParaRPr>
          </a:p>
        </p:txBody>
      </p:sp>
      <p:sp>
        <p:nvSpPr>
          <p:cNvPr id="161827" name="Text Box 35"/>
          <p:cNvSpPr txBox="1">
            <a:spLocks noChangeArrowheads="1"/>
          </p:cNvSpPr>
          <p:nvPr/>
        </p:nvSpPr>
        <p:spPr bwMode="auto">
          <a:xfrm>
            <a:off x="323850" y="3154363"/>
            <a:ext cx="3810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2800" dirty="0">
                <a:solidFill>
                  <a:srgbClr val="FFFFFF"/>
                </a:solidFill>
                <a:latin typeface="Arial" charset="0"/>
                <a:cs typeface="Arial" charset="0"/>
              </a:rPr>
              <a:t>逻辑</a:t>
            </a:r>
            <a:endParaRPr lang="en-US" altLang="zh-CN" sz="2800" dirty="0">
              <a:solidFill>
                <a:srgbClr val="FFFFFF"/>
              </a:solidFill>
              <a:latin typeface="Arial" charset="0"/>
              <a:cs typeface="Arial" charset="0"/>
            </a:endParaRPr>
          </a:p>
        </p:txBody>
      </p:sp>
      <p:sp>
        <p:nvSpPr>
          <p:cNvPr id="161828" name="Text Box 36"/>
          <p:cNvSpPr txBox="1">
            <a:spLocks noChangeArrowheads="1"/>
          </p:cNvSpPr>
          <p:nvPr/>
        </p:nvSpPr>
        <p:spPr bwMode="auto">
          <a:xfrm>
            <a:off x="4800600" y="3184525"/>
            <a:ext cx="40386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3000" i="1" dirty="0">
                <a:solidFill>
                  <a:srgbClr val="FFFF00"/>
                </a:solidFill>
                <a:latin typeface="Arial" charset="0"/>
                <a:cs typeface="Arial" charset="0"/>
              </a:rPr>
              <a:t>整个存在</a:t>
            </a:r>
            <a:endParaRPr lang="en-US" altLang="zh-CN" sz="3000" i="1" dirty="0">
              <a:solidFill>
                <a:srgbClr val="FFFF00"/>
              </a:solidFill>
              <a:latin typeface="Arial" charset="0"/>
              <a:cs typeface="Arial" charset="0"/>
            </a:endParaRPr>
          </a:p>
        </p:txBody>
      </p:sp>
      <p:sp>
        <p:nvSpPr>
          <p:cNvPr id="161829" name="AutoShape 37"/>
          <p:cNvSpPr>
            <a:spLocks noChangeArrowheads="1"/>
          </p:cNvSpPr>
          <p:nvPr/>
        </p:nvSpPr>
        <p:spPr bwMode="auto">
          <a:xfrm>
            <a:off x="4114800" y="3398838"/>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nSpc>
                <a:spcPct val="100000"/>
              </a:lnSpc>
              <a:spcBef>
                <a:spcPct val="20000"/>
              </a:spcBef>
            </a:pPr>
            <a:endParaRPr lang="en-US" sz="2800">
              <a:solidFill>
                <a:srgbClr val="99CCFF"/>
              </a:solidFill>
              <a:latin typeface="Arial" charset="0"/>
              <a:cs typeface="Arial" charset="0"/>
            </a:endParaRPr>
          </a:p>
        </p:txBody>
      </p:sp>
      <p:sp>
        <p:nvSpPr>
          <p:cNvPr id="161830" name="Text Box 38"/>
          <p:cNvSpPr txBox="1">
            <a:spLocks noChangeArrowheads="1"/>
          </p:cNvSpPr>
          <p:nvPr/>
        </p:nvSpPr>
        <p:spPr bwMode="auto">
          <a:xfrm>
            <a:off x="323850" y="3840163"/>
            <a:ext cx="38100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3000" dirty="0">
                <a:solidFill>
                  <a:srgbClr val="FFFFFF"/>
                </a:solidFill>
                <a:latin typeface="Arial" charset="0"/>
                <a:cs typeface="Arial" charset="0"/>
              </a:rPr>
              <a:t>约伯记</a:t>
            </a:r>
            <a:r>
              <a:rPr lang="en-US" altLang="zh-CN" sz="3000" dirty="0">
                <a:solidFill>
                  <a:srgbClr val="FFFFFF"/>
                </a:solidFill>
                <a:latin typeface="Arial" charset="0"/>
                <a:cs typeface="Arial" charset="0"/>
              </a:rPr>
              <a:t>, </a:t>
            </a:r>
            <a:r>
              <a:rPr lang="zh-CN" altLang="en-US" sz="3000" dirty="0">
                <a:solidFill>
                  <a:srgbClr val="FFFFFF"/>
                </a:solidFill>
                <a:latin typeface="Arial" charset="0"/>
                <a:cs typeface="Arial" charset="0"/>
              </a:rPr>
              <a:t>箴言</a:t>
            </a:r>
            <a:r>
              <a:rPr lang="en-US" altLang="zh-CN" sz="3000" dirty="0">
                <a:solidFill>
                  <a:srgbClr val="FFFFFF"/>
                </a:solidFill>
                <a:latin typeface="Arial" charset="0"/>
                <a:cs typeface="Arial" charset="0"/>
              </a:rPr>
              <a:t>, </a:t>
            </a:r>
            <a:r>
              <a:rPr lang="zh-CN" altLang="en-US" sz="3000" dirty="0">
                <a:solidFill>
                  <a:srgbClr val="FFFFFF"/>
                </a:solidFill>
                <a:latin typeface="Arial" charset="0"/>
                <a:cs typeface="Arial" charset="0"/>
              </a:rPr>
              <a:t>传道书</a:t>
            </a:r>
            <a:endParaRPr lang="en-US" altLang="zh-CN" sz="3000" dirty="0">
              <a:solidFill>
                <a:srgbClr val="FFFFFF"/>
              </a:solidFill>
              <a:latin typeface="Arial" charset="0"/>
              <a:cs typeface="Arial" charset="0"/>
            </a:endParaRPr>
          </a:p>
        </p:txBody>
      </p:sp>
      <p:sp>
        <p:nvSpPr>
          <p:cNvPr id="161831" name="Text Box 39"/>
          <p:cNvSpPr txBox="1">
            <a:spLocks noChangeArrowheads="1"/>
          </p:cNvSpPr>
          <p:nvPr/>
        </p:nvSpPr>
        <p:spPr bwMode="auto">
          <a:xfrm>
            <a:off x="4800600" y="3870325"/>
            <a:ext cx="423545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spcBef>
                <a:spcPct val="50000"/>
              </a:spcBef>
            </a:pPr>
            <a:r>
              <a:rPr lang="zh-CN" altLang="en-US" sz="3000" i="1">
                <a:solidFill>
                  <a:srgbClr val="FFFF00"/>
                </a:solidFill>
                <a:latin typeface="Arial" charset="0"/>
                <a:cs typeface="Arial" charset="0"/>
              </a:rPr>
              <a:t>约伯记</a:t>
            </a:r>
            <a:r>
              <a:rPr lang="en-US" altLang="zh-CN" sz="3000" i="1">
                <a:solidFill>
                  <a:srgbClr val="FFFF00"/>
                </a:solidFill>
                <a:latin typeface="Arial" charset="0"/>
                <a:cs typeface="Arial" charset="0"/>
              </a:rPr>
              <a:t>,</a:t>
            </a:r>
            <a:r>
              <a:rPr lang="zh-CN" altLang="en-US" sz="3000" i="1">
                <a:solidFill>
                  <a:srgbClr val="FFFF00"/>
                </a:solidFill>
                <a:latin typeface="Arial" charset="0"/>
                <a:cs typeface="Arial" charset="0"/>
              </a:rPr>
              <a:t>箴言，传道书，</a:t>
            </a:r>
            <a:endParaRPr lang="en-US" altLang="zh-CN" sz="3000" i="1">
              <a:solidFill>
                <a:srgbClr val="FFFF00"/>
              </a:solidFill>
              <a:latin typeface="Arial" charset="0"/>
              <a:cs typeface="Arial" charset="0"/>
            </a:endParaRPr>
          </a:p>
          <a:p>
            <a:pPr>
              <a:spcBef>
                <a:spcPct val="50000"/>
              </a:spcBef>
            </a:pPr>
            <a:r>
              <a:rPr lang="zh-CN" altLang="en-US" sz="3000" i="1">
                <a:solidFill>
                  <a:srgbClr val="FFFF00"/>
                </a:solidFill>
                <a:latin typeface="Arial" charset="0"/>
                <a:cs typeface="Arial" charset="0"/>
              </a:rPr>
              <a:t>诗篇，耶利米哀歌</a:t>
            </a:r>
            <a:endParaRPr lang="en-US" altLang="zh-CN" sz="3000" i="1">
              <a:solidFill>
                <a:srgbClr val="FFFF00"/>
              </a:solidFill>
              <a:latin typeface="Arial" charset="0"/>
              <a:cs typeface="Arial" charset="0"/>
            </a:endParaRPr>
          </a:p>
        </p:txBody>
      </p:sp>
      <p:sp>
        <p:nvSpPr>
          <p:cNvPr id="161832" name="AutoShape 40"/>
          <p:cNvSpPr>
            <a:spLocks noChangeArrowheads="1"/>
          </p:cNvSpPr>
          <p:nvPr/>
        </p:nvSpPr>
        <p:spPr bwMode="auto">
          <a:xfrm>
            <a:off x="4114800" y="4084638"/>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nSpc>
                <a:spcPct val="100000"/>
              </a:lnSpc>
              <a:spcBef>
                <a:spcPct val="20000"/>
              </a:spcBef>
            </a:pPr>
            <a:endParaRPr lang="en-US" sz="2800">
              <a:solidFill>
                <a:srgbClr val="99CCFF"/>
              </a:solidFill>
              <a:latin typeface="Arial" charset="0"/>
              <a:cs typeface="Arial" charset="0"/>
            </a:endParaRPr>
          </a:p>
        </p:txBody>
      </p:sp>
      <p:sp>
        <p:nvSpPr>
          <p:cNvPr id="161833" name="Text Box 41"/>
          <p:cNvSpPr txBox="1">
            <a:spLocks noChangeArrowheads="1"/>
          </p:cNvSpPr>
          <p:nvPr/>
        </p:nvSpPr>
        <p:spPr bwMode="auto">
          <a:xfrm>
            <a:off x="323850" y="5334000"/>
            <a:ext cx="3810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3000">
                <a:solidFill>
                  <a:srgbClr val="FFFFFF"/>
                </a:solidFill>
                <a:latin typeface="Arial" charset="0"/>
                <a:cs typeface="Arial" charset="0"/>
              </a:rPr>
              <a:t>更小的分类</a:t>
            </a:r>
            <a:r>
              <a:rPr lang="en-US" altLang="zh-CN" sz="3000">
                <a:solidFill>
                  <a:srgbClr val="FFFFFF"/>
                </a:solidFill>
                <a:latin typeface="Arial" charset="0"/>
                <a:cs typeface="Arial" charset="0"/>
              </a:rPr>
              <a:t> (</a:t>
            </a:r>
            <a:r>
              <a:rPr lang="zh-CN" altLang="en-US" sz="3000">
                <a:solidFill>
                  <a:srgbClr val="FFFFFF"/>
                </a:solidFill>
                <a:latin typeface="Arial" charset="0"/>
                <a:cs typeface="Arial" charset="0"/>
              </a:rPr>
              <a:t>子集</a:t>
            </a:r>
            <a:r>
              <a:rPr lang="en-US" altLang="zh-CN" sz="3000">
                <a:solidFill>
                  <a:srgbClr val="FFFFFF"/>
                </a:solidFill>
                <a:latin typeface="Arial" charset="0"/>
                <a:cs typeface="Arial" charset="0"/>
              </a:rPr>
              <a:t>)</a:t>
            </a:r>
          </a:p>
        </p:txBody>
      </p:sp>
      <p:sp>
        <p:nvSpPr>
          <p:cNvPr id="161834" name="Text Box 42"/>
          <p:cNvSpPr txBox="1">
            <a:spLocks noChangeArrowheads="1"/>
          </p:cNvSpPr>
          <p:nvPr/>
        </p:nvSpPr>
        <p:spPr bwMode="auto">
          <a:xfrm>
            <a:off x="4800600" y="5364163"/>
            <a:ext cx="40386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3000" i="1">
                <a:solidFill>
                  <a:srgbClr val="FFFF00"/>
                </a:solidFill>
                <a:latin typeface="Arial" charset="0"/>
                <a:cs typeface="Arial" charset="0"/>
              </a:rPr>
              <a:t>更大的分类</a:t>
            </a:r>
            <a:r>
              <a:rPr lang="en-US" altLang="zh-CN" sz="3000" i="1">
                <a:solidFill>
                  <a:srgbClr val="FFFF00"/>
                </a:solidFill>
                <a:latin typeface="Arial" charset="0"/>
                <a:cs typeface="Arial" charset="0"/>
              </a:rPr>
              <a:t> </a:t>
            </a:r>
          </a:p>
        </p:txBody>
      </p:sp>
      <p:sp>
        <p:nvSpPr>
          <p:cNvPr id="161835" name="AutoShape 43"/>
          <p:cNvSpPr>
            <a:spLocks noChangeArrowheads="1"/>
          </p:cNvSpPr>
          <p:nvPr/>
        </p:nvSpPr>
        <p:spPr bwMode="auto">
          <a:xfrm>
            <a:off x="4114800" y="5578475"/>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nSpc>
                <a:spcPct val="100000"/>
              </a:lnSpc>
              <a:spcBef>
                <a:spcPct val="20000"/>
              </a:spcBef>
            </a:pPr>
            <a:endParaRPr lang="en-US" sz="2800">
              <a:solidFill>
                <a:srgbClr val="99CCFF"/>
              </a:solidFill>
              <a:latin typeface="Arial" charset="0"/>
              <a:cs typeface="Arial" charset="0"/>
            </a:endParaRPr>
          </a:p>
        </p:txBody>
      </p:sp>
      <p:sp>
        <p:nvSpPr>
          <p:cNvPr id="155667" name="Rectangle 47"/>
          <p:cNvSpPr>
            <a:spLocks noChangeArrowheads="1"/>
          </p:cNvSpPr>
          <p:nvPr/>
        </p:nvSpPr>
        <p:spPr bwMode="auto">
          <a:xfrm>
            <a:off x="9336088" y="836613"/>
            <a:ext cx="1841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nSpc>
                <a:spcPct val="100000"/>
              </a:lnSpc>
              <a:spcBef>
                <a:spcPct val="20000"/>
              </a:spcBef>
            </a:pPr>
            <a:endParaRPr lang="en-US" sz="2800">
              <a:solidFill>
                <a:srgbClr val="99CC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61821"/>
                                        </p:tgtEl>
                                        <p:attrNameLst>
                                          <p:attrName>style.visibility</p:attrName>
                                        </p:attrNameLst>
                                      </p:cBhvr>
                                      <p:to>
                                        <p:strVal val="visible"/>
                                      </p:to>
                                    </p:set>
                                    <p:anim calcmode="lin" valueType="num">
                                      <p:cBhvr>
                                        <p:cTn id="7" dur="500" fill="hold"/>
                                        <p:tgtEl>
                                          <p:spTgt spid="161821"/>
                                        </p:tgtEl>
                                        <p:attrNameLst>
                                          <p:attrName>ppt_w</p:attrName>
                                        </p:attrNameLst>
                                      </p:cBhvr>
                                      <p:tavLst>
                                        <p:tav tm="0">
                                          <p:val>
                                            <p:fltVal val="0"/>
                                          </p:val>
                                        </p:tav>
                                        <p:tav tm="100000">
                                          <p:val>
                                            <p:strVal val="#ppt_w"/>
                                          </p:val>
                                        </p:tav>
                                      </p:tavLst>
                                    </p:anim>
                                    <p:anim calcmode="lin" valueType="num">
                                      <p:cBhvr>
                                        <p:cTn id="8" dur="500" fill="hold"/>
                                        <p:tgtEl>
                                          <p:spTgt spid="161821"/>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1807"/>
                                        </p:tgtEl>
                                        <p:attrNameLst>
                                          <p:attrName>style.visibility</p:attrName>
                                        </p:attrNameLst>
                                      </p:cBhvr>
                                      <p:to>
                                        <p:strVal val="visible"/>
                                      </p:to>
                                    </p:set>
                                    <p:animEffect transition="in" filter="fade">
                                      <p:cBhvr>
                                        <p:cTn id="13" dur="2000"/>
                                        <p:tgtEl>
                                          <p:spTgt spid="1618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61823"/>
                                        </p:tgtEl>
                                        <p:attrNameLst>
                                          <p:attrName>style.visibility</p:attrName>
                                        </p:attrNameLst>
                                      </p:cBhvr>
                                      <p:to>
                                        <p:strVal val="visible"/>
                                      </p:to>
                                    </p:set>
                                    <p:animEffect transition="in" filter="checkerboard(across)">
                                      <p:cBhvr>
                                        <p:cTn id="18" dur="500"/>
                                        <p:tgtEl>
                                          <p:spTgt spid="16182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61808"/>
                                        </p:tgtEl>
                                        <p:attrNameLst>
                                          <p:attrName>style.visibility</p:attrName>
                                        </p:attrNameLst>
                                      </p:cBhvr>
                                      <p:to>
                                        <p:strVal val="visible"/>
                                      </p:to>
                                    </p:set>
                                    <p:animEffect transition="in" filter="checkerboard(across)">
                                      <p:cBhvr>
                                        <p:cTn id="21" dur="500"/>
                                        <p:tgtEl>
                                          <p:spTgt spid="1618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1824"/>
                                        </p:tgtEl>
                                        <p:attrNameLst>
                                          <p:attrName>style.visibility</p:attrName>
                                        </p:attrNameLst>
                                      </p:cBhvr>
                                      <p:to>
                                        <p:strVal val="visible"/>
                                      </p:to>
                                    </p:set>
                                    <p:animEffect transition="in" filter="fade">
                                      <p:cBhvr>
                                        <p:cTn id="26" dur="2000"/>
                                        <p:tgtEl>
                                          <p:spTgt spid="1618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61826"/>
                                        </p:tgtEl>
                                        <p:attrNameLst>
                                          <p:attrName>style.visibility</p:attrName>
                                        </p:attrNameLst>
                                      </p:cBhvr>
                                      <p:to>
                                        <p:strVal val="visible"/>
                                      </p:to>
                                    </p:set>
                                    <p:animEffect transition="in" filter="checkerboard(across)">
                                      <p:cBhvr>
                                        <p:cTn id="31" dur="500"/>
                                        <p:tgtEl>
                                          <p:spTgt spid="16182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61825"/>
                                        </p:tgtEl>
                                        <p:attrNameLst>
                                          <p:attrName>style.visibility</p:attrName>
                                        </p:attrNameLst>
                                      </p:cBhvr>
                                      <p:to>
                                        <p:strVal val="visible"/>
                                      </p:to>
                                    </p:set>
                                    <p:animEffect transition="in" filter="checkerboard(across)">
                                      <p:cBhvr>
                                        <p:cTn id="34" dur="500"/>
                                        <p:tgtEl>
                                          <p:spTgt spid="16182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1827"/>
                                        </p:tgtEl>
                                        <p:attrNameLst>
                                          <p:attrName>style.visibility</p:attrName>
                                        </p:attrNameLst>
                                      </p:cBhvr>
                                      <p:to>
                                        <p:strVal val="visible"/>
                                      </p:to>
                                    </p:set>
                                    <p:animEffect transition="in" filter="fade">
                                      <p:cBhvr>
                                        <p:cTn id="39" dur="2000"/>
                                        <p:tgtEl>
                                          <p:spTgt spid="16182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61829"/>
                                        </p:tgtEl>
                                        <p:attrNameLst>
                                          <p:attrName>style.visibility</p:attrName>
                                        </p:attrNameLst>
                                      </p:cBhvr>
                                      <p:to>
                                        <p:strVal val="visible"/>
                                      </p:to>
                                    </p:set>
                                    <p:animEffect transition="in" filter="checkerboard(across)">
                                      <p:cBhvr>
                                        <p:cTn id="44" dur="500"/>
                                        <p:tgtEl>
                                          <p:spTgt spid="161829"/>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61828"/>
                                        </p:tgtEl>
                                        <p:attrNameLst>
                                          <p:attrName>style.visibility</p:attrName>
                                        </p:attrNameLst>
                                      </p:cBhvr>
                                      <p:to>
                                        <p:strVal val="visible"/>
                                      </p:to>
                                    </p:set>
                                    <p:animEffect transition="in" filter="checkerboard(across)">
                                      <p:cBhvr>
                                        <p:cTn id="47" dur="500"/>
                                        <p:tgtEl>
                                          <p:spTgt spid="1618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1830"/>
                                        </p:tgtEl>
                                        <p:attrNameLst>
                                          <p:attrName>style.visibility</p:attrName>
                                        </p:attrNameLst>
                                      </p:cBhvr>
                                      <p:to>
                                        <p:strVal val="visible"/>
                                      </p:to>
                                    </p:set>
                                    <p:animEffect transition="in" filter="fade">
                                      <p:cBhvr>
                                        <p:cTn id="52" dur="2000"/>
                                        <p:tgtEl>
                                          <p:spTgt spid="1618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61832"/>
                                        </p:tgtEl>
                                        <p:attrNameLst>
                                          <p:attrName>style.visibility</p:attrName>
                                        </p:attrNameLst>
                                      </p:cBhvr>
                                      <p:to>
                                        <p:strVal val="visible"/>
                                      </p:to>
                                    </p:set>
                                    <p:animEffect transition="in" filter="checkerboard(across)">
                                      <p:cBhvr>
                                        <p:cTn id="57" dur="500"/>
                                        <p:tgtEl>
                                          <p:spTgt spid="161832"/>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61831"/>
                                        </p:tgtEl>
                                        <p:attrNameLst>
                                          <p:attrName>style.visibility</p:attrName>
                                        </p:attrNameLst>
                                      </p:cBhvr>
                                      <p:to>
                                        <p:strVal val="visible"/>
                                      </p:to>
                                    </p:set>
                                    <p:animEffect transition="in" filter="checkerboard(across)">
                                      <p:cBhvr>
                                        <p:cTn id="60" dur="500"/>
                                        <p:tgtEl>
                                          <p:spTgt spid="1618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1833"/>
                                        </p:tgtEl>
                                        <p:attrNameLst>
                                          <p:attrName>style.visibility</p:attrName>
                                        </p:attrNameLst>
                                      </p:cBhvr>
                                      <p:to>
                                        <p:strVal val="visible"/>
                                      </p:to>
                                    </p:set>
                                    <p:animEffect transition="in" filter="fade">
                                      <p:cBhvr>
                                        <p:cTn id="65" dur="2000"/>
                                        <p:tgtEl>
                                          <p:spTgt spid="16183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161834"/>
                                        </p:tgtEl>
                                        <p:attrNameLst>
                                          <p:attrName>style.visibility</p:attrName>
                                        </p:attrNameLst>
                                      </p:cBhvr>
                                      <p:to>
                                        <p:strVal val="visible"/>
                                      </p:to>
                                    </p:set>
                                    <p:animEffect transition="in" filter="checkerboard(across)">
                                      <p:cBhvr>
                                        <p:cTn id="70" dur="500"/>
                                        <p:tgtEl>
                                          <p:spTgt spid="161834"/>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161835"/>
                                        </p:tgtEl>
                                        <p:attrNameLst>
                                          <p:attrName>style.visibility</p:attrName>
                                        </p:attrNameLst>
                                      </p:cBhvr>
                                      <p:to>
                                        <p:strVal val="visible"/>
                                      </p:to>
                                    </p:set>
                                    <p:animEffect transition="in" filter="checkerboard(across)">
                                      <p:cBhvr>
                                        <p:cTn id="73" dur="500"/>
                                        <p:tgtEl>
                                          <p:spTgt spid="161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7" grpId="0"/>
      <p:bldP spid="161808" grpId="0"/>
      <p:bldP spid="161823" grpId="0" animBg="1"/>
      <p:bldP spid="161824" grpId="0"/>
      <p:bldP spid="161825" grpId="0"/>
      <p:bldP spid="161826" grpId="0" animBg="1"/>
      <p:bldP spid="161827" grpId="0"/>
      <p:bldP spid="161828" grpId="0"/>
      <p:bldP spid="161829" grpId="0" animBg="1"/>
      <p:bldP spid="161830" grpId="0"/>
      <p:bldP spid="161831" grpId="0"/>
      <p:bldP spid="161832" grpId="0" animBg="1"/>
      <p:bldP spid="161833" grpId="0"/>
      <p:bldP spid="161834" grpId="0"/>
      <p:bldP spid="161835"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0326"/>
            <a:ext cx="9144000" cy="7359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286114"/>
            <a:ext cx="9144000" cy="1571895"/>
          </a:xfrm>
          <a:effectLst>
            <a:outerShdw blurRad="63500" dist="35921" dir="2700000" algn="ctr" rotWithShape="0">
              <a:schemeClr val="tx2">
                <a:alpha val="74998"/>
              </a:schemeClr>
            </a:outerShdw>
          </a:effectLst>
        </p:spPr>
        <p:txBody>
          <a:bodyPr/>
          <a:lstStyle/>
          <a:p>
            <a:pPr>
              <a:defRPr/>
            </a:pPr>
            <a:r>
              <a:rPr lang="ko-KR" altLang="en-US" sz="5400" dirty="0" err="1">
                <a:effectLst>
                  <a:glow rad="127000">
                    <a:schemeClr val="tx1"/>
                  </a:glow>
                </a:effectLst>
                <a:latin typeface="Arial" charset="0"/>
                <a:ea typeface="ＭＳ Ｐゴシック" charset="0"/>
                <a:cs typeface="ＭＳ Ｐゴシック" charset="0"/>
              </a:rPr>
              <a:t>诗篇</a:t>
            </a:r>
            <a:r>
              <a:rPr lang="en-US" altLang="ko-KR" sz="5400" dirty="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46:10</a:t>
            </a:r>
          </a:p>
        </p:txBody>
      </p:sp>
      <p:sp>
        <p:nvSpPr>
          <p:cNvPr id="5" name="Rectangle 2"/>
          <p:cNvSpPr txBox="1">
            <a:spLocks noChangeArrowheads="1"/>
          </p:cNvSpPr>
          <p:nvPr/>
        </p:nvSpPr>
        <p:spPr bwMode="auto">
          <a:xfrm>
            <a:off x="0" y="36781"/>
            <a:ext cx="9144000" cy="15718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ko-KR" altLang="en-US" sz="4000" b="1" dirty="0" err="1">
                <a:solidFill>
                  <a:srgbClr val="FFFFFF"/>
                </a:solidFill>
                <a:effectLst>
                  <a:glow rad="127000">
                    <a:srgbClr val="000000"/>
                  </a:glow>
                </a:effectLst>
                <a:latin typeface="Arial" charset="0"/>
                <a:ea typeface="ＭＳ Ｐゴシック" charset="0"/>
                <a:cs typeface="ＭＳ Ｐゴシック" charset="0"/>
              </a:rPr>
              <a:t>你们要住手，要知道我是</a:t>
            </a:r>
            <a:r>
              <a:rPr lang="ko-KR" altLang="en-US" sz="40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4000" b="1" dirty="0" err="1">
                <a:solidFill>
                  <a:srgbClr val="FFFFFF"/>
                </a:solidFill>
                <a:effectLst>
                  <a:glow rad="127000">
                    <a:srgbClr val="000000"/>
                  </a:glow>
                </a:effectLst>
                <a:latin typeface="Arial" charset="0"/>
                <a:ea typeface="ＭＳ Ｐゴシック" charset="0"/>
                <a:cs typeface="ＭＳ Ｐゴシック" charset="0"/>
              </a:rPr>
              <a:t>神</a:t>
            </a:r>
            <a:endParaRPr lang="ko-KR" alt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64215069"/>
      </p:ext>
    </p:extLst>
  </p:cSld>
  <p:clrMapOvr>
    <a:masterClrMapping/>
  </p:clrMapOvr>
  <p:transition spd="slow"/>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813" y="1268413"/>
            <a:ext cx="3741737" cy="1235075"/>
          </a:xfrm>
        </p:spPr>
        <p:txBody>
          <a:bodyPr/>
          <a:lstStyle/>
          <a:p>
            <a:pPr>
              <a:defRPr/>
            </a:pPr>
            <a:r>
              <a:rPr lang="en-US" dirty="0"/>
              <a:t>Black</a:t>
            </a:r>
          </a:p>
        </p:txBody>
      </p:sp>
    </p:spTree>
    <p:extLst>
      <p:ext uri="{BB962C8B-B14F-4D97-AF65-F5344CB8AC3E}">
        <p14:creationId xmlns:p14="http://schemas.microsoft.com/office/powerpoint/2010/main" val="3659803119"/>
      </p:ext>
    </p:extLst>
  </p:cSld>
  <p:clrMapOvr>
    <a:masterClrMapping/>
  </p:clrMapOvr>
  <p:transition spd="med">
    <p:randomBar dir="vert"/>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2554119629"/>
      </p:ext>
    </p:extLst>
  </p:cSld>
  <p:clrMapOvr>
    <a:masterClrMapping/>
  </p:clrMapOvr>
  <p:transition spd="slow"/>
</p:sld>
</file>

<file path=ppt/slides/slide233.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sp>
        <p:nvSpPr>
          <p:cNvPr id="454658" name="Text Box 2"/>
          <p:cNvSpPr txBox="1">
            <a:spLocks noChangeArrowheads="1"/>
          </p:cNvSpPr>
          <p:nvPr/>
        </p:nvSpPr>
        <p:spPr bwMode="auto">
          <a:xfrm>
            <a:off x="8266113" y="-26988"/>
            <a:ext cx="9144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358</a:t>
            </a:r>
          </a:p>
        </p:txBody>
      </p:sp>
      <p:sp>
        <p:nvSpPr>
          <p:cNvPr id="454659" name="Rectangle 3"/>
          <p:cNvSpPr>
            <a:spLocks noGrp="1" noChangeArrowheads="1"/>
          </p:cNvSpPr>
          <p:nvPr>
            <p:ph type="title"/>
          </p:nvPr>
        </p:nvSpPr>
        <p:spPr>
          <a:xfrm>
            <a:off x="1828800" y="152400"/>
            <a:ext cx="5562600" cy="1143000"/>
          </a:xfrm>
          <a:solidFill>
            <a:srgbClr val="800000"/>
          </a:solidFill>
          <a:ln>
            <a:solidFill>
              <a:schemeClr val="tx1"/>
            </a:solidFill>
            <a:miter lim="800000"/>
            <a:headEnd/>
            <a:tailEnd/>
          </a:ln>
        </p:spPr>
        <p:txBody>
          <a:bodyPr/>
          <a:lstStyle/>
          <a:p>
            <a:pPr eaLnBrk="1" hangingPunct="1"/>
            <a:r>
              <a:rPr kumimoji="0" lang="zh-CN" altLang="en-US" b="1" dirty="0">
                <a:solidFill>
                  <a:srgbClr val="FFFFFF"/>
                </a:solidFill>
                <a:latin typeface="ＭＳ Ｐゴシック"/>
                <a:ea typeface="ＭＳ Ｐゴシック"/>
                <a:cs typeface="ＭＳ Ｐゴシック"/>
              </a:rPr>
              <a:t>争议</a:t>
            </a:r>
            <a:endParaRPr kumimoji="0" lang="en-US" altLang="zh-CN" dirty="0">
              <a:solidFill>
                <a:srgbClr val="FFFFFF"/>
              </a:solidFill>
              <a:latin typeface="ＭＳ Ｐゴシック"/>
              <a:ea typeface="ＭＳ Ｐゴシック"/>
              <a:cs typeface="ＭＳ Ｐゴシック"/>
            </a:endParaRPr>
          </a:p>
        </p:txBody>
      </p:sp>
      <p:sp>
        <p:nvSpPr>
          <p:cNvPr id="32773" name="Rectangle 5"/>
          <p:cNvSpPr>
            <a:spLocks noChangeArrowheads="1"/>
          </p:cNvSpPr>
          <p:nvPr/>
        </p:nvSpPr>
        <p:spPr bwMode="auto">
          <a:xfrm>
            <a:off x="1447800" y="1773238"/>
            <a:ext cx="7467600" cy="485616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nSpc>
                <a:spcPct val="100000"/>
              </a:lnSpc>
              <a:spcBef>
                <a:spcPct val="20000"/>
              </a:spcBef>
              <a:buClr>
                <a:srgbClr val="FFFFFF"/>
              </a:buClr>
              <a:buFont typeface="Wingdings" charset="0"/>
              <a:buChar char="q"/>
            </a:pPr>
            <a:r>
              <a:rPr lang="zh-CN" altLang="en-US" sz="2800" dirty="0">
                <a:solidFill>
                  <a:srgbClr val="FFFFFF"/>
                </a:solidFill>
                <a:latin typeface="ＭＳ Ｐゴシック"/>
                <a:ea typeface="ＭＳ Ｐゴシック"/>
                <a:cs typeface="ＭＳ Ｐゴシック"/>
              </a:rPr>
              <a:t>约伯记用叙述体开始，描述约伯如何在撒旦的手下受苦（</a:t>
            </a:r>
            <a:r>
              <a:rPr lang="en-US" altLang="zh-CN" sz="2800" dirty="0">
                <a:solidFill>
                  <a:srgbClr val="FFFFFF"/>
                </a:solidFill>
                <a:latin typeface="ＭＳ Ｐゴシック"/>
                <a:ea typeface="ＭＳ Ｐゴシック"/>
                <a:cs typeface="ＭＳ Ｐゴシック"/>
              </a:rPr>
              <a:t>1-2</a:t>
            </a:r>
            <a:r>
              <a:rPr lang="zh-CN" altLang="en-US" sz="2800" dirty="0">
                <a:solidFill>
                  <a:srgbClr val="FFFFFF"/>
                </a:solidFill>
                <a:latin typeface="ＭＳ Ｐゴシック"/>
                <a:ea typeface="ＭＳ Ｐゴシック"/>
                <a:cs typeface="ＭＳ Ｐゴシック"/>
              </a:rPr>
              <a:t>章）；接着采用散文体就约伯为何受苦的问题和</a:t>
            </a:r>
            <a:r>
              <a:rPr lang="en-US" altLang="zh-CN" sz="2800" dirty="0">
                <a:solidFill>
                  <a:srgbClr val="FFFFFF"/>
                </a:solidFill>
                <a:latin typeface="ＭＳ Ｐゴシック"/>
                <a:ea typeface="ＭＳ Ｐゴシック"/>
                <a:cs typeface="ＭＳ Ｐゴシック"/>
              </a:rPr>
              <a:t>4</a:t>
            </a:r>
            <a:r>
              <a:rPr lang="zh-CN" altLang="en-US" sz="2800" dirty="0">
                <a:solidFill>
                  <a:srgbClr val="FFFFFF"/>
                </a:solidFill>
                <a:latin typeface="ＭＳ Ｐゴシック"/>
                <a:ea typeface="ＭＳ Ｐゴシック"/>
                <a:cs typeface="ＭＳ Ｐゴシック"/>
              </a:rPr>
              <a:t>个朋友以及神之间进行较量（</a:t>
            </a:r>
            <a:r>
              <a:rPr lang="en-US" altLang="zh-CN" sz="2800" dirty="0">
                <a:solidFill>
                  <a:srgbClr val="FFFFFF"/>
                </a:solidFill>
                <a:latin typeface="ＭＳ Ｐゴシック"/>
                <a:ea typeface="ＭＳ Ｐゴシック"/>
                <a:cs typeface="ＭＳ Ｐゴシック"/>
              </a:rPr>
              <a:t>3-41</a:t>
            </a:r>
            <a:r>
              <a:rPr lang="zh-CN" altLang="en-US" sz="2800" dirty="0">
                <a:solidFill>
                  <a:srgbClr val="FFFFFF"/>
                </a:solidFill>
                <a:latin typeface="ＭＳ Ｐゴシック"/>
                <a:ea typeface="ＭＳ Ｐゴシック"/>
                <a:cs typeface="ＭＳ Ｐゴシック"/>
              </a:rPr>
              <a:t>章）；最后再次回到叙述体进行总结，神用他公义的回应为约伯澄清（</a:t>
            </a:r>
            <a:r>
              <a:rPr lang="zh-CN" altLang="zh-CN" sz="2800" dirty="0">
                <a:solidFill>
                  <a:srgbClr val="FFFFFF"/>
                </a:solidFill>
                <a:latin typeface="ＭＳ Ｐゴシック"/>
                <a:ea typeface="ＭＳ Ｐゴシック"/>
                <a:cs typeface="ＭＳ Ｐゴシック"/>
              </a:rPr>
              <a:t>4</a:t>
            </a:r>
            <a:r>
              <a:rPr lang="en-US" altLang="zh-CN" sz="2800" dirty="0">
                <a:solidFill>
                  <a:srgbClr val="FFFFFF"/>
                </a:solidFill>
                <a:latin typeface="ＭＳ Ｐゴシック"/>
                <a:ea typeface="ＭＳ Ｐゴシック"/>
                <a:cs typeface="ＭＳ Ｐゴシック"/>
              </a:rPr>
              <a:t>2</a:t>
            </a:r>
            <a:r>
              <a:rPr lang="zh-CN" altLang="en-US" sz="2800" dirty="0">
                <a:solidFill>
                  <a:srgbClr val="FFFFFF"/>
                </a:solidFill>
                <a:latin typeface="ＭＳ Ｐゴシック"/>
                <a:ea typeface="ＭＳ Ｐゴシック"/>
                <a:cs typeface="ＭＳ Ｐゴシック"/>
              </a:rPr>
              <a:t>章）。</a:t>
            </a:r>
            <a:endParaRPr lang="en-US" altLang="zh-CN" sz="2800" dirty="0">
              <a:solidFill>
                <a:srgbClr val="FFFFFF"/>
              </a:solidFill>
              <a:latin typeface="ＭＳ Ｐゴシック"/>
              <a:ea typeface="ＭＳ Ｐゴシック"/>
              <a:cs typeface="ＭＳ Ｐゴシック"/>
            </a:endParaRPr>
          </a:p>
          <a:p>
            <a:pPr marL="342900" indent="-342900">
              <a:lnSpc>
                <a:spcPct val="100000"/>
              </a:lnSpc>
              <a:spcBef>
                <a:spcPct val="20000"/>
              </a:spcBef>
              <a:buClr>
                <a:srgbClr val="FFFFFF"/>
              </a:buClr>
              <a:buFont typeface="Wingdings" charset="0"/>
              <a:buChar char="q"/>
            </a:pPr>
            <a:r>
              <a:rPr lang="zh-CN" altLang="en-US" sz="2800" dirty="0">
                <a:solidFill>
                  <a:srgbClr val="FFFFFF"/>
                </a:solidFill>
                <a:latin typeface="ＭＳ Ｐゴシック"/>
                <a:ea typeface="ＭＳ Ｐゴシック"/>
                <a:cs typeface="ＭＳ Ｐゴシック"/>
              </a:rPr>
              <a:t>此书大量围绕约伯三个朋友对他三个回合的指控</a:t>
            </a:r>
            <a:r>
              <a:rPr lang="en-US" altLang="zh-CN" sz="2800" dirty="0">
                <a:solidFill>
                  <a:srgbClr val="FFFFFF"/>
                </a:solidFill>
                <a:latin typeface="ＭＳ Ｐゴシック"/>
                <a:ea typeface="ＭＳ Ｐゴシック"/>
                <a:cs typeface="ＭＳ Ｐゴシック"/>
              </a:rPr>
              <a:t>( 3–31</a:t>
            </a:r>
            <a:r>
              <a:rPr lang="zh-CN" altLang="en-US" sz="2800" dirty="0">
                <a:solidFill>
                  <a:srgbClr val="FFFFFF"/>
                </a:solidFill>
                <a:latin typeface="ＭＳ Ｐゴシック"/>
                <a:ea typeface="ＭＳ Ｐゴシック"/>
                <a:cs typeface="ＭＳ Ｐゴシック"/>
              </a:rPr>
              <a:t>章</a:t>
            </a:r>
            <a:r>
              <a:rPr lang="en-US" altLang="zh-CN" sz="2800" dirty="0">
                <a:solidFill>
                  <a:srgbClr val="FFFFFF"/>
                </a:solidFill>
                <a:latin typeface="ＭＳ Ｐゴシック"/>
                <a:ea typeface="ＭＳ Ｐゴシック"/>
                <a:cs typeface="ＭＳ Ｐゴシック"/>
              </a:rPr>
              <a:t>)</a:t>
            </a:r>
            <a:r>
              <a:rPr lang="zh-CN" altLang="en-US" sz="2800" dirty="0">
                <a:solidFill>
                  <a:srgbClr val="FFFFFF"/>
                </a:solidFill>
                <a:latin typeface="ＭＳ Ｐゴシック"/>
                <a:ea typeface="ＭＳ Ｐゴシック"/>
                <a:cs typeface="ＭＳ Ｐゴシック"/>
              </a:rPr>
              <a:t>，以利户（</a:t>
            </a:r>
            <a:r>
              <a:rPr lang="en-US" altLang="zh-CN" sz="2800" dirty="0">
                <a:solidFill>
                  <a:srgbClr val="FFFFFF"/>
                </a:solidFill>
                <a:latin typeface="ＭＳ Ｐゴシック"/>
                <a:ea typeface="ＭＳ Ｐゴシック"/>
                <a:cs typeface="ＭＳ Ｐゴシック"/>
              </a:rPr>
              <a:t>32–37</a:t>
            </a:r>
            <a:r>
              <a:rPr lang="zh-CN" altLang="en-US" sz="2800" dirty="0">
                <a:solidFill>
                  <a:srgbClr val="FFFFFF"/>
                </a:solidFill>
                <a:latin typeface="ＭＳ Ｐゴシック"/>
                <a:ea typeface="ＭＳ Ｐゴシック"/>
                <a:cs typeface="ＭＳ Ｐゴシック"/>
              </a:rPr>
              <a:t>章），最后神表明受苦的原因不应该被问，因为神是无法测度和有绝对主权的（</a:t>
            </a:r>
            <a:r>
              <a:rPr lang="en-US" altLang="zh-CN" sz="2800" dirty="0">
                <a:solidFill>
                  <a:srgbClr val="FFFFFF"/>
                </a:solidFill>
                <a:latin typeface="ＭＳ Ｐゴシック"/>
                <a:ea typeface="ＭＳ Ｐゴシック"/>
                <a:cs typeface="ＭＳ Ｐゴシック"/>
              </a:rPr>
              <a:t>38-41</a:t>
            </a:r>
            <a:r>
              <a:rPr lang="zh-CN" altLang="en-US" sz="2800" dirty="0">
                <a:solidFill>
                  <a:srgbClr val="FFFFFF"/>
                </a:solidFill>
                <a:latin typeface="ＭＳ Ｐゴシック"/>
                <a:ea typeface="ＭＳ Ｐゴシック"/>
                <a:cs typeface="ＭＳ Ｐゴシック"/>
              </a:rPr>
              <a:t>章）。</a:t>
            </a:r>
            <a:endParaRPr lang="en-US" altLang="zh-CN" sz="2800" dirty="0">
              <a:solidFill>
                <a:srgbClr val="FFFFFF"/>
              </a:solidFill>
              <a:latin typeface="ＭＳ Ｐゴシック"/>
              <a:ea typeface="ＭＳ Ｐゴシック"/>
              <a:cs typeface="ＭＳ Ｐゴシック"/>
            </a:endParaRPr>
          </a:p>
        </p:txBody>
      </p:sp>
      <p:pic>
        <p:nvPicPr>
          <p:cNvPr id="454661" name="Picture 6" descr="shepherd-overseer-71407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057400" cy="164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 calcmode="lin" valueType="num">
                                      <p:cBhvr additive="base">
                                        <p:cTn id="7" dur="500" fill="hold"/>
                                        <p:tgtEl>
                                          <p:spTgt spid="3277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77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2773">
                                            <p:txEl>
                                              <p:pRg st="1" end="1"/>
                                            </p:txEl>
                                          </p:spTgt>
                                        </p:tgtEl>
                                        <p:attrNameLst>
                                          <p:attrName>style.visibility</p:attrName>
                                        </p:attrNameLst>
                                      </p:cBhvr>
                                      <p:to>
                                        <p:strVal val="visible"/>
                                      </p:to>
                                    </p:set>
                                    <p:anim calcmode="lin" valueType="num">
                                      <p:cBhvr additive="base">
                                        <p:cTn id="13" dur="500" fill="hold"/>
                                        <p:tgtEl>
                                          <p:spTgt spid="3277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277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build="p"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55682" name="Picture 9" descr="job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43163"/>
            <a:ext cx="4800600" cy="441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5683"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358-359</a:t>
            </a:r>
          </a:p>
        </p:txBody>
      </p:sp>
      <p:sp>
        <p:nvSpPr>
          <p:cNvPr id="455684" name="Rectangle 3"/>
          <p:cNvSpPr>
            <a:spLocks noGrp="1" noChangeArrowheads="1"/>
          </p:cNvSpPr>
          <p:nvPr>
            <p:ph type="title"/>
          </p:nvPr>
        </p:nvSpPr>
        <p:spPr>
          <a:xfrm>
            <a:off x="1752600" y="152400"/>
            <a:ext cx="5562600" cy="1066800"/>
          </a:xfrm>
          <a:solidFill>
            <a:srgbClr val="800000"/>
          </a:solidFill>
          <a:ln>
            <a:solidFill>
              <a:schemeClr val="tx1"/>
            </a:solidFill>
            <a:miter lim="800000"/>
            <a:headEnd/>
            <a:tailEnd/>
          </a:ln>
        </p:spPr>
        <p:txBody>
          <a:bodyPr/>
          <a:lstStyle/>
          <a:p>
            <a:pPr eaLnBrk="1" hangingPunct="1"/>
            <a:r>
              <a:rPr kumimoji="0" lang="zh-CN" altLang="en-US" dirty="0">
                <a:solidFill>
                  <a:srgbClr val="FFFFFF"/>
                </a:solidFill>
                <a:latin typeface="ＭＳ Ｐゴシック"/>
                <a:ea typeface="ＭＳ Ｐゴシック"/>
                <a:cs typeface="ＭＳ Ｐゴシック"/>
              </a:rPr>
              <a:t>综合分析</a:t>
            </a:r>
            <a:endParaRPr kumimoji="0" lang="en-US" altLang="zh-CN" dirty="0">
              <a:solidFill>
                <a:srgbClr val="FFFFFF"/>
              </a:solidFill>
              <a:latin typeface="ＭＳ Ｐゴシック"/>
              <a:ea typeface="ＭＳ Ｐゴシック"/>
              <a:cs typeface="ＭＳ Ｐゴシック"/>
            </a:endParaRPr>
          </a:p>
        </p:txBody>
      </p:sp>
      <p:sp>
        <p:nvSpPr>
          <p:cNvPr id="36870" name="Text Box 6"/>
          <p:cNvSpPr txBox="1">
            <a:spLocks noChangeArrowheads="1"/>
          </p:cNvSpPr>
          <p:nvPr/>
        </p:nvSpPr>
        <p:spPr bwMode="auto">
          <a:xfrm>
            <a:off x="1524000" y="2286000"/>
            <a:ext cx="6019800" cy="523875"/>
          </a:xfrm>
          <a:prstGeom prst="rect">
            <a:avLst/>
          </a:prstGeom>
          <a:solidFill>
            <a:srgbClr val="000000"/>
          </a:solidFill>
          <a:ln w="9525">
            <a:solidFill>
              <a:srgbClr val="000000"/>
            </a:solidFill>
            <a:miter lim="800000"/>
            <a:headEnd/>
            <a:tailEnd/>
          </a:ln>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pPr>
            <a:r>
              <a:rPr lang="en-US" altLang="zh-CN" sz="2800" dirty="0">
                <a:solidFill>
                  <a:srgbClr val="FFFFFF"/>
                </a:solidFill>
                <a:latin typeface="Arial" charset="0"/>
                <a:cs typeface="Arial" charset="0"/>
              </a:rPr>
              <a:t>1–2   </a:t>
            </a:r>
            <a:r>
              <a:rPr lang="zh-CN" altLang="en-US" sz="2800" dirty="0">
                <a:solidFill>
                  <a:srgbClr val="FFFFFF"/>
                </a:solidFill>
                <a:latin typeface="Arial" charset="0"/>
                <a:cs typeface="Arial" charset="0"/>
              </a:rPr>
              <a:t>义人受苦</a:t>
            </a:r>
            <a:endParaRPr lang="en-US" altLang="zh-CN" sz="2800" dirty="0">
              <a:solidFill>
                <a:srgbClr val="FFFFFF"/>
              </a:solidFill>
              <a:latin typeface="Arial" charset="0"/>
              <a:cs typeface="Arial" charset="0"/>
            </a:endParaRPr>
          </a:p>
        </p:txBody>
      </p:sp>
      <p:sp>
        <p:nvSpPr>
          <p:cNvPr id="455686" name="Text Box 7"/>
          <p:cNvSpPr txBox="1">
            <a:spLocks noChangeArrowheads="1"/>
          </p:cNvSpPr>
          <p:nvPr/>
        </p:nvSpPr>
        <p:spPr bwMode="auto">
          <a:xfrm>
            <a:off x="684213" y="1268413"/>
            <a:ext cx="7121525" cy="584776"/>
          </a:xfrm>
          <a:prstGeom prst="rect">
            <a:avLst/>
          </a:prstGeom>
          <a:solidFill>
            <a:srgbClr val="FFFFFF"/>
          </a:solidFill>
          <a:ln w="9525">
            <a:solidFill>
              <a:srgbClr val="000000"/>
            </a:solidFill>
            <a:miter lim="800000"/>
            <a:headEnd/>
            <a:tailEnd/>
          </a:ln>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pPr>
            <a:r>
              <a:rPr lang="zh-CN" altLang="en-US" sz="3200" dirty="0">
                <a:latin typeface="Arial" charset="0"/>
                <a:cs typeface="Arial" charset="0"/>
              </a:rPr>
              <a:t>用神的无法测度来解释义人受苦</a:t>
            </a:r>
            <a:endParaRPr lang="en-US" altLang="zh-CN" sz="3200" dirty="0">
              <a:latin typeface="Arial" charset="0"/>
              <a:cs typeface="Arial" charset="0"/>
            </a:endParaRPr>
          </a:p>
        </p:txBody>
      </p:sp>
      <p:sp>
        <p:nvSpPr>
          <p:cNvPr id="36872" name="Text Box 8"/>
          <p:cNvSpPr txBox="1">
            <a:spLocks noChangeArrowheads="1"/>
          </p:cNvSpPr>
          <p:nvPr/>
        </p:nvSpPr>
        <p:spPr bwMode="auto">
          <a:xfrm>
            <a:off x="2438400" y="4211638"/>
            <a:ext cx="6400800" cy="523875"/>
          </a:xfrm>
          <a:prstGeom prst="rect">
            <a:avLst/>
          </a:prstGeom>
          <a:solidFill>
            <a:srgbClr val="000000"/>
          </a:solidFill>
          <a:ln w="9525">
            <a:solidFill>
              <a:srgbClr val="000000"/>
            </a:solidFill>
            <a:miter lim="800000"/>
            <a:headEnd/>
            <a:tailEnd/>
          </a:ln>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pPr>
            <a:r>
              <a:rPr lang="en-US" altLang="zh-CN" sz="2800" dirty="0">
                <a:solidFill>
                  <a:srgbClr val="FFFFFF"/>
                </a:solidFill>
                <a:latin typeface="Arial" charset="0"/>
                <a:cs typeface="Arial" charset="0"/>
              </a:rPr>
              <a:t>3–41   </a:t>
            </a:r>
            <a:r>
              <a:rPr lang="zh-CN" altLang="en-US" sz="2800" dirty="0">
                <a:solidFill>
                  <a:srgbClr val="FFFFFF"/>
                </a:solidFill>
                <a:latin typeface="Arial" charset="0"/>
                <a:cs typeface="Arial" charset="0"/>
              </a:rPr>
              <a:t>不成功的对话</a:t>
            </a:r>
            <a:endParaRPr lang="en-US" altLang="zh-CN" sz="2800" dirty="0">
              <a:solidFill>
                <a:srgbClr val="FFFFFF"/>
              </a:solidFill>
              <a:latin typeface="Arial" charset="0"/>
              <a:cs typeface="Arial" charset="0"/>
            </a:endParaRPr>
          </a:p>
        </p:txBody>
      </p:sp>
      <p:sp>
        <p:nvSpPr>
          <p:cNvPr id="36873" name="Text Box 9"/>
          <p:cNvSpPr txBox="1">
            <a:spLocks noChangeArrowheads="1"/>
          </p:cNvSpPr>
          <p:nvPr/>
        </p:nvSpPr>
        <p:spPr bwMode="auto">
          <a:xfrm>
            <a:off x="5029200" y="6096000"/>
            <a:ext cx="3962400" cy="523875"/>
          </a:xfrm>
          <a:prstGeom prst="rect">
            <a:avLst/>
          </a:prstGeom>
          <a:solidFill>
            <a:srgbClr val="000000"/>
          </a:solidFill>
          <a:ln w="9525">
            <a:solidFill>
              <a:srgbClr val="000000"/>
            </a:solidFill>
            <a:miter lim="800000"/>
            <a:headEnd/>
            <a:tailEnd/>
          </a:ln>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pPr>
            <a:r>
              <a:rPr lang="en-US" altLang="zh-CN" sz="2800" dirty="0">
                <a:solidFill>
                  <a:srgbClr val="FFFFFF"/>
                </a:solidFill>
                <a:latin typeface="Arial" charset="0"/>
                <a:cs typeface="Arial" charset="0"/>
              </a:rPr>
              <a:t>42    </a:t>
            </a:r>
            <a:r>
              <a:rPr lang="zh-CN" altLang="en-US" sz="2800" dirty="0">
                <a:solidFill>
                  <a:srgbClr val="FFFFFF"/>
                </a:solidFill>
                <a:latin typeface="Arial" charset="0"/>
                <a:cs typeface="Arial" charset="0"/>
              </a:rPr>
              <a:t>恢复</a:t>
            </a:r>
            <a:r>
              <a:rPr lang="zh-CN" altLang="zh-CN" sz="2800" dirty="0">
                <a:solidFill>
                  <a:srgbClr val="FFFFFF"/>
                </a:solidFill>
                <a:latin typeface="Arial" charset="0"/>
                <a:cs typeface="Arial" charset="0"/>
              </a:rPr>
              <a:t>/</a:t>
            </a:r>
            <a:r>
              <a:rPr lang="zh-CN" altLang="en-US" sz="2800" dirty="0">
                <a:solidFill>
                  <a:srgbClr val="FFFFFF"/>
                </a:solidFill>
                <a:latin typeface="Arial" charset="0"/>
                <a:cs typeface="Arial" charset="0"/>
              </a:rPr>
              <a:t>重建</a:t>
            </a:r>
            <a:endParaRPr lang="en-US" altLang="zh-CN" sz="2800"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anim calcmode="lin" valueType="num">
                                      <p:cBhvr additive="base">
                                        <p:cTn id="7" dur="500" fill="hold"/>
                                        <p:tgtEl>
                                          <p:spTgt spid="36870"/>
                                        </p:tgtEl>
                                        <p:attrNameLst>
                                          <p:attrName>ppt_x</p:attrName>
                                        </p:attrNameLst>
                                      </p:cBhvr>
                                      <p:tavLst>
                                        <p:tav tm="0">
                                          <p:val>
                                            <p:strVal val="0-#ppt_w/2"/>
                                          </p:val>
                                        </p:tav>
                                        <p:tav tm="100000">
                                          <p:val>
                                            <p:strVal val="#ppt_x"/>
                                          </p:val>
                                        </p:tav>
                                      </p:tavLst>
                                    </p:anim>
                                    <p:anim calcmode="lin" valueType="num">
                                      <p:cBhvr additive="base">
                                        <p:cTn id="8" dur="500" fill="hold"/>
                                        <p:tgtEl>
                                          <p:spTgt spid="3687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72"/>
                                        </p:tgtEl>
                                        <p:attrNameLst>
                                          <p:attrName>style.visibility</p:attrName>
                                        </p:attrNameLst>
                                      </p:cBhvr>
                                      <p:to>
                                        <p:strVal val="visible"/>
                                      </p:to>
                                    </p:set>
                                    <p:anim calcmode="lin" valueType="num">
                                      <p:cBhvr additive="base">
                                        <p:cTn id="13" dur="500" fill="hold"/>
                                        <p:tgtEl>
                                          <p:spTgt spid="36872"/>
                                        </p:tgtEl>
                                        <p:attrNameLst>
                                          <p:attrName>ppt_x</p:attrName>
                                        </p:attrNameLst>
                                      </p:cBhvr>
                                      <p:tavLst>
                                        <p:tav tm="0">
                                          <p:val>
                                            <p:strVal val="0-#ppt_w/2"/>
                                          </p:val>
                                        </p:tav>
                                        <p:tav tm="100000">
                                          <p:val>
                                            <p:strVal val="#ppt_x"/>
                                          </p:val>
                                        </p:tav>
                                      </p:tavLst>
                                    </p:anim>
                                    <p:anim calcmode="lin" valueType="num">
                                      <p:cBhvr additive="base">
                                        <p:cTn id="14" dur="500" fill="hold"/>
                                        <p:tgtEl>
                                          <p:spTgt spid="3687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873"/>
                                        </p:tgtEl>
                                        <p:attrNameLst>
                                          <p:attrName>style.visibility</p:attrName>
                                        </p:attrNameLst>
                                      </p:cBhvr>
                                      <p:to>
                                        <p:strVal val="visible"/>
                                      </p:to>
                                    </p:set>
                                    <p:anim calcmode="lin" valueType="num">
                                      <p:cBhvr additive="base">
                                        <p:cTn id="19" dur="500" fill="hold"/>
                                        <p:tgtEl>
                                          <p:spTgt spid="36873"/>
                                        </p:tgtEl>
                                        <p:attrNameLst>
                                          <p:attrName>ppt_x</p:attrName>
                                        </p:attrNameLst>
                                      </p:cBhvr>
                                      <p:tavLst>
                                        <p:tav tm="0">
                                          <p:val>
                                            <p:strVal val="0-#ppt_w/2"/>
                                          </p:val>
                                        </p:tav>
                                        <p:tav tm="100000">
                                          <p:val>
                                            <p:strVal val="#ppt_x"/>
                                          </p:val>
                                        </p:tav>
                                      </p:tavLst>
                                    </p:anim>
                                    <p:anim calcmode="lin" valueType="num">
                                      <p:cBhvr additive="base">
                                        <p:cTn id="20" dur="500" fill="hold"/>
                                        <p:tgtEl>
                                          <p:spTgt spid="368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autoUpdateAnimBg="0"/>
      <p:bldP spid="36872" grpId="0" animBg="1" autoUpdateAnimBg="0"/>
      <p:bldP spid="36873" grpId="0" animBg="1"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55557" name="Group 261"/>
          <p:cNvGrpSpPr>
            <a:grpSpLocks/>
          </p:cNvGrpSpPr>
          <p:nvPr/>
        </p:nvGrpSpPr>
        <p:grpSpPr bwMode="auto">
          <a:xfrm>
            <a:off x="228600" y="1066800"/>
            <a:ext cx="8839200" cy="5638800"/>
            <a:chOff x="-4" y="-4"/>
            <a:chExt cx="5568" cy="4100"/>
          </a:xfrm>
        </p:grpSpPr>
        <p:grpSp>
          <p:nvGrpSpPr>
            <p:cNvPr id="177161" name="Group 259"/>
            <p:cNvGrpSpPr>
              <a:grpSpLocks/>
            </p:cNvGrpSpPr>
            <p:nvPr/>
          </p:nvGrpSpPr>
          <p:grpSpPr bwMode="auto">
            <a:xfrm>
              <a:off x="0" y="0"/>
              <a:ext cx="5560" cy="4092"/>
              <a:chOff x="0" y="0"/>
              <a:chExt cx="5560" cy="4092"/>
            </a:xfrm>
          </p:grpSpPr>
          <p:grpSp>
            <p:nvGrpSpPr>
              <p:cNvPr id="177163" name="Group 200"/>
              <p:cNvGrpSpPr>
                <a:grpSpLocks/>
              </p:cNvGrpSpPr>
              <p:nvPr/>
            </p:nvGrpSpPr>
            <p:grpSpPr bwMode="auto">
              <a:xfrm>
                <a:off x="0" y="0"/>
                <a:ext cx="1112" cy="634"/>
                <a:chOff x="0" y="0"/>
                <a:chExt cx="1112" cy="634"/>
              </a:xfrm>
            </p:grpSpPr>
            <p:sp>
              <p:nvSpPr>
                <p:cNvPr id="55465" name="Rectangle 169"/>
                <p:cNvSpPr>
                  <a:spLocks noChangeArrowheads="1"/>
                </p:cNvSpPr>
                <p:nvPr/>
              </p:nvSpPr>
              <p:spPr bwMode="auto">
                <a:xfrm>
                  <a:off x="0"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solidFill>
                        <a:srgbClr val="E9E2B6"/>
                      </a:solidFill>
                      <a:ea typeface="宋体" charset="0"/>
                      <a:cs typeface="Times New Roman" charset="0"/>
                    </a:rPr>
                    <a:t>人物</a:t>
                  </a:r>
                </a:p>
              </p:txBody>
            </p:sp>
            <p:sp>
              <p:nvSpPr>
                <p:cNvPr id="55495" name="Rectangle 199"/>
                <p:cNvSpPr>
                  <a:spLocks noChangeArrowheads="1"/>
                </p:cNvSpPr>
                <p:nvPr/>
              </p:nvSpPr>
              <p:spPr bwMode="auto">
                <a:xfrm>
                  <a:off x="0"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64" name="Group 202"/>
              <p:cNvGrpSpPr>
                <a:grpSpLocks/>
              </p:cNvGrpSpPr>
              <p:nvPr/>
            </p:nvGrpSpPr>
            <p:grpSpPr bwMode="auto">
              <a:xfrm>
                <a:off x="1112" y="0"/>
                <a:ext cx="1112" cy="634"/>
                <a:chOff x="1112" y="0"/>
                <a:chExt cx="1112" cy="634"/>
              </a:xfrm>
            </p:grpSpPr>
            <p:sp>
              <p:nvSpPr>
                <p:cNvPr id="55466" name="Rectangle 170"/>
                <p:cNvSpPr>
                  <a:spLocks noChangeArrowheads="1"/>
                </p:cNvSpPr>
                <p:nvPr/>
              </p:nvSpPr>
              <p:spPr bwMode="auto">
                <a:xfrm>
                  <a:off x="1112"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zh-CN" altLang="en-US" sz="2400">
                      <a:solidFill>
                        <a:srgbClr val="E9E2B6"/>
                      </a:solidFill>
                      <a:ea typeface="宋体" charset="0"/>
                      <a:cs typeface="Times New Roman" charset="0"/>
                    </a:rPr>
                    <a:t>回应</a:t>
                  </a:r>
                </a:p>
              </p:txBody>
            </p:sp>
            <p:sp>
              <p:nvSpPr>
                <p:cNvPr id="55497" name="Rectangle 201"/>
                <p:cNvSpPr>
                  <a:spLocks noChangeArrowheads="1"/>
                </p:cNvSpPr>
                <p:nvPr/>
              </p:nvSpPr>
              <p:spPr bwMode="auto">
                <a:xfrm>
                  <a:off x="1112"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65" name="Group 204"/>
              <p:cNvGrpSpPr>
                <a:grpSpLocks/>
              </p:cNvGrpSpPr>
              <p:nvPr/>
            </p:nvGrpSpPr>
            <p:grpSpPr bwMode="auto">
              <a:xfrm>
                <a:off x="2224" y="0"/>
                <a:ext cx="1112" cy="634"/>
                <a:chOff x="2224" y="0"/>
                <a:chExt cx="1112" cy="634"/>
              </a:xfrm>
            </p:grpSpPr>
            <p:sp>
              <p:nvSpPr>
                <p:cNvPr id="55467" name="Rectangle 171"/>
                <p:cNvSpPr>
                  <a:spLocks noChangeArrowheads="1"/>
                </p:cNvSpPr>
                <p:nvPr/>
              </p:nvSpPr>
              <p:spPr bwMode="auto">
                <a:xfrm>
                  <a:off x="2224"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解决办法</a:t>
                  </a:r>
                </a:p>
              </p:txBody>
            </p:sp>
            <p:sp>
              <p:nvSpPr>
                <p:cNvPr id="55499" name="Rectangle 203"/>
                <p:cNvSpPr>
                  <a:spLocks noChangeArrowheads="1"/>
                </p:cNvSpPr>
                <p:nvPr/>
              </p:nvSpPr>
              <p:spPr bwMode="auto">
                <a:xfrm>
                  <a:off x="2224"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66" name="Group 206"/>
              <p:cNvGrpSpPr>
                <a:grpSpLocks/>
              </p:cNvGrpSpPr>
              <p:nvPr/>
            </p:nvGrpSpPr>
            <p:grpSpPr bwMode="auto">
              <a:xfrm>
                <a:off x="3336" y="0"/>
                <a:ext cx="1112" cy="634"/>
                <a:chOff x="3336" y="0"/>
                <a:chExt cx="1112" cy="634"/>
              </a:xfrm>
            </p:grpSpPr>
            <p:sp>
              <p:nvSpPr>
                <p:cNvPr id="55468" name="Rectangle 172"/>
                <p:cNvSpPr>
                  <a:spLocks noChangeArrowheads="1"/>
                </p:cNvSpPr>
                <p:nvPr/>
              </p:nvSpPr>
              <p:spPr bwMode="auto">
                <a:xfrm>
                  <a:off x="3336"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现在</a:t>
                  </a:r>
                </a:p>
              </p:txBody>
            </p:sp>
            <p:sp>
              <p:nvSpPr>
                <p:cNvPr id="55501" name="Rectangle 205"/>
                <p:cNvSpPr>
                  <a:spLocks noChangeArrowheads="1"/>
                </p:cNvSpPr>
                <p:nvPr/>
              </p:nvSpPr>
              <p:spPr bwMode="auto">
                <a:xfrm>
                  <a:off x="3336"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67" name="Group 208"/>
              <p:cNvGrpSpPr>
                <a:grpSpLocks/>
              </p:cNvGrpSpPr>
              <p:nvPr/>
            </p:nvGrpSpPr>
            <p:grpSpPr bwMode="auto">
              <a:xfrm>
                <a:off x="4448" y="0"/>
                <a:ext cx="1112" cy="634"/>
                <a:chOff x="4448" y="0"/>
                <a:chExt cx="1112" cy="634"/>
              </a:xfrm>
            </p:grpSpPr>
            <p:sp>
              <p:nvSpPr>
                <p:cNvPr id="55469" name="Rectangle 173"/>
                <p:cNvSpPr>
                  <a:spLocks noChangeArrowheads="1"/>
                </p:cNvSpPr>
                <p:nvPr/>
              </p:nvSpPr>
              <p:spPr bwMode="auto">
                <a:xfrm>
                  <a:off x="4448"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答案</a:t>
                  </a:r>
                </a:p>
              </p:txBody>
            </p:sp>
            <p:sp>
              <p:nvSpPr>
                <p:cNvPr id="55503" name="Rectangle 207"/>
                <p:cNvSpPr>
                  <a:spLocks noChangeArrowheads="1"/>
                </p:cNvSpPr>
                <p:nvPr/>
              </p:nvSpPr>
              <p:spPr bwMode="auto">
                <a:xfrm>
                  <a:off x="4448"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68" name="Group 210"/>
              <p:cNvGrpSpPr>
                <a:grpSpLocks/>
              </p:cNvGrpSpPr>
              <p:nvPr/>
            </p:nvGrpSpPr>
            <p:grpSpPr bwMode="auto">
              <a:xfrm>
                <a:off x="0" y="634"/>
                <a:ext cx="1112" cy="634"/>
                <a:chOff x="0" y="634"/>
                <a:chExt cx="1112" cy="634"/>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400">
                      <a:solidFill>
                        <a:srgbClr val="E9E2B6"/>
                      </a:solidFill>
                      <a:ea typeface="宋体" charset="0"/>
                      <a:cs typeface="Times New Roman" charset="0"/>
                    </a:rPr>
                    <a:t>1. </a:t>
                  </a:r>
                  <a:r>
                    <a:rPr lang="zh-CN" altLang="en-US" sz="2400">
                      <a:solidFill>
                        <a:srgbClr val="E9E2B6"/>
                      </a:solidFill>
                      <a:ea typeface="宋体" charset="0"/>
                      <a:cs typeface="Times New Roman" charset="0"/>
                    </a:rPr>
                    <a:t>约伯太太</a:t>
                  </a:r>
                </a:p>
              </p:txBody>
            </p:sp>
            <p:sp>
              <p:nvSpPr>
                <p:cNvPr id="55505" name="Rectangle 209"/>
                <p:cNvSpPr>
                  <a:spLocks noChangeArrowheads="1"/>
                </p:cNvSpPr>
                <p:nvPr/>
              </p:nvSpPr>
              <p:spPr bwMode="auto">
                <a:xfrm>
                  <a:off x="0"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69" name="Group 212"/>
              <p:cNvGrpSpPr>
                <a:grpSpLocks/>
              </p:cNvGrpSpPr>
              <p:nvPr/>
            </p:nvGrpSpPr>
            <p:grpSpPr bwMode="auto">
              <a:xfrm>
                <a:off x="1112" y="634"/>
                <a:ext cx="1112" cy="634"/>
                <a:chOff x="1112" y="634"/>
                <a:chExt cx="1112" cy="634"/>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诅咒上帝</a:t>
                  </a:r>
                  <a:r>
                    <a:rPr lang="en-US" altLang="zh-CN" sz="2400">
                      <a:solidFill>
                        <a:srgbClr val="E9E2B6"/>
                      </a:solidFill>
                      <a:ea typeface="宋体" charset="0"/>
                      <a:cs typeface="Times New Roman" charset="0"/>
                    </a:rPr>
                    <a:t>&amp;</a:t>
                  </a:r>
                </a:p>
                <a:p>
                  <a:pPr algn="ctr">
                    <a:lnSpc>
                      <a:spcPct val="100000"/>
                    </a:lnSpc>
                    <a:defRPr/>
                  </a:pPr>
                  <a:r>
                    <a:rPr lang="zh-CN" altLang="en-US" sz="2400">
                      <a:solidFill>
                        <a:srgbClr val="E9E2B6"/>
                      </a:solidFill>
                      <a:ea typeface="宋体" charset="0"/>
                      <a:cs typeface="Times New Roman" charset="0"/>
                    </a:rPr>
                    <a:t>去死 </a:t>
                  </a:r>
                  <a:r>
                    <a:rPr lang="en-US" altLang="zh-CN" sz="2400">
                      <a:solidFill>
                        <a:srgbClr val="E9E2B6"/>
                      </a:solidFill>
                      <a:ea typeface="宋体" charset="0"/>
                      <a:cs typeface="Times New Roman" charset="0"/>
                    </a:rPr>
                    <a:t>(2:9)</a:t>
                  </a:r>
                </a:p>
              </p:txBody>
            </p:sp>
            <p:sp>
              <p:nvSpPr>
                <p:cNvPr id="55507" name="Rectangle 211"/>
                <p:cNvSpPr>
                  <a:spLocks noChangeArrowheads="1"/>
                </p:cNvSpPr>
                <p:nvPr/>
              </p:nvSpPr>
              <p:spPr bwMode="auto">
                <a:xfrm>
                  <a:off x="1112"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70" name="Group 214"/>
              <p:cNvGrpSpPr>
                <a:grpSpLocks/>
              </p:cNvGrpSpPr>
              <p:nvPr/>
            </p:nvGrpSpPr>
            <p:grpSpPr bwMode="auto">
              <a:xfrm>
                <a:off x="2224" y="634"/>
                <a:ext cx="1112" cy="634"/>
                <a:chOff x="2224" y="634"/>
                <a:chExt cx="1112" cy="634"/>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自杀</a:t>
                  </a:r>
                </a:p>
              </p:txBody>
            </p:sp>
            <p:sp>
              <p:nvSpPr>
                <p:cNvPr id="55509" name="Rectangle 213"/>
                <p:cNvSpPr>
                  <a:spLocks noChangeArrowheads="1"/>
                </p:cNvSpPr>
                <p:nvPr/>
              </p:nvSpPr>
              <p:spPr bwMode="auto">
                <a:xfrm>
                  <a:off x="2224"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71" name="Group 216"/>
              <p:cNvGrpSpPr>
                <a:grpSpLocks/>
              </p:cNvGrpSpPr>
              <p:nvPr/>
            </p:nvGrpSpPr>
            <p:grpSpPr bwMode="auto">
              <a:xfrm>
                <a:off x="3336" y="634"/>
                <a:ext cx="1112" cy="634"/>
                <a:chOff x="3336" y="634"/>
                <a:chExt cx="1112" cy="634"/>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年轻人 </a:t>
                  </a:r>
                </a:p>
              </p:txBody>
            </p:sp>
            <p:sp>
              <p:nvSpPr>
                <p:cNvPr id="55511" name="Rectangle 215"/>
                <p:cNvSpPr>
                  <a:spLocks noChangeArrowheads="1"/>
                </p:cNvSpPr>
                <p:nvPr/>
              </p:nvSpPr>
              <p:spPr bwMode="auto">
                <a:xfrm>
                  <a:off x="3336"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72" name="Group 218"/>
              <p:cNvGrpSpPr>
                <a:grpSpLocks/>
              </p:cNvGrpSpPr>
              <p:nvPr/>
            </p:nvGrpSpPr>
            <p:grpSpPr bwMode="auto">
              <a:xfrm>
                <a:off x="4448" y="634"/>
                <a:ext cx="1112" cy="634"/>
                <a:chOff x="4448" y="634"/>
                <a:chExt cx="1112" cy="634"/>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不可接受</a:t>
                  </a:r>
                  <a:endParaRPr lang="en-US" altLang="zh-CN" sz="2400">
                    <a:solidFill>
                      <a:srgbClr val="E9E2B6"/>
                    </a:solidFill>
                    <a:ea typeface="宋体" charset="0"/>
                    <a:cs typeface="Times New Roman" charset="0"/>
                  </a:endParaRPr>
                </a:p>
              </p:txBody>
            </p:sp>
            <p:sp>
              <p:nvSpPr>
                <p:cNvPr id="55513" name="Rectangle 217"/>
                <p:cNvSpPr>
                  <a:spLocks noChangeArrowheads="1"/>
                </p:cNvSpPr>
                <p:nvPr/>
              </p:nvSpPr>
              <p:spPr bwMode="auto">
                <a:xfrm>
                  <a:off x="4448"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73"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2. </a:t>
                  </a:r>
                  <a:r>
                    <a:rPr lang="zh-CN" altLang="en-US" sz="2400">
                      <a:solidFill>
                        <a:srgbClr val="E9E2B6"/>
                      </a:solidFill>
                      <a:ea typeface="宋体" charset="0"/>
                      <a:cs typeface="Times New Roman" charset="0"/>
                    </a:rPr>
                    <a:t>三友</a:t>
                  </a:r>
                </a:p>
              </p:txBody>
            </p:sp>
            <p:sp>
              <p:nvSpPr>
                <p:cNvPr id="55515" name="Rectangle 219"/>
                <p:cNvSpPr>
                  <a:spLocks noChangeArrowheads="1"/>
                </p:cNvSpPr>
                <p:nvPr/>
              </p:nvSpPr>
              <p:spPr bwMode="auto">
                <a:xfrm>
                  <a:off x="0"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74"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200">
                      <a:solidFill>
                        <a:srgbClr val="E9E2B6"/>
                      </a:solidFill>
                      <a:ea typeface="宋体" charset="0"/>
                      <a:cs typeface="Times New Roman" charset="0"/>
                    </a:rPr>
                    <a:t>受苦是由于</a:t>
                  </a:r>
                </a:p>
                <a:p>
                  <a:pPr algn="ctr">
                    <a:lnSpc>
                      <a:spcPct val="100000"/>
                    </a:lnSpc>
                    <a:defRPr/>
                  </a:pPr>
                  <a:r>
                    <a:rPr lang="zh-CN" altLang="en-US" sz="2200">
                      <a:solidFill>
                        <a:srgbClr val="E9E2B6"/>
                      </a:solidFill>
                      <a:ea typeface="宋体" charset="0"/>
                      <a:cs typeface="Times New Roman" charset="0"/>
                    </a:rPr>
                    <a:t>犯罪 </a:t>
                  </a:r>
                  <a:r>
                    <a:rPr lang="en-US" altLang="zh-CN" sz="2200">
                      <a:solidFill>
                        <a:srgbClr val="E9E2B6"/>
                      </a:solidFill>
                      <a:ea typeface="宋体" charset="0"/>
                      <a:cs typeface="Times New Roman" charset="0"/>
                    </a:rPr>
                    <a:t>(4:7-8)</a:t>
                  </a:r>
                </a:p>
              </p:txBody>
            </p:sp>
            <p:sp>
              <p:nvSpPr>
                <p:cNvPr id="55517" name="Rectangle 221"/>
                <p:cNvSpPr>
                  <a:spLocks noChangeArrowheads="1"/>
                </p:cNvSpPr>
                <p:nvPr/>
              </p:nvSpPr>
              <p:spPr bwMode="auto">
                <a:xfrm>
                  <a:off x="1112"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75"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悔改</a:t>
                  </a:r>
                </a:p>
              </p:txBody>
            </p:sp>
            <p:sp>
              <p:nvSpPr>
                <p:cNvPr id="55519" name="Rectangle 223"/>
                <p:cNvSpPr>
                  <a:spLocks noChangeArrowheads="1"/>
                </p:cNvSpPr>
                <p:nvPr/>
              </p:nvSpPr>
              <p:spPr bwMode="auto">
                <a:xfrm>
                  <a:off x="2224"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76"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宣称者</a:t>
                  </a:r>
                </a:p>
              </p:txBody>
            </p:sp>
            <p:sp>
              <p:nvSpPr>
                <p:cNvPr id="55521" name="Rectangle 225"/>
                <p:cNvSpPr>
                  <a:spLocks noChangeArrowheads="1"/>
                </p:cNvSpPr>
                <p:nvPr/>
              </p:nvSpPr>
              <p:spPr bwMode="auto">
                <a:xfrm>
                  <a:off x="3336"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77"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并不总适用</a:t>
                  </a:r>
                </a:p>
              </p:txBody>
            </p:sp>
            <p:sp>
              <p:nvSpPr>
                <p:cNvPr id="55523" name="Rectangle 227"/>
                <p:cNvSpPr>
                  <a:spLocks noChangeArrowheads="1"/>
                </p:cNvSpPr>
                <p:nvPr/>
              </p:nvSpPr>
              <p:spPr bwMode="auto">
                <a:xfrm>
                  <a:off x="4448"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78" name="Group 230"/>
              <p:cNvGrpSpPr>
                <a:grpSpLocks/>
              </p:cNvGrpSpPr>
              <p:nvPr/>
            </p:nvGrpSpPr>
            <p:grpSpPr bwMode="auto">
              <a:xfrm>
                <a:off x="0" y="1902"/>
                <a:ext cx="1112" cy="807"/>
                <a:chOff x="0" y="1902"/>
                <a:chExt cx="1112" cy="807"/>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solidFill>
                        <a:srgbClr val="E9E2B6"/>
                      </a:solidFill>
                      <a:ea typeface="宋体" charset="0"/>
                      <a:cs typeface="Times New Roman" charset="0"/>
                    </a:rPr>
                    <a:t>3. </a:t>
                  </a:r>
                  <a:r>
                    <a:rPr lang="ko-KR" altLang="en-US" sz="2400" dirty="0" err="1">
                      <a:solidFill>
                        <a:srgbClr val="E9E2B6"/>
                      </a:solidFill>
                      <a:ea typeface="宋体" charset="0"/>
                      <a:cs typeface="Times New Roman" charset="0"/>
                    </a:rPr>
                    <a:t>约伯记</a:t>
                  </a:r>
                  <a:endParaRPr lang="en-US" altLang="zh-CN" sz="2400" dirty="0">
                    <a:solidFill>
                      <a:srgbClr val="E9E2B6"/>
                    </a:solidFill>
                    <a:ea typeface="宋体" charset="0"/>
                    <a:cs typeface="Times New Roman" charset="0"/>
                  </a:endParaRPr>
                </a:p>
              </p:txBody>
            </p:sp>
            <p:sp>
              <p:nvSpPr>
                <p:cNvPr id="55525" name="Rectangle 229"/>
                <p:cNvSpPr>
                  <a:spLocks noChangeArrowheads="1"/>
                </p:cNvSpPr>
                <p:nvPr/>
              </p:nvSpPr>
              <p:spPr bwMode="auto">
                <a:xfrm>
                  <a:off x="0"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79" name="Group 232"/>
              <p:cNvGrpSpPr>
                <a:grpSpLocks/>
              </p:cNvGrpSpPr>
              <p:nvPr/>
            </p:nvGrpSpPr>
            <p:grpSpPr bwMode="auto">
              <a:xfrm>
                <a:off x="1112" y="1902"/>
                <a:ext cx="1112" cy="807"/>
                <a:chOff x="1112" y="1902"/>
                <a:chExt cx="1112" cy="807"/>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endParaRPr lang="en-US" altLang="zh-CN" sz="2400">
                    <a:solidFill>
                      <a:srgbClr val="E9E2B6"/>
                    </a:solidFill>
                    <a:ea typeface="宋体" charset="0"/>
                    <a:cs typeface="Times New Roman" charset="0"/>
                  </a:endParaRPr>
                </a:p>
              </p:txBody>
            </p:sp>
            <p:sp>
              <p:nvSpPr>
                <p:cNvPr id="55527" name="Rectangle 231"/>
                <p:cNvSpPr>
                  <a:spLocks noChangeArrowheads="1"/>
                </p:cNvSpPr>
                <p:nvPr/>
              </p:nvSpPr>
              <p:spPr bwMode="auto">
                <a:xfrm>
                  <a:off x="1112"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80" name="Group 234"/>
              <p:cNvGrpSpPr>
                <a:grpSpLocks/>
              </p:cNvGrpSpPr>
              <p:nvPr/>
            </p:nvGrpSpPr>
            <p:grpSpPr bwMode="auto">
              <a:xfrm>
                <a:off x="2224" y="1902"/>
                <a:ext cx="1112" cy="807"/>
                <a:chOff x="2224" y="1902"/>
                <a:chExt cx="1112" cy="807"/>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Complain</a:t>
                  </a:r>
                </a:p>
              </p:txBody>
            </p:sp>
            <p:sp>
              <p:nvSpPr>
                <p:cNvPr id="55529" name="Rectangle 233"/>
                <p:cNvSpPr>
                  <a:spLocks noChangeArrowheads="1"/>
                </p:cNvSpPr>
                <p:nvPr/>
              </p:nvSpPr>
              <p:spPr bwMode="auto">
                <a:xfrm>
                  <a:off x="2224"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81" name="Group 236"/>
              <p:cNvGrpSpPr>
                <a:grpSpLocks/>
              </p:cNvGrpSpPr>
              <p:nvPr/>
            </p:nvGrpSpPr>
            <p:grpSpPr bwMode="auto">
              <a:xfrm>
                <a:off x="3336" y="1902"/>
                <a:ext cx="1112" cy="807"/>
                <a:chOff x="3336" y="1902"/>
                <a:chExt cx="1112" cy="807"/>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Most mourners</a:t>
                  </a:r>
                </a:p>
              </p:txBody>
            </p:sp>
            <p:sp>
              <p:nvSpPr>
                <p:cNvPr id="55531" name="Rectangle 235"/>
                <p:cNvSpPr>
                  <a:spLocks noChangeArrowheads="1"/>
                </p:cNvSpPr>
                <p:nvPr/>
              </p:nvSpPr>
              <p:spPr bwMode="auto">
                <a:xfrm>
                  <a:off x="3336"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82" name="Group 238"/>
              <p:cNvGrpSpPr>
                <a:grpSpLocks/>
              </p:cNvGrpSpPr>
              <p:nvPr/>
            </p:nvGrpSpPr>
            <p:grpSpPr bwMode="auto">
              <a:xfrm>
                <a:off x="4448" y="1902"/>
                <a:ext cx="1112" cy="807"/>
                <a:chOff x="4448" y="1902"/>
                <a:chExt cx="1112" cy="807"/>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Unbiblical</a:t>
                  </a:r>
                </a:p>
              </p:txBody>
            </p:sp>
            <p:sp>
              <p:nvSpPr>
                <p:cNvPr id="55533" name="Rectangle 237"/>
                <p:cNvSpPr>
                  <a:spLocks noChangeArrowheads="1"/>
                </p:cNvSpPr>
                <p:nvPr/>
              </p:nvSpPr>
              <p:spPr bwMode="auto">
                <a:xfrm>
                  <a:off x="4448"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83" name="Group 240"/>
              <p:cNvGrpSpPr>
                <a:grpSpLocks/>
              </p:cNvGrpSpPr>
              <p:nvPr/>
            </p:nvGrpSpPr>
            <p:grpSpPr bwMode="auto">
              <a:xfrm>
                <a:off x="0" y="2709"/>
                <a:ext cx="1112" cy="807"/>
                <a:chOff x="0" y="2709"/>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4 Elihu</a:t>
                  </a:r>
                </a:p>
              </p:txBody>
            </p:sp>
            <p:sp>
              <p:nvSpPr>
                <p:cNvPr id="55535" name="Rectangle 239"/>
                <p:cNvSpPr>
                  <a:spLocks noChangeArrowheads="1"/>
                </p:cNvSpPr>
                <p:nvPr/>
              </p:nvSpPr>
              <p:spPr bwMode="auto">
                <a:xfrm>
                  <a:off x="0"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84" name="Group 242"/>
              <p:cNvGrpSpPr>
                <a:grpSpLocks/>
              </p:cNvGrpSpPr>
              <p:nvPr/>
            </p:nvGrpSpPr>
            <p:grpSpPr bwMode="auto">
              <a:xfrm>
                <a:off x="1112" y="2709"/>
                <a:ext cx="1112" cy="807"/>
                <a:chOff x="1112" y="2709"/>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Trials are for teaching (33:14-19)</a:t>
                  </a:r>
                </a:p>
              </p:txBody>
            </p:sp>
            <p:sp>
              <p:nvSpPr>
                <p:cNvPr id="55537" name="Rectangle 241"/>
                <p:cNvSpPr>
                  <a:spLocks noChangeArrowheads="1"/>
                </p:cNvSpPr>
                <p:nvPr/>
              </p:nvSpPr>
              <p:spPr bwMode="auto">
                <a:xfrm>
                  <a:off x="1112"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85" name="Group 244"/>
              <p:cNvGrpSpPr>
                <a:grpSpLocks/>
              </p:cNvGrpSpPr>
              <p:nvPr/>
            </p:nvGrpSpPr>
            <p:grpSpPr bwMode="auto">
              <a:xfrm>
                <a:off x="2224" y="2709"/>
                <a:ext cx="1112" cy="807"/>
                <a:chOff x="2224" y="2709"/>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Endure</a:t>
                  </a:r>
                </a:p>
              </p:txBody>
            </p:sp>
            <p:sp>
              <p:nvSpPr>
                <p:cNvPr id="55539" name="Rectangle 243"/>
                <p:cNvSpPr>
                  <a:spLocks noChangeArrowheads="1"/>
                </p:cNvSpPr>
                <p:nvPr/>
              </p:nvSpPr>
              <p:spPr bwMode="auto">
                <a:xfrm>
                  <a:off x="2224"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86" name="Group 246"/>
              <p:cNvGrpSpPr>
                <a:grpSpLocks/>
              </p:cNvGrpSpPr>
              <p:nvPr/>
            </p:nvGrpSpPr>
            <p:grpSpPr bwMode="auto">
              <a:xfrm>
                <a:off x="3336" y="2709"/>
                <a:ext cx="1112" cy="807"/>
                <a:chOff x="3336" y="2709"/>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Most preachers</a:t>
                  </a:r>
                </a:p>
              </p:txBody>
            </p:sp>
            <p:sp>
              <p:nvSpPr>
                <p:cNvPr id="55541" name="Rectangle 245"/>
                <p:cNvSpPr>
                  <a:spLocks noChangeArrowheads="1"/>
                </p:cNvSpPr>
                <p:nvPr/>
              </p:nvSpPr>
              <p:spPr bwMode="auto">
                <a:xfrm>
                  <a:off x="3336"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87" name="Group 248"/>
              <p:cNvGrpSpPr>
                <a:grpSpLocks/>
              </p:cNvGrpSpPr>
              <p:nvPr/>
            </p:nvGrpSpPr>
            <p:grpSpPr bwMode="auto">
              <a:xfrm>
                <a:off x="4448" y="2709"/>
                <a:ext cx="1112" cy="807"/>
                <a:chOff x="4448" y="2709"/>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Inadequate</a:t>
                  </a:r>
                </a:p>
              </p:txBody>
            </p:sp>
            <p:sp>
              <p:nvSpPr>
                <p:cNvPr id="55543" name="Rectangle 247"/>
                <p:cNvSpPr>
                  <a:spLocks noChangeArrowheads="1"/>
                </p:cNvSpPr>
                <p:nvPr/>
              </p:nvSpPr>
              <p:spPr bwMode="auto">
                <a:xfrm>
                  <a:off x="4448"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88" name="Group 250"/>
              <p:cNvGrpSpPr>
                <a:grpSpLocks/>
              </p:cNvGrpSpPr>
              <p:nvPr/>
            </p:nvGrpSpPr>
            <p:grpSpPr bwMode="auto">
              <a:xfrm>
                <a:off x="0" y="3516"/>
                <a:ext cx="1112" cy="576"/>
                <a:chOff x="0" y="3516"/>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5. GOD</a:t>
                  </a:r>
                </a:p>
              </p:txBody>
            </p:sp>
            <p:sp>
              <p:nvSpPr>
                <p:cNvPr id="55545" name="Rectangle 249"/>
                <p:cNvSpPr>
                  <a:spLocks noChangeArrowheads="1"/>
                </p:cNvSpPr>
                <p:nvPr/>
              </p:nvSpPr>
              <p:spPr bwMode="auto">
                <a:xfrm>
                  <a:off x="0"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89" name="Group 252"/>
              <p:cNvGrpSpPr>
                <a:grpSpLocks/>
              </p:cNvGrpSpPr>
              <p:nvPr/>
            </p:nvGrpSpPr>
            <p:grpSpPr bwMode="auto">
              <a:xfrm>
                <a:off x="1112" y="3516"/>
                <a:ext cx="1112" cy="576"/>
                <a:chOff x="1112" y="3516"/>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200">
                      <a:solidFill>
                        <a:srgbClr val="E9E2B6"/>
                      </a:solidFill>
                      <a:ea typeface="宋体" charset="0"/>
                      <a:cs typeface="Times New Roman" charset="0"/>
                    </a:rPr>
                    <a:t>Not 'Why?“ but “Who?” (38-42)</a:t>
                  </a:r>
                </a:p>
              </p:txBody>
            </p:sp>
            <p:sp>
              <p:nvSpPr>
                <p:cNvPr id="55547" name="Rectangle 251"/>
                <p:cNvSpPr>
                  <a:spLocks noChangeArrowheads="1"/>
                </p:cNvSpPr>
                <p:nvPr/>
              </p:nvSpPr>
              <p:spPr bwMode="auto">
                <a:xfrm>
                  <a:off x="1112"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90" name="Group 254"/>
              <p:cNvGrpSpPr>
                <a:grpSpLocks/>
              </p:cNvGrpSpPr>
              <p:nvPr/>
            </p:nvGrpSpPr>
            <p:grpSpPr bwMode="auto">
              <a:xfrm>
                <a:off x="2224" y="3516"/>
                <a:ext cx="1112" cy="576"/>
                <a:chOff x="2224" y="3516"/>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Worship</a:t>
                  </a:r>
                </a:p>
              </p:txBody>
            </p:sp>
            <p:sp>
              <p:nvSpPr>
                <p:cNvPr id="55549" name="Rectangle 253"/>
                <p:cNvSpPr>
                  <a:spLocks noChangeArrowheads="1"/>
                </p:cNvSpPr>
                <p:nvPr/>
              </p:nvSpPr>
              <p:spPr bwMode="auto">
                <a:xfrm>
                  <a:off x="2224"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91" name="Group 256"/>
              <p:cNvGrpSpPr>
                <a:grpSpLocks/>
              </p:cNvGrpSpPr>
              <p:nvPr/>
            </p:nvGrpSpPr>
            <p:grpSpPr bwMode="auto">
              <a:xfrm>
                <a:off x="3336" y="3516"/>
                <a:ext cx="1112" cy="576"/>
                <a:chOff x="3336" y="3516"/>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None</a:t>
                  </a:r>
                </a:p>
              </p:txBody>
            </p:sp>
            <p:sp>
              <p:nvSpPr>
                <p:cNvPr id="55551" name="Rectangle 255"/>
                <p:cNvSpPr>
                  <a:spLocks noChangeArrowheads="1"/>
                </p:cNvSpPr>
                <p:nvPr/>
              </p:nvSpPr>
              <p:spPr bwMode="auto">
                <a:xfrm>
                  <a:off x="3336"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7192" name="Group 258"/>
              <p:cNvGrpSpPr>
                <a:grpSpLocks/>
              </p:cNvGrpSpPr>
              <p:nvPr/>
            </p:nvGrpSpPr>
            <p:grpSpPr bwMode="auto">
              <a:xfrm>
                <a:off x="4448" y="3516"/>
                <a:ext cx="1112" cy="576"/>
                <a:chOff x="4448" y="3516"/>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Unpopular</a:t>
                  </a:r>
                </a:p>
              </p:txBody>
            </p:sp>
            <p:sp>
              <p:nvSpPr>
                <p:cNvPr id="55553" name="Rectangle 257"/>
                <p:cNvSpPr>
                  <a:spLocks noChangeArrowheads="1"/>
                </p:cNvSpPr>
                <p:nvPr/>
              </p:nvSpPr>
              <p:spPr bwMode="auto">
                <a:xfrm>
                  <a:off x="4448"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sp>
          <p:nvSpPr>
            <p:cNvPr id="55556" name="Rectangle 260"/>
            <p:cNvSpPr>
              <a:spLocks noChangeArrowheads="1"/>
            </p:cNvSpPr>
            <p:nvPr/>
          </p:nvSpPr>
          <p:spPr bwMode="auto">
            <a:xfrm>
              <a:off x="-4" y="-4"/>
              <a:ext cx="5568" cy="4100"/>
            </a:xfrm>
            <a:prstGeom prst="rect">
              <a:avLst/>
            </a:prstGeom>
            <a:noFill/>
            <a:ln w="1428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sp>
        <p:nvSpPr>
          <p:cNvPr id="55651" name="Rectangle 355"/>
          <p:cNvSpPr>
            <a:spLocks noChangeArrowheads="1"/>
          </p:cNvSpPr>
          <p:nvPr/>
        </p:nvSpPr>
        <p:spPr bwMode="auto">
          <a:xfrm>
            <a:off x="0" y="1844675"/>
            <a:ext cx="9144000" cy="52578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cs typeface="Times New Roman" charset="0"/>
            </a:endParaRPr>
          </a:p>
        </p:txBody>
      </p:sp>
      <p:sp>
        <p:nvSpPr>
          <p:cNvPr id="55652" name="Rectangle 356"/>
          <p:cNvSpPr>
            <a:spLocks noChangeArrowheads="1"/>
          </p:cNvSpPr>
          <p:nvPr/>
        </p:nvSpPr>
        <p:spPr bwMode="auto">
          <a:xfrm>
            <a:off x="0" y="3644900"/>
            <a:ext cx="9220200" cy="34290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cs typeface="Times New Roman" charset="0"/>
            </a:endParaRPr>
          </a:p>
        </p:txBody>
      </p:sp>
      <p:sp>
        <p:nvSpPr>
          <p:cNvPr id="55657" name="Rectangle 361"/>
          <p:cNvSpPr>
            <a:spLocks noChangeArrowheads="1"/>
          </p:cNvSpPr>
          <p:nvPr/>
        </p:nvSpPr>
        <p:spPr bwMode="auto">
          <a:xfrm>
            <a:off x="611188" y="4076700"/>
            <a:ext cx="6046787" cy="2121606"/>
          </a:xfrm>
          <a:prstGeom prst="rect">
            <a:avLst/>
          </a:prstGeom>
          <a:gradFill rotWithShape="1">
            <a:gsLst>
              <a:gs pos="0">
                <a:srgbClr val="FF0000"/>
              </a:gs>
              <a:gs pos="100000">
                <a:srgbClr val="FF0000">
                  <a:gamma/>
                  <a:shade val="46275"/>
                  <a:invGamma/>
                </a:srgbClr>
              </a:gs>
            </a:gsLst>
            <a:path path="rect">
              <a:fillToRect r="100000" b="100000"/>
            </a:path>
          </a:gra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他妻子对他说：“难道你还要坚守自己的纯全吗？你不如放弃　神，死掉算了。”</a:t>
            </a:r>
            <a:r>
              <a:rPr lang="en-US" altLang="zh-CN"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	</a:t>
            </a:r>
          </a:p>
          <a:p>
            <a:pPr>
              <a:defRPr/>
            </a:pPr>
            <a:r>
              <a:rPr lang="zh-CN" altLang="en-US"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               伯 </a:t>
            </a:r>
            <a:r>
              <a:rPr lang="en-US" altLang="zh-CN"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2:9</a:t>
            </a:r>
            <a:r>
              <a:rPr lang="zh-CN" altLang="en-US"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 </a:t>
            </a:r>
            <a:r>
              <a:rPr lang="en-US" altLang="zh-CN"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CNV</a:t>
            </a:r>
          </a:p>
          <a:p>
            <a:pPr algn="r">
              <a:defRPr/>
            </a:pPr>
            <a:r>
              <a:rPr lang="en-US" altLang="zh-CN" dirty="0">
                <a:solidFill>
                  <a:srgbClr val="E9E2B6"/>
                </a:solidFill>
                <a:latin typeface="Times New Roman" charset="0"/>
                <a:ea typeface="宋体" charset="0"/>
                <a:cs typeface="Times New Roman" charset="0"/>
              </a:rPr>
              <a:t> </a:t>
            </a:r>
          </a:p>
        </p:txBody>
      </p:sp>
      <p:sp>
        <p:nvSpPr>
          <p:cNvPr id="55658" name="Text Box 362"/>
          <p:cNvSpPr txBox="1">
            <a:spLocks noChangeArrowheads="1"/>
          </p:cNvSpPr>
          <p:nvPr/>
        </p:nvSpPr>
        <p:spPr bwMode="auto">
          <a:xfrm>
            <a:off x="2267744" y="4365104"/>
            <a:ext cx="6336704" cy="2078518"/>
          </a:xfrm>
          <a:prstGeom prst="rect">
            <a:avLst/>
          </a:prstGeom>
          <a:gradFill rotWithShape="1">
            <a:gsLst>
              <a:gs pos="0">
                <a:srgbClr val="660033">
                  <a:gamma/>
                  <a:shade val="0"/>
                  <a:invGamma/>
                </a:srgbClr>
              </a:gs>
              <a:gs pos="100000">
                <a:srgbClr val="660033"/>
              </a:gs>
            </a:gsLst>
            <a:lin ang="18900000" scaled="1"/>
          </a:gra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altLang="zh-CN" sz="3200" b="0" dirty="0">
                <a:solidFill>
                  <a:srgbClr val="E9E2B6"/>
                </a:solidFill>
                <a:effectLst>
                  <a:outerShdw blurRad="38100" dist="38100" dir="2700000" algn="tl">
                    <a:srgbClr val="000000">
                      <a:alpha val="43137"/>
                    </a:srgbClr>
                  </a:outerShdw>
                </a:effectLst>
                <a:latin typeface="+mn-ea"/>
                <a:ea typeface="+mn-ea"/>
                <a:cs typeface="Arial" charset="0"/>
              </a:rPr>
              <a:t>7</a:t>
            </a:r>
            <a:r>
              <a:rPr lang="zh-CN" altLang="en-US" sz="3200" b="0" dirty="0">
                <a:solidFill>
                  <a:srgbClr val="E9E2B6"/>
                </a:solidFill>
                <a:effectLst>
                  <a:outerShdw blurRad="38100" dist="38100" dir="2700000" algn="tl">
                    <a:srgbClr val="000000">
                      <a:alpha val="43137"/>
                    </a:srgbClr>
                  </a:outerShdw>
                </a:effectLst>
                <a:latin typeface="+mn-ea"/>
                <a:ea typeface="+mn-ea"/>
                <a:cs typeface="Arial" charset="0"/>
              </a:rPr>
              <a:t> “请想一想，无辜的人有谁灭亡？哪有正直的人被剪除呢？”</a:t>
            </a:r>
            <a:r>
              <a:rPr lang="en-US" altLang="zh-CN" sz="3200" b="0" dirty="0">
                <a:solidFill>
                  <a:srgbClr val="E9E2B6"/>
                </a:solidFill>
                <a:effectLst>
                  <a:outerShdw blurRad="38100" dist="38100" dir="2700000" algn="tl">
                    <a:srgbClr val="000000">
                      <a:alpha val="43137"/>
                    </a:srgbClr>
                  </a:outerShdw>
                </a:effectLst>
                <a:latin typeface="+mn-ea"/>
                <a:ea typeface="+mn-ea"/>
                <a:cs typeface="Arial" charset="0"/>
              </a:rPr>
              <a:t>8</a:t>
            </a:r>
            <a:r>
              <a:rPr lang="zh-CN" altLang="en-US" sz="3200" b="0" dirty="0">
                <a:solidFill>
                  <a:srgbClr val="E9E2B6"/>
                </a:solidFill>
                <a:effectLst>
                  <a:outerShdw blurRad="38100" dist="38100" dir="2700000" algn="tl">
                    <a:srgbClr val="000000">
                      <a:alpha val="43137"/>
                    </a:srgbClr>
                  </a:outerShdw>
                </a:effectLst>
                <a:latin typeface="+mn-ea"/>
                <a:ea typeface="+mn-ea"/>
                <a:cs typeface="Arial" charset="0"/>
              </a:rPr>
              <a:t>据我所见，耕耘罪孽的，必收割罪孽；种植毒害的，必收割毒害。</a:t>
            </a:r>
            <a:endParaRPr lang="en-US" altLang="zh-CN" sz="3200" b="0" dirty="0">
              <a:solidFill>
                <a:srgbClr val="E9E2B6"/>
              </a:solidFill>
              <a:effectLst>
                <a:outerShdw blurRad="38100" dist="38100" dir="2700000" algn="tl">
                  <a:srgbClr val="000000">
                    <a:alpha val="43137"/>
                  </a:srgbClr>
                </a:outerShdw>
              </a:effectLst>
              <a:latin typeface="+mn-ea"/>
              <a:ea typeface="+mn-ea"/>
              <a:cs typeface="Arial" charset="0"/>
            </a:endParaRPr>
          </a:p>
          <a:p>
            <a:pPr eaLnBrk="1" hangingPunct="1">
              <a:defRPr/>
            </a:pPr>
            <a:r>
              <a:rPr lang="zh-CN" altLang="zh-CN" sz="3200" b="0" dirty="0">
                <a:solidFill>
                  <a:srgbClr val="E9E2B6"/>
                </a:solidFill>
                <a:effectLst>
                  <a:outerShdw blurRad="38100" dist="38100" dir="2700000" algn="tl">
                    <a:srgbClr val="000000">
                      <a:alpha val="43137"/>
                    </a:srgbClr>
                  </a:outerShdw>
                </a:effectLst>
                <a:latin typeface="+mn-ea"/>
                <a:ea typeface="+mn-ea"/>
                <a:cs typeface="Arial" charset="0"/>
              </a:rPr>
              <a:t> </a:t>
            </a:r>
            <a:r>
              <a:rPr lang="zh-CN" altLang="en-US" sz="3200" b="0" dirty="0">
                <a:solidFill>
                  <a:srgbClr val="E9E2B6"/>
                </a:solidFill>
                <a:effectLst>
                  <a:outerShdw blurRad="38100" dist="38100" dir="2700000" algn="tl">
                    <a:srgbClr val="000000">
                      <a:alpha val="43137"/>
                    </a:srgbClr>
                  </a:outerShdw>
                </a:effectLst>
                <a:latin typeface="+mn-ea"/>
                <a:ea typeface="+mn-ea"/>
                <a:cs typeface="Arial" charset="0"/>
              </a:rPr>
              <a:t>                              伯 </a:t>
            </a:r>
            <a:r>
              <a:rPr lang="en-US" altLang="zh-CN" sz="3200" b="0" dirty="0">
                <a:solidFill>
                  <a:srgbClr val="E9E2B6"/>
                </a:solidFill>
                <a:effectLst>
                  <a:outerShdw blurRad="38100" dist="38100" dir="2700000" algn="tl">
                    <a:srgbClr val="000000">
                      <a:alpha val="43137"/>
                    </a:srgbClr>
                  </a:outerShdw>
                </a:effectLst>
                <a:latin typeface="+mn-ea"/>
                <a:ea typeface="+mn-ea"/>
                <a:cs typeface="Arial" charset="0"/>
              </a:rPr>
              <a:t>4:7-8</a:t>
            </a:r>
            <a:r>
              <a:rPr lang="zh-CN" altLang="zh-CN" sz="3200" b="0" dirty="0">
                <a:solidFill>
                  <a:srgbClr val="E9E2B6"/>
                </a:solidFill>
                <a:effectLst>
                  <a:outerShdw blurRad="38100" dist="38100" dir="2700000" algn="tl">
                    <a:srgbClr val="000000">
                      <a:alpha val="43137"/>
                    </a:srgbClr>
                  </a:outerShdw>
                </a:effectLst>
                <a:latin typeface="+mn-ea"/>
                <a:ea typeface="+mn-ea"/>
                <a:cs typeface="Arial" charset="0"/>
              </a:rPr>
              <a:t> </a:t>
            </a:r>
            <a:r>
              <a:rPr lang="en-US" altLang="zh-CN" sz="3200" b="0" dirty="0">
                <a:solidFill>
                  <a:srgbClr val="E9E2B6"/>
                </a:solidFill>
                <a:effectLst>
                  <a:outerShdw blurRad="38100" dist="38100" dir="2700000" algn="tl">
                    <a:srgbClr val="000000">
                      <a:alpha val="43137"/>
                    </a:srgbClr>
                  </a:outerShdw>
                </a:effectLst>
                <a:latin typeface="+mn-ea"/>
                <a:ea typeface="+mn-ea"/>
                <a:cs typeface="Arial" charset="0"/>
              </a:rPr>
              <a:t>CNV</a:t>
            </a:r>
          </a:p>
        </p:txBody>
      </p:sp>
      <p:sp>
        <p:nvSpPr>
          <p:cNvPr id="55662" name="Rectangle 366"/>
          <p:cNvSpPr>
            <a:spLocks noChangeArrowheads="1"/>
          </p:cNvSpPr>
          <p:nvPr/>
        </p:nvSpPr>
        <p:spPr bwMode="auto">
          <a:xfrm>
            <a:off x="0" y="2781300"/>
            <a:ext cx="9144000" cy="12192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cs typeface="Times New Roman" charset="0"/>
            </a:endParaRPr>
          </a:p>
        </p:txBody>
      </p:sp>
      <p:sp>
        <p:nvSpPr>
          <p:cNvPr id="102" name="Rectangle 3"/>
          <p:cNvSpPr txBox="1">
            <a:spLocks noChangeArrowheads="1"/>
          </p:cNvSpPr>
          <p:nvPr/>
        </p:nvSpPr>
        <p:spPr bwMode="auto">
          <a:xfrm>
            <a:off x="539552" y="0"/>
            <a:ext cx="7537648" cy="914400"/>
          </a:xfrm>
          <a:prstGeom prst="rect">
            <a:avLst/>
          </a:prstGeom>
          <a:solidFill>
            <a:srgbClr val="800000"/>
          </a:solidFill>
          <a:ln>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r>
              <a:rPr kumimoji="0" lang="zh-CN" altLang="en-US" sz="4000" b="1">
                <a:solidFill>
                  <a:srgbClr val="FFFFFF"/>
                </a:solidFill>
                <a:effectLst>
                  <a:outerShdw blurRad="38100" dist="38100" dir="2700000" algn="tl">
                    <a:srgbClr val="000000"/>
                  </a:outerShdw>
                </a:effectLst>
                <a:latin typeface="ＭＳ Ｐゴシック" charset="0"/>
                <a:ea typeface="ＭＳ Ｐゴシック" charset="0"/>
              </a:rPr>
              <a:t>对苦难的五种反应</a:t>
            </a:r>
            <a:endParaRPr kumimoji="0" lang="en-US" sz="4000" b="1" dirty="0">
              <a:solidFill>
                <a:srgbClr val="FFFFFF"/>
              </a:solidFill>
              <a:effectLst>
                <a:outerShdw blurRad="38100" dist="38100" dir="2700000" algn="tl">
                  <a:srgbClr val="000000"/>
                </a:outerShdw>
              </a:effectLst>
              <a:latin typeface="ＭＳ Ｐゴシック" charset="0"/>
              <a:ea typeface="ＭＳ Ｐゴシック" charset="0"/>
            </a:endParaRPr>
          </a:p>
        </p:txBody>
      </p:sp>
      <p:sp>
        <p:nvSpPr>
          <p:cNvPr id="103" name="Rectangle 367"/>
          <p:cNvSpPr>
            <a:spLocks noChangeArrowheads="1"/>
          </p:cNvSpPr>
          <p:nvPr/>
        </p:nvSpPr>
        <p:spPr bwMode="auto">
          <a:xfrm>
            <a:off x="539552" y="727364"/>
            <a:ext cx="7537648" cy="415636"/>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dirty="0">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dirty="0">
              <a:solidFill>
                <a:srgbClr val="FFFFFF"/>
              </a:solidFill>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557"/>
                                        </p:tgtEl>
                                        <p:attrNameLst>
                                          <p:attrName>style.visibility</p:attrName>
                                        </p:attrNameLst>
                                      </p:cBhvr>
                                      <p:to>
                                        <p:strVal val="visible"/>
                                      </p:to>
                                    </p:set>
                                    <p:animEffect transition="in" filter="dissolve">
                                      <p:cBhvr>
                                        <p:cTn id="7" dur="500"/>
                                        <p:tgtEl>
                                          <p:spTgt spid="55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55651"/>
                                        </p:tgtEl>
                                      </p:cBhvr>
                                    </p:animEffect>
                                    <p:set>
                                      <p:cBhvr>
                                        <p:cTn id="12" dur="1" fill="hold">
                                          <p:stCondLst>
                                            <p:cond delay="499"/>
                                          </p:stCondLst>
                                        </p:cTn>
                                        <p:tgtEl>
                                          <p:spTgt spid="55651"/>
                                        </p:tgtEl>
                                        <p:attrNameLst>
                                          <p:attrName>style.visibility</p:attrName>
                                        </p:attrNameLst>
                                      </p:cBhvr>
                                      <p:to>
                                        <p:strVal val="hidden"/>
                                      </p:to>
                                    </p:set>
                                  </p:childTnLst>
                                </p:cTn>
                              </p:par>
                              <p:par>
                                <p:cTn id="13" presetID="15" presetClass="entr" presetSubtype="0" fill="hold" grpId="0" nodeType="withEffect">
                                  <p:stCondLst>
                                    <p:cond delay="0"/>
                                  </p:stCondLst>
                                  <p:childTnLst>
                                    <p:set>
                                      <p:cBhvr>
                                        <p:cTn id="14" dur="1" fill="hold">
                                          <p:stCondLst>
                                            <p:cond delay="0"/>
                                          </p:stCondLst>
                                        </p:cTn>
                                        <p:tgtEl>
                                          <p:spTgt spid="55657"/>
                                        </p:tgtEl>
                                        <p:attrNameLst>
                                          <p:attrName>style.visibility</p:attrName>
                                        </p:attrNameLst>
                                      </p:cBhvr>
                                      <p:to>
                                        <p:strVal val="visible"/>
                                      </p:to>
                                    </p:set>
                                    <p:anim calcmode="lin" valueType="num">
                                      <p:cBhvr>
                                        <p:cTn id="15" dur="1000" fill="hold"/>
                                        <p:tgtEl>
                                          <p:spTgt spid="55657"/>
                                        </p:tgtEl>
                                        <p:attrNameLst>
                                          <p:attrName>ppt_w</p:attrName>
                                        </p:attrNameLst>
                                      </p:cBhvr>
                                      <p:tavLst>
                                        <p:tav tm="0">
                                          <p:val>
                                            <p:fltVal val="0"/>
                                          </p:val>
                                        </p:tav>
                                        <p:tav tm="100000">
                                          <p:val>
                                            <p:strVal val="#ppt_w"/>
                                          </p:val>
                                        </p:tav>
                                      </p:tavLst>
                                    </p:anim>
                                    <p:anim calcmode="lin" valueType="num">
                                      <p:cBhvr>
                                        <p:cTn id="16" dur="1000" fill="hold"/>
                                        <p:tgtEl>
                                          <p:spTgt spid="55657"/>
                                        </p:tgtEl>
                                        <p:attrNameLst>
                                          <p:attrName>ppt_h</p:attrName>
                                        </p:attrNameLst>
                                      </p:cBhvr>
                                      <p:tavLst>
                                        <p:tav tm="0">
                                          <p:val>
                                            <p:fltVal val="0"/>
                                          </p:val>
                                        </p:tav>
                                        <p:tav tm="100000">
                                          <p:val>
                                            <p:strVal val="#ppt_h"/>
                                          </p:val>
                                        </p:tav>
                                      </p:tavLst>
                                    </p:anim>
                                    <p:anim calcmode="lin" valueType="num">
                                      <p:cBhvr>
                                        <p:cTn id="17" dur="1000" fill="hold"/>
                                        <p:tgtEl>
                                          <p:spTgt spid="556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56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childTnLst>
                                    <p:animEffect transition="out" filter="blinds(horizontal)">
                                      <p:cBhvr>
                                        <p:cTn id="22" dur="500"/>
                                        <p:tgtEl>
                                          <p:spTgt spid="55657"/>
                                        </p:tgtEl>
                                      </p:cBhvr>
                                    </p:animEffect>
                                    <p:set>
                                      <p:cBhvr>
                                        <p:cTn id="23" dur="1" fill="hold">
                                          <p:stCondLst>
                                            <p:cond delay="499"/>
                                          </p:stCondLst>
                                        </p:cTn>
                                        <p:tgtEl>
                                          <p:spTgt spid="55657"/>
                                        </p:tgtEl>
                                        <p:attrNameLst>
                                          <p:attrName>style.visibility</p:attrName>
                                        </p:attrNameLst>
                                      </p:cBhvr>
                                      <p:to>
                                        <p:strVal val="hidden"/>
                                      </p:to>
                                    </p:set>
                                  </p:childTnLst>
                                </p:cTn>
                              </p:par>
                              <p:par>
                                <p:cTn id="24" presetID="9" presetClass="exit" presetSubtype="0" fill="hold" grpId="0" nodeType="withEffect">
                                  <p:stCondLst>
                                    <p:cond delay="0"/>
                                  </p:stCondLst>
                                  <p:childTnLst>
                                    <p:animEffect transition="out" filter="dissolve">
                                      <p:cBhvr>
                                        <p:cTn id="25" dur="500"/>
                                        <p:tgtEl>
                                          <p:spTgt spid="55662"/>
                                        </p:tgtEl>
                                      </p:cBhvr>
                                    </p:animEffect>
                                    <p:set>
                                      <p:cBhvr>
                                        <p:cTn id="26" dur="1" fill="hold">
                                          <p:stCondLst>
                                            <p:cond delay="499"/>
                                          </p:stCondLst>
                                        </p:cTn>
                                        <p:tgtEl>
                                          <p:spTgt spid="55662"/>
                                        </p:tgtEl>
                                        <p:attrNameLst>
                                          <p:attrName>style.visibility</p:attrName>
                                        </p:attrNameLst>
                                      </p:cBhvr>
                                      <p:to>
                                        <p:strVal val="hidden"/>
                                      </p:to>
                                    </p:set>
                                  </p:childTnLst>
                                </p:cTn>
                              </p:par>
                              <p:par>
                                <p:cTn id="27" presetID="15" presetClass="entr" presetSubtype="0" fill="hold" grpId="0" nodeType="withEffect">
                                  <p:stCondLst>
                                    <p:cond delay="0"/>
                                  </p:stCondLst>
                                  <p:childTnLst>
                                    <p:set>
                                      <p:cBhvr>
                                        <p:cTn id="28" dur="1" fill="hold">
                                          <p:stCondLst>
                                            <p:cond delay="0"/>
                                          </p:stCondLst>
                                        </p:cTn>
                                        <p:tgtEl>
                                          <p:spTgt spid="55658"/>
                                        </p:tgtEl>
                                        <p:attrNameLst>
                                          <p:attrName>style.visibility</p:attrName>
                                        </p:attrNameLst>
                                      </p:cBhvr>
                                      <p:to>
                                        <p:strVal val="visible"/>
                                      </p:to>
                                    </p:set>
                                    <p:anim calcmode="lin" valueType="num">
                                      <p:cBhvr>
                                        <p:cTn id="29" dur="1000" fill="hold"/>
                                        <p:tgtEl>
                                          <p:spTgt spid="55658"/>
                                        </p:tgtEl>
                                        <p:attrNameLst>
                                          <p:attrName>ppt_w</p:attrName>
                                        </p:attrNameLst>
                                      </p:cBhvr>
                                      <p:tavLst>
                                        <p:tav tm="0">
                                          <p:val>
                                            <p:fltVal val="0"/>
                                          </p:val>
                                        </p:tav>
                                        <p:tav tm="100000">
                                          <p:val>
                                            <p:strVal val="#ppt_w"/>
                                          </p:val>
                                        </p:tav>
                                      </p:tavLst>
                                    </p:anim>
                                    <p:anim calcmode="lin" valueType="num">
                                      <p:cBhvr>
                                        <p:cTn id="30" dur="1000" fill="hold"/>
                                        <p:tgtEl>
                                          <p:spTgt spid="55658"/>
                                        </p:tgtEl>
                                        <p:attrNameLst>
                                          <p:attrName>ppt_h</p:attrName>
                                        </p:attrNameLst>
                                      </p:cBhvr>
                                      <p:tavLst>
                                        <p:tav tm="0">
                                          <p:val>
                                            <p:fltVal val="0"/>
                                          </p:val>
                                        </p:tav>
                                        <p:tav tm="100000">
                                          <p:val>
                                            <p:strVal val="#ppt_h"/>
                                          </p:val>
                                        </p:tav>
                                      </p:tavLst>
                                    </p:anim>
                                    <p:anim calcmode="lin" valueType="num">
                                      <p:cBhvr>
                                        <p:cTn id="31" dur="1000" fill="hold"/>
                                        <p:tgtEl>
                                          <p:spTgt spid="5565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556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xit" presetSubtype="10" fill="hold" grpId="1" nodeType="clickEffect">
                                  <p:stCondLst>
                                    <p:cond delay="0"/>
                                  </p:stCondLst>
                                  <p:childTnLst>
                                    <p:animEffect transition="out" filter="blinds(horizontal)">
                                      <p:cBhvr>
                                        <p:cTn id="36" dur="500"/>
                                        <p:tgtEl>
                                          <p:spTgt spid="55658"/>
                                        </p:tgtEl>
                                      </p:cBhvr>
                                    </p:animEffect>
                                    <p:set>
                                      <p:cBhvr>
                                        <p:cTn id="37" dur="1" fill="hold">
                                          <p:stCondLst>
                                            <p:cond delay="499"/>
                                          </p:stCondLst>
                                        </p:cTn>
                                        <p:tgtEl>
                                          <p:spTgt spid="556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1" grpId="0" animBg="1"/>
      <p:bldP spid="55657" grpId="0" animBg="1"/>
      <p:bldP spid="55657" grpId="1" animBg="1"/>
      <p:bldP spid="55658" grpId="0" animBg="1"/>
      <p:bldP spid="55658" grpId="1" animBg="1"/>
      <p:bldP spid="55662" grpId="0" animBg="1"/>
    </p:bldLst>
  </p:timing>
</p:sld>
</file>

<file path=ppt/slides/slide23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9202" name="Group 1026"/>
          <p:cNvGrpSpPr>
            <a:grpSpLocks/>
          </p:cNvGrpSpPr>
          <p:nvPr/>
        </p:nvGrpSpPr>
        <p:grpSpPr bwMode="auto">
          <a:xfrm>
            <a:off x="228600" y="1066800"/>
            <a:ext cx="8839200" cy="5638800"/>
            <a:chOff x="-4" y="-4"/>
            <a:chExt cx="5568" cy="4100"/>
          </a:xfrm>
        </p:grpSpPr>
        <p:grpSp>
          <p:nvGrpSpPr>
            <p:cNvPr id="179208" name="Group 1027"/>
            <p:cNvGrpSpPr>
              <a:grpSpLocks/>
            </p:cNvGrpSpPr>
            <p:nvPr/>
          </p:nvGrpSpPr>
          <p:grpSpPr bwMode="auto">
            <a:xfrm>
              <a:off x="0" y="0"/>
              <a:ext cx="5560" cy="4092"/>
              <a:chOff x="0" y="0"/>
              <a:chExt cx="5560" cy="4092"/>
            </a:xfrm>
          </p:grpSpPr>
          <p:grpSp>
            <p:nvGrpSpPr>
              <p:cNvPr id="179210" name="Group 1028"/>
              <p:cNvGrpSpPr>
                <a:grpSpLocks/>
              </p:cNvGrpSpPr>
              <p:nvPr/>
            </p:nvGrpSpPr>
            <p:grpSpPr bwMode="auto">
              <a:xfrm>
                <a:off x="0" y="0"/>
                <a:ext cx="1112" cy="634"/>
                <a:chOff x="0" y="0"/>
                <a:chExt cx="1112" cy="634"/>
              </a:xfrm>
            </p:grpSpPr>
            <p:sp>
              <p:nvSpPr>
                <p:cNvPr id="109573" name="Rectangle 1029"/>
                <p:cNvSpPr>
                  <a:spLocks noChangeArrowheads="1"/>
                </p:cNvSpPr>
                <p:nvPr/>
              </p:nvSpPr>
              <p:spPr bwMode="auto">
                <a:xfrm>
                  <a:off x="0"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人物</a:t>
                  </a:r>
                </a:p>
              </p:txBody>
            </p:sp>
            <p:sp>
              <p:nvSpPr>
                <p:cNvPr id="109574" name="Rectangle 1030"/>
                <p:cNvSpPr>
                  <a:spLocks noChangeArrowheads="1"/>
                </p:cNvSpPr>
                <p:nvPr/>
              </p:nvSpPr>
              <p:spPr bwMode="auto">
                <a:xfrm>
                  <a:off x="0"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1" name="Group 1031"/>
              <p:cNvGrpSpPr>
                <a:grpSpLocks/>
              </p:cNvGrpSpPr>
              <p:nvPr/>
            </p:nvGrpSpPr>
            <p:grpSpPr bwMode="auto">
              <a:xfrm>
                <a:off x="1112" y="0"/>
                <a:ext cx="1112" cy="634"/>
                <a:chOff x="1112" y="0"/>
                <a:chExt cx="1112" cy="634"/>
              </a:xfrm>
            </p:grpSpPr>
            <p:sp>
              <p:nvSpPr>
                <p:cNvPr id="109576" name="Rectangle 1032"/>
                <p:cNvSpPr>
                  <a:spLocks noChangeArrowheads="1"/>
                </p:cNvSpPr>
                <p:nvPr/>
              </p:nvSpPr>
              <p:spPr bwMode="auto">
                <a:xfrm>
                  <a:off x="1112"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zh-CN" altLang="en-US" sz="2400">
                      <a:solidFill>
                        <a:srgbClr val="E9E2B6"/>
                      </a:solidFill>
                      <a:ea typeface="宋体" charset="0"/>
                      <a:cs typeface="Times New Roman" charset="0"/>
                    </a:rPr>
                    <a:t>回应</a:t>
                  </a:r>
                </a:p>
              </p:txBody>
            </p:sp>
            <p:sp>
              <p:nvSpPr>
                <p:cNvPr id="109577" name="Rectangle 1033"/>
                <p:cNvSpPr>
                  <a:spLocks noChangeArrowheads="1"/>
                </p:cNvSpPr>
                <p:nvPr/>
              </p:nvSpPr>
              <p:spPr bwMode="auto">
                <a:xfrm>
                  <a:off x="1112"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2" name="Group 1034"/>
              <p:cNvGrpSpPr>
                <a:grpSpLocks/>
              </p:cNvGrpSpPr>
              <p:nvPr/>
            </p:nvGrpSpPr>
            <p:grpSpPr bwMode="auto">
              <a:xfrm>
                <a:off x="2224" y="0"/>
                <a:ext cx="1112" cy="634"/>
                <a:chOff x="2224" y="0"/>
                <a:chExt cx="1112" cy="634"/>
              </a:xfrm>
            </p:grpSpPr>
            <p:sp>
              <p:nvSpPr>
                <p:cNvPr id="109579" name="Rectangle 1035"/>
                <p:cNvSpPr>
                  <a:spLocks noChangeArrowheads="1"/>
                </p:cNvSpPr>
                <p:nvPr/>
              </p:nvSpPr>
              <p:spPr bwMode="auto">
                <a:xfrm>
                  <a:off x="2224"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解决办法</a:t>
                  </a:r>
                </a:p>
              </p:txBody>
            </p:sp>
            <p:sp>
              <p:nvSpPr>
                <p:cNvPr id="109580" name="Rectangle 1036"/>
                <p:cNvSpPr>
                  <a:spLocks noChangeArrowheads="1"/>
                </p:cNvSpPr>
                <p:nvPr/>
              </p:nvSpPr>
              <p:spPr bwMode="auto">
                <a:xfrm>
                  <a:off x="2224"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3" name="Group 1037"/>
              <p:cNvGrpSpPr>
                <a:grpSpLocks/>
              </p:cNvGrpSpPr>
              <p:nvPr/>
            </p:nvGrpSpPr>
            <p:grpSpPr bwMode="auto">
              <a:xfrm>
                <a:off x="3336" y="0"/>
                <a:ext cx="1112" cy="634"/>
                <a:chOff x="3336" y="0"/>
                <a:chExt cx="1112" cy="634"/>
              </a:xfrm>
            </p:grpSpPr>
            <p:sp>
              <p:nvSpPr>
                <p:cNvPr id="109582" name="Rectangle 1038"/>
                <p:cNvSpPr>
                  <a:spLocks noChangeArrowheads="1"/>
                </p:cNvSpPr>
                <p:nvPr/>
              </p:nvSpPr>
              <p:spPr bwMode="auto">
                <a:xfrm>
                  <a:off x="3336"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现在</a:t>
                  </a:r>
                </a:p>
              </p:txBody>
            </p:sp>
            <p:sp>
              <p:nvSpPr>
                <p:cNvPr id="109583" name="Rectangle 1039"/>
                <p:cNvSpPr>
                  <a:spLocks noChangeArrowheads="1"/>
                </p:cNvSpPr>
                <p:nvPr/>
              </p:nvSpPr>
              <p:spPr bwMode="auto">
                <a:xfrm>
                  <a:off x="3336"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4" name="Group 1040"/>
              <p:cNvGrpSpPr>
                <a:grpSpLocks/>
              </p:cNvGrpSpPr>
              <p:nvPr/>
            </p:nvGrpSpPr>
            <p:grpSpPr bwMode="auto">
              <a:xfrm>
                <a:off x="4448" y="0"/>
                <a:ext cx="1112" cy="634"/>
                <a:chOff x="4448" y="0"/>
                <a:chExt cx="1112" cy="634"/>
              </a:xfrm>
            </p:grpSpPr>
            <p:sp>
              <p:nvSpPr>
                <p:cNvPr id="109585" name="Rectangle 1041"/>
                <p:cNvSpPr>
                  <a:spLocks noChangeArrowheads="1"/>
                </p:cNvSpPr>
                <p:nvPr/>
              </p:nvSpPr>
              <p:spPr bwMode="auto">
                <a:xfrm>
                  <a:off x="4448"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答案</a:t>
                  </a:r>
                </a:p>
              </p:txBody>
            </p:sp>
            <p:sp>
              <p:nvSpPr>
                <p:cNvPr id="109586" name="Rectangle 1042"/>
                <p:cNvSpPr>
                  <a:spLocks noChangeArrowheads="1"/>
                </p:cNvSpPr>
                <p:nvPr/>
              </p:nvSpPr>
              <p:spPr bwMode="auto">
                <a:xfrm>
                  <a:off x="4448"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5" name="Group 1043"/>
              <p:cNvGrpSpPr>
                <a:grpSpLocks/>
              </p:cNvGrpSpPr>
              <p:nvPr/>
            </p:nvGrpSpPr>
            <p:grpSpPr bwMode="auto">
              <a:xfrm>
                <a:off x="0" y="634"/>
                <a:ext cx="1112" cy="634"/>
                <a:chOff x="0" y="634"/>
                <a:chExt cx="1112" cy="634"/>
              </a:xfrm>
            </p:grpSpPr>
            <p:sp>
              <p:nvSpPr>
                <p:cNvPr id="109588" name="Rectangle 104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400">
                      <a:solidFill>
                        <a:srgbClr val="E9E2B6"/>
                      </a:solidFill>
                      <a:ea typeface="宋体" charset="0"/>
                      <a:cs typeface="Times New Roman" charset="0"/>
                    </a:rPr>
                    <a:t>1. </a:t>
                  </a:r>
                  <a:r>
                    <a:rPr lang="zh-CN" altLang="en-US" sz="2400">
                      <a:solidFill>
                        <a:srgbClr val="E9E2B6"/>
                      </a:solidFill>
                      <a:ea typeface="宋体" charset="0"/>
                      <a:cs typeface="Times New Roman" charset="0"/>
                    </a:rPr>
                    <a:t>约伯太太</a:t>
                  </a:r>
                </a:p>
              </p:txBody>
            </p:sp>
            <p:sp>
              <p:nvSpPr>
                <p:cNvPr id="109589" name="Rectangle 1045"/>
                <p:cNvSpPr>
                  <a:spLocks noChangeArrowheads="1"/>
                </p:cNvSpPr>
                <p:nvPr/>
              </p:nvSpPr>
              <p:spPr bwMode="auto">
                <a:xfrm>
                  <a:off x="0"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6" name="Group 1046"/>
              <p:cNvGrpSpPr>
                <a:grpSpLocks/>
              </p:cNvGrpSpPr>
              <p:nvPr/>
            </p:nvGrpSpPr>
            <p:grpSpPr bwMode="auto">
              <a:xfrm>
                <a:off x="1112" y="634"/>
                <a:ext cx="1112" cy="634"/>
                <a:chOff x="1112" y="634"/>
                <a:chExt cx="1112" cy="634"/>
              </a:xfrm>
            </p:grpSpPr>
            <p:sp>
              <p:nvSpPr>
                <p:cNvPr id="109591" name="Rectangle 1047"/>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诅咒上帝</a:t>
                  </a:r>
                  <a:r>
                    <a:rPr lang="en-US" altLang="zh-CN" sz="2400">
                      <a:solidFill>
                        <a:srgbClr val="E9E2B6"/>
                      </a:solidFill>
                      <a:ea typeface="宋体" charset="0"/>
                      <a:cs typeface="Times New Roman" charset="0"/>
                    </a:rPr>
                    <a:t>&amp;</a:t>
                  </a:r>
                </a:p>
                <a:p>
                  <a:pPr algn="ctr">
                    <a:lnSpc>
                      <a:spcPct val="100000"/>
                    </a:lnSpc>
                    <a:defRPr/>
                  </a:pPr>
                  <a:r>
                    <a:rPr lang="zh-CN" altLang="en-US" sz="2400">
                      <a:solidFill>
                        <a:srgbClr val="E9E2B6"/>
                      </a:solidFill>
                      <a:ea typeface="宋体" charset="0"/>
                      <a:cs typeface="Times New Roman" charset="0"/>
                    </a:rPr>
                    <a:t>去死 </a:t>
                  </a:r>
                  <a:r>
                    <a:rPr lang="en-US" altLang="zh-CN" sz="2400">
                      <a:solidFill>
                        <a:srgbClr val="E9E2B6"/>
                      </a:solidFill>
                      <a:ea typeface="宋体" charset="0"/>
                      <a:cs typeface="Times New Roman" charset="0"/>
                    </a:rPr>
                    <a:t>(2:9)</a:t>
                  </a:r>
                </a:p>
              </p:txBody>
            </p:sp>
            <p:sp>
              <p:nvSpPr>
                <p:cNvPr id="109592" name="Rectangle 1048"/>
                <p:cNvSpPr>
                  <a:spLocks noChangeArrowheads="1"/>
                </p:cNvSpPr>
                <p:nvPr/>
              </p:nvSpPr>
              <p:spPr bwMode="auto">
                <a:xfrm>
                  <a:off x="1112"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7" name="Group 1049"/>
              <p:cNvGrpSpPr>
                <a:grpSpLocks/>
              </p:cNvGrpSpPr>
              <p:nvPr/>
            </p:nvGrpSpPr>
            <p:grpSpPr bwMode="auto">
              <a:xfrm>
                <a:off x="2224" y="634"/>
                <a:ext cx="1112" cy="634"/>
                <a:chOff x="2224" y="634"/>
                <a:chExt cx="1112" cy="634"/>
              </a:xfrm>
            </p:grpSpPr>
            <p:sp>
              <p:nvSpPr>
                <p:cNvPr id="109594" name="Rectangle 1050"/>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自杀</a:t>
                  </a:r>
                </a:p>
              </p:txBody>
            </p:sp>
            <p:sp>
              <p:nvSpPr>
                <p:cNvPr id="109595" name="Rectangle 1051"/>
                <p:cNvSpPr>
                  <a:spLocks noChangeArrowheads="1"/>
                </p:cNvSpPr>
                <p:nvPr/>
              </p:nvSpPr>
              <p:spPr bwMode="auto">
                <a:xfrm>
                  <a:off x="2224"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8" name="Group 1052"/>
              <p:cNvGrpSpPr>
                <a:grpSpLocks/>
              </p:cNvGrpSpPr>
              <p:nvPr/>
            </p:nvGrpSpPr>
            <p:grpSpPr bwMode="auto">
              <a:xfrm>
                <a:off x="3336" y="634"/>
                <a:ext cx="1112" cy="634"/>
                <a:chOff x="3336" y="634"/>
                <a:chExt cx="1112" cy="634"/>
              </a:xfrm>
            </p:grpSpPr>
            <p:sp>
              <p:nvSpPr>
                <p:cNvPr id="109597" name="Rectangle 1053"/>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年轻人</a:t>
                  </a:r>
                </a:p>
              </p:txBody>
            </p:sp>
            <p:sp>
              <p:nvSpPr>
                <p:cNvPr id="109598" name="Rectangle 1054"/>
                <p:cNvSpPr>
                  <a:spLocks noChangeArrowheads="1"/>
                </p:cNvSpPr>
                <p:nvPr/>
              </p:nvSpPr>
              <p:spPr bwMode="auto">
                <a:xfrm>
                  <a:off x="3336"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19" name="Group 1055"/>
              <p:cNvGrpSpPr>
                <a:grpSpLocks/>
              </p:cNvGrpSpPr>
              <p:nvPr/>
            </p:nvGrpSpPr>
            <p:grpSpPr bwMode="auto">
              <a:xfrm>
                <a:off x="4448" y="634"/>
                <a:ext cx="1112" cy="634"/>
                <a:chOff x="4448" y="634"/>
                <a:chExt cx="1112" cy="634"/>
              </a:xfrm>
            </p:grpSpPr>
            <p:sp>
              <p:nvSpPr>
                <p:cNvPr id="109600" name="Rectangle 1056"/>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不可接受</a:t>
                  </a:r>
                  <a:endParaRPr lang="en-US" altLang="zh-CN" sz="2400">
                    <a:solidFill>
                      <a:srgbClr val="E9E2B6"/>
                    </a:solidFill>
                    <a:ea typeface="宋体" charset="0"/>
                    <a:cs typeface="Times New Roman" charset="0"/>
                  </a:endParaRPr>
                </a:p>
              </p:txBody>
            </p:sp>
            <p:sp>
              <p:nvSpPr>
                <p:cNvPr id="109601" name="Rectangle 1057"/>
                <p:cNvSpPr>
                  <a:spLocks noChangeArrowheads="1"/>
                </p:cNvSpPr>
                <p:nvPr/>
              </p:nvSpPr>
              <p:spPr bwMode="auto">
                <a:xfrm>
                  <a:off x="4448"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0" name="Group 1058"/>
              <p:cNvGrpSpPr>
                <a:grpSpLocks/>
              </p:cNvGrpSpPr>
              <p:nvPr/>
            </p:nvGrpSpPr>
            <p:grpSpPr bwMode="auto">
              <a:xfrm>
                <a:off x="0" y="1268"/>
                <a:ext cx="1112" cy="634"/>
                <a:chOff x="0" y="1268"/>
                <a:chExt cx="1112" cy="634"/>
              </a:xfrm>
            </p:grpSpPr>
            <p:sp>
              <p:nvSpPr>
                <p:cNvPr id="109603" name="Rectangle 105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2. </a:t>
                  </a:r>
                  <a:r>
                    <a:rPr lang="zh-CN" altLang="en-US" sz="2400">
                      <a:solidFill>
                        <a:srgbClr val="E9E2B6"/>
                      </a:solidFill>
                      <a:ea typeface="宋体" charset="0"/>
                      <a:cs typeface="Times New Roman" charset="0"/>
                    </a:rPr>
                    <a:t>三友</a:t>
                  </a:r>
                </a:p>
              </p:txBody>
            </p:sp>
            <p:sp>
              <p:nvSpPr>
                <p:cNvPr id="109604" name="Rectangle 1060"/>
                <p:cNvSpPr>
                  <a:spLocks noChangeArrowheads="1"/>
                </p:cNvSpPr>
                <p:nvPr/>
              </p:nvSpPr>
              <p:spPr bwMode="auto">
                <a:xfrm>
                  <a:off x="0"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1" name="Group 1061"/>
              <p:cNvGrpSpPr>
                <a:grpSpLocks/>
              </p:cNvGrpSpPr>
              <p:nvPr/>
            </p:nvGrpSpPr>
            <p:grpSpPr bwMode="auto">
              <a:xfrm>
                <a:off x="1112" y="1268"/>
                <a:ext cx="1112" cy="634"/>
                <a:chOff x="1112" y="1268"/>
                <a:chExt cx="1112" cy="634"/>
              </a:xfrm>
            </p:grpSpPr>
            <p:sp>
              <p:nvSpPr>
                <p:cNvPr id="109606" name="Rectangle 1062"/>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200">
                      <a:solidFill>
                        <a:srgbClr val="E9E2B6"/>
                      </a:solidFill>
                      <a:ea typeface="宋体" charset="0"/>
                      <a:cs typeface="Times New Roman" charset="0"/>
                    </a:rPr>
                    <a:t>受苦是由于</a:t>
                  </a:r>
                </a:p>
                <a:p>
                  <a:pPr algn="ctr">
                    <a:lnSpc>
                      <a:spcPct val="100000"/>
                    </a:lnSpc>
                    <a:defRPr/>
                  </a:pPr>
                  <a:r>
                    <a:rPr lang="zh-CN" altLang="en-US" sz="2200">
                      <a:solidFill>
                        <a:srgbClr val="E9E2B6"/>
                      </a:solidFill>
                      <a:ea typeface="宋体" charset="0"/>
                      <a:cs typeface="Times New Roman" charset="0"/>
                    </a:rPr>
                    <a:t>犯罪 </a:t>
                  </a:r>
                  <a:r>
                    <a:rPr lang="en-US" altLang="zh-CN" sz="2200">
                      <a:solidFill>
                        <a:srgbClr val="E9E2B6"/>
                      </a:solidFill>
                      <a:ea typeface="宋体" charset="0"/>
                      <a:cs typeface="Times New Roman" charset="0"/>
                    </a:rPr>
                    <a:t>(4:7-8)</a:t>
                  </a:r>
                </a:p>
              </p:txBody>
            </p:sp>
            <p:sp>
              <p:nvSpPr>
                <p:cNvPr id="109607" name="Rectangle 1063"/>
                <p:cNvSpPr>
                  <a:spLocks noChangeArrowheads="1"/>
                </p:cNvSpPr>
                <p:nvPr/>
              </p:nvSpPr>
              <p:spPr bwMode="auto">
                <a:xfrm>
                  <a:off x="1112"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2" name="Group 1064"/>
              <p:cNvGrpSpPr>
                <a:grpSpLocks/>
              </p:cNvGrpSpPr>
              <p:nvPr/>
            </p:nvGrpSpPr>
            <p:grpSpPr bwMode="auto">
              <a:xfrm>
                <a:off x="2224" y="1268"/>
                <a:ext cx="1112" cy="634"/>
                <a:chOff x="2224" y="1268"/>
                <a:chExt cx="1112" cy="634"/>
              </a:xfrm>
            </p:grpSpPr>
            <p:sp>
              <p:nvSpPr>
                <p:cNvPr id="109609" name="Rectangle 1065"/>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悔改</a:t>
                  </a:r>
                </a:p>
              </p:txBody>
            </p:sp>
            <p:sp>
              <p:nvSpPr>
                <p:cNvPr id="109610" name="Rectangle 1066"/>
                <p:cNvSpPr>
                  <a:spLocks noChangeArrowheads="1"/>
                </p:cNvSpPr>
                <p:nvPr/>
              </p:nvSpPr>
              <p:spPr bwMode="auto">
                <a:xfrm>
                  <a:off x="2224"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3" name="Group 1067"/>
              <p:cNvGrpSpPr>
                <a:grpSpLocks/>
              </p:cNvGrpSpPr>
              <p:nvPr/>
            </p:nvGrpSpPr>
            <p:grpSpPr bwMode="auto">
              <a:xfrm>
                <a:off x="3336" y="1268"/>
                <a:ext cx="1112" cy="634"/>
                <a:chOff x="3336" y="1268"/>
                <a:chExt cx="1112" cy="634"/>
              </a:xfrm>
            </p:grpSpPr>
            <p:sp>
              <p:nvSpPr>
                <p:cNvPr id="109612" name="Rectangle 1068"/>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宣称者</a:t>
                  </a:r>
                </a:p>
              </p:txBody>
            </p:sp>
            <p:sp>
              <p:nvSpPr>
                <p:cNvPr id="109613" name="Rectangle 1069"/>
                <p:cNvSpPr>
                  <a:spLocks noChangeArrowheads="1"/>
                </p:cNvSpPr>
                <p:nvPr/>
              </p:nvSpPr>
              <p:spPr bwMode="auto">
                <a:xfrm>
                  <a:off x="3336"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4" name="Group 1070"/>
              <p:cNvGrpSpPr>
                <a:grpSpLocks/>
              </p:cNvGrpSpPr>
              <p:nvPr/>
            </p:nvGrpSpPr>
            <p:grpSpPr bwMode="auto">
              <a:xfrm>
                <a:off x="4448" y="1268"/>
                <a:ext cx="1112" cy="634"/>
                <a:chOff x="4448" y="1268"/>
                <a:chExt cx="1112" cy="634"/>
              </a:xfrm>
            </p:grpSpPr>
            <p:sp>
              <p:nvSpPr>
                <p:cNvPr id="109615" name="Rectangle 1071"/>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不总适宜</a:t>
                  </a:r>
                </a:p>
              </p:txBody>
            </p:sp>
            <p:sp>
              <p:nvSpPr>
                <p:cNvPr id="109616" name="Rectangle 1072"/>
                <p:cNvSpPr>
                  <a:spLocks noChangeArrowheads="1"/>
                </p:cNvSpPr>
                <p:nvPr/>
              </p:nvSpPr>
              <p:spPr bwMode="auto">
                <a:xfrm>
                  <a:off x="4448"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5" name="Group 1073"/>
              <p:cNvGrpSpPr>
                <a:grpSpLocks/>
              </p:cNvGrpSpPr>
              <p:nvPr/>
            </p:nvGrpSpPr>
            <p:grpSpPr bwMode="auto">
              <a:xfrm>
                <a:off x="0" y="1902"/>
                <a:ext cx="1112" cy="807"/>
                <a:chOff x="0" y="1902"/>
                <a:chExt cx="1112" cy="807"/>
              </a:xfrm>
            </p:grpSpPr>
            <p:sp>
              <p:nvSpPr>
                <p:cNvPr id="109618" name="Rectangle 107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3. </a:t>
                  </a:r>
                  <a:r>
                    <a:rPr lang="zh-CN" altLang="en-US" sz="2400">
                      <a:solidFill>
                        <a:srgbClr val="E9E2B6"/>
                      </a:solidFill>
                      <a:ea typeface="宋体" charset="0"/>
                      <a:cs typeface="Times New Roman" charset="0"/>
                    </a:rPr>
                    <a:t>约伯</a:t>
                  </a:r>
                </a:p>
              </p:txBody>
            </p:sp>
            <p:sp>
              <p:nvSpPr>
                <p:cNvPr id="109619" name="Rectangle 1075"/>
                <p:cNvSpPr>
                  <a:spLocks noChangeArrowheads="1"/>
                </p:cNvSpPr>
                <p:nvPr/>
              </p:nvSpPr>
              <p:spPr bwMode="auto">
                <a:xfrm>
                  <a:off x="0"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6" name="Group 1076"/>
              <p:cNvGrpSpPr>
                <a:grpSpLocks/>
              </p:cNvGrpSpPr>
              <p:nvPr/>
            </p:nvGrpSpPr>
            <p:grpSpPr bwMode="auto">
              <a:xfrm>
                <a:off x="1112" y="1902"/>
                <a:ext cx="1112" cy="807"/>
                <a:chOff x="1112" y="1902"/>
                <a:chExt cx="1112" cy="807"/>
              </a:xfrm>
            </p:grpSpPr>
            <p:sp>
              <p:nvSpPr>
                <p:cNvPr id="109621" name="Rectangle 1077"/>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神并不顾念 </a:t>
                  </a:r>
                  <a:r>
                    <a:rPr lang="en-US" altLang="zh-CN" sz="2400">
                      <a:solidFill>
                        <a:srgbClr val="E9E2B6"/>
                      </a:solidFill>
                      <a:ea typeface="宋体" charset="0"/>
                      <a:cs typeface="Times New Roman" charset="0"/>
                    </a:rPr>
                    <a:t>(19:7)</a:t>
                  </a:r>
                </a:p>
              </p:txBody>
            </p:sp>
            <p:sp>
              <p:nvSpPr>
                <p:cNvPr id="109622" name="Rectangle 1078"/>
                <p:cNvSpPr>
                  <a:spLocks noChangeArrowheads="1"/>
                </p:cNvSpPr>
                <p:nvPr/>
              </p:nvSpPr>
              <p:spPr bwMode="auto">
                <a:xfrm>
                  <a:off x="1112"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7" name="Group 1079"/>
              <p:cNvGrpSpPr>
                <a:grpSpLocks/>
              </p:cNvGrpSpPr>
              <p:nvPr/>
            </p:nvGrpSpPr>
            <p:grpSpPr bwMode="auto">
              <a:xfrm>
                <a:off x="2224" y="1902"/>
                <a:ext cx="1112" cy="807"/>
                <a:chOff x="2224" y="1902"/>
                <a:chExt cx="1112" cy="807"/>
              </a:xfrm>
            </p:grpSpPr>
            <p:sp>
              <p:nvSpPr>
                <p:cNvPr id="109624" name="Rectangle 1080"/>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抱怨</a:t>
                  </a:r>
                </a:p>
              </p:txBody>
            </p:sp>
            <p:sp>
              <p:nvSpPr>
                <p:cNvPr id="109625" name="Rectangle 1081"/>
                <p:cNvSpPr>
                  <a:spLocks noChangeArrowheads="1"/>
                </p:cNvSpPr>
                <p:nvPr/>
              </p:nvSpPr>
              <p:spPr bwMode="auto">
                <a:xfrm>
                  <a:off x="2224"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8" name="Group 1082"/>
              <p:cNvGrpSpPr>
                <a:grpSpLocks/>
              </p:cNvGrpSpPr>
              <p:nvPr/>
            </p:nvGrpSpPr>
            <p:grpSpPr bwMode="auto">
              <a:xfrm>
                <a:off x="3336" y="1902"/>
                <a:ext cx="1112" cy="807"/>
                <a:chOff x="3336" y="1902"/>
                <a:chExt cx="1112" cy="807"/>
              </a:xfrm>
            </p:grpSpPr>
            <p:sp>
              <p:nvSpPr>
                <p:cNvPr id="109627" name="Rectangle 1083"/>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受苦者</a:t>
                  </a:r>
                </a:p>
              </p:txBody>
            </p:sp>
            <p:sp>
              <p:nvSpPr>
                <p:cNvPr id="109628" name="Rectangle 1084"/>
                <p:cNvSpPr>
                  <a:spLocks noChangeArrowheads="1"/>
                </p:cNvSpPr>
                <p:nvPr/>
              </p:nvSpPr>
              <p:spPr bwMode="auto">
                <a:xfrm>
                  <a:off x="3336"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29" name="Group 1085"/>
              <p:cNvGrpSpPr>
                <a:grpSpLocks/>
              </p:cNvGrpSpPr>
              <p:nvPr/>
            </p:nvGrpSpPr>
            <p:grpSpPr bwMode="auto">
              <a:xfrm>
                <a:off x="4448" y="1902"/>
                <a:ext cx="1112" cy="807"/>
                <a:chOff x="4448" y="1902"/>
                <a:chExt cx="1112" cy="807"/>
              </a:xfrm>
            </p:grpSpPr>
            <p:sp>
              <p:nvSpPr>
                <p:cNvPr id="109630" name="Rectangle 1086"/>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不合圣经</a:t>
                  </a:r>
                </a:p>
              </p:txBody>
            </p:sp>
            <p:sp>
              <p:nvSpPr>
                <p:cNvPr id="109631" name="Rectangle 1087"/>
                <p:cNvSpPr>
                  <a:spLocks noChangeArrowheads="1"/>
                </p:cNvSpPr>
                <p:nvPr/>
              </p:nvSpPr>
              <p:spPr bwMode="auto">
                <a:xfrm>
                  <a:off x="4448"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0" name="Group 1088"/>
              <p:cNvGrpSpPr>
                <a:grpSpLocks/>
              </p:cNvGrpSpPr>
              <p:nvPr/>
            </p:nvGrpSpPr>
            <p:grpSpPr bwMode="auto">
              <a:xfrm>
                <a:off x="0" y="2709"/>
                <a:ext cx="1112" cy="807"/>
                <a:chOff x="0" y="2709"/>
                <a:chExt cx="1112" cy="807"/>
              </a:xfrm>
            </p:grpSpPr>
            <p:sp>
              <p:nvSpPr>
                <p:cNvPr id="109633" name="Rectangle 10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4 Elihu</a:t>
                  </a:r>
                </a:p>
              </p:txBody>
            </p:sp>
            <p:sp>
              <p:nvSpPr>
                <p:cNvPr id="109634" name="Rectangle 1090"/>
                <p:cNvSpPr>
                  <a:spLocks noChangeArrowheads="1"/>
                </p:cNvSpPr>
                <p:nvPr/>
              </p:nvSpPr>
              <p:spPr bwMode="auto">
                <a:xfrm>
                  <a:off x="0"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1" name="Group 1091"/>
              <p:cNvGrpSpPr>
                <a:grpSpLocks/>
              </p:cNvGrpSpPr>
              <p:nvPr/>
            </p:nvGrpSpPr>
            <p:grpSpPr bwMode="auto">
              <a:xfrm>
                <a:off x="1112" y="2709"/>
                <a:ext cx="1112" cy="807"/>
                <a:chOff x="1112" y="2709"/>
                <a:chExt cx="1112" cy="807"/>
              </a:xfrm>
            </p:grpSpPr>
            <p:sp>
              <p:nvSpPr>
                <p:cNvPr id="109636" name="Rectangle 1092"/>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Trials are for teaching (33:14-19)</a:t>
                  </a:r>
                </a:p>
              </p:txBody>
            </p:sp>
            <p:sp>
              <p:nvSpPr>
                <p:cNvPr id="109637" name="Rectangle 1093"/>
                <p:cNvSpPr>
                  <a:spLocks noChangeArrowheads="1"/>
                </p:cNvSpPr>
                <p:nvPr/>
              </p:nvSpPr>
              <p:spPr bwMode="auto">
                <a:xfrm>
                  <a:off x="1112"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2" name="Group 1094"/>
              <p:cNvGrpSpPr>
                <a:grpSpLocks/>
              </p:cNvGrpSpPr>
              <p:nvPr/>
            </p:nvGrpSpPr>
            <p:grpSpPr bwMode="auto">
              <a:xfrm>
                <a:off x="2224" y="2709"/>
                <a:ext cx="1112" cy="807"/>
                <a:chOff x="2224" y="2709"/>
                <a:chExt cx="1112" cy="807"/>
              </a:xfrm>
            </p:grpSpPr>
            <p:sp>
              <p:nvSpPr>
                <p:cNvPr id="109639" name="Rectangle 1095"/>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Endure</a:t>
                  </a:r>
                </a:p>
              </p:txBody>
            </p:sp>
            <p:sp>
              <p:nvSpPr>
                <p:cNvPr id="109640" name="Rectangle 1096"/>
                <p:cNvSpPr>
                  <a:spLocks noChangeArrowheads="1"/>
                </p:cNvSpPr>
                <p:nvPr/>
              </p:nvSpPr>
              <p:spPr bwMode="auto">
                <a:xfrm>
                  <a:off x="2224"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3" name="Group 1097"/>
              <p:cNvGrpSpPr>
                <a:grpSpLocks/>
              </p:cNvGrpSpPr>
              <p:nvPr/>
            </p:nvGrpSpPr>
            <p:grpSpPr bwMode="auto">
              <a:xfrm>
                <a:off x="3336" y="2709"/>
                <a:ext cx="1112" cy="807"/>
                <a:chOff x="3336" y="2709"/>
                <a:chExt cx="1112" cy="807"/>
              </a:xfrm>
            </p:grpSpPr>
            <p:sp>
              <p:nvSpPr>
                <p:cNvPr id="109642" name="Rectangle 1098"/>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Most preachers</a:t>
                  </a:r>
                </a:p>
              </p:txBody>
            </p:sp>
            <p:sp>
              <p:nvSpPr>
                <p:cNvPr id="109643" name="Rectangle 1099"/>
                <p:cNvSpPr>
                  <a:spLocks noChangeArrowheads="1"/>
                </p:cNvSpPr>
                <p:nvPr/>
              </p:nvSpPr>
              <p:spPr bwMode="auto">
                <a:xfrm>
                  <a:off x="3336"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4" name="Group 1100"/>
              <p:cNvGrpSpPr>
                <a:grpSpLocks/>
              </p:cNvGrpSpPr>
              <p:nvPr/>
            </p:nvGrpSpPr>
            <p:grpSpPr bwMode="auto">
              <a:xfrm>
                <a:off x="4448" y="2709"/>
                <a:ext cx="1112" cy="807"/>
                <a:chOff x="4448" y="2709"/>
                <a:chExt cx="1112" cy="807"/>
              </a:xfrm>
            </p:grpSpPr>
            <p:sp>
              <p:nvSpPr>
                <p:cNvPr id="109645" name="Rectangle 1101"/>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Inadequate</a:t>
                  </a:r>
                </a:p>
              </p:txBody>
            </p:sp>
            <p:sp>
              <p:nvSpPr>
                <p:cNvPr id="109646" name="Rectangle 1102"/>
                <p:cNvSpPr>
                  <a:spLocks noChangeArrowheads="1"/>
                </p:cNvSpPr>
                <p:nvPr/>
              </p:nvSpPr>
              <p:spPr bwMode="auto">
                <a:xfrm>
                  <a:off x="4448"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5" name="Group 1103"/>
              <p:cNvGrpSpPr>
                <a:grpSpLocks/>
              </p:cNvGrpSpPr>
              <p:nvPr/>
            </p:nvGrpSpPr>
            <p:grpSpPr bwMode="auto">
              <a:xfrm>
                <a:off x="0" y="3516"/>
                <a:ext cx="1112" cy="576"/>
                <a:chOff x="0" y="3516"/>
                <a:chExt cx="1112" cy="576"/>
              </a:xfrm>
            </p:grpSpPr>
            <p:sp>
              <p:nvSpPr>
                <p:cNvPr id="109648" name="Rectangle 110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5. GOD</a:t>
                  </a:r>
                </a:p>
              </p:txBody>
            </p:sp>
            <p:sp>
              <p:nvSpPr>
                <p:cNvPr id="109649" name="Rectangle 1105"/>
                <p:cNvSpPr>
                  <a:spLocks noChangeArrowheads="1"/>
                </p:cNvSpPr>
                <p:nvPr/>
              </p:nvSpPr>
              <p:spPr bwMode="auto">
                <a:xfrm>
                  <a:off x="0"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6" name="Group 1106"/>
              <p:cNvGrpSpPr>
                <a:grpSpLocks/>
              </p:cNvGrpSpPr>
              <p:nvPr/>
            </p:nvGrpSpPr>
            <p:grpSpPr bwMode="auto">
              <a:xfrm>
                <a:off x="1112" y="3516"/>
                <a:ext cx="1112" cy="576"/>
                <a:chOff x="1112" y="3516"/>
                <a:chExt cx="1112" cy="576"/>
              </a:xfrm>
            </p:grpSpPr>
            <p:sp>
              <p:nvSpPr>
                <p:cNvPr id="109651" name="Rectangle 1107"/>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200">
                      <a:solidFill>
                        <a:srgbClr val="E9E2B6"/>
                      </a:solidFill>
                      <a:ea typeface="宋体" charset="0"/>
                      <a:cs typeface="Times New Roman" charset="0"/>
                    </a:rPr>
                    <a:t>Not 'Why?“ but “Who?” (38-42)</a:t>
                  </a:r>
                </a:p>
              </p:txBody>
            </p:sp>
            <p:sp>
              <p:nvSpPr>
                <p:cNvPr id="109652" name="Rectangle 1108"/>
                <p:cNvSpPr>
                  <a:spLocks noChangeArrowheads="1"/>
                </p:cNvSpPr>
                <p:nvPr/>
              </p:nvSpPr>
              <p:spPr bwMode="auto">
                <a:xfrm>
                  <a:off x="1112"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7" name="Group 1109"/>
              <p:cNvGrpSpPr>
                <a:grpSpLocks/>
              </p:cNvGrpSpPr>
              <p:nvPr/>
            </p:nvGrpSpPr>
            <p:grpSpPr bwMode="auto">
              <a:xfrm>
                <a:off x="2224" y="3516"/>
                <a:ext cx="1112" cy="576"/>
                <a:chOff x="2224" y="3516"/>
                <a:chExt cx="1112" cy="576"/>
              </a:xfrm>
            </p:grpSpPr>
            <p:sp>
              <p:nvSpPr>
                <p:cNvPr id="109654" name="Rectangle 1110"/>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Worship</a:t>
                  </a:r>
                </a:p>
              </p:txBody>
            </p:sp>
            <p:sp>
              <p:nvSpPr>
                <p:cNvPr id="109655" name="Rectangle 1111"/>
                <p:cNvSpPr>
                  <a:spLocks noChangeArrowheads="1"/>
                </p:cNvSpPr>
                <p:nvPr/>
              </p:nvSpPr>
              <p:spPr bwMode="auto">
                <a:xfrm>
                  <a:off x="2224"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8" name="Group 1112"/>
              <p:cNvGrpSpPr>
                <a:grpSpLocks/>
              </p:cNvGrpSpPr>
              <p:nvPr/>
            </p:nvGrpSpPr>
            <p:grpSpPr bwMode="auto">
              <a:xfrm>
                <a:off x="3336" y="3516"/>
                <a:ext cx="1112" cy="576"/>
                <a:chOff x="3336" y="3516"/>
                <a:chExt cx="1112" cy="576"/>
              </a:xfrm>
            </p:grpSpPr>
            <p:sp>
              <p:nvSpPr>
                <p:cNvPr id="109657" name="Rectangle 1113"/>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None</a:t>
                  </a:r>
                </a:p>
              </p:txBody>
            </p:sp>
            <p:sp>
              <p:nvSpPr>
                <p:cNvPr id="109658" name="Rectangle 1114"/>
                <p:cNvSpPr>
                  <a:spLocks noChangeArrowheads="1"/>
                </p:cNvSpPr>
                <p:nvPr/>
              </p:nvSpPr>
              <p:spPr bwMode="auto">
                <a:xfrm>
                  <a:off x="3336"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79239" name="Group 1115"/>
              <p:cNvGrpSpPr>
                <a:grpSpLocks/>
              </p:cNvGrpSpPr>
              <p:nvPr/>
            </p:nvGrpSpPr>
            <p:grpSpPr bwMode="auto">
              <a:xfrm>
                <a:off x="4448" y="3516"/>
                <a:ext cx="1112" cy="576"/>
                <a:chOff x="4448" y="3516"/>
                <a:chExt cx="1112" cy="576"/>
              </a:xfrm>
            </p:grpSpPr>
            <p:sp>
              <p:nvSpPr>
                <p:cNvPr id="109660" name="Rectangle 1116"/>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Unpopular</a:t>
                  </a:r>
                </a:p>
              </p:txBody>
            </p:sp>
            <p:sp>
              <p:nvSpPr>
                <p:cNvPr id="109661" name="Rectangle 1117"/>
                <p:cNvSpPr>
                  <a:spLocks noChangeArrowheads="1"/>
                </p:cNvSpPr>
                <p:nvPr/>
              </p:nvSpPr>
              <p:spPr bwMode="auto">
                <a:xfrm>
                  <a:off x="4448"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sp>
          <p:nvSpPr>
            <p:cNvPr id="109662" name="Rectangle 1118"/>
            <p:cNvSpPr>
              <a:spLocks noChangeArrowheads="1"/>
            </p:cNvSpPr>
            <p:nvPr/>
          </p:nvSpPr>
          <p:spPr bwMode="auto">
            <a:xfrm>
              <a:off x="-4" y="-4"/>
              <a:ext cx="5568" cy="4100"/>
            </a:xfrm>
            <a:prstGeom prst="rect">
              <a:avLst/>
            </a:prstGeom>
            <a:noFill/>
            <a:ln w="1428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sp>
        <p:nvSpPr>
          <p:cNvPr id="109666" name="Rectangle 1122"/>
          <p:cNvSpPr>
            <a:spLocks noChangeArrowheads="1"/>
          </p:cNvSpPr>
          <p:nvPr/>
        </p:nvSpPr>
        <p:spPr bwMode="auto">
          <a:xfrm>
            <a:off x="0" y="5867400"/>
            <a:ext cx="9220200" cy="12192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cs typeface="Times New Roman" charset="0"/>
            </a:endParaRPr>
          </a:p>
        </p:txBody>
      </p:sp>
      <p:sp>
        <p:nvSpPr>
          <p:cNvPr id="109667" name="Rectangle 1123"/>
          <p:cNvSpPr>
            <a:spLocks noChangeArrowheads="1"/>
          </p:cNvSpPr>
          <p:nvPr/>
        </p:nvSpPr>
        <p:spPr bwMode="auto">
          <a:xfrm>
            <a:off x="0" y="4800600"/>
            <a:ext cx="9220200" cy="24384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cs typeface="Times New Roman" charset="0"/>
            </a:endParaRPr>
          </a:p>
        </p:txBody>
      </p:sp>
      <p:sp>
        <p:nvSpPr>
          <p:cNvPr id="109668" name="Rectangle 1124"/>
          <p:cNvSpPr>
            <a:spLocks noChangeArrowheads="1"/>
          </p:cNvSpPr>
          <p:nvPr/>
        </p:nvSpPr>
        <p:spPr bwMode="auto">
          <a:xfrm>
            <a:off x="0" y="4816475"/>
            <a:ext cx="9220200" cy="34925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defRPr/>
            </a:pPr>
            <a:endParaRPr lang="zh-CN" altLang="en-US" b="0">
              <a:ea typeface="宋体" charset="0"/>
              <a:cs typeface="Times New Roman" charset="0"/>
            </a:endParaRPr>
          </a:p>
        </p:txBody>
      </p:sp>
      <p:sp>
        <p:nvSpPr>
          <p:cNvPr id="109670" name="Rectangle 1126"/>
          <p:cNvSpPr>
            <a:spLocks noChangeArrowheads="1"/>
          </p:cNvSpPr>
          <p:nvPr/>
        </p:nvSpPr>
        <p:spPr bwMode="auto">
          <a:xfrm>
            <a:off x="381000" y="5410200"/>
            <a:ext cx="8229600" cy="991041"/>
          </a:xfrm>
          <a:prstGeom prst="rect">
            <a:avLst/>
          </a:prstGeom>
          <a:gradFill rotWithShape="1">
            <a:gsLst>
              <a:gs pos="0">
                <a:schemeClr val="tx2">
                  <a:gamma/>
                  <a:shade val="46275"/>
                  <a:invGamma/>
                </a:schemeClr>
              </a:gs>
              <a:gs pos="100000">
                <a:schemeClr val="tx2"/>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sz="2400" dirty="0">
                <a:solidFill>
                  <a:srgbClr val="FFFFFF"/>
                </a:solidFill>
                <a:ea typeface="宋体" charset="0"/>
                <a:cs typeface="Times New Roman" charset="0"/>
              </a:rPr>
              <a:t>我 因 委 曲 呼 叫，却 不 蒙 应 允 ；我 呼 求 ， 却 不 得 公 断 。</a:t>
            </a:r>
          </a:p>
          <a:p>
            <a:pPr>
              <a:defRPr/>
            </a:pPr>
            <a:r>
              <a:rPr lang="zh-CN" altLang="en-US" sz="2400" dirty="0">
                <a:solidFill>
                  <a:srgbClr val="FFFFFF"/>
                </a:solidFill>
                <a:ea typeface="宋体" charset="0"/>
                <a:cs typeface="Times New Roman" charset="0"/>
              </a:rPr>
              <a:t>							</a:t>
            </a:r>
            <a:r>
              <a:rPr lang="zh-CN" altLang="en-US" dirty="0">
                <a:solidFill>
                  <a:srgbClr val="FFFFFF"/>
                </a:solidFill>
                <a:ea typeface="宋体" charset="0"/>
                <a:cs typeface="Times New Roman" charset="0"/>
              </a:rPr>
              <a:t>约伯记</a:t>
            </a:r>
            <a:r>
              <a:rPr lang="en-US" altLang="zh-CN" dirty="0">
                <a:solidFill>
                  <a:srgbClr val="FFFFFF"/>
                </a:solidFill>
                <a:ea typeface="宋体" charset="0"/>
                <a:cs typeface="Times New Roman" charset="0"/>
              </a:rPr>
              <a:t>19:7 </a:t>
            </a:r>
          </a:p>
        </p:txBody>
      </p:sp>
      <p:sp>
        <p:nvSpPr>
          <p:cNvPr id="100" name="Rectangle 3"/>
          <p:cNvSpPr txBox="1">
            <a:spLocks noChangeArrowheads="1"/>
          </p:cNvSpPr>
          <p:nvPr/>
        </p:nvSpPr>
        <p:spPr bwMode="auto">
          <a:xfrm>
            <a:off x="539552" y="0"/>
            <a:ext cx="7537648" cy="914400"/>
          </a:xfrm>
          <a:prstGeom prst="rect">
            <a:avLst/>
          </a:prstGeom>
          <a:solidFill>
            <a:srgbClr val="800000"/>
          </a:solidFill>
          <a:ln>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r>
              <a:rPr kumimoji="0" lang="zh-CN" altLang="en-US" sz="4000" b="1">
                <a:solidFill>
                  <a:srgbClr val="FFFFFF"/>
                </a:solidFill>
                <a:effectLst>
                  <a:outerShdw blurRad="38100" dist="38100" dir="2700000" algn="tl">
                    <a:srgbClr val="000000"/>
                  </a:outerShdw>
                </a:effectLst>
                <a:latin typeface="ＭＳ Ｐゴシック" charset="0"/>
                <a:ea typeface="ＭＳ Ｐゴシック" charset="0"/>
              </a:rPr>
              <a:t>对苦难的五种反应</a:t>
            </a:r>
            <a:endParaRPr kumimoji="0" lang="en-US" sz="4000" b="1" dirty="0">
              <a:solidFill>
                <a:srgbClr val="FFFFFF"/>
              </a:solidFill>
              <a:effectLst>
                <a:outerShdw blurRad="38100" dist="38100" dir="2700000" algn="tl">
                  <a:srgbClr val="000000"/>
                </a:outerShdw>
              </a:effectLst>
              <a:latin typeface="ＭＳ Ｐゴシック" charset="0"/>
              <a:ea typeface="ＭＳ Ｐゴシック" charset="0"/>
            </a:endParaRPr>
          </a:p>
        </p:txBody>
      </p:sp>
      <p:sp>
        <p:nvSpPr>
          <p:cNvPr id="101" name="Rectangle 367"/>
          <p:cNvSpPr>
            <a:spLocks noChangeArrowheads="1"/>
          </p:cNvSpPr>
          <p:nvPr/>
        </p:nvSpPr>
        <p:spPr bwMode="auto">
          <a:xfrm>
            <a:off x="539552" y="727364"/>
            <a:ext cx="7537648" cy="415636"/>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dirty="0">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dirty="0">
              <a:solidFill>
                <a:srgbClr val="FFFFFF"/>
              </a:solidFill>
              <a:latin typeface="Arial" charset="0"/>
              <a:ea typeface="Arial" charset="0"/>
              <a:cs typeface="Arial"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nodeType="withEffect">
                                  <p:stCondLst>
                                    <p:cond delay="0"/>
                                  </p:stCondLst>
                                  <p:childTnLst>
                                    <p:animEffect transition="out" filter="dissolve">
                                      <p:cBhvr>
                                        <p:cTn id="6" dur="500"/>
                                        <p:tgtEl>
                                          <p:spTgt spid="109668"/>
                                        </p:tgtEl>
                                      </p:cBhvr>
                                    </p:animEffect>
                                    <p:set>
                                      <p:cBhvr>
                                        <p:cTn id="7" dur="1" fill="hold">
                                          <p:stCondLst>
                                            <p:cond delay="499"/>
                                          </p:stCondLst>
                                        </p:cTn>
                                        <p:tgtEl>
                                          <p:spTgt spid="109668"/>
                                        </p:tgtEl>
                                        <p:attrNameLst>
                                          <p:attrName>style.visibility</p:attrName>
                                        </p:attrNameLst>
                                      </p:cBhvr>
                                      <p:to>
                                        <p:strVal val="hidden"/>
                                      </p:to>
                                    </p:set>
                                  </p:childTnLst>
                                </p:cTn>
                              </p:par>
                              <p:par>
                                <p:cTn id="8" presetID="15" presetClass="entr" presetSubtype="0" fill="hold" grpId="0" nodeType="withEffect">
                                  <p:stCondLst>
                                    <p:cond delay="0"/>
                                  </p:stCondLst>
                                  <p:childTnLst>
                                    <p:set>
                                      <p:cBhvr>
                                        <p:cTn id="9" dur="1" fill="hold">
                                          <p:stCondLst>
                                            <p:cond delay="0"/>
                                          </p:stCondLst>
                                        </p:cTn>
                                        <p:tgtEl>
                                          <p:spTgt spid="109670"/>
                                        </p:tgtEl>
                                        <p:attrNameLst>
                                          <p:attrName>style.visibility</p:attrName>
                                        </p:attrNameLst>
                                      </p:cBhvr>
                                      <p:to>
                                        <p:strVal val="visible"/>
                                      </p:to>
                                    </p:set>
                                    <p:anim calcmode="lin" valueType="num">
                                      <p:cBhvr>
                                        <p:cTn id="10" dur="1000" fill="hold"/>
                                        <p:tgtEl>
                                          <p:spTgt spid="109670"/>
                                        </p:tgtEl>
                                        <p:attrNameLst>
                                          <p:attrName>ppt_w</p:attrName>
                                        </p:attrNameLst>
                                      </p:cBhvr>
                                      <p:tavLst>
                                        <p:tav tm="0">
                                          <p:val>
                                            <p:fltVal val="0"/>
                                          </p:val>
                                        </p:tav>
                                        <p:tav tm="100000">
                                          <p:val>
                                            <p:strVal val="#ppt_w"/>
                                          </p:val>
                                        </p:tav>
                                      </p:tavLst>
                                    </p:anim>
                                    <p:anim calcmode="lin" valueType="num">
                                      <p:cBhvr>
                                        <p:cTn id="11" dur="1000" fill="hold"/>
                                        <p:tgtEl>
                                          <p:spTgt spid="109670"/>
                                        </p:tgtEl>
                                        <p:attrNameLst>
                                          <p:attrName>ppt_h</p:attrName>
                                        </p:attrNameLst>
                                      </p:cBhvr>
                                      <p:tavLst>
                                        <p:tav tm="0">
                                          <p:val>
                                            <p:fltVal val="0"/>
                                          </p:val>
                                        </p:tav>
                                        <p:tav tm="100000">
                                          <p:val>
                                            <p:strVal val="#ppt_h"/>
                                          </p:val>
                                        </p:tav>
                                      </p:tavLst>
                                    </p:anim>
                                    <p:anim calcmode="lin" valueType="num">
                                      <p:cBhvr>
                                        <p:cTn id="12" dur="1000" fill="hold"/>
                                        <p:tgtEl>
                                          <p:spTgt spid="109670"/>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096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xit" presetSubtype="10" fill="hold" grpId="1" nodeType="clickEffect">
                                  <p:stCondLst>
                                    <p:cond delay="0"/>
                                  </p:stCondLst>
                                  <p:childTnLst>
                                    <p:animEffect transition="out" filter="blinds(horizontal)">
                                      <p:cBhvr>
                                        <p:cTn id="17" dur="500"/>
                                        <p:tgtEl>
                                          <p:spTgt spid="109670"/>
                                        </p:tgtEl>
                                      </p:cBhvr>
                                    </p:animEffect>
                                    <p:set>
                                      <p:cBhvr>
                                        <p:cTn id="18" dur="1" fill="hold">
                                          <p:stCondLst>
                                            <p:cond delay="499"/>
                                          </p:stCondLst>
                                        </p:cTn>
                                        <p:tgtEl>
                                          <p:spTgt spid="1096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70" grpId="0" animBg="1"/>
      <p:bldP spid="109670" grpId="1" animBg="1"/>
    </p:bldLst>
  </p:timing>
</p:sld>
</file>

<file path=ppt/slides/slide2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80226" name="Group 2"/>
          <p:cNvGrpSpPr>
            <a:grpSpLocks/>
          </p:cNvGrpSpPr>
          <p:nvPr/>
        </p:nvGrpSpPr>
        <p:grpSpPr bwMode="auto">
          <a:xfrm>
            <a:off x="152400" y="1066800"/>
            <a:ext cx="8839200" cy="5638800"/>
            <a:chOff x="-4" y="-4"/>
            <a:chExt cx="5568" cy="4100"/>
          </a:xfrm>
        </p:grpSpPr>
        <p:grpSp>
          <p:nvGrpSpPr>
            <p:cNvPr id="180231" name="Group 3"/>
            <p:cNvGrpSpPr>
              <a:grpSpLocks/>
            </p:cNvGrpSpPr>
            <p:nvPr/>
          </p:nvGrpSpPr>
          <p:grpSpPr bwMode="auto">
            <a:xfrm>
              <a:off x="0" y="0"/>
              <a:ext cx="5560" cy="4092"/>
              <a:chOff x="0" y="0"/>
              <a:chExt cx="5560" cy="4092"/>
            </a:xfrm>
          </p:grpSpPr>
          <p:grpSp>
            <p:nvGrpSpPr>
              <p:cNvPr id="180233" name="Group 4"/>
              <p:cNvGrpSpPr>
                <a:grpSpLocks/>
              </p:cNvGrpSpPr>
              <p:nvPr/>
            </p:nvGrpSpPr>
            <p:grpSpPr bwMode="auto">
              <a:xfrm>
                <a:off x="0" y="0"/>
                <a:ext cx="1112" cy="634"/>
                <a:chOff x="0" y="0"/>
                <a:chExt cx="1112" cy="634"/>
              </a:xfrm>
            </p:grpSpPr>
            <p:sp>
              <p:nvSpPr>
                <p:cNvPr id="108549" name="Rectangle 5"/>
                <p:cNvSpPr>
                  <a:spLocks noChangeArrowheads="1"/>
                </p:cNvSpPr>
                <p:nvPr/>
              </p:nvSpPr>
              <p:spPr bwMode="auto">
                <a:xfrm>
                  <a:off x="0"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人物</a:t>
                  </a:r>
                </a:p>
              </p:txBody>
            </p:sp>
            <p:sp>
              <p:nvSpPr>
                <p:cNvPr id="108550" name="Rectangle 6"/>
                <p:cNvSpPr>
                  <a:spLocks noChangeArrowheads="1"/>
                </p:cNvSpPr>
                <p:nvPr/>
              </p:nvSpPr>
              <p:spPr bwMode="auto">
                <a:xfrm>
                  <a:off x="0"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4" name="Group 7"/>
              <p:cNvGrpSpPr>
                <a:grpSpLocks/>
              </p:cNvGrpSpPr>
              <p:nvPr/>
            </p:nvGrpSpPr>
            <p:grpSpPr bwMode="auto">
              <a:xfrm>
                <a:off x="1112" y="0"/>
                <a:ext cx="1112" cy="634"/>
                <a:chOff x="1112" y="0"/>
                <a:chExt cx="1112" cy="634"/>
              </a:xfrm>
            </p:grpSpPr>
            <p:sp>
              <p:nvSpPr>
                <p:cNvPr id="108552" name="Rectangle 8"/>
                <p:cNvSpPr>
                  <a:spLocks noChangeArrowheads="1"/>
                </p:cNvSpPr>
                <p:nvPr/>
              </p:nvSpPr>
              <p:spPr bwMode="auto">
                <a:xfrm>
                  <a:off x="1112"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zh-CN" altLang="en-US" sz="2400">
                      <a:solidFill>
                        <a:srgbClr val="E9E2B6"/>
                      </a:solidFill>
                      <a:ea typeface="宋体" charset="0"/>
                      <a:cs typeface="Times New Roman" charset="0"/>
                    </a:rPr>
                    <a:t>回应</a:t>
                  </a:r>
                </a:p>
              </p:txBody>
            </p:sp>
            <p:sp>
              <p:nvSpPr>
                <p:cNvPr id="108553" name="Rectangle 9"/>
                <p:cNvSpPr>
                  <a:spLocks noChangeArrowheads="1"/>
                </p:cNvSpPr>
                <p:nvPr/>
              </p:nvSpPr>
              <p:spPr bwMode="auto">
                <a:xfrm>
                  <a:off x="1112"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5" name="Group 10"/>
              <p:cNvGrpSpPr>
                <a:grpSpLocks/>
              </p:cNvGrpSpPr>
              <p:nvPr/>
            </p:nvGrpSpPr>
            <p:grpSpPr bwMode="auto">
              <a:xfrm>
                <a:off x="2224" y="0"/>
                <a:ext cx="1112" cy="634"/>
                <a:chOff x="2224" y="0"/>
                <a:chExt cx="1112" cy="634"/>
              </a:xfrm>
            </p:grpSpPr>
            <p:sp>
              <p:nvSpPr>
                <p:cNvPr id="108555" name="Rectangle 11"/>
                <p:cNvSpPr>
                  <a:spLocks noChangeArrowheads="1"/>
                </p:cNvSpPr>
                <p:nvPr/>
              </p:nvSpPr>
              <p:spPr bwMode="auto">
                <a:xfrm>
                  <a:off x="2224"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解决办法</a:t>
                  </a:r>
                </a:p>
              </p:txBody>
            </p:sp>
            <p:sp>
              <p:nvSpPr>
                <p:cNvPr id="108556" name="Rectangle 12"/>
                <p:cNvSpPr>
                  <a:spLocks noChangeArrowheads="1"/>
                </p:cNvSpPr>
                <p:nvPr/>
              </p:nvSpPr>
              <p:spPr bwMode="auto">
                <a:xfrm>
                  <a:off x="2224"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6" name="Group 13"/>
              <p:cNvGrpSpPr>
                <a:grpSpLocks/>
              </p:cNvGrpSpPr>
              <p:nvPr/>
            </p:nvGrpSpPr>
            <p:grpSpPr bwMode="auto">
              <a:xfrm>
                <a:off x="3336" y="0"/>
                <a:ext cx="1112" cy="634"/>
                <a:chOff x="3336" y="0"/>
                <a:chExt cx="1112" cy="634"/>
              </a:xfrm>
            </p:grpSpPr>
            <p:sp>
              <p:nvSpPr>
                <p:cNvPr id="108558" name="Rectangle 14"/>
                <p:cNvSpPr>
                  <a:spLocks noChangeArrowheads="1"/>
                </p:cNvSpPr>
                <p:nvPr/>
              </p:nvSpPr>
              <p:spPr bwMode="auto">
                <a:xfrm>
                  <a:off x="3336"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en-US" sz="2400" dirty="0">
                      <a:solidFill>
                        <a:srgbClr val="E9E2B6"/>
                      </a:solidFill>
                      <a:ea typeface="宋体" charset="0"/>
                      <a:cs typeface="Times New Roman" charset="0"/>
                    </a:rPr>
                    <a:t>现在</a:t>
                  </a:r>
                  <a:endParaRPr lang="zh-CN" altLang="en-US" sz="2400" dirty="0">
                    <a:solidFill>
                      <a:srgbClr val="E9E2B6"/>
                    </a:solidFill>
                    <a:ea typeface="宋体" charset="0"/>
                    <a:cs typeface="Times New Roman" charset="0"/>
                  </a:endParaRPr>
                </a:p>
              </p:txBody>
            </p:sp>
            <p:sp>
              <p:nvSpPr>
                <p:cNvPr id="108559" name="Rectangle 15"/>
                <p:cNvSpPr>
                  <a:spLocks noChangeArrowheads="1"/>
                </p:cNvSpPr>
                <p:nvPr/>
              </p:nvSpPr>
              <p:spPr bwMode="auto">
                <a:xfrm>
                  <a:off x="3336"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7" name="Group 16"/>
              <p:cNvGrpSpPr>
                <a:grpSpLocks/>
              </p:cNvGrpSpPr>
              <p:nvPr/>
            </p:nvGrpSpPr>
            <p:grpSpPr bwMode="auto">
              <a:xfrm>
                <a:off x="4448" y="0"/>
                <a:ext cx="1112" cy="634"/>
                <a:chOff x="4448" y="0"/>
                <a:chExt cx="1112" cy="634"/>
              </a:xfrm>
            </p:grpSpPr>
            <p:sp>
              <p:nvSpPr>
                <p:cNvPr id="108561" name="Rectangle 17"/>
                <p:cNvSpPr>
                  <a:spLocks noChangeArrowheads="1"/>
                </p:cNvSpPr>
                <p:nvPr/>
              </p:nvSpPr>
              <p:spPr bwMode="auto">
                <a:xfrm>
                  <a:off x="4448"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答案</a:t>
                  </a:r>
                </a:p>
              </p:txBody>
            </p:sp>
            <p:sp>
              <p:nvSpPr>
                <p:cNvPr id="108562" name="Rectangle 18"/>
                <p:cNvSpPr>
                  <a:spLocks noChangeArrowheads="1"/>
                </p:cNvSpPr>
                <p:nvPr/>
              </p:nvSpPr>
              <p:spPr bwMode="auto">
                <a:xfrm>
                  <a:off x="4448"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8" name="Group 19"/>
              <p:cNvGrpSpPr>
                <a:grpSpLocks/>
              </p:cNvGrpSpPr>
              <p:nvPr/>
            </p:nvGrpSpPr>
            <p:grpSpPr bwMode="auto">
              <a:xfrm>
                <a:off x="0" y="634"/>
                <a:ext cx="1112" cy="634"/>
                <a:chOff x="0" y="634"/>
                <a:chExt cx="1112" cy="634"/>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400">
                      <a:solidFill>
                        <a:srgbClr val="E9E2B6"/>
                      </a:solidFill>
                      <a:ea typeface="宋体" charset="0"/>
                      <a:cs typeface="Times New Roman" charset="0"/>
                    </a:rPr>
                    <a:t>1. </a:t>
                  </a:r>
                  <a:r>
                    <a:rPr lang="zh-CN" altLang="en-US" sz="2400">
                      <a:solidFill>
                        <a:srgbClr val="E9E2B6"/>
                      </a:solidFill>
                      <a:ea typeface="宋体" charset="0"/>
                      <a:cs typeface="Times New Roman" charset="0"/>
                    </a:rPr>
                    <a:t>约伯的太太</a:t>
                  </a:r>
                </a:p>
              </p:txBody>
            </p:sp>
            <p:sp>
              <p:nvSpPr>
                <p:cNvPr id="108565" name="Rectangle 21"/>
                <p:cNvSpPr>
                  <a:spLocks noChangeArrowheads="1"/>
                </p:cNvSpPr>
                <p:nvPr/>
              </p:nvSpPr>
              <p:spPr bwMode="auto">
                <a:xfrm>
                  <a:off x="0"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39" name="Group 22"/>
              <p:cNvGrpSpPr>
                <a:grpSpLocks/>
              </p:cNvGrpSpPr>
              <p:nvPr/>
            </p:nvGrpSpPr>
            <p:grpSpPr bwMode="auto">
              <a:xfrm>
                <a:off x="1112" y="634"/>
                <a:ext cx="1112" cy="634"/>
                <a:chOff x="1112" y="634"/>
                <a:chExt cx="1112" cy="634"/>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诅咒上帝 </a:t>
                  </a:r>
                  <a:r>
                    <a:rPr lang="en-US" altLang="zh-CN" sz="2400">
                      <a:solidFill>
                        <a:srgbClr val="E9E2B6"/>
                      </a:solidFill>
                      <a:ea typeface="宋体" charset="0"/>
                      <a:cs typeface="Times New Roman" charset="0"/>
                    </a:rPr>
                    <a:t>&amp; </a:t>
                  </a:r>
                  <a:r>
                    <a:rPr lang="zh-CN" altLang="en-US" sz="2400">
                      <a:solidFill>
                        <a:srgbClr val="E9E2B6"/>
                      </a:solidFill>
                      <a:ea typeface="宋体" charset="0"/>
                      <a:cs typeface="Times New Roman" charset="0"/>
                    </a:rPr>
                    <a:t>去死 </a:t>
                  </a:r>
                  <a:r>
                    <a:rPr lang="en-US" altLang="zh-CN" sz="2400">
                      <a:solidFill>
                        <a:srgbClr val="E9E2B6"/>
                      </a:solidFill>
                      <a:ea typeface="宋体" charset="0"/>
                      <a:cs typeface="Times New Roman" charset="0"/>
                    </a:rPr>
                    <a:t>(2:9)</a:t>
                  </a:r>
                </a:p>
              </p:txBody>
            </p:sp>
            <p:sp>
              <p:nvSpPr>
                <p:cNvPr id="108568" name="Rectangle 24"/>
                <p:cNvSpPr>
                  <a:spLocks noChangeArrowheads="1"/>
                </p:cNvSpPr>
                <p:nvPr/>
              </p:nvSpPr>
              <p:spPr bwMode="auto">
                <a:xfrm>
                  <a:off x="1112"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0" name="Group 25"/>
              <p:cNvGrpSpPr>
                <a:grpSpLocks/>
              </p:cNvGrpSpPr>
              <p:nvPr/>
            </p:nvGrpSpPr>
            <p:grpSpPr bwMode="auto">
              <a:xfrm>
                <a:off x="2224" y="634"/>
                <a:ext cx="1112" cy="634"/>
                <a:chOff x="2224" y="634"/>
                <a:chExt cx="1112" cy="634"/>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自杀</a:t>
                  </a:r>
                </a:p>
              </p:txBody>
            </p:sp>
            <p:sp>
              <p:nvSpPr>
                <p:cNvPr id="108571" name="Rectangle 27"/>
                <p:cNvSpPr>
                  <a:spLocks noChangeArrowheads="1"/>
                </p:cNvSpPr>
                <p:nvPr/>
              </p:nvSpPr>
              <p:spPr bwMode="auto">
                <a:xfrm>
                  <a:off x="2224"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1" name="Group 28"/>
              <p:cNvGrpSpPr>
                <a:grpSpLocks/>
              </p:cNvGrpSpPr>
              <p:nvPr/>
            </p:nvGrpSpPr>
            <p:grpSpPr bwMode="auto">
              <a:xfrm>
                <a:off x="3336" y="634"/>
                <a:ext cx="1112" cy="634"/>
                <a:chOff x="3336" y="634"/>
                <a:chExt cx="1112" cy="634"/>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年轻人</a:t>
                  </a:r>
                </a:p>
              </p:txBody>
            </p:sp>
            <p:sp>
              <p:nvSpPr>
                <p:cNvPr id="108574" name="Rectangle 30"/>
                <p:cNvSpPr>
                  <a:spLocks noChangeArrowheads="1"/>
                </p:cNvSpPr>
                <p:nvPr/>
              </p:nvSpPr>
              <p:spPr bwMode="auto">
                <a:xfrm>
                  <a:off x="3336"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2" name="Group 31"/>
              <p:cNvGrpSpPr>
                <a:grpSpLocks/>
              </p:cNvGrpSpPr>
              <p:nvPr/>
            </p:nvGrpSpPr>
            <p:grpSpPr bwMode="auto">
              <a:xfrm>
                <a:off x="4448" y="634"/>
                <a:ext cx="1112" cy="634"/>
                <a:chOff x="4448" y="634"/>
                <a:chExt cx="1112" cy="634"/>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不可接受</a:t>
                  </a:r>
                </a:p>
              </p:txBody>
            </p:sp>
            <p:sp>
              <p:nvSpPr>
                <p:cNvPr id="108577" name="Rectangle 33"/>
                <p:cNvSpPr>
                  <a:spLocks noChangeArrowheads="1"/>
                </p:cNvSpPr>
                <p:nvPr/>
              </p:nvSpPr>
              <p:spPr bwMode="auto">
                <a:xfrm>
                  <a:off x="4448"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3"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2. </a:t>
                  </a:r>
                  <a:r>
                    <a:rPr lang="zh-CN" altLang="en-US" sz="2400">
                      <a:solidFill>
                        <a:srgbClr val="E9E2B6"/>
                      </a:solidFill>
                      <a:ea typeface="宋体" charset="0"/>
                      <a:cs typeface="Times New Roman" charset="0"/>
                    </a:rPr>
                    <a:t>三友</a:t>
                  </a:r>
                  <a:endParaRPr lang="en-US" altLang="zh-CN" sz="2400">
                    <a:solidFill>
                      <a:srgbClr val="E9E2B6"/>
                    </a:solidFill>
                    <a:ea typeface="宋体" charset="0"/>
                    <a:cs typeface="Times New Roman" charset="0"/>
                  </a:endParaRPr>
                </a:p>
              </p:txBody>
            </p:sp>
            <p:sp>
              <p:nvSpPr>
                <p:cNvPr id="108580" name="Rectangle 36"/>
                <p:cNvSpPr>
                  <a:spLocks noChangeArrowheads="1"/>
                </p:cNvSpPr>
                <p:nvPr/>
              </p:nvSpPr>
              <p:spPr bwMode="auto">
                <a:xfrm>
                  <a:off x="0"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4"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200">
                      <a:solidFill>
                        <a:srgbClr val="E9E2B6"/>
                      </a:solidFill>
                      <a:ea typeface="宋体" charset="0"/>
                      <a:cs typeface="Times New Roman" charset="0"/>
                    </a:rPr>
                    <a:t>受苦是由于</a:t>
                  </a:r>
                </a:p>
                <a:p>
                  <a:pPr algn="ctr">
                    <a:lnSpc>
                      <a:spcPct val="100000"/>
                    </a:lnSpc>
                    <a:defRPr/>
                  </a:pPr>
                  <a:r>
                    <a:rPr lang="zh-CN" altLang="en-US" sz="2200">
                      <a:solidFill>
                        <a:srgbClr val="E9E2B6"/>
                      </a:solidFill>
                      <a:ea typeface="宋体" charset="0"/>
                      <a:cs typeface="Times New Roman" charset="0"/>
                    </a:rPr>
                    <a:t>犯罪</a:t>
                  </a:r>
                  <a:r>
                    <a:rPr lang="en-US" altLang="zh-CN" sz="2200">
                      <a:solidFill>
                        <a:srgbClr val="E9E2B6"/>
                      </a:solidFill>
                      <a:ea typeface="宋体" charset="0"/>
                      <a:cs typeface="Times New Roman" charset="0"/>
                    </a:rPr>
                    <a:t>(4:7-8)</a:t>
                  </a:r>
                </a:p>
              </p:txBody>
            </p:sp>
            <p:sp>
              <p:nvSpPr>
                <p:cNvPr id="108583"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5"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悔改</a:t>
                  </a:r>
                </a:p>
              </p:txBody>
            </p:sp>
            <p:sp>
              <p:nvSpPr>
                <p:cNvPr id="108586"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6"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指责者</a:t>
                  </a:r>
                </a:p>
                <a:p>
                  <a:pPr algn="ctr">
                    <a:lnSpc>
                      <a:spcPct val="100000"/>
                    </a:lnSpc>
                    <a:defRPr/>
                  </a:pPr>
                  <a:r>
                    <a:rPr lang="zh-CN" altLang="en-US" sz="2400">
                      <a:solidFill>
                        <a:srgbClr val="E9E2B6"/>
                      </a:solidFill>
                      <a:ea typeface="宋体" charset="0"/>
                      <a:cs typeface="Times New Roman" charset="0"/>
                    </a:rPr>
                    <a:t>宣称者</a:t>
                  </a:r>
                </a:p>
              </p:txBody>
            </p:sp>
            <p:sp>
              <p:nvSpPr>
                <p:cNvPr id="108589"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7"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不总适宜</a:t>
                  </a:r>
                </a:p>
              </p:txBody>
            </p:sp>
            <p:sp>
              <p:nvSpPr>
                <p:cNvPr id="108592"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8" name="Group 49"/>
              <p:cNvGrpSpPr>
                <a:grpSpLocks/>
              </p:cNvGrpSpPr>
              <p:nvPr/>
            </p:nvGrpSpPr>
            <p:grpSpPr bwMode="auto">
              <a:xfrm>
                <a:off x="0" y="1902"/>
                <a:ext cx="1112" cy="807"/>
                <a:chOff x="0" y="1902"/>
                <a:chExt cx="1112" cy="807"/>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3. </a:t>
                  </a:r>
                  <a:r>
                    <a:rPr lang="zh-CN" altLang="en-US" sz="2400">
                      <a:solidFill>
                        <a:srgbClr val="E9E2B6"/>
                      </a:solidFill>
                      <a:ea typeface="宋体" charset="0"/>
                      <a:cs typeface="Times New Roman" charset="0"/>
                    </a:rPr>
                    <a:t>约伯</a:t>
                  </a:r>
                </a:p>
              </p:txBody>
            </p:sp>
            <p:sp>
              <p:nvSpPr>
                <p:cNvPr id="108595" name="Rectangle 51"/>
                <p:cNvSpPr>
                  <a:spLocks noChangeArrowheads="1"/>
                </p:cNvSpPr>
                <p:nvPr/>
              </p:nvSpPr>
              <p:spPr bwMode="auto">
                <a:xfrm>
                  <a:off x="0"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49" name="Group 52"/>
              <p:cNvGrpSpPr>
                <a:grpSpLocks/>
              </p:cNvGrpSpPr>
              <p:nvPr/>
            </p:nvGrpSpPr>
            <p:grpSpPr bwMode="auto">
              <a:xfrm>
                <a:off x="1112" y="1902"/>
                <a:ext cx="1112" cy="807"/>
                <a:chOff x="1112" y="1902"/>
                <a:chExt cx="1112" cy="807"/>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神并不顾念</a:t>
                  </a:r>
                  <a:r>
                    <a:rPr lang="en-US" altLang="zh-CN" sz="2400">
                      <a:solidFill>
                        <a:srgbClr val="E9E2B6"/>
                      </a:solidFill>
                      <a:ea typeface="宋体" charset="0"/>
                      <a:cs typeface="Times New Roman" charset="0"/>
                    </a:rPr>
                    <a:t>(19:7)</a:t>
                  </a:r>
                </a:p>
              </p:txBody>
            </p:sp>
            <p:sp>
              <p:nvSpPr>
                <p:cNvPr id="108598" name="Rectangle 54"/>
                <p:cNvSpPr>
                  <a:spLocks noChangeArrowheads="1"/>
                </p:cNvSpPr>
                <p:nvPr/>
              </p:nvSpPr>
              <p:spPr bwMode="auto">
                <a:xfrm>
                  <a:off x="1112"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0" name="Group 55"/>
              <p:cNvGrpSpPr>
                <a:grpSpLocks/>
              </p:cNvGrpSpPr>
              <p:nvPr/>
            </p:nvGrpSpPr>
            <p:grpSpPr bwMode="auto">
              <a:xfrm>
                <a:off x="2224" y="1902"/>
                <a:ext cx="1112" cy="807"/>
                <a:chOff x="2224" y="1902"/>
                <a:chExt cx="1112" cy="807"/>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抱怨</a:t>
                  </a:r>
                </a:p>
              </p:txBody>
            </p:sp>
            <p:sp>
              <p:nvSpPr>
                <p:cNvPr id="108601" name="Rectangle 57"/>
                <p:cNvSpPr>
                  <a:spLocks noChangeArrowheads="1"/>
                </p:cNvSpPr>
                <p:nvPr/>
              </p:nvSpPr>
              <p:spPr bwMode="auto">
                <a:xfrm>
                  <a:off x="2224"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1" name="Group 58"/>
              <p:cNvGrpSpPr>
                <a:grpSpLocks/>
              </p:cNvGrpSpPr>
              <p:nvPr/>
            </p:nvGrpSpPr>
            <p:grpSpPr bwMode="auto">
              <a:xfrm>
                <a:off x="3336" y="1902"/>
                <a:ext cx="1112" cy="807"/>
                <a:chOff x="3336" y="1902"/>
                <a:chExt cx="1112" cy="807"/>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大多数的</a:t>
                  </a:r>
                </a:p>
                <a:p>
                  <a:pPr algn="ctr">
                    <a:lnSpc>
                      <a:spcPct val="100000"/>
                    </a:lnSpc>
                    <a:defRPr/>
                  </a:pPr>
                  <a:r>
                    <a:rPr lang="zh-CN" altLang="en-US" sz="2400">
                      <a:solidFill>
                        <a:srgbClr val="E9E2B6"/>
                      </a:solidFill>
                      <a:ea typeface="宋体" charset="0"/>
                      <a:cs typeface="Times New Roman" charset="0"/>
                    </a:rPr>
                    <a:t>受苦者</a:t>
                  </a:r>
                </a:p>
              </p:txBody>
            </p:sp>
            <p:sp>
              <p:nvSpPr>
                <p:cNvPr id="108604" name="Rectangle 60"/>
                <p:cNvSpPr>
                  <a:spLocks noChangeArrowheads="1"/>
                </p:cNvSpPr>
                <p:nvPr/>
              </p:nvSpPr>
              <p:spPr bwMode="auto">
                <a:xfrm>
                  <a:off x="3336"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2" name="Group 61"/>
              <p:cNvGrpSpPr>
                <a:grpSpLocks/>
              </p:cNvGrpSpPr>
              <p:nvPr/>
            </p:nvGrpSpPr>
            <p:grpSpPr bwMode="auto">
              <a:xfrm>
                <a:off x="4448" y="1902"/>
                <a:ext cx="1112" cy="807"/>
                <a:chOff x="4448" y="1902"/>
                <a:chExt cx="1112" cy="807"/>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不合圣经</a:t>
                  </a:r>
                </a:p>
              </p:txBody>
            </p:sp>
            <p:sp>
              <p:nvSpPr>
                <p:cNvPr id="108607" name="Rectangle 63"/>
                <p:cNvSpPr>
                  <a:spLocks noChangeArrowheads="1"/>
                </p:cNvSpPr>
                <p:nvPr/>
              </p:nvSpPr>
              <p:spPr bwMode="auto">
                <a:xfrm>
                  <a:off x="4448"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3" name="Group 64"/>
              <p:cNvGrpSpPr>
                <a:grpSpLocks/>
              </p:cNvGrpSpPr>
              <p:nvPr/>
            </p:nvGrpSpPr>
            <p:grpSpPr bwMode="auto">
              <a:xfrm>
                <a:off x="0" y="2709"/>
                <a:ext cx="1112" cy="807"/>
                <a:chOff x="0" y="2709"/>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4 </a:t>
                  </a:r>
                  <a:r>
                    <a:rPr lang="zh-CN" altLang="en-US" sz="2400">
                      <a:solidFill>
                        <a:srgbClr val="E9E2B6"/>
                      </a:solidFill>
                      <a:ea typeface="宋体" charset="0"/>
                      <a:cs typeface="Times New Roman" charset="0"/>
                    </a:rPr>
                    <a:t>以利户</a:t>
                  </a:r>
                </a:p>
              </p:txBody>
            </p:sp>
            <p:sp>
              <p:nvSpPr>
                <p:cNvPr id="108610" name="Rectangle 66"/>
                <p:cNvSpPr>
                  <a:spLocks noChangeArrowheads="1"/>
                </p:cNvSpPr>
                <p:nvPr/>
              </p:nvSpPr>
              <p:spPr bwMode="auto">
                <a:xfrm>
                  <a:off x="0"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4" name="Group 67"/>
              <p:cNvGrpSpPr>
                <a:grpSpLocks/>
              </p:cNvGrpSpPr>
              <p:nvPr/>
            </p:nvGrpSpPr>
            <p:grpSpPr bwMode="auto">
              <a:xfrm>
                <a:off x="1112" y="2709"/>
                <a:ext cx="1112" cy="807"/>
                <a:chOff x="1112" y="2709"/>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试炼，教导</a:t>
                  </a:r>
                </a:p>
                <a:p>
                  <a:pPr algn="ctr">
                    <a:lnSpc>
                      <a:spcPct val="100000"/>
                    </a:lnSpc>
                    <a:defRPr/>
                  </a:pPr>
                  <a:r>
                    <a:rPr lang="en-US" altLang="zh-CN" sz="2400">
                      <a:solidFill>
                        <a:srgbClr val="E9E2B6"/>
                      </a:solidFill>
                      <a:ea typeface="宋体" charset="0"/>
                      <a:cs typeface="Times New Roman" charset="0"/>
                    </a:rPr>
                    <a:t> (33:14-19)</a:t>
                  </a:r>
                </a:p>
              </p:txBody>
            </p:sp>
            <p:sp>
              <p:nvSpPr>
                <p:cNvPr id="108613" name="Rectangle 69"/>
                <p:cNvSpPr>
                  <a:spLocks noChangeArrowheads="1"/>
                </p:cNvSpPr>
                <p:nvPr/>
              </p:nvSpPr>
              <p:spPr bwMode="auto">
                <a:xfrm>
                  <a:off x="1112"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5" name="Group 70"/>
              <p:cNvGrpSpPr>
                <a:grpSpLocks/>
              </p:cNvGrpSpPr>
              <p:nvPr/>
            </p:nvGrpSpPr>
            <p:grpSpPr bwMode="auto">
              <a:xfrm>
                <a:off x="2224" y="2709"/>
                <a:ext cx="1112" cy="807"/>
                <a:chOff x="2224" y="2709"/>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坚忍</a:t>
                  </a:r>
                </a:p>
              </p:txBody>
            </p:sp>
            <p:sp>
              <p:nvSpPr>
                <p:cNvPr id="108616" name="Rectangle 72"/>
                <p:cNvSpPr>
                  <a:spLocks noChangeArrowheads="1"/>
                </p:cNvSpPr>
                <p:nvPr/>
              </p:nvSpPr>
              <p:spPr bwMode="auto">
                <a:xfrm>
                  <a:off x="2224"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6" name="Group 73"/>
              <p:cNvGrpSpPr>
                <a:grpSpLocks/>
              </p:cNvGrpSpPr>
              <p:nvPr/>
            </p:nvGrpSpPr>
            <p:grpSpPr bwMode="auto">
              <a:xfrm>
                <a:off x="3336" y="2709"/>
                <a:ext cx="1112" cy="807"/>
                <a:chOff x="3336" y="2709"/>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大多数的</a:t>
                  </a:r>
                </a:p>
                <a:p>
                  <a:pPr algn="ctr">
                    <a:lnSpc>
                      <a:spcPct val="100000"/>
                    </a:lnSpc>
                    <a:defRPr/>
                  </a:pPr>
                  <a:r>
                    <a:rPr lang="zh-CN" altLang="en-US" sz="2400">
                      <a:solidFill>
                        <a:srgbClr val="E9E2B6"/>
                      </a:solidFill>
                      <a:ea typeface="宋体" charset="0"/>
                      <a:cs typeface="Times New Roman" charset="0"/>
                    </a:rPr>
                    <a:t>传道人</a:t>
                  </a:r>
                </a:p>
              </p:txBody>
            </p:sp>
            <p:sp>
              <p:nvSpPr>
                <p:cNvPr id="108619" name="Rectangle 75"/>
                <p:cNvSpPr>
                  <a:spLocks noChangeArrowheads="1"/>
                </p:cNvSpPr>
                <p:nvPr/>
              </p:nvSpPr>
              <p:spPr bwMode="auto">
                <a:xfrm>
                  <a:off x="3336"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7" name="Group 76"/>
              <p:cNvGrpSpPr>
                <a:grpSpLocks/>
              </p:cNvGrpSpPr>
              <p:nvPr/>
            </p:nvGrpSpPr>
            <p:grpSpPr bwMode="auto">
              <a:xfrm>
                <a:off x="4448" y="2709"/>
                <a:ext cx="1112" cy="807"/>
                <a:chOff x="4448" y="2709"/>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并不全面</a:t>
                  </a:r>
                </a:p>
              </p:txBody>
            </p:sp>
            <p:sp>
              <p:nvSpPr>
                <p:cNvPr id="108622" name="Rectangle 78"/>
                <p:cNvSpPr>
                  <a:spLocks noChangeArrowheads="1"/>
                </p:cNvSpPr>
                <p:nvPr/>
              </p:nvSpPr>
              <p:spPr bwMode="auto">
                <a:xfrm>
                  <a:off x="4448"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8" name="Group 79"/>
              <p:cNvGrpSpPr>
                <a:grpSpLocks/>
              </p:cNvGrpSpPr>
              <p:nvPr/>
            </p:nvGrpSpPr>
            <p:grpSpPr bwMode="auto">
              <a:xfrm>
                <a:off x="0" y="3516"/>
                <a:ext cx="1112" cy="576"/>
                <a:chOff x="0" y="3516"/>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5. </a:t>
                  </a:r>
                  <a:r>
                    <a:rPr lang="zh-CN" altLang="en-US" sz="2400">
                      <a:solidFill>
                        <a:srgbClr val="E9E2B6"/>
                      </a:solidFill>
                      <a:ea typeface="宋体" charset="0"/>
                      <a:cs typeface="Times New Roman" charset="0"/>
                    </a:rPr>
                    <a:t>上帝</a:t>
                  </a:r>
                </a:p>
              </p:txBody>
            </p:sp>
            <p:sp>
              <p:nvSpPr>
                <p:cNvPr id="108625" name="Rectangle 81"/>
                <p:cNvSpPr>
                  <a:spLocks noChangeArrowheads="1"/>
                </p:cNvSpPr>
                <p:nvPr/>
              </p:nvSpPr>
              <p:spPr bwMode="auto">
                <a:xfrm>
                  <a:off x="0"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59" name="Group 82"/>
              <p:cNvGrpSpPr>
                <a:grpSpLocks/>
              </p:cNvGrpSpPr>
              <p:nvPr/>
            </p:nvGrpSpPr>
            <p:grpSpPr bwMode="auto">
              <a:xfrm>
                <a:off x="1112" y="3516"/>
                <a:ext cx="1112" cy="576"/>
                <a:chOff x="1112" y="3516"/>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zh-CN" altLang="en-US" sz="2400">
                      <a:solidFill>
                        <a:srgbClr val="E9E2B6"/>
                      </a:solidFill>
                      <a:ea typeface="宋体" charset="0"/>
                      <a:cs typeface="Times New Roman" charset="0"/>
                    </a:rPr>
                    <a:t>不是</a:t>
                  </a:r>
                  <a:r>
                    <a:rPr lang="zh-CN" altLang="en-US" sz="2400">
                      <a:solidFill>
                        <a:srgbClr val="FF9900"/>
                      </a:solidFill>
                      <a:ea typeface="宋体" charset="0"/>
                      <a:cs typeface="Times New Roman" charset="0"/>
                    </a:rPr>
                    <a:t>为什么</a:t>
                  </a:r>
                </a:p>
                <a:p>
                  <a:pPr algn="ctr">
                    <a:lnSpc>
                      <a:spcPct val="100000"/>
                    </a:lnSpc>
                    <a:defRPr/>
                  </a:pPr>
                  <a:r>
                    <a:rPr lang="zh-CN" altLang="en-US" sz="2400">
                      <a:solidFill>
                        <a:srgbClr val="E9E2B6"/>
                      </a:solidFill>
                      <a:ea typeface="宋体" charset="0"/>
                      <a:cs typeface="Times New Roman" charset="0"/>
                    </a:rPr>
                    <a:t>而是</a:t>
                  </a:r>
                  <a:r>
                    <a:rPr lang="zh-CN" altLang="en-US" sz="2400">
                      <a:solidFill>
                        <a:srgbClr val="FF9900"/>
                      </a:solidFill>
                      <a:ea typeface="宋体" charset="0"/>
                      <a:cs typeface="Times New Roman" charset="0"/>
                    </a:rPr>
                    <a:t>谁</a:t>
                  </a:r>
                  <a:r>
                    <a:rPr lang="zh-CN" altLang="en-US" sz="2400">
                      <a:solidFill>
                        <a:srgbClr val="E9E2B6"/>
                      </a:solidFill>
                      <a:ea typeface="宋体" charset="0"/>
                      <a:cs typeface="Times New Roman" charset="0"/>
                    </a:rPr>
                    <a:t> </a:t>
                  </a:r>
                  <a:r>
                    <a:rPr lang="en-US" altLang="zh-CN" sz="2400">
                      <a:solidFill>
                        <a:srgbClr val="E9E2B6"/>
                      </a:solidFill>
                      <a:ea typeface="宋体" charset="0"/>
                      <a:cs typeface="Times New Roman" charset="0"/>
                    </a:rPr>
                    <a:t>(38-42)</a:t>
                  </a:r>
                </a:p>
              </p:txBody>
            </p:sp>
            <p:sp>
              <p:nvSpPr>
                <p:cNvPr id="108628" name="Rectangle 84"/>
                <p:cNvSpPr>
                  <a:spLocks noChangeArrowheads="1"/>
                </p:cNvSpPr>
                <p:nvPr/>
              </p:nvSpPr>
              <p:spPr bwMode="auto">
                <a:xfrm>
                  <a:off x="1112"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60" name="Group 85"/>
              <p:cNvGrpSpPr>
                <a:grpSpLocks/>
              </p:cNvGrpSpPr>
              <p:nvPr/>
            </p:nvGrpSpPr>
            <p:grpSpPr bwMode="auto">
              <a:xfrm>
                <a:off x="2224" y="3516"/>
                <a:ext cx="1112" cy="576"/>
                <a:chOff x="2224" y="3516"/>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敬拜</a:t>
                  </a:r>
                </a:p>
              </p:txBody>
            </p:sp>
            <p:sp>
              <p:nvSpPr>
                <p:cNvPr id="108631" name="Rectangle 87"/>
                <p:cNvSpPr>
                  <a:spLocks noChangeArrowheads="1"/>
                </p:cNvSpPr>
                <p:nvPr/>
              </p:nvSpPr>
              <p:spPr bwMode="auto">
                <a:xfrm>
                  <a:off x="2224"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61" name="Group 88"/>
              <p:cNvGrpSpPr>
                <a:grpSpLocks/>
              </p:cNvGrpSpPr>
              <p:nvPr/>
            </p:nvGrpSpPr>
            <p:grpSpPr bwMode="auto">
              <a:xfrm>
                <a:off x="3336" y="3516"/>
                <a:ext cx="1112" cy="576"/>
                <a:chOff x="3336" y="3516"/>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没有</a:t>
                  </a:r>
                </a:p>
              </p:txBody>
            </p:sp>
            <p:sp>
              <p:nvSpPr>
                <p:cNvPr id="108634" name="Rectangle 90"/>
                <p:cNvSpPr>
                  <a:spLocks noChangeArrowheads="1"/>
                </p:cNvSpPr>
                <p:nvPr/>
              </p:nvSpPr>
              <p:spPr bwMode="auto">
                <a:xfrm>
                  <a:off x="3336"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nvGrpSpPr>
              <p:cNvPr id="180262" name="Group 91"/>
              <p:cNvGrpSpPr>
                <a:grpSpLocks/>
              </p:cNvGrpSpPr>
              <p:nvPr/>
            </p:nvGrpSpPr>
            <p:grpSpPr bwMode="auto">
              <a:xfrm>
                <a:off x="4448" y="3516"/>
                <a:ext cx="1112" cy="576"/>
                <a:chOff x="4448" y="3516"/>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并不常见</a:t>
                  </a:r>
                </a:p>
              </p:txBody>
            </p:sp>
            <p:sp>
              <p:nvSpPr>
                <p:cNvPr id="108637" name="Rectangle 93"/>
                <p:cNvSpPr>
                  <a:spLocks noChangeArrowheads="1"/>
                </p:cNvSpPr>
                <p:nvPr/>
              </p:nvSpPr>
              <p:spPr bwMode="auto">
                <a:xfrm>
                  <a:off x="4448"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grpSp>
        <p:sp>
          <p:nvSpPr>
            <p:cNvPr id="108638"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cs typeface="Times New Roman" charset="0"/>
              </a:endParaRPr>
            </a:p>
          </p:txBody>
        </p:sp>
      </p:grpSp>
      <p:sp>
        <p:nvSpPr>
          <p:cNvPr id="108642" name="Rectangle 98"/>
          <p:cNvSpPr>
            <a:spLocks noChangeArrowheads="1"/>
          </p:cNvSpPr>
          <p:nvPr/>
        </p:nvSpPr>
        <p:spPr bwMode="auto">
          <a:xfrm>
            <a:off x="-76200" y="5805488"/>
            <a:ext cx="9220200" cy="12192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cs typeface="Times New Roman" charset="0"/>
            </a:endParaRPr>
          </a:p>
        </p:txBody>
      </p:sp>
      <p:sp>
        <p:nvSpPr>
          <p:cNvPr id="108648" name="Rectangle 104"/>
          <p:cNvSpPr>
            <a:spLocks noChangeArrowheads="1"/>
          </p:cNvSpPr>
          <p:nvPr/>
        </p:nvSpPr>
        <p:spPr bwMode="auto">
          <a:xfrm>
            <a:off x="0" y="1916113"/>
            <a:ext cx="9144000" cy="1877437"/>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altLang="zh-CN" sz="2400" dirty="0">
                <a:solidFill>
                  <a:srgbClr val="FFFFFF"/>
                </a:solidFill>
                <a:ea typeface="宋体" charset="0"/>
                <a:cs typeface="Times New Roman" charset="0"/>
              </a:rPr>
              <a:t>14 </a:t>
            </a:r>
            <a:r>
              <a:rPr lang="zh-CN" altLang="en-US" sz="2400" dirty="0">
                <a:solidFill>
                  <a:srgbClr val="FFFFFF"/>
                </a:solidFill>
                <a:ea typeface="宋体" charset="0"/>
                <a:cs typeface="Times New Roman" charset="0"/>
              </a:rPr>
              <a:t>神 说 一 次 、 两 次 ， 世 人 却 不 理 会 。 </a:t>
            </a:r>
            <a:r>
              <a:rPr lang="en-US" altLang="zh-CN" sz="2400" dirty="0">
                <a:solidFill>
                  <a:srgbClr val="FFFFFF"/>
                </a:solidFill>
                <a:ea typeface="宋体" charset="0"/>
                <a:cs typeface="Times New Roman" charset="0"/>
              </a:rPr>
              <a:t>15 </a:t>
            </a:r>
            <a:r>
              <a:rPr lang="zh-CN" altLang="en-US" sz="2400" dirty="0">
                <a:solidFill>
                  <a:srgbClr val="FFFFFF"/>
                </a:solidFill>
                <a:ea typeface="宋体" charset="0"/>
                <a:cs typeface="Times New Roman" charset="0"/>
              </a:rPr>
              <a:t>人 躺 在 床 上 沉 睡 的 时 候 ， 　 神 就 用 梦 和 夜 间 的 异 象 ， </a:t>
            </a:r>
            <a:r>
              <a:rPr lang="en-US" altLang="zh-CN" sz="2400" dirty="0">
                <a:solidFill>
                  <a:srgbClr val="FFFFFF"/>
                </a:solidFill>
                <a:ea typeface="宋体" charset="0"/>
                <a:cs typeface="Times New Roman" charset="0"/>
              </a:rPr>
              <a:t>16 </a:t>
            </a:r>
            <a:r>
              <a:rPr lang="zh-CN" altLang="en-US" sz="2400" dirty="0">
                <a:solidFill>
                  <a:srgbClr val="FFFFFF"/>
                </a:solidFill>
                <a:ea typeface="宋体" charset="0"/>
                <a:cs typeface="Times New Roman" charset="0"/>
              </a:rPr>
              <a:t>开 通 他 们 的 耳 朵 ， 将 当 受 的 教 训 印 在 他 们 心 上 ， </a:t>
            </a:r>
            <a:r>
              <a:rPr lang="en-US" altLang="zh-CN" sz="2400" dirty="0">
                <a:solidFill>
                  <a:srgbClr val="FFFFFF"/>
                </a:solidFill>
                <a:ea typeface="宋体" charset="0"/>
                <a:cs typeface="Times New Roman" charset="0"/>
              </a:rPr>
              <a:t>17 </a:t>
            </a:r>
            <a:r>
              <a:rPr lang="zh-CN" altLang="en-US" sz="2400" dirty="0">
                <a:solidFill>
                  <a:srgbClr val="FFFFFF"/>
                </a:solidFill>
                <a:ea typeface="宋体" charset="0"/>
                <a:cs typeface="Times New Roman" charset="0"/>
              </a:rPr>
              <a:t>好 叫 人 不 从 自 己 的 谋 算 ， 不 行 骄 傲 的 事</a:t>
            </a:r>
          </a:p>
          <a:p>
            <a:pPr>
              <a:defRPr/>
            </a:pPr>
            <a:r>
              <a:rPr lang="zh-CN" altLang="en-US" sz="2400" dirty="0">
                <a:solidFill>
                  <a:srgbClr val="FFFFFF"/>
                </a:solidFill>
                <a:ea typeface="宋体" charset="0"/>
                <a:cs typeface="Times New Roman" charset="0"/>
              </a:rPr>
              <a:t>								</a:t>
            </a:r>
            <a:r>
              <a:rPr lang="zh-CN" altLang="en-US" dirty="0">
                <a:solidFill>
                  <a:srgbClr val="FFFFFF"/>
                </a:solidFill>
                <a:ea typeface="宋体" charset="0"/>
                <a:cs typeface="Times New Roman" charset="0"/>
              </a:rPr>
              <a:t>约伯记</a:t>
            </a:r>
            <a:r>
              <a:rPr lang="en-US" altLang="zh-CN" dirty="0">
                <a:solidFill>
                  <a:srgbClr val="FFFFFF"/>
                </a:solidFill>
                <a:ea typeface="宋体" charset="0"/>
                <a:cs typeface="Times New Roman" charset="0"/>
              </a:rPr>
              <a:t>33:14-17</a:t>
            </a:r>
            <a:r>
              <a:rPr lang="en-US" altLang="zh-CN" b="0" dirty="0">
                <a:solidFill>
                  <a:srgbClr val="FFFFFF"/>
                </a:solidFill>
                <a:ea typeface="宋体" charset="0"/>
                <a:cs typeface="Times New Roman" charset="0"/>
              </a:rPr>
              <a:t> </a:t>
            </a:r>
            <a:endParaRPr lang="zh-CN" altLang="en-US" b="0" dirty="0">
              <a:solidFill>
                <a:srgbClr val="FFFFFF"/>
              </a:solidFill>
              <a:ea typeface="宋体" charset="0"/>
              <a:cs typeface="Times New Roman" charset="0"/>
            </a:endParaRPr>
          </a:p>
        </p:txBody>
      </p:sp>
      <p:sp>
        <p:nvSpPr>
          <p:cNvPr id="108650" name="Rectangle 106"/>
          <p:cNvSpPr>
            <a:spLocks noChangeArrowheads="1"/>
          </p:cNvSpPr>
          <p:nvPr/>
        </p:nvSpPr>
        <p:spPr bwMode="auto">
          <a:xfrm>
            <a:off x="250825" y="3429000"/>
            <a:ext cx="8569325" cy="1877437"/>
          </a:xfrm>
          <a:prstGeom prst="rect">
            <a:avLst/>
          </a:prstGeom>
          <a:gradFill rotWithShape="1">
            <a:gsLst>
              <a:gs pos="0">
                <a:schemeClr val="tx1"/>
              </a:gs>
              <a:gs pos="100000">
                <a:schemeClr val="accent1">
                  <a:gamma/>
                  <a:shade val="46275"/>
                  <a:invGamma/>
                </a:schemeClr>
              </a:gs>
            </a:gsLst>
            <a:path path="shape">
              <a:fillToRect l="50000" t="50000" r="50000" b="50000"/>
            </a:path>
          </a:gradFill>
          <a:ln>
            <a:noFill/>
          </a:ln>
          <a:effectLst/>
        </p:spPr>
        <p:txBody>
          <a:bodyPr>
            <a:spAutoFit/>
          </a:bodyPr>
          <a:lstStyle/>
          <a:p>
            <a:pPr>
              <a:defRPr/>
            </a:pPr>
            <a:r>
              <a:rPr lang="en-US" altLang="zh-CN" sz="2400" dirty="0">
                <a:solidFill>
                  <a:srgbClr val="FFFFFF"/>
                </a:solidFill>
                <a:ea typeface="宋体" charset="0"/>
                <a:cs typeface="Times New Roman" charset="0"/>
              </a:rPr>
              <a:t>1 </a:t>
            </a:r>
            <a:r>
              <a:rPr lang="zh-CN" altLang="en-US" sz="2400" dirty="0">
                <a:solidFill>
                  <a:srgbClr val="FFFFFF"/>
                </a:solidFill>
                <a:ea typeface="宋体" charset="0"/>
                <a:cs typeface="Times New Roman" charset="0"/>
              </a:rPr>
              <a:t>那 时 ， 耶 和 华 从 旋 风 中 回 答 约 伯 说 ： </a:t>
            </a:r>
            <a:r>
              <a:rPr lang="en-US" altLang="zh-CN" sz="2400" dirty="0">
                <a:solidFill>
                  <a:srgbClr val="FFFFFF"/>
                </a:solidFill>
                <a:ea typeface="宋体" charset="0"/>
                <a:cs typeface="Times New Roman" charset="0"/>
              </a:rPr>
              <a:t>2 </a:t>
            </a:r>
            <a:r>
              <a:rPr lang="zh-CN" altLang="en-US" sz="2400" dirty="0">
                <a:solidFill>
                  <a:srgbClr val="FFFFFF"/>
                </a:solidFill>
                <a:ea typeface="宋体" charset="0"/>
                <a:cs typeface="Times New Roman" charset="0"/>
              </a:rPr>
              <a:t>谁 用 无 知 的 言 语 使 我 的 旨 意 暗 昧 不 明 ， </a:t>
            </a:r>
            <a:r>
              <a:rPr lang="en-US" altLang="zh-CN" sz="2400" dirty="0">
                <a:solidFill>
                  <a:srgbClr val="FFFFFF"/>
                </a:solidFill>
                <a:ea typeface="宋体" charset="0"/>
                <a:cs typeface="Times New Roman" charset="0"/>
              </a:rPr>
              <a:t>3 </a:t>
            </a:r>
            <a:r>
              <a:rPr lang="zh-CN" altLang="en-US" sz="2400" dirty="0">
                <a:solidFill>
                  <a:srgbClr val="FFFFFF"/>
                </a:solidFill>
                <a:ea typeface="宋体" charset="0"/>
                <a:cs typeface="Times New Roman" charset="0"/>
              </a:rPr>
              <a:t>你 要 如 勇 士 束 腰 ； 我 问 你 ， 你 可 以 指 示 我 。 </a:t>
            </a:r>
            <a:r>
              <a:rPr lang="en-US" altLang="zh-CN" sz="2400" dirty="0">
                <a:solidFill>
                  <a:srgbClr val="FFFFFF"/>
                </a:solidFill>
                <a:ea typeface="宋体" charset="0"/>
                <a:cs typeface="Times New Roman" charset="0"/>
              </a:rPr>
              <a:t>4 </a:t>
            </a:r>
            <a:r>
              <a:rPr lang="zh-CN" altLang="en-US" sz="2400" dirty="0">
                <a:solidFill>
                  <a:srgbClr val="FFFFFF"/>
                </a:solidFill>
                <a:ea typeface="宋体" charset="0"/>
                <a:cs typeface="Times New Roman" charset="0"/>
              </a:rPr>
              <a:t>我 立 大 地 根 基 的 时 候 ， 你 在 哪 里 呢 ？ 你 若 有 聪 明 ， 只 管 说 罢 ！                                                       							</a:t>
            </a:r>
            <a:r>
              <a:rPr lang="zh-CN" altLang="en-US" dirty="0">
                <a:solidFill>
                  <a:srgbClr val="FFFFFF"/>
                </a:solidFill>
                <a:ea typeface="宋体" charset="0"/>
                <a:cs typeface="Times New Roman" charset="0"/>
              </a:rPr>
              <a:t>约伯记 </a:t>
            </a:r>
            <a:r>
              <a:rPr lang="en-US" altLang="zh-CN" dirty="0">
                <a:solidFill>
                  <a:srgbClr val="FFFFFF"/>
                </a:solidFill>
                <a:ea typeface="宋体" charset="0"/>
                <a:cs typeface="Times New Roman" charset="0"/>
              </a:rPr>
              <a:t>38:1-4 </a:t>
            </a:r>
          </a:p>
        </p:txBody>
      </p:sp>
      <p:sp>
        <p:nvSpPr>
          <p:cNvPr id="99" name="Rectangle 3"/>
          <p:cNvSpPr txBox="1">
            <a:spLocks noChangeArrowheads="1"/>
          </p:cNvSpPr>
          <p:nvPr/>
        </p:nvSpPr>
        <p:spPr bwMode="auto">
          <a:xfrm>
            <a:off x="539552" y="0"/>
            <a:ext cx="7537648" cy="914400"/>
          </a:xfrm>
          <a:prstGeom prst="rect">
            <a:avLst/>
          </a:prstGeom>
          <a:solidFill>
            <a:srgbClr val="800000"/>
          </a:solidFill>
          <a:ln>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r>
              <a:rPr kumimoji="0" lang="zh-CN" altLang="en-US" sz="4000" b="1">
                <a:solidFill>
                  <a:srgbClr val="FFFFFF"/>
                </a:solidFill>
                <a:effectLst>
                  <a:outerShdw blurRad="38100" dist="38100" dir="2700000" algn="tl">
                    <a:srgbClr val="000000"/>
                  </a:outerShdw>
                </a:effectLst>
                <a:latin typeface="ＭＳ Ｐゴシック" charset="0"/>
                <a:ea typeface="ＭＳ Ｐゴシック" charset="0"/>
              </a:rPr>
              <a:t>对苦难的五种反应</a:t>
            </a:r>
            <a:endParaRPr kumimoji="0" lang="en-US" sz="4000" b="1" dirty="0">
              <a:solidFill>
                <a:srgbClr val="FFFFFF"/>
              </a:solidFill>
              <a:effectLst>
                <a:outerShdw blurRad="38100" dist="38100" dir="2700000" algn="tl">
                  <a:srgbClr val="000000"/>
                </a:outerShdw>
              </a:effectLst>
              <a:latin typeface="ＭＳ Ｐゴシック" charset="0"/>
              <a:ea typeface="ＭＳ Ｐゴシック" charset="0"/>
            </a:endParaRPr>
          </a:p>
        </p:txBody>
      </p:sp>
      <p:sp>
        <p:nvSpPr>
          <p:cNvPr id="100" name="Rectangle 367"/>
          <p:cNvSpPr>
            <a:spLocks noChangeArrowheads="1"/>
          </p:cNvSpPr>
          <p:nvPr/>
        </p:nvSpPr>
        <p:spPr bwMode="auto">
          <a:xfrm>
            <a:off x="539552" y="727364"/>
            <a:ext cx="7537648" cy="415636"/>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dirty="0">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dirty="0">
              <a:solidFill>
                <a:srgbClr val="FFFFFF"/>
              </a:solidFill>
              <a:latin typeface="Arial" charset="0"/>
              <a:ea typeface="Arial" charset="0"/>
              <a:cs typeface="Arial"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48"/>
                                        </p:tgtEl>
                                        <p:attrNameLst>
                                          <p:attrName>style.visibility</p:attrName>
                                        </p:attrNameLst>
                                      </p:cBhvr>
                                      <p:to>
                                        <p:strVal val="visible"/>
                                      </p:to>
                                    </p:set>
                                    <p:anim calcmode="lin" valueType="num">
                                      <p:cBhvr>
                                        <p:cTn id="7" dur="1000" fill="hold"/>
                                        <p:tgtEl>
                                          <p:spTgt spid="108648"/>
                                        </p:tgtEl>
                                        <p:attrNameLst>
                                          <p:attrName>ppt_w</p:attrName>
                                        </p:attrNameLst>
                                      </p:cBhvr>
                                      <p:tavLst>
                                        <p:tav tm="0">
                                          <p:val>
                                            <p:fltVal val="0"/>
                                          </p:val>
                                        </p:tav>
                                        <p:tav tm="100000">
                                          <p:val>
                                            <p:strVal val="#ppt_w"/>
                                          </p:val>
                                        </p:tav>
                                      </p:tavLst>
                                    </p:anim>
                                    <p:anim calcmode="lin" valueType="num">
                                      <p:cBhvr>
                                        <p:cTn id="8" dur="1000" fill="hold"/>
                                        <p:tgtEl>
                                          <p:spTgt spid="108648"/>
                                        </p:tgtEl>
                                        <p:attrNameLst>
                                          <p:attrName>ppt_h</p:attrName>
                                        </p:attrNameLst>
                                      </p:cBhvr>
                                      <p:tavLst>
                                        <p:tav tm="0">
                                          <p:val>
                                            <p:fltVal val="0"/>
                                          </p:val>
                                        </p:tav>
                                        <p:tav tm="100000">
                                          <p:val>
                                            <p:strVal val="#ppt_h"/>
                                          </p:val>
                                        </p:tav>
                                      </p:tavLst>
                                    </p:anim>
                                    <p:anim calcmode="lin" valueType="num">
                                      <p:cBhvr>
                                        <p:cTn id="9" dur="1000" fill="hold"/>
                                        <p:tgtEl>
                                          <p:spTgt spid="1086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08648"/>
                                        </p:tgtEl>
                                      </p:cBhvr>
                                    </p:animEffect>
                                    <p:set>
                                      <p:cBhvr>
                                        <p:cTn id="15" dur="1" fill="hold">
                                          <p:stCondLst>
                                            <p:cond delay="499"/>
                                          </p:stCondLst>
                                        </p:cTn>
                                        <p:tgtEl>
                                          <p:spTgt spid="108648"/>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108642"/>
                                        </p:tgtEl>
                                      </p:cBhvr>
                                    </p:animEffect>
                                    <p:set>
                                      <p:cBhvr>
                                        <p:cTn id="18" dur="1" fill="hold">
                                          <p:stCondLst>
                                            <p:cond delay="499"/>
                                          </p:stCondLst>
                                        </p:cTn>
                                        <p:tgtEl>
                                          <p:spTgt spid="108642"/>
                                        </p:tgtEl>
                                        <p:attrNameLst>
                                          <p:attrName>style.visibility</p:attrName>
                                        </p:attrNameLst>
                                      </p:cBhvr>
                                      <p:to>
                                        <p:strVal val="hidden"/>
                                      </p:to>
                                    </p:set>
                                  </p:childTnLst>
                                </p:cTn>
                              </p:par>
                              <p:par>
                                <p:cTn id="19" presetID="15" presetClass="entr" presetSubtype="0" fill="hold" grpId="0" nodeType="withEffect">
                                  <p:stCondLst>
                                    <p:cond delay="0"/>
                                  </p:stCondLst>
                                  <p:childTnLst>
                                    <p:set>
                                      <p:cBhvr>
                                        <p:cTn id="20" dur="1" fill="hold">
                                          <p:stCondLst>
                                            <p:cond delay="0"/>
                                          </p:stCondLst>
                                        </p:cTn>
                                        <p:tgtEl>
                                          <p:spTgt spid="108650"/>
                                        </p:tgtEl>
                                        <p:attrNameLst>
                                          <p:attrName>style.visibility</p:attrName>
                                        </p:attrNameLst>
                                      </p:cBhvr>
                                      <p:to>
                                        <p:strVal val="visible"/>
                                      </p:to>
                                    </p:set>
                                    <p:anim calcmode="lin" valueType="num">
                                      <p:cBhvr>
                                        <p:cTn id="21" dur="1000" fill="hold"/>
                                        <p:tgtEl>
                                          <p:spTgt spid="108650"/>
                                        </p:tgtEl>
                                        <p:attrNameLst>
                                          <p:attrName>ppt_w</p:attrName>
                                        </p:attrNameLst>
                                      </p:cBhvr>
                                      <p:tavLst>
                                        <p:tav tm="0">
                                          <p:val>
                                            <p:fltVal val="0"/>
                                          </p:val>
                                        </p:tav>
                                        <p:tav tm="100000">
                                          <p:val>
                                            <p:strVal val="#ppt_w"/>
                                          </p:val>
                                        </p:tav>
                                      </p:tavLst>
                                    </p:anim>
                                    <p:anim calcmode="lin" valueType="num">
                                      <p:cBhvr>
                                        <p:cTn id="22" dur="1000" fill="hold"/>
                                        <p:tgtEl>
                                          <p:spTgt spid="108650"/>
                                        </p:tgtEl>
                                        <p:attrNameLst>
                                          <p:attrName>ppt_h</p:attrName>
                                        </p:attrNameLst>
                                      </p:cBhvr>
                                      <p:tavLst>
                                        <p:tav tm="0">
                                          <p:val>
                                            <p:fltVal val="0"/>
                                          </p:val>
                                        </p:tav>
                                        <p:tav tm="100000">
                                          <p:val>
                                            <p:strVal val="#ppt_h"/>
                                          </p:val>
                                        </p:tav>
                                      </p:tavLst>
                                    </p:anim>
                                    <p:anim calcmode="lin" valueType="num">
                                      <p:cBhvr>
                                        <p:cTn id="23" dur="1000" fill="hold"/>
                                        <p:tgtEl>
                                          <p:spTgt spid="108650"/>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086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xit" presetSubtype="10" fill="hold" grpId="1" nodeType="clickEffect">
                                  <p:stCondLst>
                                    <p:cond delay="0"/>
                                  </p:stCondLst>
                                  <p:childTnLst>
                                    <p:animEffect transition="out" filter="blinds(horizontal)">
                                      <p:cBhvr>
                                        <p:cTn id="28" dur="500"/>
                                        <p:tgtEl>
                                          <p:spTgt spid="108650"/>
                                        </p:tgtEl>
                                      </p:cBhvr>
                                    </p:animEffect>
                                    <p:set>
                                      <p:cBhvr>
                                        <p:cTn id="29" dur="1" fill="hold">
                                          <p:stCondLst>
                                            <p:cond delay="499"/>
                                          </p:stCondLst>
                                        </p:cTn>
                                        <p:tgtEl>
                                          <p:spTgt spid="1086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2" grpId="0" animBg="1"/>
      <p:bldP spid="108648" grpId="0" animBg="1"/>
      <p:bldP spid="108648" grpId="1" animBg="1"/>
      <p:bldP spid="108650" grpId="0" animBg="1"/>
      <p:bldP spid="108650" grpId="1"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52177545"/>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3952566484"/>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7" name="Picture 13" descr="41"/>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p:spPr>
      </p:pic>
      <p:sp>
        <p:nvSpPr>
          <p:cNvPr id="2" name="Title 1"/>
          <p:cNvSpPr>
            <a:spLocks noGrp="1"/>
          </p:cNvSpPr>
          <p:nvPr>
            <p:ph type="title" idx="4294967295"/>
          </p:nvPr>
        </p:nvSpPr>
        <p:spPr>
          <a:xfrm>
            <a:off x="72008" y="2852936"/>
            <a:ext cx="1979712" cy="3917486"/>
          </a:xfrm>
        </p:spPr>
        <p:txBody>
          <a:bodyPr/>
          <a:lstStyle/>
          <a:p>
            <a:pPr algn="l">
              <a:defRPr/>
            </a:pPr>
            <a:r>
              <a:rPr lang="zh-CN" altLang="en-US" sz="3600" b="1" dirty="0">
                <a:solidFill>
                  <a:srgbClr val="FFFFFF"/>
                </a:solidFill>
                <a:effectLst>
                  <a:glow rad="177800">
                    <a:schemeClr val="tx1"/>
                  </a:glow>
                </a:effectLst>
              </a:rPr>
              <a:t>走遍诗歌书</a:t>
            </a:r>
            <a:endParaRPr lang="en-US" sz="3600" b="1" dirty="0">
              <a:solidFill>
                <a:srgbClr val="FFFFFF"/>
              </a:solidFill>
              <a:effectLst>
                <a:glow rad="177800">
                  <a:schemeClr val="tx1"/>
                </a:glow>
              </a:effectLst>
            </a:endParaRPr>
          </a:p>
        </p:txBody>
      </p:sp>
      <p:sp>
        <p:nvSpPr>
          <p:cNvPr id="6"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nchor="ct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2400" dirty="0">
                <a:solidFill>
                  <a:srgbClr val="FFFFFF"/>
                </a:solidFill>
                <a:effectLst>
                  <a:outerShdw blurRad="38100" dist="38100" dir="2700000" algn="tl">
                    <a:srgbClr val="000000"/>
                  </a:outerShdw>
                </a:effectLst>
                <a:latin typeface="Arial"/>
                <a:cs typeface="Arial"/>
              </a:rPr>
              <a:t>355</a:t>
            </a:r>
          </a:p>
        </p:txBody>
      </p:sp>
      <p:grpSp>
        <p:nvGrpSpPr>
          <p:cNvPr id="5" name="Group 4"/>
          <p:cNvGrpSpPr>
            <a:grpSpLocks/>
          </p:cNvGrpSpPr>
          <p:nvPr/>
        </p:nvGrpSpPr>
        <p:grpSpPr bwMode="auto">
          <a:xfrm>
            <a:off x="2339975" y="5127625"/>
            <a:ext cx="4535488" cy="1685925"/>
            <a:chOff x="1979712" y="5128138"/>
            <a:chExt cx="4536504" cy="1685238"/>
          </a:xfrm>
        </p:grpSpPr>
        <p:sp>
          <p:nvSpPr>
            <p:cNvPr id="797725" name="Up Arrow 12"/>
            <p:cNvSpPr>
              <a:spLocks noChangeArrowheads="1"/>
            </p:cNvSpPr>
            <p:nvPr/>
          </p:nvSpPr>
          <p:spPr bwMode="auto">
            <a:xfrm>
              <a:off x="6084168"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a:solidFill>
                  <a:srgbClr val="99CCFF"/>
                </a:solidFill>
                <a:latin typeface="Arial" charset="0"/>
                <a:cs typeface="Arial" charset="0"/>
              </a:endParaRPr>
            </a:p>
          </p:txBody>
        </p:sp>
        <p:sp>
          <p:nvSpPr>
            <p:cNvPr id="797726" name="Up Arrow 3"/>
            <p:cNvSpPr>
              <a:spLocks noChangeArrowheads="1"/>
            </p:cNvSpPr>
            <p:nvPr/>
          </p:nvSpPr>
          <p:spPr bwMode="auto">
            <a:xfrm>
              <a:off x="1979712"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a:solidFill>
                  <a:srgbClr val="99CCFF"/>
                </a:solidFill>
                <a:latin typeface="Arial" charset="0"/>
                <a:cs typeface="Arial" charset="0"/>
              </a:endParaRPr>
            </a:p>
          </p:txBody>
        </p:sp>
        <p:sp>
          <p:nvSpPr>
            <p:cNvPr id="797727" name="Rectangle 8"/>
            <p:cNvSpPr>
              <a:spLocks noChangeArrowheads="1"/>
            </p:cNvSpPr>
            <p:nvPr/>
          </p:nvSpPr>
          <p:spPr bwMode="auto">
            <a:xfrm>
              <a:off x="1979712" y="5661248"/>
              <a:ext cx="4499992" cy="1152128"/>
            </a:xfrm>
            <a:prstGeom prst="rect">
              <a:avLst/>
            </a:prstGeom>
            <a:solidFill>
              <a:srgbClr val="000099"/>
            </a:solidFill>
            <a:ln w="28575">
              <a:solidFill>
                <a:schemeClr val="bg1"/>
              </a:solidFill>
              <a:round/>
              <a:headEnd/>
              <a:tailEnd/>
            </a:ln>
          </p:spPr>
          <p:txBody>
            <a:bodyPr/>
            <a:lstStyle/>
            <a:p>
              <a:pPr marL="342900" indent="-342900">
                <a:lnSpc>
                  <a:spcPct val="100000"/>
                </a:lnSpc>
                <a:spcBef>
                  <a:spcPct val="20000"/>
                </a:spcBef>
              </a:pPr>
              <a:endParaRPr lang="en-US" sz="2800">
                <a:solidFill>
                  <a:srgbClr val="99CCFF"/>
                </a:solidFill>
                <a:latin typeface="Arial" charset="0"/>
                <a:cs typeface="Arial" charset="0"/>
              </a:endParaRPr>
            </a:p>
          </p:txBody>
        </p:sp>
        <p:sp>
          <p:nvSpPr>
            <p:cNvPr id="7"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ko-KR" altLang="en-US" sz="2800" dirty="0" err="1">
                  <a:solidFill>
                    <a:srgbClr val="FFFFFF"/>
                  </a:solidFill>
                  <a:effectLst>
                    <a:glow rad="177800">
                      <a:srgbClr val="000000"/>
                    </a:glow>
                  </a:effectLst>
                </a:rPr>
                <a:t>约伯记</a:t>
              </a:r>
              <a:r>
                <a:rPr lang="en-US" sz="2800" dirty="0">
                  <a:solidFill>
                    <a:srgbClr val="FFFFFF"/>
                  </a:solidFill>
                  <a:effectLst>
                    <a:glow rad="177800">
                      <a:srgbClr val="000000"/>
                    </a:glow>
                  </a:effectLst>
                </a:rPr>
                <a:t>…...........</a:t>
              </a:r>
              <a:r>
                <a:rPr lang="en-US" sz="2800" dirty="0" err="1">
                  <a:solidFill>
                    <a:srgbClr val="FFFFFF"/>
                  </a:solidFill>
                  <a:effectLst>
                    <a:glow rad="177800">
                      <a:srgbClr val="000000"/>
                    </a:glow>
                  </a:effectLst>
                </a:rPr>
                <a:t>主权</a:t>
              </a:r>
              <a:endParaRPr lang="en-US" sz="2800" dirty="0">
                <a:solidFill>
                  <a:srgbClr val="FFFFFF"/>
                </a:solidFill>
                <a:effectLst>
                  <a:glow rad="177800">
                    <a:srgbClr val="000000"/>
                  </a:glow>
                </a:effectLst>
              </a:endParaRPr>
            </a:p>
          </p:txBody>
        </p:sp>
        <p:sp>
          <p:nvSpPr>
            <p:cNvPr id="11"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dirty="0">
                  <a:solidFill>
                    <a:srgbClr val="FFFFFF"/>
                  </a:solidFill>
                  <a:effectLst>
                    <a:glow rad="177800">
                      <a:srgbClr val="000000"/>
                    </a:glow>
                  </a:effectLst>
                </a:rPr>
                <a:t>“</a:t>
              </a:r>
              <a:r>
                <a:rPr lang="zh-CN" altLang="en-US" sz="1800" dirty="0">
                  <a:solidFill>
                    <a:srgbClr val="FFFFFF"/>
                  </a:solidFill>
                  <a:effectLst>
                    <a:glow rad="177800">
                      <a:srgbClr val="000000"/>
                    </a:glow>
                  </a:effectLst>
                </a:rPr>
                <a:t>看到上帝的主权使我们崇拜</a:t>
              </a:r>
              <a:r>
                <a:rPr lang="en-US" sz="1800" dirty="0">
                  <a:solidFill>
                    <a:srgbClr val="FFFFFF"/>
                  </a:solidFill>
                  <a:effectLst>
                    <a:glow rad="177800">
                      <a:srgbClr val="000000"/>
                    </a:glow>
                  </a:effectLst>
                </a:rPr>
                <a:t>”</a:t>
              </a:r>
            </a:p>
          </p:txBody>
        </p:sp>
        <p:sp>
          <p:nvSpPr>
            <p:cNvPr id="14" name="Title 1"/>
            <p:cNvSpPr txBox="1">
              <a:spLocks/>
            </p:cNvSpPr>
            <p:nvPr/>
          </p:nvSpPr>
          <p:spPr bwMode="auto">
            <a:xfrm>
              <a:off x="2339752" y="5128138"/>
              <a:ext cx="3816424"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ko-KR" altLang="en-US" sz="1200" dirty="0" err="1">
                  <a:solidFill>
                    <a:srgbClr val="FFFFFF"/>
                  </a:solidFill>
                  <a:effectLst>
                    <a:glow rad="177800">
                      <a:srgbClr val="000000"/>
                    </a:glow>
                  </a:effectLst>
                </a:rPr>
                <a:t>约伯记</a:t>
              </a:r>
              <a:r>
                <a:rPr lang="en-US" sz="1200" dirty="0">
                  <a:solidFill>
                    <a:srgbClr val="FFFFFF"/>
                  </a:solidFill>
                  <a:effectLst>
                    <a:glow rad="177800">
                      <a:srgbClr val="000000"/>
                    </a:glow>
                  </a:effectLst>
                </a:rPr>
                <a:t> 42:2 “</a:t>
              </a:r>
              <a:r>
                <a:rPr lang="zh-CN" altLang="en-US" sz="1200" dirty="0">
                  <a:solidFill>
                    <a:srgbClr val="FFFFFF"/>
                  </a:solidFill>
                  <a:effectLst>
                    <a:glow rad="177800">
                      <a:srgbClr val="000000"/>
                    </a:glow>
                  </a:effectLst>
                </a:rPr>
                <a:t>我知道你万事都能作，</a:t>
              </a:r>
            </a:p>
            <a:p>
              <a:pPr>
                <a:lnSpc>
                  <a:spcPct val="100000"/>
                </a:lnSpc>
                <a:defRPr/>
              </a:pPr>
              <a:r>
                <a:rPr lang="zh-CN" altLang="en-US" sz="1200" dirty="0">
                  <a:solidFill>
                    <a:srgbClr val="FFFFFF"/>
                  </a:solidFill>
                  <a:effectLst>
                    <a:glow rad="177800">
                      <a:srgbClr val="000000"/>
                    </a:glow>
                  </a:effectLst>
                </a:rPr>
                <a:t>你的旨意是不能拦阻的。</a:t>
              </a:r>
              <a:r>
                <a:rPr lang="en-US" sz="1200" dirty="0">
                  <a:solidFill>
                    <a:srgbClr val="FFFFFF"/>
                  </a:solidFill>
                  <a:effectLst>
                    <a:glow rad="177800">
                      <a:srgbClr val="000000"/>
                    </a:glow>
                  </a:effectLst>
                </a:rPr>
                <a:t>”</a:t>
              </a:r>
            </a:p>
          </p:txBody>
        </p:sp>
      </p:grpSp>
      <p:grpSp>
        <p:nvGrpSpPr>
          <p:cNvPr id="16" name="Group 15"/>
          <p:cNvGrpSpPr>
            <a:grpSpLocks/>
          </p:cNvGrpSpPr>
          <p:nvPr/>
        </p:nvGrpSpPr>
        <p:grpSpPr bwMode="auto">
          <a:xfrm>
            <a:off x="2339975" y="3429000"/>
            <a:ext cx="4535488" cy="1757363"/>
            <a:chOff x="1979712" y="5056130"/>
            <a:chExt cx="4536504" cy="1757246"/>
          </a:xfrm>
        </p:grpSpPr>
        <p:sp>
          <p:nvSpPr>
            <p:cNvPr id="797719" name="Up Arrow 16"/>
            <p:cNvSpPr>
              <a:spLocks noChangeArrowheads="1"/>
            </p:cNvSpPr>
            <p:nvPr/>
          </p:nvSpPr>
          <p:spPr bwMode="auto">
            <a:xfrm>
              <a:off x="6084168"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a:solidFill>
                  <a:srgbClr val="99CCFF"/>
                </a:solidFill>
                <a:latin typeface="Arial" charset="0"/>
                <a:cs typeface="Arial" charset="0"/>
              </a:endParaRPr>
            </a:p>
          </p:txBody>
        </p:sp>
        <p:sp>
          <p:nvSpPr>
            <p:cNvPr id="797720" name="Up Arrow 17"/>
            <p:cNvSpPr>
              <a:spLocks noChangeArrowheads="1"/>
            </p:cNvSpPr>
            <p:nvPr/>
          </p:nvSpPr>
          <p:spPr bwMode="auto">
            <a:xfrm>
              <a:off x="1979712"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a:solidFill>
                  <a:srgbClr val="99CCFF"/>
                </a:solidFill>
                <a:latin typeface="Arial" charset="0"/>
                <a:cs typeface="Arial" charset="0"/>
              </a:endParaRPr>
            </a:p>
          </p:txBody>
        </p:sp>
        <p:sp>
          <p:nvSpPr>
            <p:cNvPr id="797721" name="Rectangle 18"/>
            <p:cNvSpPr>
              <a:spLocks noChangeArrowheads="1"/>
            </p:cNvSpPr>
            <p:nvPr/>
          </p:nvSpPr>
          <p:spPr bwMode="auto">
            <a:xfrm>
              <a:off x="1979712" y="5661248"/>
              <a:ext cx="4499992" cy="1152128"/>
            </a:xfrm>
            <a:prstGeom prst="rect">
              <a:avLst/>
            </a:prstGeom>
            <a:solidFill>
              <a:srgbClr val="660066"/>
            </a:solidFill>
            <a:ln w="28575">
              <a:solidFill>
                <a:schemeClr val="bg1"/>
              </a:solidFill>
              <a:round/>
              <a:headEnd/>
              <a:tailEnd/>
            </a:ln>
          </p:spPr>
          <p:txBody>
            <a:bodyPr/>
            <a:lstStyle/>
            <a:p>
              <a:pPr marL="342900" indent="-342900">
                <a:lnSpc>
                  <a:spcPct val="100000"/>
                </a:lnSpc>
                <a:spcBef>
                  <a:spcPct val="20000"/>
                </a:spcBef>
              </a:pPr>
              <a:endParaRPr lang="en-US" sz="2800">
                <a:solidFill>
                  <a:srgbClr val="99CCFF"/>
                </a:solidFill>
                <a:latin typeface="Arial" charset="0"/>
                <a:cs typeface="Arial" charset="0"/>
              </a:endParaRPr>
            </a:p>
          </p:txBody>
        </p:sp>
        <p:sp>
          <p:nvSpPr>
            <p:cNvPr id="20"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zh-CN" altLang="en-US" sz="2800" dirty="0">
                  <a:solidFill>
                    <a:srgbClr val="FFFFFF"/>
                  </a:solidFill>
                  <a:effectLst>
                    <a:glow rad="177800">
                      <a:srgbClr val="000000"/>
                    </a:glow>
                  </a:effectLst>
                </a:rPr>
                <a:t>诗篇</a:t>
              </a:r>
              <a:r>
                <a:rPr lang="en-US" altLang="zh-CN" sz="2800" dirty="0">
                  <a:solidFill>
                    <a:srgbClr val="FFFFFF"/>
                  </a:solidFill>
                  <a:effectLst>
                    <a:glow rad="177800">
                      <a:srgbClr val="000000"/>
                    </a:glow>
                  </a:effectLst>
                </a:rPr>
                <a:t>..............</a:t>
              </a:r>
              <a:r>
                <a:rPr lang="zh-CN" altLang="en-US" sz="2800" dirty="0">
                  <a:solidFill>
                    <a:srgbClr val="FFFFFF"/>
                  </a:solidFill>
                  <a:effectLst>
                    <a:glow rad="177800">
                      <a:srgbClr val="000000"/>
                    </a:glow>
                  </a:effectLst>
                </a:rPr>
                <a:t>敬拜</a:t>
              </a:r>
              <a:endParaRPr lang="en-US" sz="2800" dirty="0">
                <a:solidFill>
                  <a:srgbClr val="FFFFFF"/>
                </a:solidFill>
                <a:effectLst>
                  <a:glow rad="177800">
                    <a:srgbClr val="000000"/>
                  </a:glow>
                </a:effectLst>
              </a:endParaRPr>
            </a:p>
          </p:txBody>
        </p:sp>
        <p:sp>
          <p:nvSpPr>
            <p:cNvPr id="21"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dirty="0">
                  <a:solidFill>
                    <a:srgbClr val="FFFFFF"/>
                  </a:solidFill>
                  <a:effectLst>
                    <a:glow rad="177800">
                      <a:srgbClr val="000000"/>
                    </a:glow>
                  </a:effectLst>
                </a:rPr>
                <a:t>“</a:t>
              </a:r>
              <a:r>
                <a:rPr lang="zh-CN" altLang="en-US" sz="1800" dirty="0">
                  <a:solidFill>
                    <a:srgbClr val="FFFFFF"/>
                  </a:solidFill>
                  <a:effectLst>
                    <a:glow rad="177800">
                      <a:srgbClr val="000000"/>
                    </a:glow>
                  </a:effectLst>
                </a:rPr>
                <a:t>敬拜培养对主的敬畏</a:t>
              </a:r>
              <a:r>
                <a:rPr lang="en-US" sz="1800" dirty="0">
                  <a:solidFill>
                    <a:srgbClr val="FFFFFF"/>
                  </a:solidFill>
                  <a:effectLst>
                    <a:glow rad="177800">
                      <a:srgbClr val="000000"/>
                    </a:glow>
                  </a:effectLst>
                </a:rPr>
                <a:t>”</a:t>
              </a:r>
            </a:p>
          </p:txBody>
        </p:sp>
        <p:sp>
          <p:nvSpPr>
            <p:cNvPr id="22" name="Title 1"/>
            <p:cNvSpPr txBox="1">
              <a:spLocks/>
            </p:cNvSpPr>
            <p:nvPr/>
          </p:nvSpPr>
          <p:spPr bwMode="auto">
            <a:xfrm>
              <a:off x="2339752" y="5056130"/>
              <a:ext cx="3816424"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200" dirty="0" err="1">
                  <a:solidFill>
                    <a:srgbClr val="FFFFFF"/>
                  </a:solidFill>
                  <a:effectLst>
                    <a:glow rad="177800">
                      <a:srgbClr val="000000"/>
                    </a:glow>
                  </a:effectLst>
                </a:rPr>
                <a:t>诗篇</a:t>
              </a:r>
              <a:r>
                <a:rPr lang="en-US" sz="1200" dirty="0">
                  <a:solidFill>
                    <a:srgbClr val="FFFFFF"/>
                  </a:solidFill>
                  <a:effectLst>
                    <a:glow rad="177800">
                      <a:srgbClr val="000000"/>
                    </a:glow>
                  </a:effectLst>
                </a:rPr>
                <a:t> 111:10 “</a:t>
              </a:r>
              <a:r>
                <a:rPr lang="zh-CN" altLang="en-US" sz="1200" dirty="0">
                  <a:solidFill>
                    <a:srgbClr val="FFFFFF"/>
                  </a:solidFill>
                  <a:effectLst>
                    <a:glow rad="177800">
                      <a:srgbClr val="000000"/>
                    </a:glow>
                  </a:effectLst>
                </a:rPr>
                <a:t>敬畏耶和华是智慧的开端；</a:t>
              </a:r>
            </a:p>
            <a:p>
              <a:pPr>
                <a:lnSpc>
                  <a:spcPct val="100000"/>
                </a:lnSpc>
                <a:defRPr/>
              </a:pPr>
              <a:r>
                <a:rPr lang="zh-CN" altLang="en-US" sz="1200" dirty="0">
                  <a:solidFill>
                    <a:srgbClr val="FFFFFF"/>
                  </a:solidFill>
                  <a:effectLst>
                    <a:glow rad="177800">
                      <a:srgbClr val="000000"/>
                    </a:glow>
                  </a:effectLst>
                </a:rPr>
                <a:t>凡是这样行的都是明智的。</a:t>
              </a:r>
            </a:p>
            <a:p>
              <a:pPr>
                <a:lnSpc>
                  <a:spcPct val="100000"/>
                </a:lnSpc>
                <a:defRPr/>
              </a:pPr>
              <a:r>
                <a:rPr lang="zh-CN" altLang="en-US" sz="1200" dirty="0">
                  <a:solidFill>
                    <a:srgbClr val="FFFFFF"/>
                  </a:solidFill>
                  <a:effectLst>
                    <a:glow rad="177800">
                      <a:srgbClr val="000000"/>
                    </a:glow>
                  </a:effectLst>
                </a:rPr>
                <a:t>耶和华该受赞美，直到永远。</a:t>
              </a:r>
              <a:r>
                <a:rPr lang="en-US" sz="1200" dirty="0">
                  <a:solidFill>
                    <a:srgbClr val="FFFFFF"/>
                  </a:solidFill>
                  <a:effectLst>
                    <a:glow rad="177800">
                      <a:srgbClr val="000000"/>
                    </a:glow>
                  </a:effectLst>
                </a:rPr>
                <a:t>”</a:t>
              </a:r>
            </a:p>
          </p:txBody>
        </p:sp>
      </p:grpSp>
      <p:grpSp>
        <p:nvGrpSpPr>
          <p:cNvPr id="23" name="Group 22"/>
          <p:cNvGrpSpPr>
            <a:grpSpLocks/>
          </p:cNvGrpSpPr>
          <p:nvPr/>
        </p:nvGrpSpPr>
        <p:grpSpPr bwMode="auto">
          <a:xfrm>
            <a:off x="2338388" y="1663700"/>
            <a:ext cx="4502150" cy="1793875"/>
            <a:chOff x="1978467" y="5019568"/>
            <a:chExt cx="4501237" cy="1793808"/>
          </a:xfrm>
        </p:grpSpPr>
        <p:sp>
          <p:nvSpPr>
            <p:cNvPr id="797714" name="Up Arrow 23"/>
            <p:cNvSpPr>
              <a:spLocks noChangeArrowheads="1"/>
            </p:cNvSpPr>
            <p:nvPr/>
          </p:nvSpPr>
          <p:spPr bwMode="auto">
            <a:xfrm rot="1836303">
              <a:off x="6022066" y="5033586"/>
              <a:ext cx="432048" cy="722875"/>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a:solidFill>
                  <a:srgbClr val="99CCFF"/>
                </a:solidFill>
                <a:latin typeface="Arial" charset="0"/>
                <a:cs typeface="Arial" charset="0"/>
              </a:endParaRPr>
            </a:p>
          </p:txBody>
        </p:sp>
        <p:sp>
          <p:nvSpPr>
            <p:cNvPr id="797715" name="Up Arrow 24"/>
            <p:cNvSpPr>
              <a:spLocks noChangeArrowheads="1"/>
            </p:cNvSpPr>
            <p:nvPr/>
          </p:nvSpPr>
          <p:spPr bwMode="auto">
            <a:xfrm rot="-2177790">
              <a:off x="1978467" y="5019568"/>
              <a:ext cx="432048" cy="847922"/>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a:solidFill>
                  <a:srgbClr val="99CCFF"/>
                </a:solidFill>
                <a:latin typeface="Arial" charset="0"/>
                <a:cs typeface="Arial" charset="0"/>
              </a:endParaRPr>
            </a:p>
          </p:txBody>
        </p:sp>
        <p:sp>
          <p:nvSpPr>
            <p:cNvPr id="797716" name="Rectangle 25"/>
            <p:cNvSpPr>
              <a:spLocks noChangeArrowheads="1"/>
            </p:cNvSpPr>
            <p:nvPr/>
          </p:nvSpPr>
          <p:spPr bwMode="auto">
            <a:xfrm>
              <a:off x="1979712" y="5661248"/>
              <a:ext cx="4499992" cy="1152128"/>
            </a:xfrm>
            <a:prstGeom prst="rect">
              <a:avLst/>
            </a:prstGeom>
            <a:solidFill>
              <a:srgbClr val="006600"/>
            </a:solidFill>
            <a:ln w="28575">
              <a:solidFill>
                <a:schemeClr val="bg1"/>
              </a:solidFill>
              <a:round/>
              <a:headEnd/>
              <a:tailEnd/>
            </a:ln>
          </p:spPr>
          <p:txBody>
            <a:bodyPr/>
            <a:lstStyle/>
            <a:p>
              <a:pPr marL="342900" indent="-342900">
                <a:lnSpc>
                  <a:spcPct val="100000"/>
                </a:lnSpc>
                <a:spcBef>
                  <a:spcPct val="20000"/>
                </a:spcBef>
              </a:pPr>
              <a:endParaRPr lang="en-US" sz="2800">
                <a:solidFill>
                  <a:srgbClr val="99CCFF"/>
                </a:solidFill>
                <a:latin typeface="Arial" charset="0"/>
                <a:cs typeface="Arial" charset="0"/>
              </a:endParaRPr>
            </a:p>
          </p:txBody>
        </p:sp>
        <p:sp>
          <p:nvSpPr>
            <p:cNvPr id="27"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zh-CN" altLang="en-US" sz="2800" dirty="0">
                  <a:solidFill>
                    <a:srgbClr val="FFFFFF"/>
                  </a:solidFill>
                  <a:effectLst>
                    <a:glow rad="177800">
                      <a:srgbClr val="000000"/>
                    </a:glow>
                  </a:effectLst>
                </a:rPr>
                <a:t>箴言</a:t>
              </a:r>
              <a:r>
                <a:rPr lang="en-US" altLang="zh-CN" sz="2800" dirty="0">
                  <a:solidFill>
                    <a:srgbClr val="FFFFFF"/>
                  </a:solidFill>
                  <a:effectLst>
                    <a:glow rad="177800">
                      <a:srgbClr val="000000"/>
                    </a:glow>
                  </a:effectLst>
                </a:rPr>
                <a:t>…………</a:t>
              </a:r>
              <a:r>
                <a:rPr lang="zh-CN" altLang="en-US" sz="2800" dirty="0">
                  <a:solidFill>
                    <a:srgbClr val="FFFFFF"/>
                  </a:solidFill>
                  <a:effectLst>
                    <a:glow rad="177800">
                      <a:srgbClr val="000000"/>
                    </a:glow>
                  </a:effectLst>
                </a:rPr>
                <a:t>智慧</a:t>
              </a:r>
              <a:endParaRPr lang="en-US" sz="2800" dirty="0">
                <a:solidFill>
                  <a:srgbClr val="FFFFFF"/>
                </a:solidFill>
                <a:effectLst>
                  <a:glow rad="177800">
                    <a:srgbClr val="000000"/>
                  </a:glow>
                </a:effectLst>
              </a:endParaRPr>
            </a:p>
          </p:txBody>
        </p:sp>
        <p:sp>
          <p:nvSpPr>
            <p:cNvPr id="28"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dirty="0">
                  <a:solidFill>
                    <a:srgbClr val="FFFFFF"/>
                  </a:solidFill>
                  <a:effectLst>
                    <a:glow rad="177800">
                      <a:srgbClr val="000000"/>
                    </a:glow>
                  </a:effectLst>
                </a:rPr>
                <a:t>“</a:t>
              </a:r>
              <a:r>
                <a:rPr lang="en-US" sz="1800" dirty="0" err="1">
                  <a:solidFill>
                    <a:srgbClr val="FFFFFF"/>
                  </a:solidFill>
                  <a:effectLst>
                    <a:glow rad="177800">
                      <a:srgbClr val="000000"/>
                    </a:glow>
                  </a:effectLst>
                </a:rPr>
                <a:t>敬畏耶和华是智慧的开端</a:t>
              </a:r>
              <a:r>
                <a:rPr lang="en-US" sz="1800" dirty="0">
                  <a:solidFill>
                    <a:srgbClr val="FFFFFF"/>
                  </a:solidFill>
                  <a:effectLst>
                    <a:glow rad="177800">
                      <a:srgbClr val="000000"/>
                    </a:glow>
                  </a:effectLst>
                </a:rPr>
                <a:t>.”</a:t>
              </a:r>
            </a:p>
          </p:txBody>
        </p:sp>
      </p:grpSp>
      <p:grpSp>
        <p:nvGrpSpPr>
          <p:cNvPr id="30" name="Group 29"/>
          <p:cNvGrpSpPr>
            <a:grpSpLocks/>
          </p:cNvGrpSpPr>
          <p:nvPr/>
        </p:nvGrpSpPr>
        <p:grpSpPr bwMode="auto">
          <a:xfrm>
            <a:off x="34925" y="506413"/>
            <a:ext cx="4500563" cy="2201862"/>
            <a:chOff x="1979712" y="5661248"/>
            <a:chExt cx="4499992" cy="2203194"/>
          </a:xfrm>
        </p:grpSpPr>
        <p:sp>
          <p:nvSpPr>
            <p:cNvPr id="33" name="Rectangle 32"/>
            <p:cNvSpPr/>
            <p:nvPr/>
          </p:nvSpPr>
          <p:spPr bwMode="auto">
            <a:xfrm>
              <a:off x="1979712" y="5661248"/>
              <a:ext cx="4499992" cy="1151633"/>
            </a:xfrm>
            <a:prstGeom prst="rect">
              <a:avLst/>
            </a:prstGeom>
            <a:solidFill>
              <a:schemeClr val="accent5">
                <a:lumMod val="25000"/>
              </a:schemeClr>
            </a:solidFill>
            <a:ln w="28575" cap="flat" cmpd="sng" algn="ctr">
              <a:solidFill>
                <a:schemeClr val="bg1"/>
              </a:solidFill>
              <a:prstDash val="solid"/>
              <a:round/>
              <a:headEnd type="none" w="med" len="med"/>
              <a:tailEnd type="none" w="med" len="med"/>
            </a:ln>
            <a:effectLst/>
          </p:spPr>
          <p:txBody>
            <a:bodyPr/>
            <a:lstStyle/>
            <a:p>
              <a:pPr marL="342900" indent="-342900">
                <a:lnSpc>
                  <a:spcPct val="100000"/>
                </a:lnSpc>
                <a:spcBef>
                  <a:spcPct val="20000"/>
                </a:spcBef>
                <a:defRPr/>
              </a:pPr>
              <a:endParaRPr lang="en-US" sz="2800">
                <a:solidFill>
                  <a:srgbClr val="99CCFF"/>
                </a:solidFill>
                <a:latin typeface="Arial" charset="0"/>
                <a:ea typeface="Arial" charset="0"/>
                <a:cs typeface="Arial" charset="0"/>
              </a:endParaRPr>
            </a:p>
          </p:txBody>
        </p:sp>
        <p:sp>
          <p:nvSpPr>
            <p:cNvPr id="34"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zh-CN" altLang="en-US" sz="2800" dirty="0">
                  <a:solidFill>
                    <a:srgbClr val="FFFFFF"/>
                  </a:solidFill>
                  <a:effectLst>
                    <a:glow rad="177800">
                      <a:srgbClr val="000000"/>
                    </a:glow>
                  </a:effectLst>
                </a:rPr>
                <a:t>传道书</a:t>
              </a:r>
              <a:r>
                <a:rPr lang="en-US" altLang="zh-CN" sz="2800" dirty="0">
                  <a:solidFill>
                    <a:srgbClr val="FFFFFF"/>
                  </a:solidFill>
                  <a:effectLst>
                    <a:glow rad="177800">
                      <a:srgbClr val="000000"/>
                    </a:glow>
                  </a:effectLst>
                </a:rPr>
                <a:t>……</a:t>
              </a:r>
              <a:r>
                <a:rPr lang="zh-CN" altLang="en-US" sz="2800" dirty="0">
                  <a:solidFill>
                    <a:srgbClr val="FFFFFF"/>
                  </a:solidFill>
                  <a:effectLst>
                    <a:glow rad="177800">
                      <a:srgbClr val="000000"/>
                    </a:glow>
                  </a:effectLst>
                </a:rPr>
                <a:t>虚空</a:t>
              </a:r>
              <a:endParaRPr lang="en-US" sz="2800" dirty="0">
                <a:solidFill>
                  <a:srgbClr val="FFFFFF"/>
                </a:solidFill>
                <a:effectLst>
                  <a:glow rad="177800">
                    <a:srgbClr val="000000"/>
                  </a:glow>
                </a:effectLst>
              </a:endParaRPr>
            </a:p>
          </p:txBody>
        </p:sp>
        <p:sp>
          <p:nvSpPr>
            <p:cNvPr id="35"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zh-CN" altLang="en-US" sz="1800" dirty="0">
                  <a:solidFill>
                    <a:srgbClr val="FFFFFF"/>
                  </a:solidFill>
                  <a:effectLst>
                    <a:glow rad="177800">
                      <a:srgbClr val="000000"/>
                    </a:glow>
                  </a:effectLst>
                </a:rPr>
                <a:t>“智慧可以克服生活的虚空”</a:t>
              </a:r>
              <a:endParaRPr lang="en-US" sz="1800" dirty="0">
                <a:solidFill>
                  <a:srgbClr val="FFFFFF"/>
                </a:solidFill>
                <a:effectLst>
                  <a:glow rad="177800">
                    <a:srgbClr val="000000"/>
                  </a:glow>
                </a:effectLst>
              </a:endParaRPr>
            </a:p>
          </p:txBody>
        </p:sp>
        <p:sp>
          <p:nvSpPr>
            <p:cNvPr id="36" name="Title 1"/>
            <p:cNvSpPr txBox="1">
              <a:spLocks/>
            </p:cNvSpPr>
            <p:nvPr/>
          </p:nvSpPr>
          <p:spPr bwMode="auto">
            <a:xfrm>
              <a:off x="2123728" y="6928338"/>
              <a:ext cx="2088232" cy="93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200" dirty="0" err="1">
                  <a:solidFill>
                    <a:srgbClr val="FFFFFF"/>
                  </a:solidFill>
                  <a:effectLst>
                    <a:glow rad="177800">
                      <a:srgbClr val="000000"/>
                    </a:glow>
                  </a:effectLst>
                </a:rPr>
                <a:t>箴言</a:t>
              </a:r>
              <a:r>
                <a:rPr lang="en-US" sz="1200" dirty="0">
                  <a:solidFill>
                    <a:srgbClr val="FFFFFF"/>
                  </a:solidFill>
                  <a:effectLst>
                    <a:glow rad="177800">
                      <a:srgbClr val="000000"/>
                    </a:glow>
                  </a:effectLst>
                </a:rPr>
                <a:t> 3</a:t>
              </a:r>
              <a:r>
                <a:rPr lang="en-US" altLang="zh-CN" sz="1200" dirty="0">
                  <a:solidFill>
                    <a:srgbClr val="FFFFFF"/>
                  </a:solidFill>
                  <a:effectLst>
                    <a:glow rad="177800">
                      <a:srgbClr val="000000"/>
                    </a:glow>
                  </a:effectLst>
                </a:rPr>
                <a:t>1</a:t>
              </a:r>
              <a:r>
                <a:rPr lang="en-US" sz="1200" dirty="0">
                  <a:solidFill>
                    <a:srgbClr val="FFFFFF"/>
                  </a:solidFill>
                  <a:effectLst>
                    <a:glow rad="177800">
                      <a:srgbClr val="000000"/>
                    </a:glow>
                  </a:effectLst>
                </a:rPr>
                <a:t>:3</a:t>
              </a:r>
              <a:r>
                <a:rPr lang="en-US" altLang="zh-CN" sz="1200" dirty="0">
                  <a:solidFill>
                    <a:srgbClr val="FFFFFF"/>
                  </a:solidFill>
                  <a:effectLst>
                    <a:glow rad="177800">
                      <a:srgbClr val="000000"/>
                    </a:glow>
                  </a:effectLst>
                </a:rPr>
                <a:t>0</a:t>
              </a:r>
              <a:r>
                <a:rPr lang="en-US" sz="1200" dirty="0">
                  <a:solidFill>
                    <a:srgbClr val="FFFFFF"/>
                  </a:solidFill>
                  <a:effectLst>
                    <a:glow rad="177800">
                      <a:srgbClr val="000000"/>
                    </a:glow>
                  </a:effectLst>
                </a:rPr>
                <a:t> “</a:t>
              </a:r>
              <a:r>
                <a:rPr lang="zh-CN" altLang="en-US" sz="1200" dirty="0">
                  <a:solidFill>
                    <a:srgbClr val="FFFFFF"/>
                  </a:solidFill>
                  <a:effectLst>
                    <a:glow rad="177800">
                      <a:srgbClr val="000000"/>
                    </a:glow>
                  </a:effectLst>
                </a:rPr>
                <a:t>艳丽是虚假的，美容是虚浮的；</a:t>
              </a:r>
            </a:p>
            <a:p>
              <a:pPr>
                <a:lnSpc>
                  <a:spcPct val="100000"/>
                </a:lnSpc>
                <a:defRPr/>
              </a:pPr>
              <a:r>
                <a:rPr lang="zh-CN" altLang="en-US" sz="1200" dirty="0">
                  <a:solidFill>
                    <a:srgbClr val="FFFFFF"/>
                  </a:solidFill>
                  <a:effectLst>
                    <a:glow rad="177800">
                      <a:srgbClr val="000000"/>
                    </a:glow>
                  </a:effectLst>
                </a:rPr>
                <a:t>唯有敬畏耶和华的妇女，必得称赞。</a:t>
              </a:r>
              <a:r>
                <a:rPr lang="en-US" sz="1200" dirty="0">
                  <a:solidFill>
                    <a:srgbClr val="FFFFFF"/>
                  </a:solidFill>
                  <a:effectLst>
                    <a:glow rad="177800">
                      <a:srgbClr val="000000"/>
                    </a:glow>
                  </a:effectLst>
                </a:rPr>
                <a:t>”</a:t>
              </a:r>
            </a:p>
          </p:txBody>
        </p:sp>
      </p:grpSp>
      <p:grpSp>
        <p:nvGrpSpPr>
          <p:cNvPr id="37" name="Group 36"/>
          <p:cNvGrpSpPr>
            <a:grpSpLocks/>
          </p:cNvGrpSpPr>
          <p:nvPr/>
        </p:nvGrpSpPr>
        <p:grpSpPr bwMode="auto">
          <a:xfrm>
            <a:off x="4643438" y="506413"/>
            <a:ext cx="4500562" cy="2346325"/>
            <a:chOff x="1979712" y="5661248"/>
            <a:chExt cx="4499992" cy="2347210"/>
          </a:xfrm>
        </p:grpSpPr>
        <p:sp>
          <p:nvSpPr>
            <p:cNvPr id="797706" name="Rectangle 37"/>
            <p:cNvSpPr>
              <a:spLocks noChangeArrowheads="1"/>
            </p:cNvSpPr>
            <p:nvPr/>
          </p:nvSpPr>
          <p:spPr bwMode="auto">
            <a:xfrm>
              <a:off x="1979712" y="5661248"/>
              <a:ext cx="4499992" cy="1152128"/>
            </a:xfrm>
            <a:prstGeom prst="rect">
              <a:avLst/>
            </a:prstGeom>
            <a:solidFill>
              <a:srgbClr val="FF0000"/>
            </a:solidFill>
            <a:ln w="28575">
              <a:solidFill>
                <a:schemeClr val="bg1"/>
              </a:solidFill>
              <a:round/>
              <a:headEnd/>
              <a:tailEnd/>
            </a:ln>
          </p:spPr>
          <p:txBody>
            <a:bodyPr/>
            <a:lstStyle/>
            <a:p>
              <a:pPr marL="342900" indent="-342900">
                <a:lnSpc>
                  <a:spcPct val="100000"/>
                </a:lnSpc>
                <a:spcBef>
                  <a:spcPct val="20000"/>
                </a:spcBef>
              </a:pPr>
              <a:endParaRPr lang="en-US" sz="2800">
                <a:solidFill>
                  <a:srgbClr val="99CCFF"/>
                </a:solidFill>
                <a:latin typeface="Arial" charset="0"/>
                <a:cs typeface="Arial" charset="0"/>
              </a:endParaRPr>
            </a:p>
          </p:txBody>
        </p:sp>
        <p:sp>
          <p:nvSpPr>
            <p:cNvPr id="39"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zh-CN" altLang="en-US" sz="2800" dirty="0">
                  <a:solidFill>
                    <a:srgbClr val="FFFFFF"/>
                  </a:solidFill>
                  <a:effectLst>
                    <a:glow rad="177800">
                      <a:srgbClr val="000000"/>
                    </a:glow>
                  </a:effectLst>
                </a:rPr>
                <a:t>雅歌</a:t>
              </a:r>
              <a:r>
                <a:rPr lang="en-US" altLang="zh-CN" sz="2800" dirty="0">
                  <a:solidFill>
                    <a:srgbClr val="FFFFFF"/>
                  </a:solidFill>
                  <a:effectLst>
                    <a:glow rad="177800">
                      <a:srgbClr val="000000"/>
                    </a:glow>
                  </a:effectLst>
                </a:rPr>
                <a:t>……</a:t>
              </a:r>
              <a:r>
                <a:rPr lang="zh-CN" altLang="en-US" sz="2800" dirty="0">
                  <a:solidFill>
                    <a:srgbClr val="FFFFFF"/>
                  </a:solidFill>
                  <a:effectLst>
                    <a:glow rad="177800">
                      <a:srgbClr val="000000"/>
                    </a:glow>
                  </a:effectLst>
                </a:rPr>
                <a:t>婚姻中的爱 </a:t>
              </a:r>
              <a:endParaRPr lang="en-US" sz="2800" dirty="0">
                <a:solidFill>
                  <a:srgbClr val="FFFFFF"/>
                </a:solidFill>
                <a:effectLst>
                  <a:glow rad="177800">
                    <a:srgbClr val="000000"/>
                  </a:glow>
                </a:effectLst>
              </a:endParaRPr>
            </a:p>
          </p:txBody>
        </p:sp>
        <p:sp>
          <p:nvSpPr>
            <p:cNvPr id="40"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dirty="0">
                  <a:solidFill>
                    <a:srgbClr val="FFFFFF"/>
                  </a:solidFill>
                  <a:effectLst>
                    <a:glow rad="177800">
                      <a:srgbClr val="000000"/>
                    </a:glow>
                  </a:effectLst>
                </a:rPr>
                <a:t>“</a:t>
              </a:r>
              <a:r>
                <a:rPr lang="zh-CN" altLang="en-US" sz="1800" dirty="0">
                  <a:solidFill>
                    <a:srgbClr val="FFFFFF"/>
                  </a:solidFill>
                  <a:effectLst>
                    <a:glow rad="177800">
                      <a:srgbClr val="000000"/>
                    </a:glow>
                  </a:effectLst>
                </a:rPr>
                <a:t>智慧可以维护神圣的婚姻 </a:t>
              </a:r>
              <a:r>
                <a:rPr lang="en-US" sz="1800" dirty="0">
                  <a:solidFill>
                    <a:srgbClr val="FFFFFF"/>
                  </a:solidFill>
                  <a:effectLst>
                    <a:glow rad="177800">
                      <a:srgbClr val="000000"/>
                    </a:glow>
                  </a:effectLst>
                </a:rPr>
                <a:t>”</a:t>
              </a:r>
            </a:p>
          </p:txBody>
        </p:sp>
        <p:sp>
          <p:nvSpPr>
            <p:cNvPr id="41" name="Title 1"/>
            <p:cNvSpPr txBox="1">
              <a:spLocks/>
            </p:cNvSpPr>
            <p:nvPr/>
          </p:nvSpPr>
          <p:spPr bwMode="auto">
            <a:xfrm>
              <a:off x="4427984" y="6899284"/>
              <a:ext cx="1872208" cy="1109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200" dirty="0" err="1">
                  <a:solidFill>
                    <a:srgbClr val="FFFFFF"/>
                  </a:solidFill>
                  <a:effectLst>
                    <a:glow rad="177800">
                      <a:srgbClr val="000000"/>
                    </a:glow>
                  </a:effectLst>
                </a:rPr>
                <a:t>箴言</a:t>
              </a:r>
              <a:r>
                <a:rPr lang="en-US" sz="1200" dirty="0">
                  <a:solidFill>
                    <a:srgbClr val="FFFFFF"/>
                  </a:solidFill>
                  <a:effectLst>
                    <a:glow rad="177800">
                      <a:srgbClr val="000000"/>
                    </a:glow>
                  </a:effectLst>
                </a:rPr>
                <a:t> 5:18 “</a:t>
              </a:r>
              <a:r>
                <a:rPr lang="zh-CN" altLang="en-US" sz="1200" dirty="0">
                  <a:solidFill>
                    <a:srgbClr val="FFFFFF"/>
                  </a:solidFill>
                  <a:effectLst>
                    <a:glow rad="177800">
                      <a:srgbClr val="000000"/>
                    </a:glow>
                  </a:effectLst>
                </a:rPr>
                <a:t>要使你的泉源蒙福，</a:t>
              </a:r>
            </a:p>
            <a:p>
              <a:pPr>
                <a:lnSpc>
                  <a:spcPct val="100000"/>
                </a:lnSpc>
                <a:defRPr/>
              </a:pPr>
              <a:r>
                <a:rPr lang="zh-CN" altLang="en-US" sz="1200" dirty="0">
                  <a:solidFill>
                    <a:srgbClr val="FFFFFF"/>
                  </a:solidFill>
                  <a:effectLst>
                    <a:glow rad="177800">
                      <a:srgbClr val="000000"/>
                    </a:glow>
                  </a:effectLst>
                </a:rPr>
                <a:t>要喜悦你年轻时所娶的妻子</a:t>
              </a:r>
              <a:r>
                <a:rPr lang="en-US" sz="1200" dirty="0">
                  <a:solidFill>
                    <a:srgbClr val="FFFFFF"/>
                  </a:solidFill>
                  <a:effectLst>
                    <a:glow rad="177800">
                      <a:srgbClr val="000000"/>
                    </a:glow>
                  </a:effectLst>
                </a:rPr>
                <a:t>.”</a:t>
              </a:r>
            </a:p>
          </p:txBody>
        </p:sp>
      </p:grpSp>
      <p:sp>
        <p:nvSpPr>
          <p:cNvPr id="42" name="Title 1"/>
          <p:cNvSpPr txBox="1">
            <a:spLocks/>
          </p:cNvSpPr>
          <p:nvPr/>
        </p:nvSpPr>
        <p:spPr bwMode="auto">
          <a:xfrm>
            <a:off x="7092280" y="5517232"/>
            <a:ext cx="1979712" cy="1340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gn="l">
              <a:lnSpc>
                <a:spcPct val="100000"/>
              </a:lnSpc>
              <a:defRPr/>
            </a:pPr>
            <a:r>
              <a:rPr lang="zh-CN" altLang="en-US" sz="1600" dirty="0">
                <a:solidFill>
                  <a:srgbClr val="FFFFFF"/>
                </a:solidFill>
                <a:effectLst>
                  <a:glow rad="177800">
                    <a:srgbClr val="000000"/>
                  </a:glow>
                </a:effectLst>
              </a:rPr>
              <a:t>来源：</a:t>
            </a:r>
            <a:r>
              <a:rPr lang="en-US" altLang="zh-CN" sz="1600" dirty="0">
                <a:solidFill>
                  <a:srgbClr val="FFFFFF"/>
                </a:solidFill>
                <a:effectLst>
                  <a:glow rad="177800">
                    <a:srgbClr val="000000"/>
                  </a:glow>
                </a:effectLst>
              </a:rPr>
              <a:t>《</a:t>
            </a:r>
            <a:r>
              <a:rPr lang="zh-CN" altLang="en-US" sz="1600" dirty="0">
                <a:solidFill>
                  <a:srgbClr val="FFFFFF"/>
                </a:solidFill>
                <a:effectLst>
                  <a:glow rad="177800">
                    <a:srgbClr val="000000"/>
                  </a:glow>
                </a:effectLst>
              </a:rPr>
              <a:t>圣经导读</a:t>
            </a:r>
            <a:r>
              <a:rPr lang="en-US" altLang="zh-CN" sz="1600" dirty="0">
                <a:solidFill>
                  <a:srgbClr val="FFFFFF"/>
                </a:solidFill>
                <a:effectLst>
                  <a:glow rad="177800">
                    <a:srgbClr val="000000"/>
                  </a:glow>
                </a:effectLst>
              </a:rPr>
              <a:t>》</a:t>
            </a:r>
            <a:r>
              <a:rPr lang="en-US" sz="1600" dirty="0">
                <a:solidFill>
                  <a:srgbClr val="FFFFFF"/>
                </a:solidFill>
                <a:effectLst>
                  <a:glow rad="177800">
                    <a:srgbClr val="000000"/>
                  </a:glow>
                </a:effectLst>
              </a:rPr>
              <a:t>Bible Ministries</a:t>
            </a:r>
          </a:p>
        </p:txBody>
      </p:sp>
    </p:spTree>
    <p:extLst>
      <p:ext uri="{BB962C8B-B14F-4D97-AF65-F5344CB8AC3E}">
        <p14:creationId xmlns:p14="http://schemas.microsoft.com/office/powerpoint/2010/main" val="3782146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linds(horizontal)">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pic>
        <p:nvPicPr>
          <p:cNvPr id="163842" name="Picture 7" descr="jobpati.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Text Box 2"/>
          <p:cNvSpPr txBox="1">
            <a:spLocks noChangeArrowheads="1"/>
          </p:cNvSpPr>
          <p:nvPr/>
        </p:nvSpPr>
        <p:spPr bwMode="auto">
          <a:xfrm>
            <a:off x="8382000" y="0"/>
            <a:ext cx="762000" cy="381000"/>
          </a:xfrm>
          <a:prstGeom prst="rect">
            <a:avLst/>
          </a:prstGeom>
          <a:noFill/>
          <a:ln w="12700" cap="sq">
            <a:noFill/>
            <a:miter lim="800000"/>
            <a:headEnd type="none" w="sm" len="sm"/>
            <a:tailEnd type="none" w="sm" len="sm"/>
          </a:ln>
          <a:effectLst/>
        </p:spPr>
        <p:txBody>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2400" dirty="0">
                <a:solidFill>
                  <a:srgbClr val="FFFFFF"/>
                </a:solidFill>
                <a:effectLst>
                  <a:outerShdw blurRad="38100" dist="38100" dir="2700000" algn="tl">
                    <a:srgbClr val="000000"/>
                  </a:outerShdw>
                </a:effectLst>
                <a:latin typeface="Arial"/>
                <a:cs typeface="Arial"/>
              </a:rPr>
              <a:t>357</a:t>
            </a:r>
          </a:p>
        </p:txBody>
      </p:sp>
      <p:sp>
        <p:nvSpPr>
          <p:cNvPr id="163844" name="Rectangle 3"/>
          <p:cNvSpPr>
            <a:spLocks noGrp="1" noChangeArrowheads="1"/>
          </p:cNvSpPr>
          <p:nvPr>
            <p:ph type="title"/>
          </p:nvPr>
        </p:nvSpPr>
        <p:spPr>
          <a:xfrm>
            <a:off x="3851275" y="115888"/>
            <a:ext cx="2819400" cy="762000"/>
          </a:xfrm>
          <a:solidFill>
            <a:srgbClr val="800000"/>
          </a:solidFill>
          <a:ln>
            <a:solidFill>
              <a:schemeClr val="tx1"/>
            </a:solidFill>
            <a:miter lim="800000"/>
            <a:headEnd/>
            <a:tailEnd/>
          </a:ln>
        </p:spPr>
        <p:txBody>
          <a:bodyPr/>
          <a:lstStyle/>
          <a:p>
            <a:pPr eaLnBrk="1" hangingPunct="1"/>
            <a:r>
              <a:rPr kumimoji="0" lang="zh-CN" altLang="en-US">
                <a:solidFill>
                  <a:srgbClr val="FFFFFF"/>
                </a:solidFill>
                <a:latin typeface="ＭＳ Ｐゴシック" charset="0"/>
                <a:ea typeface="ＭＳ Ｐゴシック" charset="0"/>
                <a:cs typeface="ＭＳ Ｐゴシック" charset="0"/>
              </a:rPr>
              <a:t>标题</a:t>
            </a:r>
            <a:endParaRPr kumimoji="0" lang="en-US">
              <a:solidFill>
                <a:srgbClr val="FFFFFF"/>
              </a:solidFill>
              <a:latin typeface="ＭＳ Ｐゴシック" charset="0"/>
              <a:ea typeface="ＭＳ Ｐゴシック" charset="0"/>
              <a:cs typeface="ＭＳ Ｐゴシック" charset="0"/>
            </a:endParaRPr>
          </a:p>
        </p:txBody>
      </p:sp>
      <p:sp>
        <p:nvSpPr>
          <p:cNvPr id="163845" name="Text Box 5"/>
          <p:cNvSpPr txBox="1">
            <a:spLocks noChangeArrowheads="1"/>
          </p:cNvSpPr>
          <p:nvPr/>
        </p:nvSpPr>
        <p:spPr bwMode="auto">
          <a:xfrm>
            <a:off x="4724400" y="5791200"/>
            <a:ext cx="4191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marL="228600" indent="-228600">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buFontTx/>
              <a:buChar char="•"/>
            </a:pPr>
            <a:r>
              <a:rPr lang="en-US" altLang="zh-CN" sz="2400">
                <a:solidFill>
                  <a:srgbClr val="FFFFFF"/>
                </a:solidFill>
                <a:ea typeface="宋体" charset="0"/>
                <a:cs typeface="宋体" charset="0"/>
              </a:rPr>
              <a:t>W. F. Albright</a:t>
            </a:r>
          </a:p>
          <a:p>
            <a:pPr algn="r">
              <a:buFontTx/>
              <a:buChar char="•"/>
            </a:pPr>
            <a:r>
              <a:rPr lang="en-US" altLang="zh-CN" sz="2400">
                <a:solidFill>
                  <a:srgbClr val="FFFFFF"/>
                </a:solidFill>
                <a:ea typeface="宋体" charset="0"/>
                <a:cs typeface="宋体" charset="0"/>
              </a:rPr>
              <a:t>The Amarna Letters</a:t>
            </a:r>
          </a:p>
          <a:p>
            <a:pPr algn="r">
              <a:buFontTx/>
              <a:buChar char="•"/>
            </a:pPr>
            <a:r>
              <a:rPr lang="en-US" altLang="zh-CN" sz="2400">
                <a:solidFill>
                  <a:srgbClr val="FFFFFF"/>
                </a:solidFill>
                <a:ea typeface="宋体" charset="0"/>
                <a:cs typeface="宋体" charset="0"/>
              </a:rPr>
              <a:t>Egyptian Execration texts</a:t>
            </a:r>
            <a:endParaRPr lang="en-US" altLang="zh-CN" sz="2400">
              <a:solidFill>
                <a:srgbClr val="FFFFFF"/>
              </a:solidFill>
            </a:endParaRPr>
          </a:p>
        </p:txBody>
      </p:sp>
      <p:sp>
        <p:nvSpPr>
          <p:cNvPr id="22534" name="Rectangle 6"/>
          <p:cNvSpPr>
            <a:spLocks noChangeArrowheads="1"/>
          </p:cNvSpPr>
          <p:nvPr/>
        </p:nvSpPr>
        <p:spPr bwMode="auto">
          <a:xfrm>
            <a:off x="0" y="3886200"/>
            <a:ext cx="4427538" cy="29718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endParaRPr lang="zh-CN" altLang="en-US" sz="4000">
              <a:solidFill>
                <a:srgbClr val="FFFFFF"/>
              </a:solidFill>
              <a:latin typeface="Times" charset="0"/>
              <a:ea typeface="宋体" charset="0"/>
              <a:cs typeface="宋体" charset="0"/>
            </a:endParaRPr>
          </a:p>
          <a:p>
            <a:pPr algn="ctr"/>
            <a:r>
              <a:rPr lang="zh-CN" altLang="en-US" sz="4000">
                <a:solidFill>
                  <a:srgbClr val="FFFFFF"/>
                </a:solidFill>
                <a:latin typeface="ＭＳ Ｐゴシック" charset="0"/>
              </a:rPr>
              <a:t>约伯 (</a:t>
            </a:r>
            <a:r>
              <a:rPr lang="en-US" altLang="zh-CN" sz="4000">
                <a:solidFill>
                  <a:srgbClr val="FFFFFF"/>
                </a:solidFill>
                <a:latin typeface="ＭＳ Ｐゴシック" charset="0"/>
              </a:rPr>
              <a:t>bAYai </a:t>
            </a:r>
            <a:r>
              <a:rPr lang="en-US" altLang="zh-CN" sz="4000" i="1">
                <a:solidFill>
                  <a:srgbClr val="FFFFFF"/>
                </a:solidFill>
                <a:latin typeface="ＭＳ Ｐゴシック" charset="0"/>
              </a:rPr>
              <a:t>‘iyyo</a:t>
            </a:r>
            <a:r>
              <a:rPr lang="en-US" altLang="zh-CN" sz="4000" i="1" u="sng">
                <a:solidFill>
                  <a:srgbClr val="FFFFFF"/>
                </a:solidFill>
                <a:latin typeface="ＭＳ Ｐゴシック" charset="0"/>
              </a:rPr>
              <a:t>b</a:t>
            </a:r>
            <a:r>
              <a:rPr lang="en-US" altLang="zh-CN" sz="4000">
                <a:solidFill>
                  <a:srgbClr val="FFFFFF"/>
                </a:solidFill>
                <a:latin typeface="ＭＳ Ｐゴシック" charset="0"/>
              </a:rPr>
              <a:t>) </a:t>
            </a:r>
            <a:r>
              <a:rPr lang="zh-CN" altLang="en-US" sz="4000">
                <a:solidFill>
                  <a:srgbClr val="FFFFFF"/>
                </a:solidFill>
                <a:latin typeface="ＭＳ Ｐゴシック" charset="0"/>
              </a:rPr>
              <a:t>可能意思为：</a:t>
            </a:r>
            <a:endParaRPr lang="en-US" altLang="zh-CN" sz="4000">
              <a:solidFill>
                <a:srgbClr val="FFFFFF"/>
              </a:solidFill>
              <a:latin typeface="ＭＳ Ｐゴシック" charset="0"/>
            </a:endParaRPr>
          </a:p>
          <a:p>
            <a:pPr algn="ctr"/>
            <a:r>
              <a:rPr lang="en-US" altLang="zh-CN" sz="4000">
                <a:solidFill>
                  <a:srgbClr val="FFFFFF"/>
                </a:solidFill>
                <a:latin typeface="ＭＳ Ｐゴシック" charset="0"/>
              </a:rPr>
              <a:t>“</a:t>
            </a:r>
            <a:r>
              <a:rPr lang="zh-CN" altLang="en-US" sz="4000">
                <a:solidFill>
                  <a:srgbClr val="FFFFFF"/>
                </a:solidFill>
                <a:latin typeface="ＭＳ Ｐゴシック" charset="0"/>
              </a:rPr>
              <a:t>（我的）父亲</a:t>
            </a:r>
            <a:endParaRPr lang="en-US" altLang="zh-CN" sz="4000">
              <a:solidFill>
                <a:srgbClr val="FFFFFF"/>
              </a:solidFill>
              <a:latin typeface="ＭＳ Ｐゴシック" charset="0"/>
            </a:endParaRPr>
          </a:p>
          <a:p>
            <a:pPr algn="ctr"/>
            <a:r>
              <a:rPr lang="zh-CN" altLang="en-US" sz="4000">
                <a:solidFill>
                  <a:srgbClr val="FFFFFF"/>
                </a:solidFill>
                <a:latin typeface="ＭＳ Ｐゴシック" charset="0"/>
              </a:rPr>
              <a:t>在哪里？”</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4">
                                            <p:txEl>
                                              <p:pRg st="1" end="1"/>
                                            </p:txEl>
                                          </p:spTgt>
                                        </p:tgtEl>
                                        <p:attrNameLst>
                                          <p:attrName>style.visibility</p:attrName>
                                        </p:attrNameLst>
                                      </p:cBhvr>
                                      <p:to>
                                        <p:strVal val="visible"/>
                                      </p:to>
                                    </p:set>
                                    <p:anim calcmode="lin" valueType="num">
                                      <p:cBhvr additive="base">
                                        <p:cTn id="7" dur="500" fill="hold"/>
                                        <p:tgtEl>
                                          <p:spTgt spid="2253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4">
                                            <p:txEl>
                                              <p:pRg st="2" end="2"/>
                                            </p:txEl>
                                          </p:spTgt>
                                        </p:tgtEl>
                                        <p:attrNameLst>
                                          <p:attrName>style.visibility</p:attrName>
                                        </p:attrNameLst>
                                      </p:cBhvr>
                                      <p:to>
                                        <p:strVal val="visible"/>
                                      </p:to>
                                    </p:set>
                                    <p:anim calcmode="lin" valueType="num">
                                      <p:cBhvr additive="base">
                                        <p:cTn id="13" dur="500" fill="hold"/>
                                        <p:tgtEl>
                                          <p:spTgt spid="2253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4">
                                            <p:txEl>
                                              <p:pRg st="3" end="3"/>
                                            </p:txEl>
                                          </p:spTgt>
                                        </p:tgtEl>
                                        <p:attrNameLst>
                                          <p:attrName>style.visibility</p:attrName>
                                        </p:attrNameLst>
                                      </p:cBhvr>
                                      <p:to>
                                        <p:strVal val="visible"/>
                                      </p:to>
                                    </p:set>
                                    <p:anim calcmode="lin" valueType="num">
                                      <p:cBhvr additive="base">
                                        <p:cTn id="19" dur="500" fill="hold"/>
                                        <p:tgtEl>
                                          <p:spTgt spid="2253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4">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5202" name="Text Box 2"/>
          <p:cNvSpPr txBox="1">
            <a:spLocks noChangeArrowheads="1"/>
          </p:cNvSpPr>
          <p:nvPr/>
        </p:nvSpPr>
        <p:spPr bwMode="auto">
          <a:xfrm>
            <a:off x="8316913" y="-26988"/>
            <a:ext cx="8636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latin typeface="Arial" charset="0"/>
                <a:cs typeface="Arial" charset="0"/>
              </a:rPr>
              <a:t>357</a:t>
            </a:r>
          </a:p>
        </p:txBody>
      </p:sp>
      <p:sp>
        <p:nvSpPr>
          <p:cNvPr id="435203" name="Rectangle 3"/>
          <p:cNvSpPr>
            <a:spLocks noGrp="1" noChangeArrowheads="1"/>
          </p:cNvSpPr>
          <p:nvPr>
            <p:ph type="title"/>
          </p:nvPr>
        </p:nvSpPr>
        <p:spPr>
          <a:xfrm>
            <a:off x="2057400" y="152400"/>
            <a:ext cx="5638800" cy="762000"/>
          </a:xfrm>
          <a:solidFill>
            <a:srgbClr val="800000"/>
          </a:solidFill>
          <a:ln>
            <a:solidFill>
              <a:schemeClr val="tx1"/>
            </a:solidFill>
            <a:miter lim="800000"/>
            <a:headEnd/>
            <a:tailEnd/>
          </a:ln>
        </p:spPr>
        <p:txBody>
          <a:bodyPr/>
          <a:lstStyle/>
          <a:p>
            <a:pPr eaLnBrk="1" hangingPunct="1"/>
            <a:r>
              <a:rPr kumimoji="0" lang="zh-CN" altLang="en-US">
                <a:solidFill>
                  <a:srgbClr val="FFFFFF"/>
                </a:solidFill>
                <a:latin typeface="ＭＳ Ｐゴシック" charset="0"/>
                <a:ea typeface="ＭＳ Ｐゴシック" charset="0"/>
                <a:cs typeface="ＭＳ Ｐゴシック" charset="0"/>
              </a:rPr>
              <a:t>作者</a:t>
            </a:r>
            <a:endParaRPr kumimoji="0" lang="en-US">
              <a:solidFill>
                <a:srgbClr val="FFFFFF"/>
              </a:solidFill>
              <a:latin typeface="ＭＳ Ｐゴシック" charset="0"/>
              <a:ea typeface="ＭＳ Ｐゴシック" charset="0"/>
              <a:cs typeface="ＭＳ Ｐゴシック" charset="0"/>
            </a:endParaRPr>
          </a:p>
        </p:txBody>
      </p:sp>
      <p:sp>
        <p:nvSpPr>
          <p:cNvPr id="23561" name="Rectangle 9"/>
          <p:cNvSpPr>
            <a:spLocks noChangeArrowheads="1"/>
          </p:cNvSpPr>
          <p:nvPr/>
        </p:nvSpPr>
        <p:spPr bwMode="auto">
          <a:xfrm>
            <a:off x="0" y="990600"/>
            <a:ext cx="4800600" cy="34290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342900" indent="-342900" algn="ctr">
              <a:lnSpc>
                <a:spcPct val="90000"/>
              </a:lnSpc>
              <a:spcBef>
                <a:spcPct val="20000"/>
              </a:spcBef>
              <a:buClr>
                <a:srgbClr val="3C2800"/>
              </a:buClr>
              <a:buFont typeface="Wingdings" charset="0"/>
              <a:buNone/>
            </a:pPr>
            <a:r>
              <a:rPr lang="zh-CN" altLang="en-US" sz="3200" u="sng" dirty="0">
                <a:latin typeface="ＭＳ Ｐゴシック" charset="0"/>
              </a:rPr>
              <a:t>外在证据</a:t>
            </a:r>
            <a:endParaRPr lang="en-US" altLang="zh-CN" sz="3200" dirty="0">
              <a:latin typeface="ＭＳ Ｐゴシック" charset="0"/>
            </a:endParaRPr>
          </a:p>
          <a:p>
            <a:pPr marL="342900" indent="-342900">
              <a:lnSpc>
                <a:spcPct val="90000"/>
              </a:lnSpc>
              <a:spcBef>
                <a:spcPct val="20000"/>
              </a:spcBef>
              <a:buClr>
                <a:srgbClr val="3C2800"/>
              </a:buClr>
              <a:buFont typeface="Wingdings" charset="0"/>
              <a:buChar char="w"/>
            </a:pPr>
            <a:r>
              <a:rPr lang="zh-CN" altLang="en-US" sz="2500" dirty="0">
                <a:latin typeface="ＭＳ Ｐゴシック" charset="0"/>
              </a:rPr>
              <a:t>叙利亚译本阐述此书写作时间大约在摩西五经和约书亚记之间，所以认为摩西可能是此书作者，但实际作者并不明确。</a:t>
            </a:r>
            <a:endParaRPr lang="en-US" altLang="zh-CN" sz="2500" dirty="0">
              <a:latin typeface="ＭＳ Ｐゴシック" charset="0"/>
            </a:endParaRPr>
          </a:p>
          <a:p>
            <a:pPr marL="342900" indent="-342900">
              <a:lnSpc>
                <a:spcPct val="90000"/>
              </a:lnSpc>
              <a:spcBef>
                <a:spcPct val="20000"/>
              </a:spcBef>
              <a:buClr>
                <a:srgbClr val="3C2800"/>
              </a:buClr>
              <a:buFont typeface="Wingdings" charset="0"/>
              <a:buChar char="w"/>
            </a:pPr>
            <a:r>
              <a:rPr lang="zh-CN" altLang="en-US" sz="2500" dirty="0">
                <a:latin typeface="ＭＳ Ｐゴシック" charset="0"/>
              </a:rPr>
              <a:t>约伯是一个真实的人物， 在圣经其他书中有明显的提到，如以西结</a:t>
            </a:r>
            <a:r>
              <a:rPr lang="en-US" altLang="zh-CN" sz="2500" dirty="0">
                <a:latin typeface="ＭＳ Ｐゴシック" charset="0"/>
              </a:rPr>
              <a:t>14:14, 20 &amp; </a:t>
            </a:r>
            <a:r>
              <a:rPr lang="zh-CN" altLang="en-US" sz="2500" dirty="0">
                <a:latin typeface="ＭＳ Ｐゴシック" charset="0"/>
              </a:rPr>
              <a:t>雅各</a:t>
            </a:r>
            <a:r>
              <a:rPr lang="en-US" altLang="zh-CN" sz="2500" dirty="0">
                <a:latin typeface="ＭＳ Ｐゴシック" charset="0"/>
              </a:rPr>
              <a:t>5:11</a:t>
            </a:r>
            <a:r>
              <a:rPr lang="zh-CN" altLang="en-US" sz="2500" dirty="0">
                <a:latin typeface="ＭＳ Ｐゴシック" charset="0"/>
              </a:rPr>
              <a:t> </a:t>
            </a:r>
            <a:endParaRPr lang="en-US" altLang="zh-CN" sz="2500" dirty="0">
              <a:latin typeface="ＭＳ Ｐゴシック" charset="0"/>
            </a:endParaRPr>
          </a:p>
        </p:txBody>
      </p:sp>
      <p:sp>
        <p:nvSpPr>
          <p:cNvPr id="23563" name="Rectangle 11"/>
          <p:cNvSpPr>
            <a:spLocks noChangeArrowheads="1"/>
          </p:cNvSpPr>
          <p:nvPr/>
        </p:nvSpPr>
        <p:spPr bwMode="auto">
          <a:xfrm>
            <a:off x="4800600" y="990600"/>
            <a:ext cx="4343400" cy="57150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342900" indent="-342900" algn="ctr">
              <a:lnSpc>
                <a:spcPct val="90000"/>
              </a:lnSpc>
              <a:spcBef>
                <a:spcPct val="20000"/>
              </a:spcBef>
              <a:buClr>
                <a:srgbClr val="3C2800"/>
              </a:buClr>
              <a:buFont typeface="Wingdings" charset="0"/>
              <a:buNone/>
            </a:pPr>
            <a:r>
              <a:rPr lang="zh-CN" altLang="en-US" sz="3200" u="sng" dirty="0">
                <a:latin typeface="ＭＳ Ｐゴシック" charset="0"/>
              </a:rPr>
              <a:t>内在证据</a:t>
            </a:r>
            <a:endParaRPr lang="en-US" altLang="zh-CN" sz="3200" dirty="0">
              <a:latin typeface="ＭＳ Ｐゴシック" charset="0"/>
            </a:endParaRPr>
          </a:p>
          <a:p>
            <a:pPr marL="342900" indent="-342900">
              <a:lnSpc>
                <a:spcPct val="90000"/>
              </a:lnSpc>
              <a:spcBef>
                <a:spcPct val="20000"/>
              </a:spcBef>
              <a:buClr>
                <a:srgbClr val="3C2800"/>
              </a:buClr>
              <a:buFont typeface="Wingdings" charset="0"/>
              <a:buChar char="w"/>
            </a:pPr>
            <a:r>
              <a:rPr lang="zh-CN" altLang="en-US" sz="2500" dirty="0">
                <a:latin typeface="ＭＳ Ｐゴシック" charset="0"/>
              </a:rPr>
              <a:t>因为作者真诚的同理感让人觉得此书的作者可能也经历了约伯相似的苦难经历。</a:t>
            </a:r>
            <a:endParaRPr lang="en-US" altLang="zh-CN" sz="2500" dirty="0">
              <a:latin typeface="ＭＳ Ｐゴシック" charset="0"/>
            </a:endParaRPr>
          </a:p>
          <a:p>
            <a:pPr marL="342900" indent="-342900">
              <a:lnSpc>
                <a:spcPct val="90000"/>
              </a:lnSpc>
              <a:spcBef>
                <a:spcPct val="20000"/>
              </a:spcBef>
              <a:buClr>
                <a:srgbClr val="3C2800"/>
              </a:buClr>
              <a:buFont typeface="Wingdings" charset="0"/>
              <a:buChar char="w"/>
            </a:pPr>
            <a:r>
              <a:rPr lang="zh-CN" altLang="en-US" sz="2500" dirty="0">
                <a:latin typeface="ＭＳ Ｐゴシック" charset="0"/>
              </a:rPr>
              <a:t>他显然是一个希伯来人，从此书的主题和文学手法上可以看出，他精通于神的主权知识，沉浸于智慧技巧和传统中。</a:t>
            </a:r>
            <a:endParaRPr lang="en-US" altLang="zh-CN" sz="2500" dirty="0">
              <a:latin typeface="ＭＳ Ｐゴシック" charset="0"/>
            </a:endParaRPr>
          </a:p>
          <a:p>
            <a:pPr marL="342900" indent="-342900">
              <a:lnSpc>
                <a:spcPct val="90000"/>
              </a:lnSpc>
              <a:spcBef>
                <a:spcPct val="20000"/>
              </a:spcBef>
              <a:buClr>
                <a:srgbClr val="3C2800"/>
              </a:buClr>
              <a:buFont typeface="Wingdings" charset="0"/>
              <a:buChar char="w"/>
            </a:pPr>
            <a:r>
              <a:rPr lang="zh-CN" altLang="en-US" sz="2500" dirty="0">
                <a:latin typeface="ＭＳ Ｐゴシック" charset="0"/>
              </a:rPr>
              <a:t>约伯自己可能是此书的作者，但也不能完全确定。</a:t>
            </a:r>
            <a:endParaRPr lang="en-US" sz="2500" dirty="0">
              <a:latin typeface="ＭＳ Ｐゴシック" charset="0"/>
            </a:endParaRPr>
          </a:p>
        </p:txBody>
      </p:sp>
      <p:pic>
        <p:nvPicPr>
          <p:cNvPr id="435206" name="Picture 6" descr="jobSuperStock_999-38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0050" y="4257675"/>
            <a:ext cx="2749550" cy="26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561"/>
                                        </p:tgtEl>
                                        <p:attrNameLst>
                                          <p:attrName>style.visibility</p:attrName>
                                        </p:attrNameLst>
                                      </p:cBhvr>
                                      <p:to>
                                        <p:strVal val="visible"/>
                                      </p:to>
                                    </p:set>
                                    <p:anim calcmode="lin" valueType="num">
                                      <p:cBhvr additive="base">
                                        <p:cTn id="7" dur="500" fill="hold"/>
                                        <p:tgtEl>
                                          <p:spTgt spid="23561"/>
                                        </p:tgtEl>
                                        <p:attrNameLst>
                                          <p:attrName>ppt_x</p:attrName>
                                        </p:attrNameLst>
                                      </p:cBhvr>
                                      <p:tavLst>
                                        <p:tav tm="0">
                                          <p:val>
                                            <p:strVal val="0-#ppt_w/2"/>
                                          </p:val>
                                        </p:tav>
                                        <p:tav tm="100000">
                                          <p:val>
                                            <p:strVal val="#ppt_x"/>
                                          </p:val>
                                        </p:tav>
                                      </p:tavLst>
                                    </p:anim>
                                    <p:anim calcmode="lin" valueType="num">
                                      <p:cBhvr additive="base">
                                        <p:cTn id="8"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563"/>
                                        </p:tgtEl>
                                        <p:attrNameLst>
                                          <p:attrName>style.visibility</p:attrName>
                                        </p:attrNameLst>
                                      </p:cBhvr>
                                      <p:to>
                                        <p:strVal val="visible"/>
                                      </p:to>
                                    </p:set>
                                    <p:anim calcmode="lin" valueType="num">
                                      <p:cBhvr additive="base">
                                        <p:cTn id="13" dur="500" fill="hold"/>
                                        <p:tgtEl>
                                          <p:spTgt spid="23563"/>
                                        </p:tgtEl>
                                        <p:attrNameLst>
                                          <p:attrName>ppt_x</p:attrName>
                                        </p:attrNameLst>
                                      </p:cBhvr>
                                      <p:tavLst>
                                        <p:tav tm="0">
                                          <p:val>
                                            <p:strVal val="1+#ppt_w/2"/>
                                          </p:val>
                                        </p:tav>
                                        <p:tav tm="100000">
                                          <p:val>
                                            <p:strVal val="#ppt_x"/>
                                          </p:val>
                                        </p:tav>
                                      </p:tavLst>
                                    </p:anim>
                                    <p:anim calcmode="lin" valueType="num">
                                      <p:cBhvr additive="base">
                                        <p:cTn id="14" dur="500" fill="hold"/>
                                        <p:tgtEl>
                                          <p:spTgt spid="235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animBg="1" autoUpdateAnimBg="0"/>
      <p:bldP spid="23563" grpId="0" animBg="1" autoUpdateAnimBg="0" rev="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8229600" y="0"/>
            <a:ext cx="91440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a:solidFill>
                  <a:srgbClr val="FFFFFF"/>
                </a:solidFill>
                <a:latin typeface="Arial"/>
                <a:ea typeface="Times New Roman" pitchFamily="-105" charset="0"/>
                <a:cs typeface="Arial"/>
              </a:rPr>
              <a:t>357</a:t>
            </a:r>
          </a:p>
        </p:txBody>
      </p:sp>
      <p:sp>
        <p:nvSpPr>
          <p:cNvPr id="436226" name="Rectangle 3"/>
          <p:cNvSpPr>
            <a:spLocks noGrp="1" noChangeArrowheads="1"/>
          </p:cNvSpPr>
          <p:nvPr>
            <p:ph type="title"/>
          </p:nvPr>
        </p:nvSpPr>
        <p:spPr>
          <a:xfrm>
            <a:off x="2209800" y="76200"/>
            <a:ext cx="4724400" cy="685800"/>
          </a:xfrm>
          <a:solidFill>
            <a:srgbClr val="800000"/>
          </a:solidFill>
          <a:ln>
            <a:solidFill>
              <a:schemeClr val="tx1"/>
            </a:solidFill>
            <a:miter lim="800000"/>
            <a:headEnd/>
            <a:tailEnd/>
          </a:ln>
        </p:spPr>
        <p:txBody>
          <a:bodyPr/>
          <a:lstStyle/>
          <a:p>
            <a:pPr eaLnBrk="1" hangingPunct="1"/>
            <a:r>
              <a:rPr kumimoji="0" lang="zh-CN" altLang="en-US" b="1" dirty="0">
                <a:solidFill>
                  <a:srgbClr val="FFFFFF"/>
                </a:solidFill>
                <a:latin typeface="ＭＳ Ｐゴシック"/>
                <a:ea typeface="ＭＳ Ｐゴシック"/>
                <a:cs typeface="ＭＳ Ｐゴシック"/>
              </a:rPr>
              <a:t>时期</a:t>
            </a:r>
            <a:endParaRPr kumimoji="0" lang="en-US" dirty="0">
              <a:solidFill>
                <a:srgbClr val="FFFFFF"/>
              </a:solidFill>
              <a:latin typeface="ＭＳ Ｐゴシック"/>
              <a:ea typeface="ＭＳ Ｐゴシック"/>
              <a:cs typeface="ＭＳ Ｐゴシック"/>
            </a:endParaRPr>
          </a:p>
        </p:txBody>
      </p:sp>
      <p:sp>
        <p:nvSpPr>
          <p:cNvPr id="25606" name="Rectangle 6"/>
          <p:cNvSpPr>
            <a:spLocks noChangeArrowheads="1"/>
          </p:cNvSpPr>
          <p:nvPr/>
        </p:nvSpPr>
        <p:spPr bwMode="auto">
          <a:xfrm>
            <a:off x="1447800" y="990600"/>
            <a:ext cx="7620000" cy="5867400"/>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nSpc>
                <a:spcPct val="100000"/>
              </a:lnSpc>
              <a:spcBef>
                <a:spcPct val="20000"/>
              </a:spcBef>
              <a:buClr>
                <a:schemeClr val="tx2"/>
              </a:buClr>
              <a:buFont typeface="Wingdings" charset="0"/>
              <a:buChar char="w"/>
              <a:defRPr/>
            </a:pPr>
            <a:r>
              <a:rPr lang="zh-CN" altLang="en-US" sz="2800" dirty="0">
                <a:latin typeface="ＭＳ Ｐゴシック"/>
                <a:ea typeface="ＭＳ Ｐゴシック"/>
                <a:cs typeface="ＭＳ Ｐゴシック"/>
              </a:rPr>
              <a:t>古代拉比和现代学者都没有做出统一的结论，但是很多因素辩论此书应该著于比较早期</a:t>
            </a:r>
            <a:r>
              <a:rPr lang="en-US" altLang="zh-CN"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族长时期，可见于开场白</a:t>
            </a:r>
            <a:r>
              <a:rPr lang="en-US" altLang="zh-CN" sz="2800" dirty="0">
                <a:latin typeface="ＭＳ Ｐゴシック"/>
                <a:ea typeface="ＭＳ Ｐゴシック"/>
                <a:cs typeface="ＭＳ Ｐゴシック"/>
              </a:rPr>
              <a:t>(1:1–2:13) </a:t>
            </a:r>
            <a:r>
              <a:rPr lang="zh-CN" altLang="en-US" sz="2800" dirty="0">
                <a:latin typeface="ＭＳ Ｐゴシック"/>
                <a:ea typeface="ＭＳ Ｐゴシック"/>
                <a:cs typeface="ＭＳ Ｐゴシック"/>
              </a:rPr>
              <a:t>和结语</a:t>
            </a:r>
            <a:r>
              <a:rPr lang="en-US" altLang="zh-CN" sz="2800" dirty="0">
                <a:latin typeface="ＭＳ Ｐゴシック"/>
                <a:ea typeface="ＭＳ Ｐゴシック"/>
                <a:cs typeface="ＭＳ Ｐゴシック"/>
              </a:rPr>
              <a:t>(42:7-17). </a:t>
            </a:r>
          </a:p>
          <a:p>
            <a:pPr marL="342900" indent="-342900">
              <a:lnSpc>
                <a:spcPct val="100000"/>
              </a:lnSpc>
              <a:spcBef>
                <a:spcPct val="20000"/>
              </a:spcBef>
              <a:buClr>
                <a:schemeClr val="tx2"/>
              </a:buClr>
              <a:buFont typeface="Wingdings" charset="0"/>
              <a:buChar char="w"/>
              <a:defRPr/>
            </a:pPr>
            <a:r>
              <a:rPr lang="zh-CN" altLang="en-US" sz="2800" dirty="0">
                <a:latin typeface="ＭＳ Ｐゴシック"/>
                <a:ea typeface="ＭＳ Ｐゴシック"/>
                <a:cs typeface="ＭＳ Ｐゴシック"/>
              </a:rPr>
              <a:t>律法或出埃及记没有提到，约伯行祭司的职分（</a:t>
            </a:r>
            <a:r>
              <a:rPr lang="en-US" altLang="zh-CN" sz="2800" dirty="0">
                <a:latin typeface="ＭＳ Ｐゴシック"/>
                <a:ea typeface="ＭＳ Ｐゴシック"/>
                <a:cs typeface="ＭＳ Ｐゴシック"/>
              </a:rPr>
              <a:t>1</a:t>
            </a:r>
            <a:r>
              <a:rPr lang="zh-CN" altLang="en-US" sz="2800" dirty="0">
                <a:latin typeface="ＭＳ Ｐゴシック"/>
                <a:ea typeface="ＭＳ Ｐゴシック"/>
                <a:cs typeface="ＭＳ Ｐゴシック"/>
              </a:rPr>
              <a:t>：</a:t>
            </a:r>
            <a:r>
              <a:rPr lang="en-US" altLang="zh-CN" sz="2800" dirty="0">
                <a:latin typeface="ＭＳ Ｐゴシック"/>
                <a:ea typeface="ＭＳ Ｐゴシック"/>
                <a:cs typeface="ＭＳ Ｐゴシック"/>
              </a:rPr>
              <a:t>5</a:t>
            </a:r>
            <a:r>
              <a:rPr lang="zh-CN" altLang="en-US" sz="2800" dirty="0">
                <a:latin typeface="ＭＳ Ｐゴシック"/>
                <a:ea typeface="ＭＳ Ｐゴシック"/>
                <a:cs typeface="ＭＳ Ｐゴシック"/>
              </a:rPr>
              <a:t>）</a:t>
            </a:r>
            <a:endParaRPr lang="en-US" altLang="zh-CN" sz="2800" dirty="0">
              <a:latin typeface="ＭＳ Ｐゴシック"/>
              <a:ea typeface="ＭＳ Ｐゴシック"/>
              <a:cs typeface="ＭＳ Ｐゴシック"/>
            </a:endParaRPr>
          </a:p>
          <a:p>
            <a:pPr marL="342900" indent="-342900">
              <a:lnSpc>
                <a:spcPct val="100000"/>
              </a:lnSpc>
              <a:spcBef>
                <a:spcPct val="20000"/>
              </a:spcBef>
              <a:buClr>
                <a:schemeClr val="tx2"/>
              </a:buClr>
              <a:buFont typeface="Wingdings" charset="0"/>
              <a:buChar char="w"/>
              <a:defRPr/>
            </a:pPr>
            <a:r>
              <a:rPr lang="zh-CN" altLang="en-US" sz="2800" dirty="0">
                <a:latin typeface="ＭＳ Ｐゴシック"/>
                <a:ea typeface="ＭＳ Ｐゴシック"/>
                <a:cs typeface="ＭＳ Ｐゴシック"/>
              </a:rPr>
              <a:t>他的财富用动物来衡量而不是金子</a:t>
            </a:r>
            <a:endParaRPr lang="en-US" altLang="zh-CN" sz="2800" dirty="0">
              <a:latin typeface="ＭＳ Ｐゴシック"/>
              <a:ea typeface="ＭＳ Ｐゴシック"/>
              <a:cs typeface="ＭＳ Ｐゴシック"/>
            </a:endParaRPr>
          </a:p>
          <a:p>
            <a:pPr marL="342900" indent="-342900">
              <a:lnSpc>
                <a:spcPct val="100000"/>
              </a:lnSpc>
              <a:spcBef>
                <a:spcPct val="20000"/>
              </a:spcBef>
              <a:buClr>
                <a:schemeClr val="tx2"/>
              </a:buClr>
              <a:buFont typeface="Wingdings" charset="0"/>
              <a:buChar char="w"/>
              <a:defRPr/>
            </a:pPr>
            <a:r>
              <a:rPr lang="zh-CN" altLang="en-US" sz="2800" dirty="0">
                <a:latin typeface="ＭＳ Ｐゴシック"/>
                <a:ea typeface="ＭＳ Ｐゴシック"/>
                <a:cs typeface="ＭＳ Ｐゴシック"/>
              </a:rPr>
              <a:t>约伯的年岁相似族长的年岁（恢复后又活了</a:t>
            </a:r>
            <a:r>
              <a:rPr lang="en-US" altLang="zh-CN" sz="2800" dirty="0">
                <a:latin typeface="ＭＳ Ｐゴシック"/>
                <a:ea typeface="ＭＳ Ｐゴシック"/>
                <a:cs typeface="ＭＳ Ｐゴシック"/>
              </a:rPr>
              <a:t>140</a:t>
            </a:r>
            <a:r>
              <a:rPr lang="zh-CN" altLang="en-US" sz="2800" dirty="0">
                <a:latin typeface="ＭＳ Ｐゴシック"/>
                <a:ea typeface="ＭＳ Ｐゴシック"/>
                <a:cs typeface="ＭＳ Ｐゴシック"/>
              </a:rPr>
              <a:t>年，他大概活了</a:t>
            </a:r>
            <a:r>
              <a:rPr lang="en-US" altLang="zh-CN" sz="2800" dirty="0">
                <a:latin typeface="ＭＳ Ｐゴシック"/>
                <a:ea typeface="ＭＳ Ｐゴシック"/>
                <a:cs typeface="ＭＳ Ｐゴシック"/>
              </a:rPr>
              <a:t>180-210</a:t>
            </a:r>
            <a:r>
              <a:rPr lang="zh-CN" altLang="en-US" sz="2800" dirty="0">
                <a:latin typeface="ＭＳ Ｐゴシック"/>
                <a:ea typeface="ＭＳ Ｐゴシック"/>
                <a:cs typeface="ＭＳ Ｐゴシック"/>
              </a:rPr>
              <a:t>岁）</a:t>
            </a:r>
            <a:endParaRPr lang="en-US" altLang="zh-CN" sz="2800" dirty="0">
              <a:latin typeface="ＭＳ Ｐゴシック"/>
              <a:ea typeface="ＭＳ Ｐゴシック"/>
              <a:cs typeface="ＭＳ Ｐゴシック"/>
            </a:endParaRPr>
          </a:p>
          <a:p>
            <a:pPr marL="342900" indent="-342900">
              <a:lnSpc>
                <a:spcPct val="100000"/>
              </a:lnSpc>
              <a:spcBef>
                <a:spcPct val="20000"/>
              </a:spcBef>
              <a:buClr>
                <a:schemeClr val="tx2"/>
              </a:buClr>
              <a:buFont typeface="Wingdings" charset="0"/>
              <a:buChar char="w"/>
              <a:defRPr/>
            </a:pPr>
            <a:r>
              <a:rPr lang="zh-CN" altLang="en-US" sz="2800" dirty="0">
                <a:latin typeface="ＭＳ Ｐゴシック"/>
                <a:ea typeface="ＭＳ Ｐゴシック"/>
                <a:cs typeface="ＭＳ Ｐゴシック"/>
              </a:rPr>
              <a:t>约伯用律法前的名称来称呼神</a:t>
            </a:r>
            <a:r>
              <a:rPr lang="en-US" altLang="zh-CN"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 </a:t>
            </a:r>
            <a:r>
              <a:rPr lang="en-US" altLang="zh-CN" sz="2800" i="1" dirty="0" err="1">
                <a:latin typeface="ＭＳ Ｐゴシック"/>
                <a:ea typeface="ＭＳ Ｐゴシック"/>
                <a:cs typeface="ＭＳ Ｐゴシック"/>
              </a:rPr>
              <a:t>Shaddai</a:t>
            </a:r>
            <a:r>
              <a:rPr lang="en-US" altLang="zh-CN" sz="2800" dirty="0">
                <a:latin typeface="ＭＳ Ｐゴシック"/>
                <a:ea typeface="ＭＳ Ｐゴシック"/>
                <a:cs typeface="ＭＳ Ｐゴシック"/>
              </a:rPr>
              <a:t> (“</a:t>
            </a:r>
            <a:r>
              <a:rPr lang="zh-CN" altLang="en-US" sz="2800" dirty="0">
                <a:latin typeface="ＭＳ Ｐゴシック"/>
                <a:ea typeface="ＭＳ Ｐゴシック"/>
                <a:cs typeface="ＭＳ Ｐゴシック"/>
              </a:rPr>
              <a:t>全能者</a:t>
            </a:r>
            <a:r>
              <a:rPr lang="en-US" altLang="zh-CN" sz="2800" dirty="0">
                <a:latin typeface="ＭＳ Ｐゴシック"/>
                <a:ea typeface="ＭＳ Ｐゴシック"/>
                <a:cs typeface="ＭＳ Ｐゴシック"/>
              </a:rPr>
              <a:t>”; 5:17), </a:t>
            </a:r>
            <a:r>
              <a:rPr lang="zh-CN" altLang="en-US" sz="2800" dirty="0">
                <a:latin typeface="ＭＳ Ｐゴシック"/>
                <a:ea typeface="ＭＳ Ｐゴシック"/>
                <a:cs typeface="ＭＳ Ｐゴシック"/>
              </a:rPr>
              <a:t>和</a:t>
            </a:r>
            <a:r>
              <a:rPr lang="en-US" altLang="zh-CN" sz="2800" i="1" dirty="0">
                <a:latin typeface="ＭＳ Ｐゴシック"/>
                <a:ea typeface="ＭＳ Ｐゴシック"/>
                <a:cs typeface="ＭＳ Ｐゴシック"/>
              </a:rPr>
              <a:t>Yahweh</a:t>
            </a:r>
            <a:r>
              <a:rPr lang="zh-CN" altLang="en-US" sz="2800" i="1" dirty="0">
                <a:latin typeface="ＭＳ Ｐゴシック"/>
                <a:ea typeface="ＭＳ Ｐゴシック"/>
                <a:cs typeface="ＭＳ Ｐゴシック"/>
              </a:rPr>
              <a:t>耶和华</a:t>
            </a:r>
            <a:r>
              <a:rPr lang="en-US" altLang="zh-CN" sz="2800" dirty="0">
                <a:latin typeface="ＭＳ Ｐゴシック"/>
                <a:ea typeface="ＭＳ Ｐゴシック"/>
                <a:cs typeface="ＭＳ Ｐゴシック"/>
              </a:rPr>
              <a:t> (“</a:t>
            </a:r>
            <a:r>
              <a:rPr lang="zh-CN" altLang="en-US" sz="2800" dirty="0">
                <a:latin typeface="ＭＳ Ｐゴシック"/>
                <a:ea typeface="ＭＳ Ｐゴシック"/>
                <a:cs typeface="ＭＳ Ｐゴシック"/>
              </a:rPr>
              <a:t>主</a:t>
            </a:r>
            <a:r>
              <a:rPr lang="en-US" altLang="zh-CN" sz="2800" dirty="0">
                <a:latin typeface="ＭＳ Ｐゴシック"/>
                <a:ea typeface="ＭＳ Ｐゴシック"/>
                <a:cs typeface="ＭＳ Ｐゴシック"/>
              </a:rPr>
              <a:t>”; 1:21).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606">
                                            <p:txEl>
                                              <p:pRg st="0" end="0"/>
                                            </p:txEl>
                                          </p:spTgt>
                                        </p:tgtEl>
                                        <p:attrNameLst>
                                          <p:attrName>style.visibility</p:attrName>
                                        </p:attrNameLst>
                                      </p:cBhvr>
                                      <p:to>
                                        <p:strVal val="visible"/>
                                      </p:to>
                                    </p:set>
                                    <p:anim calcmode="lin" valueType="num">
                                      <p:cBhvr additive="base">
                                        <p:cTn id="7" dur="500" fill="hold"/>
                                        <p:tgtEl>
                                          <p:spTgt spid="2560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6">
                                            <p:txEl>
                                              <p:pRg st="1" end="1"/>
                                            </p:txEl>
                                          </p:spTgt>
                                        </p:tgtEl>
                                        <p:attrNameLst>
                                          <p:attrName>style.visibility</p:attrName>
                                        </p:attrNameLst>
                                      </p:cBhvr>
                                      <p:to>
                                        <p:strVal val="visible"/>
                                      </p:to>
                                    </p:set>
                                    <p:anim calcmode="lin" valueType="num">
                                      <p:cBhvr additive="base">
                                        <p:cTn id="13" dur="500" fill="hold"/>
                                        <p:tgtEl>
                                          <p:spTgt spid="2560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606">
                                            <p:txEl>
                                              <p:pRg st="2" end="2"/>
                                            </p:txEl>
                                          </p:spTgt>
                                        </p:tgtEl>
                                        <p:attrNameLst>
                                          <p:attrName>style.visibility</p:attrName>
                                        </p:attrNameLst>
                                      </p:cBhvr>
                                      <p:to>
                                        <p:strVal val="visible"/>
                                      </p:to>
                                    </p:set>
                                    <p:anim calcmode="lin" valueType="num">
                                      <p:cBhvr additive="base">
                                        <p:cTn id="19" dur="500" fill="hold"/>
                                        <p:tgtEl>
                                          <p:spTgt spid="2560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606">
                                            <p:txEl>
                                              <p:pRg st="3" end="3"/>
                                            </p:txEl>
                                          </p:spTgt>
                                        </p:tgtEl>
                                        <p:attrNameLst>
                                          <p:attrName>style.visibility</p:attrName>
                                        </p:attrNameLst>
                                      </p:cBhvr>
                                      <p:to>
                                        <p:strVal val="visible"/>
                                      </p:to>
                                    </p:set>
                                    <p:anim calcmode="lin" valueType="num">
                                      <p:cBhvr additive="base">
                                        <p:cTn id="25" dur="500" fill="hold"/>
                                        <p:tgtEl>
                                          <p:spTgt spid="2560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60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5606">
                                            <p:txEl>
                                              <p:pRg st="4" end="4"/>
                                            </p:txEl>
                                          </p:spTgt>
                                        </p:tgtEl>
                                        <p:attrNameLst>
                                          <p:attrName>style.visibility</p:attrName>
                                        </p:attrNameLst>
                                      </p:cBhvr>
                                      <p:to>
                                        <p:strVal val="visible"/>
                                      </p:to>
                                    </p:set>
                                    <p:anim calcmode="lin" valueType="num">
                                      <p:cBhvr additive="base">
                                        <p:cTn id="31" dur="500" fill="hold"/>
                                        <p:tgtEl>
                                          <p:spTgt spid="2560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560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37250" name="Text Box 2"/>
          <p:cNvSpPr txBox="1">
            <a:spLocks noChangeArrowheads="1"/>
          </p:cNvSpPr>
          <p:nvPr/>
        </p:nvSpPr>
        <p:spPr bwMode="auto">
          <a:xfrm>
            <a:off x="8382000" y="0"/>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357</a:t>
            </a:r>
          </a:p>
        </p:txBody>
      </p:sp>
      <p:pic>
        <p:nvPicPr>
          <p:cNvPr id="437251" name="Picture 6" descr="mJob0120Dore_JobHearingOfHisRuinL.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5348288"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7252" name="Rectangle 3"/>
          <p:cNvSpPr>
            <a:spLocks noGrp="1" noChangeArrowheads="1"/>
          </p:cNvSpPr>
          <p:nvPr>
            <p:ph type="title"/>
          </p:nvPr>
        </p:nvSpPr>
        <p:spPr>
          <a:xfrm>
            <a:off x="4316413" y="381000"/>
            <a:ext cx="3913187" cy="914400"/>
          </a:xfrm>
          <a:solidFill>
            <a:srgbClr val="800000"/>
          </a:solidFill>
          <a:ln>
            <a:solidFill>
              <a:schemeClr val="tx1"/>
            </a:solidFill>
            <a:miter lim="800000"/>
            <a:headEnd/>
            <a:tailEnd/>
          </a:ln>
        </p:spPr>
        <p:txBody>
          <a:bodyPr/>
          <a:lstStyle/>
          <a:p>
            <a:pPr eaLnBrk="1" hangingPunct="1"/>
            <a:r>
              <a:rPr kumimoji="0" lang="zh-CN" altLang="en-US" dirty="0">
                <a:solidFill>
                  <a:srgbClr val="FFFFFF"/>
                </a:solidFill>
                <a:latin typeface="ＭＳ Ｐゴシック"/>
                <a:ea typeface="ＭＳ Ｐゴシック"/>
                <a:cs typeface="ＭＳ Ｐゴシック"/>
              </a:rPr>
              <a:t>接收者</a:t>
            </a:r>
            <a:endParaRPr kumimoji="0" lang="en-US" dirty="0">
              <a:solidFill>
                <a:srgbClr val="FFFFFF"/>
              </a:solidFill>
              <a:latin typeface="ＭＳ Ｐゴシック"/>
              <a:ea typeface="ＭＳ Ｐゴシック"/>
              <a:cs typeface="ＭＳ Ｐゴシック"/>
            </a:endParaRPr>
          </a:p>
        </p:txBody>
      </p:sp>
      <p:sp>
        <p:nvSpPr>
          <p:cNvPr id="27653" name="Rectangle 5"/>
          <p:cNvSpPr>
            <a:spLocks noChangeArrowheads="1"/>
          </p:cNvSpPr>
          <p:nvPr/>
        </p:nvSpPr>
        <p:spPr bwMode="auto">
          <a:xfrm>
            <a:off x="3810000" y="1447800"/>
            <a:ext cx="5105400" cy="1981200"/>
          </a:xfrm>
          <a:prstGeom prst="rect">
            <a:avLst/>
          </a:prstGeom>
          <a:solidFill>
            <a:schemeClr val="bg2">
              <a:lumMod val="50000"/>
            </a:schemeClr>
          </a:solidFill>
          <a:ln w="12700" cap="sq">
            <a:solidFill>
              <a:srgbClr val="000000"/>
            </a:solidFill>
            <a:miter lim="800000"/>
            <a:headEnd type="none" w="sm" len="sm"/>
            <a:tailEnd type="none" w="sm" len="sm"/>
          </a:ln>
          <a:effectLst/>
        </p:spPr>
        <p:txBody>
          <a:bodyPr/>
          <a:lstStyle/>
          <a:p>
            <a:pPr marL="342900" indent="-342900" algn="ctr">
              <a:lnSpc>
                <a:spcPct val="100000"/>
              </a:lnSpc>
              <a:spcBef>
                <a:spcPct val="20000"/>
              </a:spcBef>
              <a:buClr>
                <a:srgbClr val="3C2800"/>
              </a:buClr>
              <a:buFont typeface="Wingdings" charset="0"/>
              <a:buNone/>
              <a:defRPr/>
            </a:pPr>
            <a:r>
              <a:rPr lang="zh-CN" altLang="en-US" sz="3600" dirty="0">
                <a:solidFill>
                  <a:srgbClr val="FFFFFF"/>
                </a:solidFill>
                <a:effectLst>
                  <a:outerShdw blurRad="38100" dist="38100" dir="2700000" algn="tl">
                    <a:srgbClr val="000000"/>
                  </a:outerShdw>
                </a:effectLst>
                <a:latin typeface="ＭＳ Ｐゴシック"/>
                <a:ea typeface="ＭＳ Ｐゴシック"/>
                <a:cs typeface="ＭＳ Ｐゴシック"/>
              </a:rPr>
              <a:t>给特定的犹太人，</a:t>
            </a:r>
            <a:endParaRPr lang="en-US" altLang="zh-CN" sz="3600" dirty="0">
              <a:solidFill>
                <a:srgbClr val="FFFFFF"/>
              </a:solidFill>
              <a:effectLst>
                <a:outerShdw blurRad="38100" dist="38100" dir="2700000" algn="tl">
                  <a:srgbClr val="000000"/>
                </a:outerShdw>
              </a:effectLst>
              <a:latin typeface="ＭＳ Ｐゴシック"/>
              <a:ea typeface="ＭＳ Ｐゴシック"/>
              <a:cs typeface="ＭＳ Ｐゴシック"/>
            </a:endParaRPr>
          </a:p>
          <a:p>
            <a:pPr marL="342900" indent="-342900" algn="ctr">
              <a:lnSpc>
                <a:spcPct val="100000"/>
              </a:lnSpc>
              <a:spcBef>
                <a:spcPct val="20000"/>
              </a:spcBef>
              <a:buClr>
                <a:srgbClr val="3C2800"/>
              </a:buClr>
              <a:buFont typeface="Wingdings" charset="0"/>
              <a:buNone/>
              <a:defRPr/>
            </a:pPr>
            <a:r>
              <a:rPr lang="zh-CN" altLang="en-US" sz="3600" dirty="0">
                <a:solidFill>
                  <a:srgbClr val="FFFFFF"/>
                </a:solidFill>
                <a:effectLst>
                  <a:outerShdw blurRad="38100" dist="38100" dir="2700000" algn="tl">
                    <a:srgbClr val="000000"/>
                  </a:outerShdw>
                </a:effectLst>
                <a:latin typeface="ＭＳ Ｐゴシック"/>
                <a:ea typeface="ＭＳ Ｐゴシック"/>
                <a:cs typeface="ＭＳ Ｐゴシック"/>
              </a:rPr>
              <a:t>作者只能靠推测。</a:t>
            </a:r>
            <a:r>
              <a:rPr lang="en-US" altLang="zh-CN" sz="3600" dirty="0">
                <a:solidFill>
                  <a:srgbClr val="FFFFFF"/>
                </a:solidFill>
                <a:effectLst>
                  <a:outerShdw blurRad="38100" dist="38100" dir="2700000" algn="tl">
                    <a:srgbClr val="000000"/>
                  </a:outerShdw>
                </a:effectLst>
                <a:latin typeface="ＭＳ Ｐゴシック"/>
                <a:ea typeface="ＭＳ Ｐゴシック"/>
                <a:cs typeface="ＭＳ Ｐゴシック"/>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827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latin typeface="Arial" charset="0"/>
                <a:cs typeface="Arial" charset="0"/>
              </a:rPr>
              <a:t>357</a:t>
            </a:r>
          </a:p>
        </p:txBody>
      </p:sp>
      <p:sp>
        <p:nvSpPr>
          <p:cNvPr id="438274" name="Rectangle 3"/>
          <p:cNvSpPr>
            <a:spLocks noGrp="1" noChangeArrowheads="1"/>
          </p:cNvSpPr>
          <p:nvPr>
            <p:ph type="title"/>
          </p:nvPr>
        </p:nvSpPr>
        <p:spPr>
          <a:xfrm>
            <a:off x="2438400" y="228600"/>
            <a:ext cx="4724400" cy="914400"/>
          </a:xfrm>
          <a:solidFill>
            <a:srgbClr val="800000"/>
          </a:solidFill>
          <a:ln>
            <a:solidFill>
              <a:schemeClr val="tx1"/>
            </a:solidFill>
            <a:miter lim="800000"/>
            <a:headEnd/>
            <a:tailEnd/>
          </a:ln>
        </p:spPr>
        <p:txBody>
          <a:bodyPr/>
          <a:lstStyle/>
          <a:p>
            <a:pPr eaLnBrk="1" hangingPunct="1"/>
            <a:r>
              <a:rPr kumimoji="0" lang="en-US" altLang="en-US" dirty="0">
                <a:solidFill>
                  <a:srgbClr val="FFFFFF"/>
                </a:solidFill>
                <a:latin typeface="ＭＳ Ｐゴシック"/>
                <a:ea typeface="ＭＳ Ｐゴシック"/>
                <a:cs typeface="ＭＳ Ｐゴシック"/>
              </a:rPr>
              <a:t>理由</a:t>
            </a:r>
            <a:endParaRPr kumimoji="0" lang="en-US" altLang="zh-CN" dirty="0">
              <a:solidFill>
                <a:srgbClr val="FFFFFF"/>
              </a:solidFill>
              <a:latin typeface="ＭＳ Ｐゴシック"/>
              <a:ea typeface="ＭＳ Ｐゴシック"/>
              <a:cs typeface="ＭＳ Ｐゴシック"/>
            </a:endParaRPr>
          </a:p>
        </p:txBody>
      </p:sp>
      <p:sp>
        <p:nvSpPr>
          <p:cNvPr id="28677" name="Rectangle 5"/>
          <p:cNvSpPr>
            <a:spLocks noChangeArrowheads="1"/>
          </p:cNvSpPr>
          <p:nvPr/>
        </p:nvSpPr>
        <p:spPr bwMode="auto">
          <a:xfrm>
            <a:off x="1447800" y="1752600"/>
            <a:ext cx="74676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nSpc>
                <a:spcPct val="90000"/>
              </a:lnSpc>
              <a:spcBef>
                <a:spcPct val="20000"/>
              </a:spcBef>
              <a:buClr>
                <a:schemeClr val="tx2"/>
              </a:buClr>
              <a:buFont typeface="Wingdings" charset="0"/>
              <a:buChar char="w"/>
            </a:pPr>
            <a:r>
              <a:rPr lang="zh-CN" altLang="en-US" sz="3200" dirty="0">
                <a:latin typeface="ＭＳ Ｐゴシック"/>
                <a:ea typeface="ＭＳ Ｐゴシック"/>
                <a:cs typeface="ＭＳ Ｐゴシック"/>
              </a:rPr>
              <a:t>有人提议此书写于流</a:t>
            </a:r>
            <a:r>
              <a:rPr lang="en-US" altLang="en-US" sz="3200" dirty="0">
                <a:latin typeface="ＭＳ Ｐゴシック"/>
                <a:ea typeface="ＭＳ Ｐゴシック"/>
                <a:cs typeface="ＭＳ Ｐゴシック"/>
              </a:rPr>
              <a:t>亡</a:t>
            </a:r>
            <a:r>
              <a:rPr lang="zh-CN" altLang="en-US" sz="3200" dirty="0">
                <a:latin typeface="ＭＳ Ｐゴシック"/>
                <a:ea typeface="ＭＳ Ｐゴシック"/>
                <a:cs typeface="ＭＳ Ｐゴシック"/>
              </a:rPr>
              <a:t>时期或者流亡后时期，以此来回答为什么以色列人被掳。</a:t>
            </a:r>
            <a:endParaRPr lang="en-US" altLang="zh-CN" sz="3200" dirty="0">
              <a:latin typeface="ＭＳ Ｐゴシック"/>
              <a:ea typeface="ＭＳ Ｐゴシック"/>
              <a:cs typeface="ＭＳ Ｐゴシック"/>
            </a:endParaRPr>
          </a:p>
          <a:p>
            <a:pPr marL="342900" indent="-342900">
              <a:lnSpc>
                <a:spcPct val="90000"/>
              </a:lnSpc>
              <a:spcBef>
                <a:spcPct val="20000"/>
              </a:spcBef>
              <a:buClr>
                <a:schemeClr val="tx2"/>
              </a:buClr>
              <a:buFont typeface="Wingdings" charset="0"/>
              <a:buChar char="w"/>
            </a:pPr>
            <a:r>
              <a:rPr lang="zh-CN" altLang="en-US" sz="3200" dirty="0">
                <a:latin typeface="ＭＳ Ｐゴシック"/>
                <a:ea typeface="ＭＳ Ｐゴシック"/>
                <a:cs typeface="ＭＳ Ｐゴシック"/>
              </a:rPr>
              <a:t>但这不是太有意义，因为约伯关心的是为什么</a:t>
            </a:r>
            <a:r>
              <a:rPr lang="zh-CN" altLang="en-US" sz="3200" dirty="0">
                <a:solidFill>
                  <a:srgbClr val="FF0000"/>
                </a:solidFill>
                <a:latin typeface="ＭＳ Ｐゴシック"/>
                <a:ea typeface="ＭＳ Ｐゴシック"/>
                <a:cs typeface="ＭＳ Ｐゴシック"/>
              </a:rPr>
              <a:t>义人</a:t>
            </a:r>
            <a:r>
              <a:rPr lang="zh-CN" altLang="en-US" sz="3200" dirty="0">
                <a:latin typeface="ＭＳ Ｐゴシック"/>
                <a:ea typeface="ＭＳ Ｐゴシック"/>
                <a:cs typeface="ＭＳ Ｐゴシック"/>
              </a:rPr>
              <a:t>受苦而不是不知悔改的国家如何承受罪的惩罚。</a:t>
            </a:r>
            <a:endParaRPr lang="en-US" altLang="zh-CN" sz="3200" dirty="0">
              <a:latin typeface="ＭＳ Ｐゴシック"/>
              <a:ea typeface="ＭＳ Ｐゴシック"/>
              <a:cs typeface="ＭＳ Ｐゴシック"/>
            </a:endParaRPr>
          </a:p>
          <a:p>
            <a:pPr marL="342900" indent="-342900">
              <a:lnSpc>
                <a:spcPct val="90000"/>
              </a:lnSpc>
              <a:spcBef>
                <a:spcPct val="20000"/>
              </a:spcBef>
              <a:buClr>
                <a:schemeClr val="tx2"/>
              </a:buClr>
              <a:buFont typeface="Wingdings" charset="0"/>
              <a:buChar char="w"/>
            </a:pPr>
            <a:r>
              <a:rPr lang="zh-CN" altLang="en-US" sz="3200" dirty="0">
                <a:latin typeface="ＭＳ Ｐゴシック"/>
                <a:ea typeface="ＭＳ Ｐゴシック"/>
                <a:cs typeface="ＭＳ Ｐゴシック"/>
              </a:rPr>
              <a:t>作者真正的写作目的似乎仍是一个谜，需待更多的信息来揭示</a:t>
            </a:r>
            <a:endParaRPr lang="en-US" altLang="zh-CN" sz="3200" dirty="0">
              <a:latin typeface="ＭＳ Ｐゴシック"/>
              <a:ea typeface="ＭＳ Ｐゴシック"/>
              <a:cs typeface="ＭＳ Ｐゴシック"/>
            </a:endParaRPr>
          </a:p>
        </p:txBody>
      </p:sp>
      <p:pic>
        <p:nvPicPr>
          <p:cNvPr id="438276" name="Picture 6"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8277" name="Picture 7"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67640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8278" name="Picture 8"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3287713"/>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8279" name="Picture 9"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5018088"/>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1" end="1"/>
                                            </p:txEl>
                                          </p:spTgt>
                                        </p:tgtEl>
                                        <p:attrNameLst>
                                          <p:attrName>style.visibility</p:attrName>
                                        </p:attrNameLst>
                                      </p:cBhvr>
                                      <p:to>
                                        <p:strVal val="visible"/>
                                      </p:to>
                                    </p:set>
                                    <p:anim calcmode="lin" valueType="num">
                                      <p:cBhvr additive="base">
                                        <p:cTn id="13" dur="500" fill="hold"/>
                                        <p:tgtEl>
                                          <p:spTgt spid="2867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77">
                                            <p:txEl>
                                              <p:pRg st="2" end="2"/>
                                            </p:txEl>
                                          </p:spTgt>
                                        </p:tgtEl>
                                        <p:attrNameLst>
                                          <p:attrName>style.visibility</p:attrName>
                                        </p:attrNameLst>
                                      </p:cBhvr>
                                      <p:to>
                                        <p:strVal val="visible"/>
                                      </p:to>
                                    </p:set>
                                    <p:anim calcmode="lin" valueType="num">
                                      <p:cBhvr additive="base">
                                        <p:cTn id="19"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lnSpc>
                <a:spcPct val="100000"/>
              </a:lnSpc>
              <a:defRPr/>
            </a:pPr>
            <a:r>
              <a:rPr lang="zh-CN" altLang="en-US" sz="4800" dirty="0">
                <a:solidFill>
                  <a:srgbClr val="FFFFFF"/>
                </a:solidFill>
                <a:latin typeface="Arial" panose="020B0604020202020204" pitchFamily="34" charset="0"/>
                <a:ea typeface="SimSun" panose="02010600030101010101" pitchFamily="2" charset="-122"/>
                <a:cs typeface="Times New Roman" panose="02020603050405020304" pitchFamily="18" charset="0"/>
              </a:rPr>
              <a:t>神的无法测度诠释了义人受苦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356</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lnSpc>
                <a:spcPct val="100000"/>
              </a:lnSpc>
              <a:defRPr/>
            </a:pPr>
            <a:r>
              <a:rPr lang="zh-TW" altLang="en-US" sz="4800" dirty="0">
                <a:solidFill>
                  <a:srgbClr val="FFFFFF"/>
                </a:solidFill>
                <a:effectLst>
                  <a:glow rad="127000">
                    <a:srgbClr val="000000"/>
                  </a:glow>
                </a:effectLst>
                <a:latin typeface="Arial" charset="0"/>
                <a:ea typeface="ＭＳ Ｐゴシック" charset="0"/>
                <a:cs typeface="ＭＳ Ｐゴシック" charset="0"/>
              </a:rPr>
              <a:t>约伯记</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775917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1" name="Picture 4" descr="spirituality.jpg"/>
          <p:cNvPicPr>
            <a:picLocks noChangeAspect="1"/>
          </p:cNvPicPr>
          <p:nvPr/>
        </p:nvPicPr>
        <p:blipFill rotWithShape="1">
          <a:blip r:embed="rId3">
            <a:extLst>
              <a:ext uri="{28A0092B-C50C-407E-A947-70E740481C1C}">
                <a14:useLocalDpi xmlns:a14="http://schemas.microsoft.com/office/drawing/2010/main" val="0"/>
              </a:ext>
            </a:extLst>
          </a:blip>
          <a:srcRect r="20752" b="11193"/>
          <a:stretch/>
        </p:blipFill>
        <p:spPr bwMode="auto">
          <a:xfrm>
            <a:off x="-36513" y="-4763"/>
            <a:ext cx="9180513"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 name="Group 46"/>
          <p:cNvGraphicFramePr>
            <a:graphicFrameLocks/>
          </p:cNvGraphicFramePr>
          <p:nvPr/>
        </p:nvGraphicFramePr>
        <p:xfrm>
          <a:off x="-36513" y="316818"/>
          <a:ext cx="9163950" cy="5541200"/>
        </p:xfrm>
        <a:graphic>
          <a:graphicData uri="http://schemas.openxmlformats.org/drawingml/2006/table">
            <a:tbl>
              <a:tblPr/>
              <a:tblGrid>
                <a:gridCol w="4581975">
                  <a:extLst>
                    <a:ext uri="{9D8B030D-6E8A-4147-A177-3AD203B41FA5}">
                      <a16:colId xmlns:a16="http://schemas.microsoft.com/office/drawing/2014/main" val="20000"/>
                    </a:ext>
                  </a:extLst>
                </a:gridCol>
                <a:gridCol w="4581975">
                  <a:extLst>
                    <a:ext uri="{9D8B030D-6E8A-4147-A177-3AD203B41FA5}">
                      <a16:colId xmlns:a16="http://schemas.microsoft.com/office/drawing/2014/main" val="20001"/>
                    </a:ext>
                  </a:extLst>
                </a:gridCol>
              </a:tblGrid>
              <a:tr h="620688">
                <a:tc>
                  <a:txBody>
                    <a:bodyPr/>
                    <a:lstStyle/>
                    <a:p>
                      <a:pPr marL="0" marR="0" indent="0" algn="ctr" defTabSz="457200" rtl="0" eaLnBrk="1" fontAlgn="auto" latinLnBrk="0" hangingPunct="1">
                        <a:lnSpc>
                          <a:spcPct val="150000"/>
                        </a:lnSpc>
                        <a:spcBef>
                          <a:spcPts val="0"/>
                        </a:spcBef>
                        <a:spcAft>
                          <a:spcPts val="0"/>
                        </a:spcAft>
                        <a:buClrTx/>
                        <a:buSzTx/>
                        <a:buFontTx/>
                        <a:buNone/>
                        <a:tabLst>
                          <a:tab pos="342900" algn="l"/>
                          <a:tab pos="571500" algn="l"/>
                          <a:tab pos="800100" algn="l"/>
                          <a:tab pos="1028700" algn="l"/>
                          <a:tab pos="1257300" algn="l"/>
                          <a:tab pos="1485900" algn="l"/>
                          <a:tab pos="1714500" algn="l"/>
                          <a:tab pos="1943100" algn="l"/>
                          <a:tab pos="3771900" algn="l"/>
                          <a:tab pos="4857750" algn="l"/>
                          <a:tab pos="5308600" algn="l"/>
                        </a:tabLst>
                        <a:defRPr/>
                      </a:pPr>
                      <a:r>
                        <a:rPr lang="zh-CN" altLang="en-US" sz="2400" b="1" dirty="0">
                          <a:solidFill>
                            <a:srgbClr val="FFFFFF"/>
                          </a:solidFill>
                          <a:effectLst/>
                          <a:latin typeface="+mn-lt"/>
                          <a:ea typeface="Times New Roman"/>
                          <a:cs typeface="Arial"/>
                        </a:rPr>
                        <a:t>不认为约伯是真实存在的观点：</a:t>
                      </a:r>
                      <a:r>
                        <a:rPr lang="en-US" sz="2400" b="1" dirty="0">
                          <a:solidFill>
                            <a:srgbClr val="FFFFFF"/>
                          </a:solidFill>
                          <a:effectLst/>
                          <a:latin typeface="Arial"/>
                          <a:ea typeface="Times New Roman"/>
                          <a:cs typeface="Arial"/>
                        </a:rPr>
                        <a:t>No (</a:t>
                      </a:r>
                      <a:r>
                        <a:rPr lang="en-US" sz="2400" b="1" dirty="0" err="1">
                          <a:solidFill>
                            <a:srgbClr val="FFFFFF"/>
                          </a:solidFill>
                          <a:effectLst/>
                          <a:latin typeface="Arial"/>
                          <a:ea typeface="Times New Roman"/>
                          <a:cs typeface="Arial"/>
                        </a:rPr>
                        <a:t>如</a:t>
                      </a:r>
                      <a:r>
                        <a:rPr lang="zh-CN" altLang="en-US" sz="2400" b="1" dirty="0">
                          <a:solidFill>
                            <a:srgbClr val="FFFFFF"/>
                          </a:solidFill>
                          <a:effectLst/>
                          <a:latin typeface="Arial"/>
                          <a:ea typeface="Times New Roman"/>
                          <a:cs typeface="Arial"/>
                        </a:rPr>
                        <a:t>：</a:t>
                      </a:r>
                      <a:r>
                        <a:rPr lang="en-US" sz="2400" b="1" dirty="0">
                          <a:solidFill>
                            <a:srgbClr val="FFFFFF"/>
                          </a:solidFill>
                          <a:effectLst/>
                          <a:latin typeface="Arial"/>
                          <a:ea typeface="Times New Roman"/>
                          <a:cs typeface="Arial"/>
                        </a:rPr>
                        <a:t>Tremper Longman)</a:t>
                      </a: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400" b="1" dirty="0">
                          <a:solidFill>
                            <a:srgbClr val="FFFFFF"/>
                          </a:solidFill>
                          <a:effectLst/>
                          <a:latin typeface="+mn-lt"/>
                          <a:ea typeface="Times New Roman"/>
                          <a:cs typeface="Arial"/>
                        </a:rPr>
                        <a:t>认为约伯是真实存在的观点：</a:t>
                      </a:r>
                    </a:p>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dirty="0">
                          <a:solidFill>
                            <a:srgbClr val="FFFFFF"/>
                          </a:solidFill>
                          <a:effectLst/>
                          <a:latin typeface="Arial"/>
                          <a:ea typeface="Times New Roman"/>
                          <a:cs typeface="Arial"/>
                        </a:rPr>
                        <a:t>Yes (</a:t>
                      </a:r>
                      <a:r>
                        <a:rPr lang="en-US" sz="2400" b="1" dirty="0" err="1">
                          <a:solidFill>
                            <a:srgbClr val="FFFFFF"/>
                          </a:solidFill>
                          <a:effectLst/>
                          <a:latin typeface="Arial"/>
                          <a:ea typeface="Times New Roman"/>
                          <a:cs typeface="Arial"/>
                        </a:rPr>
                        <a:t>如</a:t>
                      </a:r>
                      <a:r>
                        <a:rPr lang="zh-CN" altLang="en-US" sz="2400" b="1" dirty="0">
                          <a:solidFill>
                            <a:srgbClr val="FFFFFF"/>
                          </a:solidFill>
                          <a:effectLst/>
                          <a:latin typeface="Arial"/>
                          <a:ea typeface="Times New Roman"/>
                          <a:cs typeface="Arial"/>
                        </a:rPr>
                        <a:t>：</a:t>
                      </a:r>
                      <a:r>
                        <a:rPr lang="en-US" sz="2400" b="1" dirty="0">
                          <a:solidFill>
                            <a:srgbClr val="FFFFFF"/>
                          </a:solidFill>
                          <a:effectLst/>
                          <a:latin typeface="Arial"/>
                          <a:ea typeface="Times New Roman"/>
                          <a:cs typeface="Arial"/>
                        </a:rPr>
                        <a:t> Rick Griffith)</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000" dirty="0"/>
                        <a:t>这只是一个思想实验</a:t>
                      </a:r>
                      <a:endParaRPr lang="en-US" sz="20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4" indent="0" algn="ctr" defTabSz="457200" rtl="0" eaLnBrk="1" fontAlgn="auto" latinLnBrk="0" hangingPunct="1">
                        <a:lnSpc>
                          <a:spcPct val="100000"/>
                        </a:lnSpc>
                        <a:spcBef>
                          <a:spcPts val="0"/>
                        </a:spcBef>
                        <a:spcAft>
                          <a:spcPts val="0"/>
                        </a:spcAft>
                        <a:buClrTx/>
                        <a:buSzTx/>
                        <a:buFontTx/>
                        <a:buNone/>
                        <a:tabLst>
                          <a:tab pos="342900" algn="l"/>
                          <a:tab pos="571500" algn="l"/>
                          <a:tab pos="800100" algn="l"/>
                          <a:tab pos="1028700" algn="l"/>
                          <a:tab pos="1257300" algn="l"/>
                          <a:tab pos="1485900" algn="l"/>
                          <a:tab pos="1714500" algn="l"/>
                          <a:tab pos="1943100" algn="l"/>
                          <a:tab pos="3771900" algn="l"/>
                          <a:tab pos="4857750" algn="l"/>
                          <a:tab pos="5308600" algn="l"/>
                        </a:tabLst>
                        <a:defRPr/>
                      </a:pPr>
                      <a:r>
                        <a:rPr lang="zh-CN" altLang="en-US" sz="2000" b="0" kern="1200" dirty="0">
                          <a:solidFill>
                            <a:schemeClr val="tx1"/>
                          </a:solidFill>
                          <a:effectLst/>
                          <a:latin typeface="Arial" panose="020B0604020202020204" pitchFamily="34" charset="0"/>
                          <a:ea typeface="+mn-ea"/>
                          <a:cs typeface="Arial" panose="020B0604020202020204" pitchFamily="34" charset="0"/>
                        </a:rPr>
                        <a:t>为什么不是一个真实的实验？约伯书与真实的人物如挪亚和但以理平行（以西结书</a:t>
                      </a:r>
                      <a:r>
                        <a:rPr lang="en-US" altLang="zh-CN" sz="2000" b="0" kern="1200" dirty="0">
                          <a:solidFill>
                            <a:schemeClr val="tx1"/>
                          </a:solidFill>
                          <a:effectLst/>
                          <a:latin typeface="Arial" panose="020B0604020202020204" pitchFamily="34" charset="0"/>
                          <a:ea typeface="+mn-ea"/>
                          <a:cs typeface="Arial" panose="020B0604020202020204" pitchFamily="34" charset="0"/>
                        </a:rPr>
                        <a:t>14:14,20</a:t>
                      </a:r>
                      <a:r>
                        <a:rPr lang="zh-CN" altLang="en-US" sz="2000" b="0" kern="1200" dirty="0">
                          <a:solidFill>
                            <a:schemeClr val="tx1"/>
                          </a:solidFill>
                          <a:effectLst/>
                          <a:latin typeface="Arial" panose="020B0604020202020204" pitchFamily="34" charset="0"/>
                          <a:ea typeface="+mn-ea"/>
                          <a:cs typeface="Arial" panose="020B0604020202020204" pitchFamily="34" charset="0"/>
                        </a:rPr>
                        <a:t>）</a:t>
                      </a:r>
                      <a:endParaRPr lang="en-SG" sz="2000" b="0" kern="1200" dirty="0">
                        <a:solidFill>
                          <a:schemeClr val="tx1"/>
                        </a:solidFill>
                        <a:effectLst/>
                        <a:latin typeface="Arial" panose="020B0604020202020204" pitchFamily="34" charset="0"/>
                        <a:ea typeface="+mn-ea"/>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000" dirty="0"/>
                        <a:t>文章是以文学化的诗歌形式写成</a:t>
                      </a:r>
                      <a:endParaRPr lang="en-US" sz="20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tab pos="342900" algn="l"/>
                          <a:tab pos="571500" algn="l"/>
                          <a:tab pos="800100" algn="l"/>
                          <a:tab pos="1028700" algn="l"/>
                          <a:tab pos="1257300" algn="l"/>
                          <a:tab pos="1485900" algn="l"/>
                          <a:tab pos="1714500" algn="l"/>
                          <a:tab pos="1943100" algn="l"/>
                          <a:tab pos="3771900" algn="l"/>
                          <a:tab pos="4857750" algn="l"/>
                          <a:tab pos="5308600" algn="l"/>
                        </a:tabLst>
                        <a:defRPr/>
                      </a:pPr>
                      <a:r>
                        <a:rPr lang="zh-CN" altLang="en-US" sz="2000" b="0" kern="1200" dirty="0">
                          <a:solidFill>
                            <a:schemeClr val="tx1"/>
                          </a:solidFill>
                          <a:effectLst/>
                          <a:latin typeface="Arial" panose="020B0604020202020204" pitchFamily="34" charset="0"/>
                          <a:ea typeface="+mn-ea"/>
                          <a:cs typeface="Arial" panose="020B0604020202020204" pitchFamily="34" charset="0"/>
                        </a:rPr>
                        <a:t>为什么约伯不能有真实的诗意对话？许多社会都有这种形式</a:t>
                      </a:r>
                      <a:endParaRPr lang="en-US" sz="2000" b="0" dirty="0">
                        <a:effectLst/>
                        <a:latin typeface="Arial" panose="020B0604020202020204" pitchFamily="34" charset="0"/>
                        <a:ea typeface="Times New Roman"/>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5392">
                <a:tc>
                  <a:txBody>
                    <a:bodyPr/>
                    <a:lstStyle/>
                    <a:p>
                      <a:pPr marL="0" marR="0" indent="0" algn="ctr" defTabSz="457200" rtl="0" eaLnBrk="1" fontAlgn="auto" latinLnBrk="0" hangingPunct="1">
                        <a:lnSpc>
                          <a:spcPct val="100000"/>
                        </a:lnSpc>
                        <a:spcBef>
                          <a:spcPts val="0"/>
                        </a:spcBef>
                        <a:spcAft>
                          <a:spcPts val="0"/>
                        </a:spcAft>
                        <a:buClrTx/>
                        <a:buSzTx/>
                        <a:buFontTx/>
                        <a:buNone/>
                        <a:tabLst>
                          <a:tab pos="342900" algn="l"/>
                          <a:tab pos="571500" algn="l"/>
                          <a:tab pos="800100" algn="l"/>
                          <a:tab pos="1028700" algn="l"/>
                          <a:tab pos="1257300" algn="l"/>
                          <a:tab pos="1485900" algn="l"/>
                          <a:tab pos="1714500" algn="l"/>
                          <a:tab pos="1943100" algn="l"/>
                          <a:tab pos="3771900" algn="l"/>
                          <a:tab pos="4857750" algn="l"/>
                          <a:tab pos="5308600" algn="l"/>
                        </a:tabLst>
                        <a:defRPr/>
                      </a:pPr>
                      <a:r>
                        <a:rPr lang="zh-CN" altLang="en-US" sz="2000" b="0" kern="1200" dirty="0">
                          <a:solidFill>
                            <a:schemeClr val="tx1"/>
                          </a:solidFill>
                          <a:effectLst/>
                          <a:latin typeface="Arial" panose="020B0604020202020204" pitchFamily="34" charset="0"/>
                          <a:ea typeface="+mn-ea"/>
                          <a:cs typeface="Arial" panose="020B0604020202020204" pitchFamily="34" charset="0"/>
                        </a:rPr>
                        <a:t>约伯有七个儿子和三个女儿</a:t>
                      </a:r>
                      <a:endParaRPr lang="en-US" sz="2000" b="0"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tab pos="342900" algn="l"/>
                          <a:tab pos="571500" algn="l"/>
                          <a:tab pos="800100" algn="l"/>
                          <a:tab pos="1028700" algn="l"/>
                          <a:tab pos="1257300" algn="l"/>
                          <a:tab pos="1485900" algn="l"/>
                          <a:tab pos="1714500" algn="l"/>
                          <a:tab pos="1943100" algn="l"/>
                          <a:tab pos="3771900" algn="l"/>
                          <a:tab pos="4857750" algn="l"/>
                          <a:tab pos="5308600" algn="l"/>
                        </a:tabLst>
                        <a:defRPr/>
                      </a:pPr>
                      <a:r>
                        <a:rPr lang="zh-CN" altLang="en-US" sz="2000" b="0" kern="1200" dirty="0">
                          <a:solidFill>
                            <a:schemeClr val="tx1"/>
                          </a:solidFill>
                          <a:effectLst/>
                          <a:latin typeface="Arial" panose="020B0604020202020204" pitchFamily="34" charset="0"/>
                          <a:ea typeface="+mn-ea"/>
                          <a:cs typeface="Arial" panose="020B0604020202020204" pitchFamily="34" charset="0"/>
                        </a:rPr>
                        <a:t>约伯可能真的有了理想的子女数量。</a:t>
                      </a:r>
                      <a:endParaRPr lang="en-US" sz="2000" b="0" dirty="0">
                        <a:effectLst/>
                        <a:latin typeface="Arial" panose="020B0604020202020204" pitchFamily="34" charset="0"/>
                        <a:ea typeface="Times New Roman"/>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95392">
                <a:tc>
                  <a:txBody>
                    <a:bodyPr/>
                    <a:lstStyle/>
                    <a:p>
                      <a:pPr marL="0" marR="0" indent="0" algn="ctr" defTabSz="457200" rtl="0" eaLnBrk="1" fontAlgn="auto" latinLnBrk="0" hangingPunct="1">
                        <a:lnSpc>
                          <a:spcPct val="100000"/>
                        </a:lnSpc>
                        <a:spcBef>
                          <a:spcPts val="0"/>
                        </a:spcBef>
                        <a:spcAft>
                          <a:spcPts val="0"/>
                        </a:spcAft>
                        <a:buClrTx/>
                        <a:buSzTx/>
                        <a:buFontTx/>
                        <a:buNone/>
                        <a:tabLst>
                          <a:tab pos="342900" algn="l"/>
                          <a:tab pos="571500" algn="l"/>
                          <a:tab pos="800100" algn="l"/>
                          <a:tab pos="1028700" algn="l"/>
                          <a:tab pos="1257300" algn="l"/>
                          <a:tab pos="1485900" algn="l"/>
                          <a:tab pos="1714500" algn="l"/>
                          <a:tab pos="1943100" algn="l"/>
                          <a:tab pos="3771900" algn="l"/>
                          <a:tab pos="4857750" algn="l"/>
                          <a:tab pos="5308600" algn="l"/>
                        </a:tabLst>
                        <a:defRPr/>
                      </a:pPr>
                      <a:r>
                        <a:rPr lang="zh-CN" altLang="en-US" sz="2000" b="0" kern="1200" dirty="0">
                          <a:solidFill>
                            <a:schemeClr val="tx1"/>
                          </a:solidFill>
                          <a:effectLst/>
                          <a:latin typeface="Arial" panose="020B0604020202020204" pitchFamily="34" charset="0"/>
                          <a:ea typeface="+mn-ea"/>
                          <a:cs typeface="Arial" panose="020B0604020202020204" pitchFamily="34" charset="0"/>
                        </a:rPr>
                        <a:t>约伯书是旧约中最后的书籍之一，至少是最终形态</a:t>
                      </a:r>
                      <a:endParaRPr lang="en-US" altLang="zh-CN" sz="2000" b="0" kern="1200" dirty="0">
                        <a:solidFill>
                          <a:schemeClr val="tx1"/>
                        </a:solidFill>
                        <a:effectLst/>
                        <a:latin typeface="Arial" panose="020B0604020202020204" pitchFamily="34" charset="0"/>
                        <a:ea typeface="+mn-ea"/>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tab pos="342900" algn="l"/>
                          <a:tab pos="571500" algn="l"/>
                          <a:tab pos="800100" algn="l"/>
                          <a:tab pos="1028700" algn="l"/>
                          <a:tab pos="1257300" algn="l"/>
                          <a:tab pos="1485900" algn="l"/>
                          <a:tab pos="1714500" algn="l"/>
                          <a:tab pos="1943100" algn="l"/>
                          <a:tab pos="3771900" algn="l"/>
                          <a:tab pos="4857750" algn="l"/>
                          <a:tab pos="5308600" algn="l"/>
                        </a:tabLst>
                        <a:defRPr/>
                      </a:pPr>
                      <a:r>
                        <a:rPr lang="zh-CN" altLang="en-US" sz="2000" b="0" kern="1200" dirty="0">
                          <a:solidFill>
                            <a:schemeClr val="tx1"/>
                          </a:solidFill>
                          <a:effectLst/>
                          <a:latin typeface="Arial" panose="020B0604020202020204" pitchFamily="34" charset="0"/>
                          <a:ea typeface="+mn-ea"/>
                          <a:cs typeface="Arial" panose="020B0604020202020204" pitchFamily="34" charset="0"/>
                        </a:rPr>
                        <a:t>有什么文本支持表明约伯书成书较晚？它在文本上是统一的（比较约伯记第</a:t>
                      </a:r>
                      <a:r>
                        <a:rPr lang="en-US" altLang="zh-CN" sz="2000" b="0" kern="1200" dirty="0">
                          <a:solidFill>
                            <a:schemeClr val="tx1"/>
                          </a:solidFill>
                          <a:effectLst/>
                          <a:latin typeface="Arial" panose="020B0604020202020204" pitchFamily="34" charset="0"/>
                          <a:ea typeface="+mn-ea"/>
                          <a:cs typeface="Arial" panose="020B0604020202020204" pitchFamily="34" charset="0"/>
                        </a:rPr>
                        <a:t>1</a:t>
                      </a:r>
                      <a:r>
                        <a:rPr lang="zh-CN" altLang="en-US" sz="2000" b="0" kern="1200" dirty="0">
                          <a:solidFill>
                            <a:schemeClr val="tx1"/>
                          </a:solidFill>
                          <a:effectLst/>
                          <a:latin typeface="Arial" panose="020B0604020202020204" pitchFamily="34" charset="0"/>
                          <a:ea typeface="+mn-ea"/>
                          <a:cs typeface="Arial" panose="020B0604020202020204" pitchFamily="34" charset="0"/>
                        </a:rPr>
                        <a:t>章和第</a:t>
                      </a:r>
                      <a:r>
                        <a:rPr lang="en-US" altLang="zh-CN" sz="2000" b="0" kern="1200" dirty="0">
                          <a:solidFill>
                            <a:schemeClr val="tx1"/>
                          </a:solidFill>
                          <a:effectLst/>
                          <a:latin typeface="Arial" panose="020B0604020202020204" pitchFamily="34" charset="0"/>
                          <a:ea typeface="+mn-ea"/>
                          <a:cs typeface="Arial" panose="020B0604020202020204" pitchFamily="34" charset="0"/>
                        </a:rPr>
                        <a:t>42</a:t>
                      </a:r>
                      <a:r>
                        <a:rPr lang="zh-CN" altLang="en-US" sz="2000" b="0" kern="1200" dirty="0">
                          <a:solidFill>
                            <a:schemeClr val="tx1"/>
                          </a:solidFill>
                          <a:effectLst/>
                          <a:latin typeface="Arial" panose="020B0604020202020204" pitchFamily="34" charset="0"/>
                          <a:ea typeface="+mn-ea"/>
                          <a:cs typeface="Arial" panose="020B0604020202020204" pitchFamily="34" charset="0"/>
                        </a:rPr>
                        <a:t>章）。</a:t>
                      </a:r>
                      <a:endParaRPr lang="en-US" sz="2000" b="0" kern="1200" dirty="0">
                        <a:solidFill>
                          <a:schemeClr val="tx1"/>
                        </a:solidFill>
                        <a:effectLst/>
                        <a:latin typeface="Arial" panose="020B0604020202020204" pitchFamily="34" charset="0"/>
                        <a:ea typeface="+mn-ea"/>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95392">
                <a:tc>
                  <a:txBody>
                    <a:bodyPr/>
                    <a:lstStyle/>
                    <a:p>
                      <a:pPr marL="0" marR="0" indent="0" algn="ctr" defTabSz="457200" rtl="0" eaLnBrk="1" fontAlgn="auto" latinLnBrk="0" hangingPunct="1">
                        <a:lnSpc>
                          <a:spcPct val="100000"/>
                        </a:lnSpc>
                        <a:spcBef>
                          <a:spcPts val="0"/>
                        </a:spcBef>
                        <a:spcAft>
                          <a:spcPts val="0"/>
                        </a:spcAft>
                        <a:buClrTx/>
                        <a:buSzTx/>
                        <a:buFontTx/>
                        <a:buNone/>
                        <a:tabLst>
                          <a:tab pos="342900" algn="l"/>
                          <a:tab pos="571500" algn="l"/>
                          <a:tab pos="800100" algn="l"/>
                          <a:tab pos="1028700" algn="l"/>
                          <a:tab pos="1257300" algn="l"/>
                          <a:tab pos="1485900" algn="l"/>
                          <a:tab pos="1714500" algn="l"/>
                          <a:tab pos="1943100" algn="l"/>
                          <a:tab pos="3771900" algn="l"/>
                          <a:tab pos="4857750" algn="l"/>
                          <a:tab pos="5308600" algn="l"/>
                        </a:tabLst>
                        <a:defRPr/>
                      </a:pPr>
                      <a:r>
                        <a:rPr lang="zh-CN" altLang="en-US" sz="2000" b="0" i="1" kern="1200" dirty="0">
                          <a:solidFill>
                            <a:schemeClr val="tx1"/>
                          </a:solidFill>
                          <a:effectLst/>
                          <a:latin typeface="Arial" panose="020B0604020202020204" pitchFamily="34" charset="0"/>
                          <a:ea typeface="+mn-ea"/>
                          <a:cs typeface="Arial" panose="020B0604020202020204" pitchFamily="34" charset="0"/>
                        </a:rPr>
                        <a:t>希伯来语中的</a:t>
                      </a:r>
                      <a:r>
                        <a:rPr lang="en-US" altLang="zh-CN" sz="2000" b="0" i="1" kern="1200" dirty="0">
                          <a:solidFill>
                            <a:schemeClr val="tx1"/>
                          </a:solidFill>
                          <a:effectLst/>
                          <a:latin typeface="Arial" panose="020B0604020202020204" pitchFamily="34" charset="0"/>
                          <a:ea typeface="+mn-ea"/>
                          <a:cs typeface="Arial" panose="020B0604020202020204" pitchFamily="34" charset="0"/>
                        </a:rPr>
                        <a:t>"</a:t>
                      </a:r>
                      <a:r>
                        <a:rPr lang="en-US" sz="2000" b="0" i="1" kern="1200" dirty="0">
                          <a:solidFill>
                            <a:schemeClr val="tx1"/>
                          </a:solidFill>
                          <a:effectLst/>
                          <a:latin typeface="Arial" panose="020B0604020202020204" pitchFamily="34" charset="0"/>
                          <a:ea typeface="+mn-ea"/>
                          <a:cs typeface="Arial" panose="020B0604020202020204" pitchFamily="34" charset="0"/>
                        </a:rPr>
                        <a:t>Satan"（</a:t>
                      </a:r>
                      <a:r>
                        <a:rPr lang="zh-CN" altLang="en-US" sz="2000" b="0" i="1" kern="1200" dirty="0">
                          <a:solidFill>
                            <a:schemeClr val="tx1"/>
                          </a:solidFill>
                          <a:effectLst/>
                          <a:latin typeface="Arial" panose="020B0604020202020204" pitchFamily="34" charset="0"/>
                          <a:ea typeface="+mn-ea"/>
                          <a:cs typeface="Arial" panose="020B0604020202020204" pitchFamily="34" charset="0"/>
                        </a:rPr>
                        <a:t>控告者）前面有冠词，不是一个确定的名字。</a:t>
                      </a:r>
                      <a:r>
                        <a:rPr lang="en-US" sz="2000" b="0" i="1" kern="1200" dirty="0">
                          <a:solidFill>
                            <a:schemeClr val="tx1"/>
                          </a:solidFill>
                          <a:effectLst/>
                          <a:latin typeface="Arial" panose="020B0604020202020204" pitchFamily="34" charset="0"/>
                          <a:ea typeface="+mn-ea"/>
                          <a:cs typeface="Arial" panose="020B0604020202020204" pitchFamily="34" charset="0"/>
                        </a:rPr>
                        <a:t> </a:t>
                      </a:r>
                      <a:r>
                        <a:rPr lang="en-US" sz="2000" b="0" kern="1200" dirty="0">
                          <a:solidFill>
                            <a:schemeClr val="tx1"/>
                          </a:solidFill>
                          <a:effectLst/>
                          <a:latin typeface="Arial" panose="020B0604020202020204" pitchFamily="34" charset="0"/>
                          <a:ea typeface="+mn-ea"/>
                          <a:cs typeface="Arial" panose="020B0604020202020204" pitchFamily="34" charset="0"/>
                        </a:rPr>
                        <a:t>(“the”)</a:t>
                      </a:r>
                      <a:endParaRPr lang="en-US" sz="2000" b="0"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tab pos="342900" algn="l"/>
                          <a:tab pos="571500" algn="l"/>
                          <a:tab pos="800100" algn="l"/>
                          <a:tab pos="1028700" algn="l"/>
                          <a:tab pos="1257300" algn="l"/>
                          <a:tab pos="1485900" algn="l"/>
                          <a:tab pos="1714500" algn="l"/>
                          <a:tab pos="1943100" algn="l"/>
                          <a:tab pos="3771900" algn="l"/>
                          <a:tab pos="4857750" algn="l"/>
                          <a:tab pos="5308600" algn="l"/>
                        </a:tabLst>
                        <a:defRPr/>
                      </a:pPr>
                      <a:r>
                        <a:rPr lang="zh-CN" altLang="en-US" sz="2000" b="0" kern="1200" dirty="0">
                          <a:solidFill>
                            <a:schemeClr val="tx1"/>
                          </a:solidFill>
                          <a:effectLst/>
                          <a:latin typeface="Arial" panose="020B0604020202020204" pitchFamily="34" charset="0"/>
                          <a:ea typeface="+mn-ea"/>
                          <a:cs typeface="Arial" panose="020B0604020202020204" pitchFamily="34" charset="0"/>
                        </a:rPr>
                        <a:t>葡萄牙语在名字中有明确的冠词；撒旦是控告者（启示录</a:t>
                      </a:r>
                      <a:r>
                        <a:rPr lang="en-US" altLang="zh-CN" sz="2000" b="0" kern="1200" dirty="0">
                          <a:solidFill>
                            <a:schemeClr val="tx1"/>
                          </a:solidFill>
                          <a:effectLst/>
                          <a:latin typeface="Arial" panose="020B0604020202020204" pitchFamily="34" charset="0"/>
                          <a:ea typeface="+mn-ea"/>
                          <a:cs typeface="Arial" panose="020B0604020202020204" pitchFamily="34" charset="0"/>
                        </a:rPr>
                        <a:t>12:10</a:t>
                      </a:r>
                      <a:r>
                        <a:rPr lang="zh-CN" altLang="en-US" sz="2000" b="0" kern="1200" dirty="0">
                          <a:solidFill>
                            <a:schemeClr val="tx1"/>
                          </a:solidFill>
                          <a:effectLst/>
                          <a:latin typeface="Arial" panose="020B0604020202020204" pitchFamily="34" charset="0"/>
                          <a:ea typeface="+mn-ea"/>
                          <a:cs typeface="Arial" panose="020B0604020202020204" pitchFamily="34" charset="0"/>
                        </a:rPr>
                        <a:t>）。</a:t>
                      </a:r>
                      <a:r>
                        <a:rPr lang="en-US" sz="2000" b="0" kern="1200" dirty="0">
                          <a:solidFill>
                            <a:schemeClr val="tx1"/>
                          </a:solidFill>
                          <a:effectLst/>
                          <a:latin typeface="Arial" panose="020B0604020202020204" pitchFamily="34" charset="0"/>
                          <a:ea typeface="+mn-ea"/>
                          <a:cs typeface="Arial" panose="020B0604020202020204" pitchFamily="34" charset="0"/>
                        </a:rPr>
                        <a:t> </a:t>
                      </a:r>
                      <a:endParaRPr lang="en-US" sz="2000" b="0" dirty="0">
                        <a:effectLst/>
                        <a:latin typeface="Arial" panose="020B0604020202020204" pitchFamily="34" charset="0"/>
                        <a:ea typeface="Times New Roman"/>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66182268"/>
                  </a:ext>
                </a:extLst>
              </a:tr>
            </a:tbl>
          </a:graphicData>
        </a:graphic>
      </p:graphicFrame>
      <p:sp>
        <p:nvSpPr>
          <p:cNvPr id="936962" name="Title 1"/>
          <p:cNvSpPr>
            <a:spLocks noGrp="1"/>
          </p:cNvSpPr>
          <p:nvPr>
            <p:ph type="title"/>
          </p:nvPr>
        </p:nvSpPr>
        <p:spPr>
          <a:xfrm>
            <a:off x="-36513" y="6165304"/>
            <a:ext cx="9180513" cy="620688"/>
          </a:xfrm>
        </p:spPr>
        <p:txBody>
          <a:bodyPr/>
          <a:lstStyle/>
          <a:p>
            <a:pPr eaLnBrk="1" hangingPunct="1"/>
            <a:r>
              <a:rPr lang="zh-CN" altLang="en-US" sz="4000" b="1" dirty="0">
                <a:solidFill>
                  <a:srgbClr val="FFFFFF"/>
                </a:solidFill>
                <a:latin typeface="Arial" charset="0"/>
                <a:ea typeface="ヒラギノ角ゴ Pro W3" charset="0"/>
                <a:cs typeface="ヒラギノ角ゴ Pro W3" charset="0"/>
              </a:rPr>
              <a:t>约伯真的存在吗？</a:t>
            </a:r>
            <a:endParaRPr lang="en-US" sz="4000" b="1" dirty="0">
              <a:solidFill>
                <a:srgbClr val="FFFFFF"/>
              </a:solidFill>
              <a:latin typeface="Arial" charset="0"/>
              <a:ea typeface="ヒラギノ角ゴ Pro W3" charset="0"/>
              <a:cs typeface="ヒラギノ角ゴ Pro W3" charset="0"/>
            </a:endParaRPr>
          </a:p>
        </p:txBody>
      </p:sp>
      <p:sp>
        <p:nvSpPr>
          <p:cNvPr id="936963" name="Text Box 123"/>
          <p:cNvSpPr txBox="1">
            <a:spLocks noChangeArrowheads="1"/>
          </p:cNvSpPr>
          <p:nvPr/>
        </p:nvSpPr>
        <p:spPr bwMode="auto">
          <a:xfrm>
            <a:off x="8244408" y="-27384"/>
            <a:ext cx="8842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358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98902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098"/>
          <a:stretch/>
        </p:blipFill>
        <p:spPr>
          <a:xfrm>
            <a:off x="17214" y="0"/>
            <a:ext cx="912678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约伯记</a:t>
            </a:r>
            <a:endParaRPr kumimoji="0" lang="en-US" sz="54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p:spPr>
        <p:txBody>
          <a:bodyPr/>
          <a:lstStyle/>
          <a:p>
            <a:pPr>
              <a:defRPr/>
            </a:pPr>
            <a:r>
              <a:rPr lang="ko-KR" altLang="en-US" sz="8800" b="1" dirty="0" err="1">
                <a:solidFill>
                  <a:schemeClr val="tx1"/>
                </a:solidFill>
                <a:latin typeface="Arial" charset="0"/>
                <a:ea typeface="ＭＳ Ｐゴシック" charset="0"/>
                <a:cs typeface="ＭＳ Ｐゴシック" charset="0"/>
              </a:rPr>
              <a:t>作个順服的人</a:t>
            </a:r>
            <a:r>
              <a:rPr lang="ko-KR" altLang="en-US" sz="8800" b="1" dirty="0">
                <a:solidFill>
                  <a:schemeClr val="tx1"/>
                </a:solidFill>
                <a:latin typeface="Arial" charset="0"/>
                <a:ea typeface="ＭＳ Ｐゴシック" charset="0"/>
                <a:cs typeface="ＭＳ Ｐゴシック" charset="0"/>
              </a:rPr>
              <a:t> </a:t>
            </a:r>
            <a:endParaRPr lang="en-US" sz="8800" b="1" dirty="0">
              <a:solidFill>
                <a:schemeClr val="tx1"/>
              </a:solidFill>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82794268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4283968" y="548680"/>
            <a:ext cx="4860032" cy="1295995"/>
          </a:xfrm>
        </p:spPr>
        <p:txBody>
          <a:bodyPr rtlCol="0">
            <a:normAutofit fontScale="90000"/>
          </a:bodyPr>
          <a:lstStyle/>
          <a:p>
            <a:pPr fontAlgn="auto">
              <a:spcAft>
                <a:spcPts val="0"/>
              </a:spcAft>
              <a:defRPr/>
            </a:pPr>
            <a:r>
              <a:rPr kumimoji="0" lang="en-US" dirty="0">
                <a:latin typeface="Arial" charset="0"/>
                <a:ea typeface="+mj-ea"/>
                <a:cs typeface="+mj-cs"/>
              </a:rPr>
              <a:t>哈</a:t>
            </a:r>
            <a:r>
              <a:rPr kumimoji="0" lang="zh-CN" altLang="en-US" dirty="0">
                <a:latin typeface="Arial" charset="0"/>
                <a:ea typeface="+mj-ea"/>
                <a:cs typeface="+mj-cs"/>
              </a:rPr>
              <a:t>罗</a:t>
            </a:r>
            <a:r>
              <a:rPr kumimoji="0" lang="en-US" dirty="0">
                <a:latin typeface="Arial" charset="0"/>
                <a:ea typeface="+mj-ea"/>
                <a:cs typeface="+mj-cs"/>
              </a:rPr>
              <a:t>德．</a:t>
            </a:r>
            <a:r>
              <a:rPr kumimoji="0" lang="zh-CN" altLang="en-US" dirty="0">
                <a:latin typeface="Arial" charset="0"/>
                <a:ea typeface="+mj-ea"/>
                <a:cs typeface="+mj-cs"/>
              </a:rPr>
              <a:t>库</a:t>
            </a:r>
            <a:r>
              <a:rPr kumimoji="0" lang="en-US" dirty="0">
                <a:latin typeface="Arial" charset="0"/>
                <a:ea typeface="+mj-ea"/>
                <a:cs typeface="+mj-cs"/>
              </a:rPr>
              <a:t>席勒</a:t>
            </a:r>
            <a:r>
              <a:rPr kumimoji="0" lang="zh-CN" altLang="en-US" dirty="0">
                <a:latin typeface="Arial" charset="0"/>
                <a:ea typeface="+mj-ea"/>
                <a:cs typeface="+mj-cs"/>
              </a:rPr>
              <a:t> </a:t>
            </a:r>
            <a:r>
              <a:rPr kumimoji="0" lang="en-US" dirty="0">
                <a:latin typeface="Arial" charset="0"/>
                <a:ea typeface="+mj-ea"/>
                <a:cs typeface="+mj-cs"/>
              </a:rPr>
              <a:t>(Rabbi Harold  Kushner)</a:t>
            </a:r>
            <a:br>
              <a:rPr kumimoji="0" lang="en-US" dirty="0">
                <a:latin typeface="Arial" charset="0"/>
                <a:ea typeface="+mj-ea"/>
                <a:cs typeface="+mj-cs"/>
              </a:rPr>
            </a:br>
            <a:r>
              <a:rPr kumimoji="0" lang="zh-CN" altLang="en-US" dirty="0">
                <a:latin typeface="Arial" charset="0"/>
                <a:ea typeface="+mj-ea"/>
                <a:cs typeface="+mj-cs"/>
              </a:rPr>
              <a:t>犹</a:t>
            </a:r>
            <a:r>
              <a:rPr kumimoji="0" lang="en-US" dirty="0">
                <a:latin typeface="Arial" charset="0"/>
                <a:ea typeface="+mj-ea"/>
                <a:cs typeface="+mj-cs"/>
              </a:rPr>
              <a:t>太教拉比</a:t>
            </a:r>
          </a:p>
        </p:txBody>
      </p:sp>
      <p:pic>
        <p:nvPicPr>
          <p:cNvPr id="157698" name="Picture 2" descr="rabbiharoldkushner.gif"/>
          <p:cNvPicPr>
            <a:picLocks noChangeAspect="1"/>
          </p:cNvPicPr>
          <p:nvPr/>
        </p:nvPicPr>
        <p:blipFill>
          <a:blip r:embed="rId3" cstate="screen">
            <a:extLst>
              <a:ext uri="{28A0092B-C50C-407E-A947-70E740481C1C}">
                <a14:useLocalDpi xmlns:a14="http://schemas.microsoft.com/office/drawing/2010/main" val="0"/>
              </a:ext>
            </a:extLst>
          </a:blip>
          <a:srcRect r="1538"/>
          <a:stretch>
            <a:fillRect/>
          </a:stretch>
        </p:blipFill>
        <p:spPr bwMode="auto">
          <a:xfrm>
            <a:off x="0" y="-3175"/>
            <a:ext cx="4572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Group Disaste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464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bad-things-good-peopl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951617">
            <a:off x="4137025" y="411163"/>
            <a:ext cx="46228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3" name="Title 1"/>
          <p:cNvSpPr>
            <a:spLocks noGrp="1"/>
          </p:cNvSpPr>
          <p:nvPr>
            <p:ph type="title"/>
          </p:nvPr>
        </p:nvSpPr>
        <p:spPr>
          <a:xfrm rot="20676113">
            <a:off x="4050629" y="952222"/>
            <a:ext cx="4492452" cy="4273583"/>
          </a:xfrm>
          <a:solidFill>
            <a:srgbClr val="FFFFFF"/>
          </a:solidFill>
        </p:spPr>
        <p:txBody>
          <a:bodyPr rtlCol="0">
            <a:noAutofit/>
          </a:bodyPr>
          <a:lstStyle/>
          <a:p>
            <a:pPr fontAlgn="auto">
              <a:spcAft>
                <a:spcPts val="0"/>
              </a:spcAft>
              <a:defRPr/>
            </a:pPr>
            <a:r>
              <a:rPr lang="zh-TW" altLang="en-US" sz="7200" dirty="0">
                <a:solidFill>
                  <a:srgbClr val="000000"/>
                </a:solidFill>
                <a:latin typeface="Times New Roman"/>
                <a:ea typeface="+mj-ea"/>
                <a:cs typeface="Times New Roman"/>
              </a:rPr>
              <a:t>当坏事临到好人身上时</a:t>
            </a:r>
            <a:endParaRPr lang="en-US" sz="8800" dirty="0">
              <a:solidFill>
                <a:srgbClr val="000000"/>
              </a:solidFill>
              <a:latin typeface="Times New Roman"/>
              <a:ea typeface="+mj-ea"/>
              <a:cs typeface="Times New Roman"/>
            </a:endParaRPr>
          </a:p>
        </p:txBody>
      </p:sp>
      <p:sp>
        <p:nvSpPr>
          <p:cNvPr id="5" name="Rectangle 8"/>
          <p:cNvSpPr txBox="1">
            <a:spLocks noChangeArrowheads="1"/>
          </p:cNvSpPr>
          <p:nvPr/>
        </p:nvSpPr>
        <p:spPr bwMode="auto">
          <a:xfrm>
            <a:off x="-36513" y="5373688"/>
            <a:ext cx="5075238" cy="14843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a:r>
              <a:rPr lang="zh-CN" altLang="en-US" sz="3600" i="1" dirty="0">
                <a:solidFill>
                  <a:srgbClr val="FFFFFF"/>
                </a:solidFill>
                <a:latin typeface="Arial" charset="0"/>
                <a:cs typeface="Arial" charset="0"/>
              </a:rPr>
              <a:t>小组</a:t>
            </a:r>
            <a:r>
              <a:rPr lang="en-US" altLang="zh-CN" sz="3600" i="1" dirty="0">
                <a:solidFill>
                  <a:srgbClr val="FFFFFF"/>
                </a:solidFill>
                <a:latin typeface="Arial" charset="0"/>
                <a:cs typeface="Arial" charset="0"/>
              </a:rPr>
              <a:t>: </a:t>
            </a:r>
            <a:r>
              <a:rPr lang="zh-CN" altLang="en-US" sz="3600" i="1" dirty="0">
                <a:solidFill>
                  <a:srgbClr val="FFFFFF"/>
                </a:solidFill>
                <a:latin typeface="Arial" charset="0"/>
                <a:cs typeface="Arial" charset="0"/>
              </a:rPr>
              <a:t>你同意这个</a:t>
            </a:r>
            <a:endParaRPr lang="en-US" altLang="zh-CN" sz="3600" i="1" dirty="0">
              <a:solidFill>
                <a:srgbClr val="FFFFFF"/>
              </a:solidFill>
              <a:latin typeface="Arial" charset="0"/>
              <a:cs typeface="Arial" charset="0"/>
            </a:endParaRPr>
          </a:p>
          <a:p>
            <a:pPr algn="ctr"/>
            <a:r>
              <a:rPr lang="zh-CN" altLang="en-US" sz="3600" i="1" dirty="0">
                <a:solidFill>
                  <a:srgbClr val="FFFFFF"/>
                </a:solidFill>
                <a:latin typeface="Arial" charset="0"/>
                <a:cs typeface="Arial" charset="0"/>
              </a:rPr>
              <a:t>标题吗？</a:t>
            </a:r>
            <a:endParaRPr lang="en-US" altLang="zh-CN" sz="3600" i="1" dirty="0">
              <a:latin typeface="Arial" charset="0"/>
              <a:cs typeface="Arial" charset="0"/>
            </a:endParaRPr>
          </a:p>
        </p:txBody>
      </p:sp>
      <p:sp>
        <p:nvSpPr>
          <p:cNvPr id="6" name="Title 1"/>
          <p:cNvSpPr txBox="1">
            <a:spLocks/>
          </p:cNvSpPr>
          <p:nvPr/>
        </p:nvSpPr>
        <p:spPr bwMode="auto">
          <a:xfrm>
            <a:off x="611188" y="-1139825"/>
            <a:ext cx="7770812"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normAutofit/>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zh-CN" altLang="en-US">
                <a:latin typeface="Arial" charset="0"/>
                <a:cs typeface="Geneva" charset="0"/>
              </a:rPr>
              <a:t>当坏事发生在好人身上</a:t>
            </a:r>
            <a:endParaRPr lang="en-US" dirty="0">
              <a:latin typeface="Arial" charset="0"/>
              <a:cs typeface="Geneva" charset="0"/>
            </a:endParaRPr>
          </a:p>
        </p:txBody>
      </p:sp>
    </p:spTree>
    <p:extLst>
      <p:ext uri="{BB962C8B-B14F-4D97-AF65-F5344CB8AC3E}">
        <p14:creationId xmlns:p14="http://schemas.microsoft.com/office/powerpoint/2010/main" val="1515754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18113"/>
                                        </p:tgtEl>
                                        <p:attrNameLst>
                                          <p:attrName>style.visibility</p:attrName>
                                        </p:attrNameLst>
                                      </p:cBhvr>
                                      <p:to>
                                        <p:strVal val="visible"/>
                                      </p:to>
                                    </p:set>
                                    <p:animEffect transition="in" filter="fade">
                                      <p:cBhvr>
                                        <p:cTn id="12" dur="2000"/>
                                        <p:tgtEl>
                                          <p:spTgt spid="218113"/>
                                        </p:tgtEl>
                                      </p:cBhvr>
                                    </p:animEffect>
                                    <p:anim calcmode="lin" valueType="num">
                                      <p:cBhvr>
                                        <p:cTn id="13" dur="2000" fill="hold"/>
                                        <p:tgtEl>
                                          <p:spTgt spid="218113"/>
                                        </p:tgtEl>
                                        <p:attrNameLst>
                                          <p:attrName>ppt_w</p:attrName>
                                        </p:attrNameLst>
                                      </p:cBhvr>
                                      <p:tavLst>
                                        <p:tav tm="0" fmla="#ppt_w*sin(2.5*pi*$)">
                                          <p:val>
                                            <p:fltVal val="0"/>
                                          </p:val>
                                        </p:tav>
                                        <p:tav tm="100000">
                                          <p:val>
                                            <p:fltVal val="1"/>
                                          </p:val>
                                        </p:tav>
                                      </p:tavLst>
                                    </p:anim>
                                    <p:anim calcmode="lin" valueType="num">
                                      <p:cBhvr>
                                        <p:cTn id="14" dur="2000" fill="hold"/>
                                        <p:tgtEl>
                                          <p:spTgt spid="21811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3"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41778" y="8467"/>
            <a:ext cx="10378080" cy="6849533"/>
          </a:xfrm>
          <a:prstGeom prst="rect">
            <a:avLst/>
          </a:prstGeom>
        </p:spPr>
      </p:pic>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你曾经经历过或者正在经历哪些正义的苦难？</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94876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对于义人</a:t>
            </a:r>
            <a:r>
              <a:rPr lang="zh-CN" altLang="en-US" sz="5400" b="1" dirty="0">
                <a:solidFill>
                  <a:srgbClr val="FFFF00"/>
                </a:solidFill>
                <a:effectLst>
                  <a:glow rad="127000">
                    <a:schemeClr val="tx1"/>
                  </a:glow>
                </a:effectLst>
                <a:latin typeface="Arial" charset="0"/>
                <a:ea typeface="ＭＳ Ｐゴシック" charset="0"/>
              </a:rPr>
              <a:t>受苦</a:t>
            </a:r>
            <a:r>
              <a:rPr lang="zh-CN" altLang="en-US" sz="5400" b="1" dirty="0">
                <a:effectLst>
                  <a:glow rad="127000">
                    <a:schemeClr val="tx1"/>
                  </a:glow>
                </a:effectLst>
                <a:latin typeface="Arial" charset="0"/>
                <a:ea typeface="ＭＳ Ｐゴシック" charset="0"/>
                <a:cs typeface="ＭＳ Ｐゴシック" charset="0"/>
              </a:rPr>
              <a:t>合理的回应是什么？</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185747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139700">
                    <a:schemeClr val="accent4">
                      <a:satMod val="175000"/>
                      <a:alpha val="40000"/>
                    </a:schemeClr>
                  </a:glow>
                </a:effectLst>
                <a:latin typeface="Arial" charset="0"/>
                <a:ea typeface="ＭＳ Ｐゴシック" charset="0"/>
                <a:cs typeface="ＭＳ Ｐゴシック" charset="0"/>
              </a:rPr>
              <a:t>约伯时代的规则</a:t>
            </a:r>
            <a:endParaRPr lang="en-US" b="1" i="1" dirty="0">
              <a:effectLst>
                <a:glow rad="139700">
                  <a:schemeClr val="accent4">
                    <a:satMod val="175000"/>
                    <a:alpha val="40000"/>
                  </a:schemeClr>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89727" y="404664"/>
            <a:ext cx="3082450" cy="2447850"/>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100" normalizeH="0" baseline="0" noProof="0" dirty="0" err="1">
                <a:ln>
                  <a:noFill/>
                </a:ln>
                <a:solidFill>
                  <a:srgbClr val="FFFFFF"/>
                </a:solidFill>
                <a:effectLst/>
                <a:uLnTx/>
                <a:uFillTx/>
                <a:latin typeface="Helvetica Neue Black Condensed"/>
                <a:ea typeface="ＭＳ Ｐゴシック" charset="0"/>
                <a:cs typeface="Helvetica Neue Black Condensed"/>
              </a:rPr>
              <a:t>罪</a:t>
            </a:r>
            <a:endParaRPr kumimoji="0" lang="en-US" sz="44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652120" y="404664"/>
            <a:ext cx="3082450" cy="2447850"/>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苦难</a:t>
            </a:r>
            <a:endParaRPr kumimoji="0" lang="en-US" sz="44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917786" y="1211444"/>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2"/>
          <p:cNvSpPr txBox="1">
            <a:spLocks noChangeArrowheads="1"/>
          </p:cNvSpPr>
          <p:nvPr/>
        </p:nvSpPr>
        <p:spPr bwMode="auto">
          <a:xfrm>
            <a:off x="289727" y="2780928"/>
            <a:ext cx="3082450" cy="2447850"/>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敬虔</a:t>
            </a:r>
            <a:endParaRPr kumimoji="0" lang="en-US" sz="44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sp>
        <p:nvSpPr>
          <p:cNvPr id="7" name="Rectangle 2"/>
          <p:cNvSpPr txBox="1">
            <a:spLocks noChangeArrowheads="1"/>
          </p:cNvSpPr>
          <p:nvPr/>
        </p:nvSpPr>
        <p:spPr bwMode="auto">
          <a:xfrm>
            <a:off x="5652120" y="2780928"/>
            <a:ext cx="3082450" cy="2447850"/>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祝福</a:t>
            </a:r>
            <a:endParaRPr kumimoji="0" lang="en-US" sz="44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sp>
        <p:nvSpPr>
          <p:cNvPr id="8" name="Notched Right Arrow 7"/>
          <p:cNvSpPr/>
          <p:nvPr/>
        </p:nvSpPr>
        <p:spPr bwMode="auto">
          <a:xfrm>
            <a:off x="2917786" y="3587708"/>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308203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6" grpId="0"/>
      <p:bldP spid="7" grpId="0"/>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9297" name="Rectangle 3"/>
          <p:cNvSpPr>
            <a:spLocks noGrp="1" noChangeArrowheads="1"/>
          </p:cNvSpPr>
          <p:nvPr>
            <p:ph type="title"/>
          </p:nvPr>
        </p:nvSpPr>
        <p:spPr>
          <a:xfrm>
            <a:off x="1619250" y="228600"/>
            <a:ext cx="7056438" cy="914400"/>
          </a:xfrm>
          <a:solidFill>
            <a:srgbClr val="800000"/>
          </a:solidFill>
          <a:ln>
            <a:solidFill>
              <a:schemeClr val="tx1"/>
            </a:solidFill>
            <a:miter lim="800000"/>
            <a:headEnd/>
            <a:tailEnd/>
          </a:ln>
        </p:spPr>
        <p:txBody>
          <a:bodyPr/>
          <a:lstStyle/>
          <a:p>
            <a:pPr eaLnBrk="1" hangingPunct="1"/>
            <a:r>
              <a:rPr kumimoji="0" lang="zh-CN" altLang="en-US" sz="4000" b="1" dirty="0">
                <a:solidFill>
                  <a:srgbClr val="FFFFFF"/>
                </a:solidFill>
                <a:latin typeface="Arial" charset="0"/>
                <a:ea typeface="ＭＳ Ｐゴシック" charset="0"/>
                <a:cs typeface="Arial" charset="0"/>
              </a:rPr>
              <a:t>惩戒神学的盛行</a:t>
            </a:r>
            <a:endParaRPr kumimoji="0" lang="en-US" altLang="zh-CN" sz="4000" b="1" dirty="0">
              <a:solidFill>
                <a:srgbClr val="FFFFFF"/>
              </a:solidFill>
              <a:latin typeface="Arial" charset="0"/>
              <a:ea typeface="ＭＳ Ｐゴシック" charset="0"/>
              <a:cs typeface="Arial" charset="0"/>
            </a:endParaRPr>
          </a:p>
        </p:txBody>
      </p:sp>
      <p:sp>
        <p:nvSpPr>
          <p:cNvPr id="28677" name="Rectangle 5"/>
          <p:cNvSpPr>
            <a:spLocks noChangeArrowheads="1"/>
          </p:cNvSpPr>
          <p:nvPr/>
        </p:nvSpPr>
        <p:spPr bwMode="auto">
          <a:xfrm>
            <a:off x="1331913" y="1628775"/>
            <a:ext cx="7632700"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lnSpc>
                <a:spcPct val="90000"/>
              </a:lnSpc>
              <a:spcBef>
                <a:spcPct val="20000"/>
              </a:spcBef>
              <a:buClr>
                <a:schemeClr val="tx2"/>
              </a:buClr>
            </a:pPr>
            <a:r>
              <a:rPr lang="en-US" altLang="zh-CN" sz="3600" dirty="0">
                <a:latin typeface="Arial" charset="0"/>
                <a:cs typeface="Arial" charset="0"/>
              </a:rPr>
              <a:t>“</a:t>
            </a:r>
            <a:r>
              <a:rPr lang="zh-CN" altLang="en-US" sz="3600" dirty="0">
                <a:latin typeface="Arial" charset="0"/>
                <a:cs typeface="Arial" charset="0"/>
              </a:rPr>
              <a:t>恶人的家必毁坏，正直人的帐棚</a:t>
            </a:r>
            <a:endParaRPr lang="en-US" altLang="zh-CN" sz="3600" dirty="0">
              <a:latin typeface="Arial" charset="0"/>
              <a:cs typeface="Arial" charset="0"/>
            </a:endParaRPr>
          </a:p>
          <a:p>
            <a:pPr algn="ctr">
              <a:lnSpc>
                <a:spcPct val="90000"/>
              </a:lnSpc>
              <a:spcBef>
                <a:spcPct val="20000"/>
              </a:spcBef>
              <a:buClr>
                <a:schemeClr val="tx2"/>
              </a:buClr>
            </a:pPr>
            <a:r>
              <a:rPr lang="zh-CN" altLang="en-US" sz="3600" dirty="0">
                <a:latin typeface="Arial" charset="0"/>
                <a:cs typeface="Arial" charset="0"/>
              </a:rPr>
              <a:t>却必兴盛</a:t>
            </a:r>
            <a:r>
              <a:rPr lang="en-US" altLang="zh-CN" sz="3600" dirty="0">
                <a:latin typeface="Arial" charset="0"/>
                <a:cs typeface="Arial" charset="0"/>
              </a:rPr>
              <a:t>.</a:t>
            </a:r>
            <a:r>
              <a:rPr lang="zh-CN" altLang="en-US" sz="3600" dirty="0">
                <a:latin typeface="Arial" charset="0"/>
                <a:cs typeface="Arial" charset="0"/>
              </a:rPr>
              <a:t>”（箴 </a:t>
            </a:r>
            <a:r>
              <a:rPr lang="en-US" altLang="zh-CN" sz="3600" dirty="0">
                <a:latin typeface="Arial" charset="0"/>
                <a:cs typeface="Arial" charset="0"/>
              </a:rPr>
              <a:t>14:11</a:t>
            </a:r>
            <a:r>
              <a:rPr lang="zh-CN" altLang="en-US" sz="3600" dirty="0">
                <a:latin typeface="Arial" charset="0"/>
                <a:cs typeface="Arial" charset="0"/>
              </a:rPr>
              <a:t> </a:t>
            </a:r>
            <a:r>
              <a:rPr lang="en-US" altLang="zh-CN" sz="3600" dirty="0">
                <a:latin typeface="Arial" charset="0"/>
                <a:cs typeface="Arial" charset="0"/>
              </a:rPr>
              <a:t>CNV</a:t>
            </a:r>
            <a:r>
              <a:rPr lang="zh-CN" altLang="en-US" sz="3600" dirty="0">
                <a:latin typeface="Arial" charset="0"/>
                <a:cs typeface="Arial" charset="0"/>
              </a:rPr>
              <a:t>）</a:t>
            </a:r>
            <a:endParaRPr lang="en-US" altLang="zh-CN" sz="3600" dirty="0">
              <a:latin typeface="Arial" charset="0"/>
              <a:cs typeface="Arial" charset="0"/>
            </a:endParaRPr>
          </a:p>
          <a:p>
            <a:pPr algn="ctr">
              <a:lnSpc>
                <a:spcPct val="90000"/>
              </a:lnSpc>
              <a:spcBef>
                <a:spcPct val="20000"/>
              </a:spcBef>
              <a:buClr>
                <a:schemeClr val="tx2"/>
              </a:buClr>
            </a:pPr>
            <a:endParaRPr lang="en-US" sz="3600" dirty="0">
              <a:latin typeface="Arial" charset="0"/>
              <a:cs typeface="Arial" charset="0"/>
            </a:endParaRPr>
          </a:p>
          <a:p>
            <a:pPr algn="ctr">
              <a:lnSpc>
                <a:spcPct val="90000"/>
              </a:lnSpc>
              <a:spcBef>
                <a:spcPct val="20000"/>
              </a:spcBef>
              <a:buClr>
                <a:schemeClr val="tx2"/>
              </a:buClr>
            </a:pPr>
            <a:r>
              <a:rPr lang="en-US" sz="3600" dirty="0">
                <a:latin typeface="Arial" charset="0"/>
                <a:cs typeface="Arial" charset="0"/>
              </a:rPr>
              <a:t>“</a:t>
            </a:r>
            <a:r>
              <a:rPr lang="zh-CN" altLang="en-US" sz="3600" dirty="0">
                <a:latin typeface="Arial" charset="0"/>
                <a:cs typeface="Arial" charset="0"/>
              </a:rPr>
              <a:t>敬畏耶和华的，大有倚靠；</a:t>
            </a:r>
            <a:endParaRPr lang="en-US" altLang="zh-CN" sz="3600" dirty="0">
              <a:latin typeface="Arial" charset="0"/>
              <a:cs typeface="Arial" charset="0"/>
            </a:endParaRPr>
          </a:p>
          <a:p>
            <a:pPr algn="ctr"/>
            <a:r>
              <a:rPr lang="zh-CN" altLang="en-US" sz="3600" dirty="0">
                <a:latin typeface="Arial" charset="0"/>
                <a:cs typeface="Arial" charset="0"/>
              </a:rPr>
              <a:t>他的子孙也有避难所.”</a:t>
            </a:r>
            <a:endParaRPr lang="en-US" altLang="zh-CN" sz="3600" dirty="0">
              <a:latin typeface="Arial" charset="0"/>
              <a:cs typeface="Arial" charset="0"/>
            </a:endParaRPr>
          </a:p>
          <a:p>
            <a:pPr algn="ctr"/>
            <a:r>
              <a:rPr lang="zh-CN" altLang="zh-CN" sz="3600" dirty="0">
                <a:latin typeface="Arial" charset="0"/>
                <a:cs typeface="Arial" charset="0"/>
              </a:rPr>
              <a:t>（</a:t>
            </a:r>
            <a:r>
              <a:rPr lang="zh-CN" altLang="en-US" sz="3600" dirty="0">
                <a:latin typeface="Arial" charset="0"/>
                <a:cs typeface="Arial" charset="0"/>
              </a:rPr>
              <a:t>箴 </a:t>
            </a:r>
            <a:r>
              <a:rPr lang="en-US" altLang="zh-CN" sz="3600" dirty="0">
                <a:latin typeface="Arial" charset="0"/>
                <a:cs typeface="Arial" charset="0"/>
              </a:rPr>
              <a:t>14:26</a:t>
            </a:r>
            <a:r>
              <a:rPr lang="zh-CN" altLang="en-US" sz="3600" dirty="0">
                <a:latin typeface="Arial" charset="0"/>
                <a:cs typeface="Arial" charset="0"/>
              </a:rPr>
              <a:t> </a:t>
            </a:r>
            <a:r>
              <a:rPr lang="en-US" altLang="zh-CN" sz="3600" dirty="0">
                <a:latin typeface="Arial" charset="0"/>
                <a:cs typeface="Arial" charset="0"/>
              </a:rPr>
              <a:t>CNV</a:t>
            </a:r>
            <a:r>
              <a:rPr lang="zh-CN" altLang="en-US" sz="3600" dirty="0">
                <a:latin typeface="Arial" charset="0"/>
                <a:cs typeface="Arial" charset="0"/>
              </a:rPr>
              <a:t>）</a:t>
            </a:r>
            <a:endParaRPr lang="en-US" altLang="zh-CN" sz="3600" dirty="0">
              <a:latin typeface="Arial" charset="0"/>
              <a:cs typeface="Arial" charset="0"/>
            </a:endParaRPr>
          </a:p>
          <a:p>
            <a:pPr algn="ctr"/>
            <a:endParaRPr lang="en-US" altLang="zh-CN" sz="2800" dirty="0">
              <a:latin typeface="Arial" charset="0"/>
              <a:cs typeface="Arial" charset="0"/>
            </a:endParaRPr>
          </a:p>
        </p:txBody>
      </p:sp>
      <p:pic>
        <p:nvPicPr>
          <p:cNvPr id="439299" name="Picture 6"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9300" name="Picture 7"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67640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9301" name="Picture 8"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3287713"/>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9302" name="Picture 9"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5018088"/>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rot="20652499">
            <a:off x="1764471" y="5013176"/>
            <a:ext cx="3528392" cy="1015663"/>
          </a:xfrm>
          <a:prstGeom prst="rect">
            <a:avLst/>
          </a:prstGeom>
          <a:noFill/>
        </p:spPr>
        <p:txBody>
          <a:bodyPr>
            <a:spAutoFit/>
          </a:bodyPr>
          <a:lstStyle/>
          <a:p>
            <a:pPr algn="ctr">
              <a:defRPr/>
            </a:pPr>
            <a:r>
              <a:rPr lang="zh-CN" altLang="en-US" sz="7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真的</a:t>
            </a:r>
            <a:r>
              <a:rPr lang="en-US" sz="7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
        <p:nvSpPr>
          <p:cNvPr id="10" name="Rectangle 9"/>
          <p:cNvSpPr/>
          <p:nvPr/>
        </p:nvSpPr>
        <p:spPr>
          <a:xfrm rot="20652499">
            <a:off x="4932431" y="5114079"/>
            <a:ext cx="3528392" cy="1015663"/>
          </a:xfrm>
          <a:prstGeom prst="rect">
            <a:avLst/>
          </a:prstGeom>
          <a:noFill/>
        </p:spPr>
        <p:txBody>
          <a:bodyPr>
            <a:spAutoFit/>
          </a:bodyPr>
          <a:lstStyle/>
          <a:p>
            <a:pPr algn="ctr">
              <a:defRPr/>
            </a:pPr>
            <a:r>
              <a:rPr lang="zh-CN" altLang="en-US" sz="7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总是</a:t>
            </a:r>
            <a:r>
              <a:rPr lang="en-US" sz="7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Tree>
    <p:extLst>
      <p:ext uri="{BB962C8B-B14F-4D97-AF65-F5344CB8AC3E}">
        <p14:creationId xmlns:p14="http://schemas.microsoft.com/office/powerpoint/2010/main" val="2570298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8677">
                                            <p:txEl>
                                              <p:pRg st="1" end="1"/>
                                            </p:txEl>
                                          </p:spTgt>
                                        </p:tgtEl>
                                        <p:attrNameLst>
                                          <p:attrName>style.visibility</p:attrName>
                                        </p:attrNameLst>
                                      </p:cBhvr>
                                      <p:to>
                                        <p:strVal val="visible"/>
                                      </p:to>
                                    </p:set>
                                    <p:anim calcmode="lin" valueType="num">
                                      <p:cBhvr additive="base">
                                        <p:cTn id="12" dur="500" fill="hold"/>
                                        <p:tgtEl>
                                          <p:spTgt spid="28677">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8677">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8677">
                                            <p:txEl>
                                              <p:pRg st="3" end="3"/>
                                            </p:txEl>
                                          </p:spTgt>
                                        </p:tgtEl>
                                        <p:attrNameLst>
                                          <p:attrName>style.visibility</p:attrName>
                                        </p:attrNameLst>
                                      </p:cBhvr>
                                      <p:to>
                                        <p:strVal val="visible"/>
                                      </p:to>
                                    </p:set>
                                    <p:anim calcmode="lin" valueType="num">
                                      <p:cBhvr additive="base">
                                        <p:cTn id="17" dur="500" fill="hold"/>
                                        <p:tgtEl>
                                          <p:spTgt spid="28677">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867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8677">
                                            <p:txEl>
                                              <p:pRg st="4" end="4"/>
                                            </p:txEl>
                                          </p:spTgt>
                                        </p:tgtEl>
                                        <p:attrNameLst>
                                          <p:attrName>style.visibility</p:attrName>
                                        </p:attrNameLst>
                                      </p:cBhvr>
                                      <p:to>
                                        <p:strVal val="visible"/>
                                      </p:to>
                                    </p:set>
                                    <p:anim calcmode="lin" valueType="num">
                                      <p:cBhvr additive="base">
                                        <p:cTn id="23" dur="500" fill="hold"/>
                                        <p:tgtEl>
                                          <p:spTgt spid="28677">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867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8677">
                                            <p:txEl>
                                              <p:pRg st="5" end="5"/>
                                            </p:txEl>
                                          </p:spTgt>
                                        </p:tgtEl>
                                        <p:attrNameLst>
                                          <p:attrName>style.visibility</p:attrName>
                                        </p:attrNameLst>
                                      </p:cBhvr>
                                      <p:to>
                                        <p:strVal val="visible"/>
                                      </p:to>
                                    </p:set>
                                    <p:anim calcmode="lin" valueType="num">
                                      <p:cBhvr additive="base">
                                        <p:cTn id="29" dur="500" fill="hold"/>
                                        <p:tgtEl>
                                          <p:spTgt spid="28677">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867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2408"/>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139700">
                    <a:schemeClr val="accent4">
                      <a:satMod val="175000"/>
                      <a:alpha val="40000"/>
                    </a:schemeClr>
                  </a:glow>
                </a:effectLst>
                <a:latin typeface="Arial Black"/>
                <a:ea typeface="ＭＳ Ｐゴシック" charset="0"/>
                <a:cs typeface="Arial Black"/>
              </a:rPr>
              <a:t>约伯记简述</a:t>
            </a:r>
            <a:endParaRPr lang="en-US" b="1" i="1" dirty="0">
              <a:effectLst>
                <a:glow rad="139700">
                  <a:schemeClr val="accent4">
                    <a:satMod val="175000"/>
                    <a:alpha val="40000"/>
                  </a:schemeClr>
                </a:glow>
              </a:effectLst>
              <a:latin typeface="Arial Black"/>
              <a:ea typeface="ＭＳ Ｐゴシック" charset="0"/>
              <a:cs typeface="Arial Black"/>
            </a:endParaRPr>
          </a:p>
        </p:txBody>
      </p:sp>
      <p:sp>
        <p:nvSpPr>
          <p:cNvPr id="4" name="Rectangle 2"/>
          <p:cNvSpPr txBox="1">
            <a:spLocks noChangeArrowheads="1"/>
          </p:cNvSpPr>
          <p:nvPr/>
        </p:nvSpPr>
        <p:spPr bwMode="auto">
          <a:xfrm>
            <a:off x="270759" y="1773238"/>
            <a:ext cx="2642136"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err="1">
                <a:ln>
                  <a:noFill/>
                </a:ln>
                <a:solidFill>
                  <a:srgbClr val="000000"/>
                </a:solidFill>
                <a:effectLst/>
                <a:uLnTx/>
                <a:uFillTx/>
                <a:latin typeface="Helvetica Neue Black Condensed"/>
                <a:ea typeface="ＭＳ Ｐゴシック" charset="0"/>
                <a:cs typeface="Helvetica Neue Black Condensed"/>
              </a:rPr>
              <a:t>背景</a:t>
            </a:r>
            <a:endPar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287798" y="1773238"/>
            <a:ext cx="2642136"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err="1">
                <a:ln>
                  <a:noFill/>
                </a:ln>
                <a:solidFill>
                  <a:srgbClr val="000000"/>
                </a:solidFill>
                <a:effectLst/>
                <a:uLnTx/>
                <a:uFillTx/>
                <a:latin typeface="Helvetica Neue Black Condensed"/>
                <a:ea typeface="ＭＳ Ｐゴシック" charset="0"/>
                <a:cs typeface="Helvetica Neue Black Condensed"/>
              </a:rPr>
              <a:t>辩论</a:t>
            </a:r>
            <a:endPar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304838" y="1773238"/>
            <a:ext cx="2642136"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err="1">
                <a:ln>
                  <a:noFill/>
                </a:ln>
                <a:solidFill>
                  <a:srgbClr val="000000"/>
                </a:solidFill>
                <a:effectLst/>
                <a:uLnTx/>
                <a:uFillTx/>
                <a:latin typeface="Helvetica Neue Black Condensed"/>
                <a:ea typeface="ＭＳ Ｐゴシック" charset="0"/>
                <a:cs typeface="Helvetica Neue Black Condensed"/>
              </a:rPr>
              <a:t>解决方案</a:t>
            </a:r>
            <a:endPar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710174" y="2695855"/>
            <a:ext cx="778964"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5695970" y="2695855"/>
            <a:ext cx="778964"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5930892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a:t>
            </a:r>
            <a:r>
              <a:rPr lang="zh-CN" altLang="en-US" b="1" dirty="0">
                <a:solidFill>
                  <a:srgbClr val="FFFF00"/>
                </a:solidFill>
                <a:effectLst>
                  <a:glow rad="127000">
                    <a:schemeClr val="tx1"/>
                  </a:glow>
                </a:effectLst>
                <a:latin typeface="Arial" charset="0"/>
                <a:ea typeface="ＭＳ Ｐゴシック" charset="0"/>
                <a:cs typeface="ＭＳ Ｐゴシック" charset="0"/>
              </a:rPr>
              <a:t>背景</a:t>
            </a:r>
            <a:r>
              <a:rPr lang="en-US"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有时即使我们没有犯错，苦难也会临到</a:t>
            </a:r>
            <a:r>
              <a:rPr lang="en-US" b="1" dirty="0">
                <a:effectLst>
                  <a:glow rad="127000">
                    <a:schemeClr val="tx1"/>
                  </a:glow>
                </a:effectLst>
                <a:latin typeface="Arial" charset="0"/>
                <a:ea typeface="ＭＳ Ｐゴシック" charset="0"/>
                <a:cs typeface="ＭＳ Ｐゴシック" charset="0"/>
              </a:rPr>
              <a:t> (</a:t>
            </a:r>
            <a:r>
              <a:rPr lang="ko-KR" altLang="en-US" b="1" dirty="0" err="1">
                <a:effectLst>
                  <a:glow rad="127000">
                    <a:schemeClr val="tx1"/>
                  </a:glow>
                </a:effectLst>
                <a:latin typeface="Arial" charset="0"/>
                <a:ea typeface="ＭＳ Ｐゴシック" charset="0"/>
                <a:cs typeface="ＭＳ Ｐゴシック" charset="0"/>
              </a:rPr>
              <a:t>约伯记</a:t>
            </a:r>
            <a:r>
              <a:rPr lang="en-US"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1436986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6527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en-US" altLang="zh-TW" sz="3600" dirty="0">
                <a:solidFill>
                  <a:srgbClr val="FFFFFF"/>
                </a:solidFill>
                <a:effectLst>
                  <a:glow rad="127000">
                    <a:srgbClr val="000000"/>
                  </a:glow>
                </a:effectLst>
                <a:latin typeface="Arial" charset="0"/>
                <a:ea typeface="ＭＳ Ｐゴシック" charset="0"/>
                <a:cs typeface="ＭＳ Ｐゴシック" charset="0"/>
              </a:rPr>
              <a:t> </a:t>
            </a:r>
            <a:r>
              <a:rPr lang="zh-TW" altLang="en-US" sz="3600" dirty="0">
                <a:solidFill>
                  <a:srgbClr val="FFFFFF"/>
                </a:solidFill>
                <a:effectLst>
                  <a:glow rad="127000">
                    <a:srgbClr val="000000"/>
                  </a:glow>
                </a:effectLst>
                <a:latin typeface="Arial" charset="0"/>
                <a:ea typeface="ＭＳ Ｐゴシック" charset="0"/>
                <a:cs typeface="ＭＳ Ｐゴシック" charset="0"/>
              </a:rPr>
              <a:t>论到全能者，我们无法把他查出；他大有能力与公平，又满有公义，他必不苦待人。</a:t>
            </a:r>
            <a:br>
              <a:rPr lang="en-US" altLang="zh-TW" sz="3600" dirty="0">
                <a:solidFill>
                  <a:srgbClr val="FFFFFF"/>
                </a:solidFill>
                <a:effectLst>
                  <a:glow rad="127000">
                    <a:srgbClr val="000000"/>
                  </a:glow>
                </a:effectLst>
                <a:latin typeface="Arial" charset="0"/>
                <a:ea typeface="ＭＳ Ｐゴシック" charset="0"/>
                <a:cs typeface="ＭＳ Ｐゴシック" charset="0"/>
              </a:rPr>
            </a:br>
            <a:r>
              <a:rPr lang="en-US" altLang="zh-TW" sz="3600" dirty="0">
                <a:solidFill>
                  <a:srgbClr val="FFFFFF"/>
                </a:solidFill>
                <a:effectLst>
                  <a:glow rad="127000">
                    <a:srgbClr val="000000"/>
                  </a:glow>
                </a:effectLst>
                <a:latin typeface="Arial" charset="0"/>
                <a:ea typeface="ＭＳ Ｐゴシック" charset="0"/>
                <a:cs typeface="ＭＳ Ｐゴシック" charset="0"/>
              </a:rPr>
              <a:t> </a:t>
            </a:r>
            <a:r>
              <a:rPr lang="zh-TW" altLang="en-US" sz="3600" dirty="0">
                <a:solidFill>
                  <a:srgbClr val="FFFFFF"/>
                </a:solidFill>
                <a:effectLst>
                  <a:glow rad="127000">
                    <a:srgbClr val="000000"/>
                  </a:glow>
                </a:effectLst>
                <a:latin typeface="Arial" charset="0"/>
                <a:ea typeface="ＭＳ Ｐゴシック" charset="0"/>
                <a:cs typeface="ＭＳ Ｐゴシック" charset="0"/>
              </a:rPr>
              <a:t>因此人人都应该敬畏他；心中自以为有智慧的，他都不看顾。	</a:t>
            </a:r>
            <a:br>
              <a:rPr lang="zh-TW" altLang="en-US" sz="3600" dirty="0">
                <a:solidFill>
                  <a:srgbClr val="FFFFFF"/>
                </a:solidFill>
                <a:effectLst>
                  <a:glow rad="127000">
                    <a:srgbClr val="000000"/>
                  </a:glow>
                </a:effectLst>
                <a:latin typeface="Arial" charset="0"/>
                <a:ea typeface="ＭＳ Ｐゴシック" charset="0"/>
                <a:cs typeface="ＭＳ Ｐゴシック" charset="0"/>
              </a:rPr>
            </a:br>
            <a:r>
              <a:rPr lang="en-US" altLang="zh-TW" sz="3600" dirty="0">
                <a:solidFill>
                  <a:srgbClr val="FFFFFF"/>
                </a:solidFill>
                <a:effectLst>
                  <a:glow rad="127000">
                    <a:srgbClr val="000000"/>
                  </a:glow>
                </a:effectLst>
                <a:latin typeface="Arial" charset="0"/>
                <a:ea typeface="ＭＳ Ｐゴシック" charset="0"/>
                <a:cs typeface="ＭＳ Ｐゴシック" charset="0"/>
              </a:rPr>
              <a:t>(</a:t>
            </a:r>
            <a:r>
              <a:rPr lang="zh-TW" altLang="en-US" sz="3600" dirty="0">
                <a:solidFill>
                  <a:srgbClr val="FFFFFF"/>
                </a:solidFill>
                <a:effectLst>
                  <a:glow rad="127000">
                    <a:srgbClr val="000000"/>
                  </a:glow>
                </a:effectLst>
                <a:latin typeface="Arial" charset="0"/>
                <a:ea typeface="ＭＳ Ｐゴシック" charset="0"/>
                <a:cs typeface="ＭＳ Ｐゴシック" charset="0"/>
              </a:rPr>
              <a:t>约伯记 </a:t>
            </a:r>
            <a:r>
              <a:rPr lang="en-US" altLang="zh-TW" sz="3600" dirty="0">
                <a:solidFill>
                  <a:srgbClr val="FFFFFF"/>
                </a:solidFill>
                <a:effectLst>
                  <a:glow rad="127000">
                    <a:srgbClr val="000000"/>
                  </a:glow>
                </a:effectLst>
                <a:latin typeface="Arial" charset="0"/>
                <a:ea typeface="ＭＳ Ｐゴシック" charset="0"/>
                <a:cs typeface="ＭＳ Ｐゴシック" charset="0"/>
              </a:rPr>
              <a:t>37:23-24 CNV)</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defRPr/>
            </a:pPr>
            <a:r>
              <a:rPr lang="zh-TW" altLang="en-US" sz="4800" dirty="0">
                <a:solidFill>
                  <a:srgbClr val="FFFFFF"/>
                </a:solidFill>
                <a:effectLst>
                  <a:glow rad="127000">
                    <a:srgbClr val="000000"/>
                  </a:glow>
                </a:effectLst>
                <a:latin typeface="Arial" charset="0"/>
                <a:ea typeface="ＭＳ Ｐゴシック" charset="0"/>
                <a:cs typeface="ＭＳ Ｐゴシック" charset="0"/>
              </a:rPr>
              <a:t>约伯记</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pPr>
            <a:r>
              <a:rPr lang="en-US" altLang="zh-CN" dirty="0">
                <a:solidFill>
                  <a:prstClr val="white"/>
                </a:solidFill>
                <a:effectLst>
                  <a:outerShdw blurRad="50800" dist="38100" dir="2700000" algn="tl" rotWithShape="0">
                    <a:srgbClr val="000000">
                      <a:alpha val="96000"/>
                    </a:srgbClr>
                  </a:outerShdw>
                </a:effectLst>
                <a:latin typeface="Arial"/>
                <a:cs typeface="Arial"/>
              </a:rPr>
              <a:t>356</a:t>
            </a:r>
          </a:p>
        </p:txBody>
      </p:sp>
    </p:spTree>
    <p:extLst>
      <p:ext uri="{BB962C8B-B14F-4D97-AF65-F5344CB8AC3E}">
        <p14:creationId xmlns:p14="http://schemas.microsoft.com/office/powerpoint/2010/main" val="408376275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560731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217089" name="Title 1"/>
          <p:cNvSpPr>
            <a:spLocks noGrp="1"/>
          </p:cNvSpPr>
          <p:nvPr>
            <p:ph type="title"/>
          </p:nvPr>
        </p:nvSpPr>
        <p:spPr>
          <a:xfrm>
            <a:off x="-13830" y="-2475"/>
            <a:ext cx="9157829" cy="767180"/>
          </a:xfrm>
        </p:spPr>
        <p:txBody>
          <a:bodyPr rtlCol="0">
            <a:noAutofit/>
          </a:bodyPr>
          <a:lstStyle/>
          <a:p>
            <a:pPr fontAlgn="auto">
              <a:spcAft>
                <a:spcPts val="0"/>
              </a:spcAft>
              <a:defRPr/>
            </a:pPr>
            <a:r>
              <a:rPr lang="zh-CN" altLang="en-US" sz="4000" b="1" dirty="0">
                <a:effectLst>
                  <a:glow rad="228600">
                    <a:schemeClr val="tx1"/>
                  </a:glow>
                </a:effectLst>
                <a:latin typeface="Arial" charset="0"/>
              </a:rPr>
              <a:t>撒旦的描述</a:t>
            </a:r>
            <a:endParaRPr lang="en-US" sz="4000" b="1" dirty="0">
              <a:effectLst>
                <a:glow rad="228600">
                  <a:schemeClr val="tx1"/>
                </a:glow>
              </a:effectLst>
              <a:latin typeface="Arial" charset="0"/>
              <a:ea typeface="+mj-ea"/>
              <a:cs typeface="+mj-cs"/>
            </a:endParaRPr>
          </a:p>
        </p:txBody>
      </p:sp>
    </p:spTree>
    <p:extLst>
      <p:ext uri="{BB962C8B-B14F-4D97-AF65-F5344CB8AC3E}">
        <p14:creationId xmlns:p14="http://schemas.microsoft.com/office/powerpoint/2010/main" val="427117320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33" descr="good_vs_evil.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1438" y="0"/>
            <a:ext cx="9251951"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4418" name="Rectangle 3"/>
          <p:cNvSpPr>
            <a:spLocks noGrp="1" noChangeArrowheads="1"/>
          </p:cNvSpPr>
          <p:nvPr>
            <p:ph type="title"/>
          </p:nvPr>
        </p:nvSpPr>
        <p:spPr>
          <a:xfrm>
            <a:off x="2987675" y="0"/>
            <a:ext cx="3097213" cy="609600"/>
          </a:xfrm>
          <a:solidFill>
            <a:srgbClr val="800000"/>
          </a:solidFill>
          <a:ln>
            <a:solidFill>
              <a:schemeClr val="tx1"/>
            </a:solidFill>
            <a:miter lim="800000"/>
            <a:headEnd/>
            <a:tailEnd/>
          </a:ln>
        </p:spPr>
        <p:txBody>
          <a:bodyPr/>
          <a:lstStyle/>
          <a:p>
            <a:pPr eaLnBrk="1" hangingPunct="1"/>
            <a:r>
              <a:rPr kumimoji="0" lang="en-US" altLang="en-US" dirty="0">
                <a:solidFill>
                  <a:srgbClr val="FFFFFF"/>
                </a:solidFill>
                <a:latin typeface="ＭＳ Ｐゴシック" charset="0"/>
                <a:ea typeface="ＭＳ Ｐゴシック" charset="0"/>
                <a:cs typeface="ＭＳ Ｐゴシック" charset="0"/>
              </a:rPr>
              <a:t>国际</a:t>
            </a:r>
            <a:r>
              <a:rPr kumimoji="0" lang="zh-CN" altLang="en-US" dirty="0">
                <a:solidFill>
                  <a:srgbClr val="FFFFFF"/>
                </a:solidFill>
                <a:latin typeface="ＭＳ Ｐゴシック" charset="0"/>
                <a:ea typeface="ＭＳ Ｐゴシック" charset="0"/>
                <a:cs typeface="ＭＳ Ｐゴシック" charset="0"/>
              </a:rPr>
              <a:t>象棋</a:t>
            </a:r>
            <a:endParaRPr kumimoji="0" lang="en-US" dirty="0">
              <a:solidFill>
                <a:srgbClr val="FFFFFF"/>
              </a:solidFill>
              <a:latin typeface="ＭＳ Ｐゴシック" charset="0"/>
              <a:ea typeface="ＭＳ Ｐゴシック" charset="0"/>
              <a:cs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55576" y="24754"/>
            <a:ext cx="7688064" cy="6823157"/>
          </a:xfrm>
          <a:prstGeom prst="rect">
            <a:avLst/>
          </a:prstGeom>
        </p:spPr>
      </p:pic>
      <p:sp>
        <p:nvSpPr>
          <p:cNvPr id="217089" name="Title 1"/>
          <p:cNvSpPr>
            <a:spLocks noGrp="1"/>
          </p:cNvSpPr>
          <p:nvPr>
            <p:ph type="title"/>
          </p:nvPr>
        </p:nvSpPr>
        <p:spPr>
          <a:xfrm>
            <a:off x="-13830" y="-2475"/>
            <a:ext cx="9157829" cy="767180"/>
          </a:xfrm>
        </p:spPr>
        <p:txBody>
          <a:bodyPr rtlCol="0">
            <a:noAutofit/>
          </a:bodyPr>
          <a:lstStyle/>
          <a:p>
            <a:pPr fontAlgn="auto">
              <a:spcAft>
                <a:spcPts val="0"/>
              </a:spcAft>
              <a:defRPr/>
            </a:pPr>
            <a:r>
              <a:rPr lang="zh-CN" altLang="en-US" sz="4000" b="1" dirty="0">
                <a:effectLst>
                  <a:glow rad="228600">
                    <a:schemeClr val="tx1"/>
                  </a:glow>
                </a:effectLst>
                <a:latin typeface="Arial" charset="0"/>
                <a:ea typeface="+mj-ea"/>
                <a:cs typeface="+mj-cs"/>
              </a:rPr>
              <a:t>撒旦的描述</a:t>
            </a:r>
            <a:endParaRPr lang="en-US" sz="4000" b="1" dirty="0">
              <a:effectLst>
                <a:glow rad="228600">
                  <a:schemeClr val="tx1"/>
                </a:glow>
              </a:effectLst>
              <a:latin typeface="Arial" charset="0"/>
              <a:ea typeface="+mj-ea"/>
              <a:cs typeface="+mj-cs"/>
            </a:endParaRPr>
          </a:p>
        </p:txBody>
      </p:sp>
    </p:spTree>
    <p:extLst>
      <p:ext uri="{BB962C8B-B14F-4D97-AF65-F5344CB8AC3E}">
        <p14:creationId xmlns:p14="http://schemas.microsoft.com/office/powerpoint/2010/main" val="18864095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dirty="0">
                <a:solidFill>
                  <a:srgbClr val="EAEAEA"/>
                </a:solidFill>
                <a:effectLst/>
                <a:latin typeface="Arial" charset="0"/>
                <a:ea typeface="ＭＳ Ｐゴシック" charset="0"/>
              </a:rPr>
              <a:t>约伯记 </a:t>
            </a:r>
            <a:r>
              <a:rPr lang="en-US" altLang="zh-CN" dirty="0">
                <a:solidFill>
                  <a:srgbClr val="EAEAEA"/>
                </a:solidFill>
                <a:effectLst/>
                <a:latin typeface="Arial" charset="0"/>
                <a:ea typeface="ＭＳ Ｐゴシック" charset="0"/>
              </a:rPr>
              <a:t>1 </a:t>
            </a:r>
            <a:r>
              <a:rPr lang="zh-CN" altLang="en-US" dirty="0">
                <a:solidFill>
                  <a:srgbClr val="EAEAEA"/>
                </a:solidFill>
                <a:effectLst/>
                <a:latin typeface="Arial" charset="0"/>
                <a:ea typeface="ＭＳ Ｐゴシック" charset="0"/>
              </a:rPr>
              <a:t>章中撒旦的攻击</a:t>
            </a:r>
            <a:endParaRPr lang="en-US"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0" y="685800"/>
          <a:ext cx="9143999" cy="5050761"/>
        </p:xfrm>
        <a:graphic>
          <a:graphicData uri="http://schemas.openxmlformats.org/drawingml/2006/table">
            <a:tbl>
              <a:tblPr/>
              <a:tblGrid>
                <a:gridCol w="1779207">
                  <a:extLst>
                    <a:ext uri="{9D8B030D-6E8A-4147-A177-3AD203B41FA5}">
                      <a16:colId xmlns:a16="http://schemas.microsoft.com/office/drawing/2014/main" val="20000"/>
                    </a:ext>
                  </a:extLst>
                </a:gridCol>
                <a:gridCol w="1717855">
                  <a:extLst>
                    <a:ext uri="{9D8B030D-6E8A-4147-A177-3AD203B41FA5}">
                      <a16:colId xmlns:a16="http://schemas.microsoft.com/office/drawing/2014/main" val="20001"/>
                    </a:ext>
                  </a:extLst>
                </a:gridCol>
                <a:gridCol w="1781763">
                  <a:extLst>
                    <a:ext uri="{9D8B030D-6E8A-4147-A177-3AD203B41FA5}">
                      <a16:colId xmlns:a16="http://schemas.microsoft.com/office/drawing/2014/main" val="20002"/>
                    </a:ext>
                  </a:extLst>
                </a:gridCol>
                <a:gridCol w="1781763">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1</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2</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3</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4</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17659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1" u="none" strike="noStrike" cap="none" normalizeH="0" baseline="0" dirty="0">
                          <a:ln>
                            <a:noFill/>
                          </a:ln>
                          <a:solidFill>
                            <a:srgbClr val="FFFFFF"/>
                          </a:solidFill>
                          <a:effectLst/>
                          <a:latin typeface="Arial Narrow" charset="0"/>
                          <a:ea typeface="SimSun" charset="0"/>
                          <a:cs typeface="SimSun" charset="0"/>
                        </a:rPr>
                        <a:t>攻击者</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000" b="1" i="1" u="none" strike="noStrike" cap="none" normalizeH="0" baseline="0" dirty="0">
                          <a:ln>
                            <a:noFill/>
                          </a:ln>
                          <a:solidFill>
                            <a:srgbClr val="FFFFFF"/>
                          </a:solidFill>
                          <a:effectLst/>
                          <a:latin typeface="Arial Narrow" charset="0"/>
                          <a:ea typeface="SimSun" charset="0"/>
                          <a:cs typeface="SimSun" charset="0"/>
                        </a:rPr>
                        <a:t>示巴人</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(1:14-15)</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1" u="none" strike="noStrike" cap="none" normalizeH="0" baseline="0" dirty="0">
                          <a:ln>
                            <a:noFill/>
                          </a:ln>
                          <a:solidFill>
                            <a:srgbClr val="FFFFFF"/>
                          </a:solidFill>
                          <a:effectLst/>
                          <a:latin typeface="Arial Narrow" charset="0"/>
                          <a:ea typeface="SimSun" charset="0"/>
                          <a:cs typeface="SimSun" charset="0"/>
                        </a:rPr>
                        <a:t>神的火</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(1:16)</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1" u="none" strike="noStrike" cap="none" normalizeH="0" baseline="0" dirty="0">
                          <a:ln>
                            <a:noFill/>
                          </a:ln>
                          <a:solidFill>
                            <a:srgbClr val="FFFFFF"/>
                          </a:solidFill>
                          <a:effectLst/>
                          <a:latin typeface="Arial Narrow" charset="0"/>
                          <a:ea typeface="SimSun" charset="0"/>
                          <a:cs typeface="SimSun" charset="0"/>
                        </a:rPr>
                        <a:t>迦勒底人</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(1:17)</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1" u="none" strike="noStrike" cap="none" normalizeH="0" baseline="0" dirty="0">
                          <a:ln>
                            <a:noFill/>
                          </a:ln>
                          <a:solidFill>
                            <a:srgbClr val="FFFFFF"/>
                          </a:solidFill>
                          <a:effectLst/>
                          <a:latin typeface="Arial Narrow" charset="0"/>
                          <a:ea typeface="SimSun" charset="0"/>
                          <a:cs typeface="SimSun" charset="0"/>
                        </a:rPr>
                        <a:t>风</a:t>
                      </a:r>
                      <a:endParaRPr kumimoji="0" lang="en-US" altLang="zh-CN" sz="2000" b="1" i="1" u="none" strike="noStrike" cap="none" normalizeH="0" baseline="0" dirty="0">
                        <a:ln>
                          <a:noFill/>
                        </a:ln>
                        <a:solidFill>
                          <a:srgbClr val="FFFFFF"/>
                        </a:solidFill>
                        <a:effectLst/>
                        <a:latin typeface="Arial Narrow" charset="0"/>
                        <a:ea typeface="SimSun" charset="0"/>
                        <a:cs typeface="SimSu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(1:18-19)</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1" u="none" strike="noStrike" cap="none" normalizeH="0" baseline="0" dirty="0">
                          <a:ln>
                            <a:noFill/>
                          </a:ln>
                          <a:solidFill>
                            <a:srgbClr val="FFFFFF"/>
                          </a:solidFill>
                          <a:effectLst/>
                          <a:latin typeface="Arial Narrow" charset="0"/>
                          <a:ea typeface="SimSun" charset="0"/>
                          <a:cs typeface="SimSun" charset="0"/>
                        </a:rPr>
                        <a:t> 杀害的动物</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1000</a:t>
                      </a:r>
                      <a:r>
                        <a:rPr kumimoji="0" lang="zh-CN" altLang="en-US" sz="2000" b="1" i="1" u="none" strike="noStrike" cap="none" normalizeH="0" baseline="0" dirty="0">
                          <a:ln>
                            <a:noFill/>
                          </a:ln>
                          <a:solidFill>
                            <a:srgbClr val="FFFFFF"/>
                          </a:solidFill>
                          <a:effectLst/>
                          <a:latin typeface="Arial Narrow" charset="0"/>
                          <a:ea typeface="SimSun" charset="0"/>
                          <a:cs typeface="SimSun" charset="0"/>
                        </a:rPr>
                        <a:t>头牛，</a:t>
                      </a: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500</a:t>
                      </a:r>
                      <a:r>
                        <a:rPr kumimoji="0" lang="zh-CN" altLang="en-US" sz="2000" b="1" i="1" u="none" strike="noStrike" cap="none" normalizeH="0" baseline="0" dirty="0">
                          <a:ln>
                            <a:noFill/>
                          </a:ln>
                          <a:solidFill>
                            <a:srgbClr val="FFFFFF"/>
                          </a:solidFill>
                          <a:effectLst/>
                          <a:latin typeface="Arial Narrow" charset="0"/>
                          <a:ea typeface="SimSun" charset="0"/>
                          <a:cs typeface="SimSun" charset="0"/>
                        </a:rPr>
                        <a:t>头驴</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7000</a:t>
                      </a:r>
                      <a:r>
                        <a:rPr kumimoji="0" lang="zh-CN" altLang="en-US" sz="2000" b="1" i="1" u="none" strike="noStrike" cap="none" normalizeH="0" baseline="0" dirty="0">
                          <a:ln>
                            <a:noFill/>
                          </a:ln>
                          <a:solidFill>
                            <a:srgbClr val="FFFFFF"/>
                          </a:solidFill>
                          <a:effectLst/>
                          <a:latin typeface="Arial Narrow" charset="0"/>
                          <a:ea typeface="SimSun" charset="0"/>
                          <a:cs typeface="SimSun" charset="0"/>
                        </a:rPr>
                        <a:t>只羊</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3000 </a:t>
                      </a:r>
                      <a:r>
                        <a:rPr kumimoji="0" lang="zh-CN" altLang="en-US" sz="2000" b="1" i="1" u="none" strike="noStrike" cap="none" normalizeH="0" baseline="0" dirty="0">
                          <a:ln>
                            <a:noFill/>
                          </a:ln>
                          <a:solidFill>
                            <a:srgbClr val="FFFFFF"/>
                          </a:solidFill>
                          <a:effectLst/>
                          <a:latin typeface="Arial Narrow" charset="0"/>
                          <a:ea typeface="SimSun" charset="0"/>
                          <a:cs typeface="SimSun" charset="0"/>
                        </a:rPr>
                        <a:t>骆驼</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1" u="none" strike="noStrike" cap="none" normalizeH="0" baseline="0" dirty="0">
                          <a:ln>
                            <a:noFill/>
                          </a:ln>
                          <a:solidFill>
                            <a:srgbClr val="FFFFFF"/>
                          </a:solidFill>
                          <a:effectLst/>
                          <a:latin typeface="Arial Narrow" charset="0"/>
                          <a:ea typeface="SimSun" charset="0"/>
                          <a:cs typeface="SimSun" charset="0"/>
                        </a:rPr>
                        <a:t>杀害的人</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1" u="none" strike="noStrike" cap="none" normalizeH="0" baseline="0" dirty="0">
                          <a:ln>
                            <a:noFill/>
                          </a:ln>
                          <a:solidFill>
                            <a:srgbClr val="FFFFFF"/>
                          </a:solidFill>
                          <a:effectLst/>
                          <a:latin typeface="Arial Narrow" charset="0"/>
                          <a:ea typeface="SimSun" charset="0"/>
                          <a:cs typeface="SimSun" charset="0"/>
                        </a:rPr>
                        <a:t>许多仆人</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a:ln>
                            <a:noFill/>
                          </a:ln>
                          <a:solidFill>
                            <a:srgbClr val="FFFFFF"/>
                          </a:solidFill>
                          <a:effectLst/>
                          <a:uLnTx/>
                          <a:uFillTx/>
                          <a:latin typeface="Arial Narrow" charset="0"/>
                          <a:ea typeface="SimSun" charset="0"/>
                          <a:cs typeface="SimSun" charset="0"/>
                        </a:rPr>
                        <a:t>许多仆人</a:t>
                      </a:r>
                      <a:endParaRPr kumimoji="0" lang="en-US" altLang="zh-CN" sz="2000" b="0" i="0" u="none" strike="noStrike" kern="1200" cap="none" spc="0" normalizeH="0" baseline="0" noProof="0" dirty="0">
                        <a:ln>
                          <a:noFill/>
                        </a:ln>
                        <a:solidFill>
                          <a:srgbClr val="000000"/>
                        </a:solidFill>
                        <a:effectLst/>
                        <a:uLnTx/>
                        <a:uFillTx/>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FFFFFF"/>
                          </a:solidFill>
                          <a:effectLst/>
                          <a:uLnTx/>
                          <a:uFillTx/>
                          <a:latin typeface="Arial Narrow" charset="0"/>
                          <a:ea typeface="SimSun" charset="0"/>
                          <a:cs typeface="SimSun" charset="0"/>
                        </a:rPr>
                        <a:t>许多仆人</a:t>
                      </a:r>
                      <a:endParaRPr kumimoji="0" lang="en-US" altLang="zh-CN" sz="2000" b="0" i="0" u="none" strike="noStrike" kern="1200" cap="none" spc="0" normalizeH="0" baseline="0" noProof="0" dirty="0">
                        <a:ln>
                          <a:noFill/>
                        </a:ln>
                        <a:solidFill>
                          <a:srgbClr val="000000"/>
                        </a:solidFill>
                        <a:effectLst/>
                        <a:uLnTx/>
                        <a:uFillTx/>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7</a:t>
                      </a:r>
                      <a:r>
                        <a:rPr kumimoji="0" lang="zh-CN" altLang="en-US" sz="2000" b="1" i="1" u="none" strike="noStrike" cap="none" normalizeH="0" baseline="0" dirty="0">
                          <a:ln>
                            <a:noFill/>
                          </a:ln>
                          <a:solidFill>
                            <a:srgbClr val="FFFFFF"/>
                          </a:solidFill>
                          <a:effectLst/>
                          <a:latin typeface="Arial Narrow" charset="0"/>
                          <a:ea typeface="SimSun" charset="0"/>
                          <a:cs typeface="SimSun" charset="0"/>
                        </a:rPr>
                        <a:t>个儿子</a:t>
                      </a:r>
                      <a:endParaRPr kumimoji="0" lang="en-US" altLang="zh-CN" sz="2000" b="1" i="1" u="none" strike="noStrike" cap="none" normalizeH="0" baseline="0" dirty="0">
                        <a:ln>
                          <a:noFill/>
                        </a:ln>
                        <a:solidFill>
                          <a:srgbClr val="FFFFFF"/>
                        </a:solidFill>
                        <a:effectLst/>
                        <a:latin typeface="Arial Narrow" charset="0"/>
                        <a:ea typeface="SimSun" charset="0"/>
                        <a:cs typeface="SimSu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3</a:t>
                      </a:r>
                      <a:r>
                        <a:rPr kumimoji="0" lang="zh-CN" altLang="en-US" sz="2000" b="1" i="1" u="none" strike="noStrike" cap="none" normalizeH="0" baseline="0" dirty="0">
                          <a:ln>
                            <a:noFill/>
                          </a:ln>
                          <a:solidFill>
                            <a:srgbClr val="FFFFFF"/>
                          </a:solidFill>
                          <a:effectLst/>
                          <a:latin typeface="Arial Narrow" charset="0"/>
                          <a:ea typeface="SimSun" charset="0"/>
                          <a:cs typeface="SimSun" charset="0"/>
                        </a:rPr>
                        <a:t>个女儿</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1" u="none" strike="noStrike" cap="none" normalizeH="0" baseline="0" dirty="0">
                          <a:ln>
                            <a:noFill/>
                          </a:ln>
                          <a:solidFill>
                            <a:srgbClr val="FFFFFF"/>
                          </a:solidFill>
                          <a:effectLst/>
                          <a:latin typeface="Arial Narrow" charset="0"/>
                          <a:ea typeface="SimSun" charset="0"/>
                          <a:cs typeface="SimSun" charset="0"/>
                        </a:rPr>
                        <a:t>交流</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1" u="none" strike="noStrike" cap="none" normalizeH="0" baseline="0" dirty="0">
                          <a:ln>
                            <a:noFill/>
                          </a:ln>
                          <a:solidFill>
                            <a:srgbClr val="FFFFFF"/>
                          </a:solidFill>
                          <a:effectLst/>
                          <a:latin typeface="Arial Narrow" charset="0"/>
                          <a:ea typeface="SimSun" charset="0"/>
                          <a:cs typeface="SimSun" charset="0"/>
                        </a:rPr>
                        <a:t>人</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1" u="none" strike="noStrike" cap="none" normalizeH="0" baseline="0" dirty="0">
                          <a:ln>
                            <a:noFill/>
                          </a:ln>
                          <a:solidFill>
                            <a:srgbClr val="FFFFFF"/>
                          </a:solidFill>
                          <a:effectLst/>
                          <a:latin typeface="Arial Narrow" charset="0"/>
                          <a:ea typeface="SimSun" charset="0"/>
                          <a:cs typeface="SimSun" charset="0"/>
                        </a:rPr>
                        <a:t>神</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1" u="none" strike="noStrike" cap="none" normalizeH="0" baseline="0" dirty="0">
                          <a:ln>
                            <a:noFill/>
                          </a:ln>
                          <a:solidFill>
                            <a:srgbClr val="FFFFFF"/>
                          </a:solidFill>
                          <a:effectLst/>
                          <a:latin typeface="Arial Narrow" charset="0"/>
                          <a:ea typeface="SimSun" charset="0"/>
                          <a:cs typeface="SimSun" charset="0"/>
                        </a:rPr>
                        <a:t>人</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1" u="none" strike="noStrike" cap="none" normalizeH="0" baseline="0" dirty="0">
                          <a:ln>
                            <a:noFill/>
                          </a:ln>
                          <a:solidFill>
                            <a:srgbClr val="FFFFFF"/>
                          </a:solidFill>
                          <a:effectLst/>
                          <a:latin typeface="Arial Narrow" charset="0"/>
                          <a:ea typeface="SimSun" charset="0"/>
                          <a:cs typeface="SimSun" charset="0"/>
                        </a:rPr>
                        <a:t>神</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39042" name="Text Box 123"/>
          <p:cNvSpPr txBox="1">
            <a:spLocks noChangeArrowheads="1"/>
          </p:cNvSpPr>
          <p:nvPr/>
        </p:nvSpPr>
        <p:spPr bwMode="auto">
          <a:xfrm>
            <a:off x="8382000" y="-603448"/>
            <a:ext cx="7493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Rectangle 2"/>
          <p:cNvSpPr txBox="1">
            <a:spLocks noChangeArrowheads="1"/>
          </p:cNvSpPr>
          <p:nvPr/>
        </p:nvSpPr>
        <p:spPr bwMode="auto">
          <a:xfrm>
            <a:off x="0" y="5805264"/>
            <a:ext cx="9144000" cy="980728"/>
          </a:xfrm>
          <a:prstGeom prst="rect">
            <a:avLst/>
          </a:prstGeom>
          <a:solidFill>
            <a:srgbClr val="000000"/>
          </a:solidFill>
          <a:ln w="9525">
            <a:noFill/>
            <a:miter lim="800000"/>
            <a:headEnd/>
            <a:tailEnd/>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EAEAEA"/>
                </a:solidFill>
                <a:effectLst/>
                <a:uLnTx/>
                <a:uFillTx/>
                <a:latin typeface="Arial" charset="0"/>
                <a:ea typeface="ＭＳ Ｐゴシック" charset="0"/>
                <a:cs typeface="Arial"/>
              </a:rPr>
              <a:t>撒旦等到庆祝的日子（</a:t>
            </a:r>
            <a:r>
              <a:rPr kumimoji="0" lang="en-US" altLang="zh-CN" sz="2400" b="1" i="0" u="none" strike="noStrike" kern="1200" cap="none" spc="0" normalizeH="0" baseline="0" noProof="0" dirty="0">
                <a:ln>
                  <a:noFill/>
                </a:ln>
                <a:solidFill>
                  <a:srgbClr val="EAEAEA"/>
                </a:solidFill>
                <a:effectLst/>
                <a:uLnTx/>
                <a:uFillTx/>
                <a:latin typeface="Arial" charset="0"/>
                <a:ea typeface="ＭＳ Ｐゴシック" charset="0"/>
                <a:cs typeface="Arial"/>
              </a:rPr>
              <a:t>1:13</a:t>
            </a:r>
            <a:r>
              <a:rPr kumimoji="0" lang="zh-CN" altLang="en-US" sz="2400" b="1" i="0" u="none" strike="noStrike" kern="1200" cap="none" spc="0" normalizeH="0" baseline="0" noProof="0" dirty="0">
                <a:ln>
                  <a:noFill/>
                </a:ln>
                <a:solidFill>
                  <a:srgbClr val="EAEAEA"/>
                </a:solidFill>
                <a:effectLst/>
                <a:uLnTx/>
                <a:uFillTx/>
                <a:latin typeface="Arial" charset="0"/>
                <a:ea typeface="ＭＳ Ｐゴシック" charset="0"/>
                <a:cs typeface="Arial"/>
              </a:rPr>
              <a:t>），他没有挑战神的限制。</a:t>
            </a:r>
            <a:endPar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a:endParaRPr>
          </a:p>
        </p:txBody>
      </p:sp>
      <p:cxnSp>
        <p:nvCxnSpPr>
          <p:cNvPr id="3" name="Straight Connector 2"/>
          <p:cNvCxnSpPr/>
          <p:nvPr/>
        </p:nvCxnSpPr>
        <p:spPr bwMode="auto">
          <a:xfrm flipV="1">
            <a:off x="26277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0" name="Straight Connector 9"/>
          <p:cNvCxnSpPr/>
          <p:nvPr/>
        </p:nvCxnSpPr>
        <p:spPr bwMode="auto">
          <a:xfrm>
            <a:off x="44279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flipV="1">
            <a:off x="62281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141211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3"/>
          <p:cNvSpPr>
            <a:spLocks noGrp="1" noChangeArrowheads="1"/>
          </p:cNvSpPr>
          <p:nvPr>
            <p:ph type="title"/>
          </p:nvPr>
        </p:nvSpPr>
        <p:spPr>
          <a:xfrm>
            <a:off x="0" y="5148073"/>
            <a:ext cx="9144000" cy="1709928"/>
          </a:xfrm>
          <a:noFill/>
          <a:ln>
            <a:solidFill>
              <a:schemeClr val="tx1"/>
            </a:solidFill>
            <a:miter lim="800000"/>
            <a:headEnd/>
            <a:tailEnd/>
          </a:ln>
        </p:spPr>
        <p:txBody>
          <a:bodyPr/>
          <a:lstStyle/>
          <a:p>
            <a:pPr eaLnBrk="1" hangingPunct="1"/>
            <a:r>
              <a:rPr lang="ko-KR" altLang="en-US" sz="3600" b="1" dirty="0" err="1">
                <a:solidFill>
                  <a:srgbClr val="FFFFFF"/>
                </a:solidFill>
                <a:ea typeface="宋体" charset="0"/>
              </a:rPr>
              <a:t>赏赐的是耶和华，收回的也是耶和华</a:t>
            </a:r>
            <a:r>
              <a:rPr lang="ko-KR" altLang="en-US" sz="3600" b="1" dirty="0">
                <a:solidFill>
                  <a:srgbClr val="FFFFFF"/>
                </a:solidFill>
                <a:ea typeface="宋体" charset="0"/>
              </a:rPr>
              <a:t>；</a:t>
            </a:r>
            <a:br>
              <a:rPr lang="ko-KR" altLang="en-US" sz="3600" b="1" dirty="0">
                <a:solidFill>
                  <a:srgbClr val="FFFFFF"/>
                </a:solidFill>
                <a:ea typeface="宋体" charset="0"/>
              </a:rPr>
            </a:br>
            <a:r>
              <a:rPr lang="ko-KR" altLang="en-US" sz="3600" b="1" dirty="0" err="1">
                <a:solidFill>
                  <a:srgbClr val="FFFFFF"/>
                </a:solidFill>
                <a:ea typeface="宋体" charset="0"/>
              </a:rPr>
              <a:t>耶和华的名是应当称颂的</a:t>
            </a:r>
            <a:r>
              <a:rPr lang="ko-KR" altLang="en-US" sz="3600" b="1" dirty="0">
                <a:solidFill>
                  <a:srgbClr val="FFFFFF"/>
                </a:solidFill>
                <a:ea typeface="宋体" charset="0"/>
              </a:rPr>
              <a:t>。</a:t>
            </a:r>
            <a:br>
              <a:rPr lang="ko-KR" altLang="en-US" sz="3600" b="1" dirty="0">
                <a:solidFill>
                  <a:srgbClr val="FFFFFF"/>
                </a:solidFill>
                <a:ea typeface="宋体" charset="0"/>
              </a:rPr>
            </a:br>
            <a:r>
              <a:rPr lang="en-US" altLang="zh-CN" sz="3600" b="1" dirty="0">
                <a:solidFill>
                  <a:srgbClr val="FFFFFF"/>
                </a:solidFill>
                <a:ea typeface="宋体" charset="0"/>
              </a:rPr>
              <a:t>(1:21b). </a:t>
            </a:r>
            <a:endParaRPr lang="en-US" sz="3600" dirty="0">
              <a:solidFill>
                <a:srgbClr val="FFFFFF"/>
              </a:solidFill>
              <a:ea typeface="宋体" charset="0"/>
            </a:endParaRPr>
          </a:p>
        </p:txBody>
      </p:sp>
      <p:pic>
        <p:nvPicPr>
          <p:cNvPr id="3" name="Picture 2"/>
          <p:cNvPicPr>
            <a:picLocks noChangeAspect="1"/>
          </p:cNvPicPr>
          <p:nvPr/>
        </p:nvPicPr>
        <p:blipFill>
          <a:blip r:embed="rId3"/>
          <a:stretch>
            <a:fillRect/>
          </a:stretch>
        </p:blipFill>
        <p:spPr>
          <a:xfrm>
            <a:off x="0" y="-1"/>
            <a:ext cx="9152130" cy="5148073"/>
          </a:xfrm>
          <a:prstGeom prst="rect">
            <a:avLst/>
          </a:prstGeom>
        </p:spPr>
      </p:pic>
    </p:spTree>
    <p:extLst>
      <p:ext uri="{BB962C8B-B14F-4D97-AF65-F5344CB8AC3E}">
        <p14:creationId xmlns:p14="http://schemas.microsoft.com/office/powerpoint/2010/main" val="2588889085"/>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2"/>
        </a:solidFill>
        <a:effectLst/>
      </p:bgPr>
    </p:bg>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7737475" y="190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defRPr/>
            </a:pPr>
            <a:r>
              <a:rPr lang="en-US" sz="2400">
                <a:solidFill>
                  <a:srgbClr val="FFFFFF"/>
                </a:solidFill>
                <a:effectLst>
                  <a:outerShdw blurRad="38100" dist="38100" dir="2700000" algn="tl">
                    <a:srgbClr val="000000">
                      <a:alpha val="43137"/>
                    </a:srgbClr>
                  </a:outerShdw>
                </a:effectLst>
                <a:latin typeface="Arial"/>
                <a:cs typeface="Arial"/>
              </a:rPr>
              <a:t>357-358</a:t>
            </a:r>
          </a:p>
        </p:txBody>
      </p:sp>
      <p:sp>
        <p:nvSpPr>
          <p:cNvPr id="440323" name="Rectangle 3"/>
          <p:cNvSpPr>
            <a:spLocks noGrp="1" noChangeArrowheads="1"/>
          </p:cNvSpPr>
          <p:nvPr>
            <p:ph type="title"/>
          </p:nvPr>
        </p:nvSpPr>
        <p:spPr>
          <a:xfrm>
            <a:off x="1371600" y="152400"/>
            <a:ext cx="5562600" cy="1143000"/>
          </a:xfrm>
          <a:solidFill>
            <a:srgbClr val="800000"/>
          </a:solidFill>
          <a:ln>
            <a:solidFill>
              <a:schemeClr val="tx1"/>
            </a:solidFill>
            <a:miter lim="800000"/>
            <a:headEnd/>
            <a:tailEnd/>
          </a:ln>
        </p:spPr>
        <p:txBody>
          <a:bodyPr/>
          <a:lstStyle/>
          <a:p>
            <a:pPr eaLnBrk="1" hangingPunct="1"/>
            <a:r>
              <a:rPr kumimoji="0" lang="zh-CN" altLang="en-US" b="1">
                <a:solidFill>
                  <a:srgbClr val="FFFFFF"/>
                </a:solidFill>
                <a:latin typeface="ＭＳ Ｐゴシック" charset="0"/>
                <a:ea typeface="ＭＳ Ｐゴシック" charset="0"/>
                <a:cs typeface="ＭＳ Ｐゴシック" charset="0"/>
              </a:rPr>
              <a:t>文学特色</a:t>
            </a:r>
            <a:endParaRPr kumimoji="0" lang="en-US">
              <a:solidFill>
                <a:srgbClr val="FFFFFF"/>
              </a:solidFill>
              <a:latin typeface="Arial Black" charset="0"/>
              <a:ea typeface="宋体" charset="0"/>
              <a:cs typeface="宋体" charset="0"/>
            </a:endParaRPr>
          </a:p>
        </p:txBody>
      </p:sp>
      <p:sp>
        <p:nvSpPr>
          <p:cNvPr id="29703" name="Rectangle 7"/>
          <p:cNvSpPr>
            <a:spLocks noChangeArrowheads="1"/>
          </p:cNvSpPr>
          <p:nvPr/>
        </p:nvSpPr>
        <p:spPr bwMode="auto">
          <a:xfrm>
            <a:off x="304800" y="2667000"/>
            <a:ext cx="8610600" cy="41148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gn="ctr">
              <a:lnSpc>
                <a:spcPct val="100000"/>
              </a:lnSpc>
              <a:spcBef>
                <a:spcPct val="20000"/>
              </a:spcBef>
              <a:buClr>
                <a:schemeClr val="tx2"/>
              </a:buClr>
              <a:buFont typeface="Wingdings" charset="0"/>
              <a:buNone/>
              <a:defRPr/>
            </a:pPr>
            <a:r>
              <a:rPr lang="zh-CN" altLang="en-US" sz="2400" u="sng" dirty="0">
                <a:solidFill>
                  <a:srgbClr val="FFFFFF"/>
                </a:solidFill>
                <a:latin typeface="ＭＳ Ｐゴシック"/>
                <a:ea typeface="ＭＳ Ｐゴシック"/>
                <a:cs typeface="ＭＳ Ｐゴシック"/>
              </a:rPr>
              <a:t>结构中的平行关系</a:t>
            </a:r>
            <a:endParaRPr lang="en-US" altLang="zh-CN" sz="2400" u="sng" dirty="0">
              <a:solidFill>
                <a:srgbClr val="FFFFFF"/>
              </a:solidFill>
              <a:latin typeface="ＭＳ Ｐゴシック"/>
              <a:ea typeface="ＭＳ Ｐゴシック"/>
              <a:cs typeface="ＭＳ Ｐゴシック"/>
            </a:endParaRPr>
          </a:p>
          <a:p>
            <a:pPr>
              <a:buFont typeface="Wingdings" charset="0"/>
              <a:buNone/>
              <a:defRPr/>
            </a:pPr>
            <a:r>
              <a:rPr lang="en-US" altLang="zh-CN" sz="2400" dirty="0">
                <a:solidFill>
                  <a:srgbClr val="FFFFFF"/>
                </a:solidFill>
                <a:latin typeface="ＭＳ Ｐゴシック"/>
                <a:ea typeface="ＭＳ Ｐゴシック"/>
                <a:cs typeface="ＭＳ Ｐゴシック"/>
              </a:rPr>
              <a:t>a.  </a:t>
            </a:r>
            <a:r>
              <a:rPr lang="zh-CN" altLang="en-US" sz="2400" dirty="0">
                <a:solidFill>
                  <a:srgbClr val="FFFFFF"/>
                </a:solidFill>
                <a:latin typeface="ＭＳ Ｐゴシック"/>
                <a:ea typeface="ＭＳ Ｐゴシック"/>
                <a:cs typeface="ＭＳ Ｐゴシック"/>
              </a:rPr>
              <a:t>开场序言 (</a:t>
            </a:r>
            <a:r>
              <a:rPr lang="en-US" altLang="zh-CN" sz="2400" dirty="0">
                <a:solidFill>
                  <a:srgbClr val="FFFFFF"/>
                </a:solidFill>
                <a:latin typeface="ＭＳ Ｐゴシック"/>
                <a:ea typeface="ＭＳ Ｐゴシック"/>
                <a:cs typeface="ＭＳ Ｐゴシック"/>
              </a:rPr>
              <a:t>1-2</a:t>
            </a:r>
            <a:r>
              <a:rPr lang="zh-CN" altLang="en-US" sz="2400" dirty="0">
                <a:solidFill>
                  <a:srgbClr val="FFFFFF"/>
                </a:solidFill>
                <a:latin typeface="ＭＳ Ｐゴシック"/>
                <a:ea typeface="ＭＳ Ｐゴシック"/>
                <a:cs typeface="ＭＳ Ｐゴシック"/>
              </a:rPr>
              <a:t>章</a:t>
            </a:r>
            <a:r>
              <a:rPr lang="en-US" altLang="zh-CN" sz="2400" dirty="0">
                <a:solidFill>
                  <a:srgbClr val="FFFFFF"/>
                </a:solidFill>
                <a:latin typeface="ＭＳ Ｐゴシック"/>
                <a:ea typeface="ＭＳ Ｐゴシック"/>
                <a:cs typeface="ＭＳ Ｐゴシック"/>
              </a:rPr>
              <a:t>)</a:t>
            </a:r>
          </a:p>
          <a:p>
            <a:pPr marL="342900" indent="-342900" algn="just">
              <a:lnSpc>
                <a:spcPct val="100000"/>
              </a:lnSpc>
              <a:spcBef>
                <a:spcPct val="20000"/>
              </a:spcBef>
              <a:buClr>
                <a:schemeClr val="tx2"/>
              </a:buClr>
              <a:buFont typeface="Wingdings" charset="0"/>
              <a:buNone/>
              <a:defRPr/>
            </a:pPr>
            <a:r>
              <a:rPr lang="en-US" altLang="zh-CN" sz="2400" dirty="0">
                <a:solidFill>
                  <a:srgbClr val="FFFFFF"/>
                </a:solidFill>
                <a:latin typeface="Arial" charset="0"/>
              </a:rPr>
              <a:t>	b. </a:t>
            </a:r>
            <a:r>
              <a:rPr lang="zh-CN" altLang="en-US" sz="2400" dirty="0">
                <a:solidFill>
                  <a:srgbClr val="FFFFFF"/>
                </a:solidFill>
                <a:latin typeface="Arial" charset="0"/>
              </a:rPr>
              <a:t>约伯独白 </a:t>
            </a:r>
            <a:r>
              <a:rPr lang="en-US" altLang="zh-CN" sz="2400" dirty="0">
                <a:solidFill>
                  <a:srgbClr val="FFFFFF"/>
                </a:solidFill>
                <a:latin typeface="Arial" charset="0"/>
              </a:rPr>
              <a:t>(3</a:t>
            </a:r>
            <a:r>
              <a:rPr lang="zh-CN" altLang="en-US" sz="2400" dirty="0">
                <a:solidFill>
                  <a:srgbClr val="FFFFFF"/>
                </a:solidFill>
                <a:latin typeface="Arial" charset="0"/>
              </a:rPr>
              <a:t>章</a:t>
            </a:r>
            <a:r>
              <a:rPr lang="en-US" altLang="zh-CN" sz="2400" dirty="0">
                <a:solidFill>
                  <a:srgbClr val="FFFFFF"/>
                </a:solidFill>
                <a:latin typeface="Arial" charset="0"/>
              </a:rPr>
              <a:t>)</a:t>
            </a:r>
          </a:p>
          <a:p>
            <a:pPr marL="342900" indent="-342900" algn="just">
              <a:lnSpc>
                <a:spcPct val="100000"/>
              </a:lnSpc>
              <a:spcBef>
                <a:spcPct val="20000"/>
              </a:spcBef>
              <a:buClr>
                <a:schemeClr val="tx2"/>
              </a:buClr>
              <a:buFont typeface="Wingdings" charset="0"/>
              <a:buNone/>
              <a:defRPr/>
            </a:pPr>
            <a:r>
              <a:rPr lang="en-US" altLang="zh-CN" sz="2400" dirty="0">
                <a:solidFill>
                  <a:srgbClr val="FFFFFF"/>
                </a:solidFill>
                <a:latin typeface="Arial" charset="0"/>
              </a:rPr>
              <a:t>		c. </a:t>
            </a:r>
            <a:r>
              <a:rPr lang="zh-CN" altLang="en-US" sz="2400" dirty="0">
                <a:solidFill>
                  <a:srgbClr val="FFFFFF"/>
                </a:solidFill>
                <a:latin typeface="Arial" charset="0"/>
              </a:rPr>
              <a:t>和朋友辩论 </a:t>
            </a:r>
            <a:r>
              <a:rPr lang="en-US" altLang="zh-CN" sz="2400" dirty="0">
                <a:solidFill>
                  <a:srgbClr val="FFFFFF"/>
                </a:solidFill>
                <a:latin typeface="Arial" charset="0"/>
              </a:rPr>
              <a:t>(4–28</a:t>
            </a:r>
            <a:r>
              <a:rPr lang="zh-CN" altLang="en-US" sz="2400" dirty="0">
                <a:solidFill>
                  <a:srgbClr val="FFFFFF"/>
                </a:solidFill>
                <a:latin typeface="Arial" charset="0"/>
              </a:rPr>
              <a:t>章</a:t>
            </a:r>
            <a:r>
              <a:rPr lang="en-US" altLang="zh-CN" sz="2400" dirty="0">
                <a:solidFill>
                  <a:srgbClr val="FFFFFF"/>
                </a:solidFill>
                <a:latin typeface="Arial" charset="0"/>
              </a:rPr>
              <a:t>)</a:t>
            </a:r>
          </a:p>
          <a:p>
            <a:pPr marL="342900" indent="-342900" algn="just">
              <a:lnSpc>
                <a:spcPct val="100000"/>
              </a:lnSpc>
              <a:spcBef>
                <a:spcPct val="20000"/>
              </a:spcBef>
              <a:buClr>
                <a:schemeClr val="tx2"/>
              </a:buClr>
              <a:buFont typeface="Wingdings" charset="0"/>
              <a:buNone/>
              <a:defRPr/>
            </a:pPr>
            <a:r>
              <a:rPr lang="en-US" altLang="zh-CN" sz="2400" dirty="0">
                <a:solidFill>
                  <a:srgbClr val="FFFFFF"/>
                </a:solidFill>
                <a:latin typeface="Arial" charset="0"/>
              </a:rPr>
              <a:t>	b</a:t>
            </a:r>
            <a:r>
              <a:rPr lang="en-US" altLang="zh-CN" sz="2400" baseline="30000" dirty="0">
                <a:solidFill>
                  <a:srgbClr val="FFFFFF"/>
                </a:solidFill>
                <a:latin typeface="Arial" charset="0"/>
              </a:rPr>
              <a:t>1</a:t>
            </a:r>
            <a:r>
              <a:rPr lang="en-US" altLang="zh-CN" sz="2400" dirty="0">
                <a:solidFill>
                  <a:srgbClr val="FFFFFF"/>
                </a:solidFill>
                <a:latin typeface="Arial" charset="0"/>
              </a:rPr>
              <a:t>. </a:t>
            </a:r>
            <a:r>
              <a:rPr lang="zh-CN" altLang="en-US" sz="2400" dirty="0">
                <a:solidFill>
                  <a:srgbClr val="FFFFFF"/>
                </a:solidFill>
                <a:latin typeface="Arial" charset="0"/>
              </a:rPr>
              <a:t>约伯独白 </a:t>
            </a:r>
            <a:r>
              <a:rPr lang="en-US" altLang="zh-CN" sz="2400" dirty="0">
                <a:solidFill>
                  <a:srgbClr val="FFFFFF"/>
                </a:solidFill>
                <a:latin typeface="Arial" charset="0"/>
              </a:rPr>
              <a:t>(29–31</a:t>
            </a:r>
            <a:r>
              <a:rPr lang="zh-CN" altLang="en-US" sz="2400" dirty="0">
                <a:solidFill>
                  <a:srgbClr val="FFFFFF"/>
                </a:solidFill>
                <a:latin typeface="Arial" charset="0"/>
              </a:rPr>
              <a:t>章</a:t>
            </a:r>
            <a:r>
              <a:rPr lang="en-US" altLang="zh-CN" sz="2400" dirty="0">
                <a:solidFill>
                  <a:srgbClr val="FFFFFF"/>
                </a:solidFill>
                <a:latin typeface="Arial" charset="0"/>
              </a:rPr>
              <a:t>)</a:t>
            </a:r>
          </a:p>
          <a:p>
            <a:pPr marL="342900" indent="-342900" algn="just">
              <a:lnSpc>
                <a:spcPct val="100000"/>
              </a:lnSpc>
              <a:spcBef>
                <a:spcPct val="20000"/>
              </a:spcBef>
              <a:buClr>
                <a:schemeClr val="tx2"/>
              </a:buClr>
              <a:defRPr/>
            </a:pPr>
            <a:r>
              <a:rPr lang="en-US" altLang="zh-CN" sz="2400" dirty="0">
                <a:solidFill>
                  <a:srgbClr val="FFFFFF"/>
                </a:solidFill>
                <a:latin typeface="Arial" charset="0"/>
              </a:rPr>
              <a:t>		c</a:t>
            </a:r>
            <a:r>
              <a:rPr lang="en-US" altLang="zh-CN" sz="2400" baseline="30000" dirty="0">
                <a:solidFill>
                  <a:srgbClr val="FFFFFF"/>
                </a:solidFill>
                <a:latin typeface="Arial" charset="0"/>
              </a:rPr>
              <a:t>1</a:t>
            </a:r>
            <a:r>
              <a:rPr lang="en-US" altLang="zh-CN" sz="2400" dirty="0">
                <a:solidFill>
                  <a:srgbClr val="FFFFFF"/>
                </a:solidFill>
                <a:latin typeface="Arial" charset="0"/>
              </a:rPr>
              <a:t>. </a:t>
            </a:r>
            <a:r>
              <a:rPr lang="zh-CN" altLang="en-US" sz="2400" dirty="0">
                <a:solidFill>
                  <a:srgbClr val="FFFFFF"/>
                </a:solidFill>
                <a:latin typeface="Arial" charset="0"/>
              </a:rPr>
              <a:t>和以利户的辩论</a:t>
            </a:r>
            <a:r>
              <a:rPr lang="en-US" altLang="zh-CN" sz="2400" dirty="0">
                <a:solidFill>
                  <a:srgbClr val="C7CBF3"/>
                </a:solidFill>
                <a:latin typeface="Arial" charset="0"/>
              </a:rPr>
              <a:t> </a:t>
            </a:r>
            <a:r>
              <a:rPr lang="en-US" altLang="zh-CN" sz="2400" dirty="0">
                <a:solidFill>
                  <a:srgbClr val="FFFFFF"/>
                </a:solidFill>
                <a:latin typeface="Arial" charset="0"/>
              </a:rPr>
              <a:t>(32–37</a:t>
            </a:r>
            <a:r>
              <a:rPr lang="zh-CN" altLang="en-US" sz="2400" dirty="0">
                <a:solidFill>
                  <a:srgbClr val="FFFFFF"/>
                </a:solidFill>
                <a:latin typeface="Arial" charset="0"/>
              </a:rPr>
              <a:t>章</a:t>
            </a:r>
            <a:r>
              <a:rPr lang="en-US" altLang="zh-CN" sz="2400" dirty="0">
                <a:solidFill>
                  <a:srgbClr val="FFFFFF"/>
                </a:solidFill>
                <a:latin typeface="Arial" charset="0"/>
              </a:rPr>
              <a:t>)</a:t>
            </a:r>
          </a:p>
          <a:p>
            <a:pPr marL="342900" indent="-342900" algn="just">
              <a:lnSpc>
                <a:spcPct val="100000"/>
              </a:lnSpc>
              <a:spcBef>
                <a:spcPct val="20000"/>
              </a:spcBef>
              <a:buClr>
                <a:schemeClr val="tx2"/>
              </a:buClr>
              <a:buFont typeface="Wingdings" charset="0"/>
              <a:buNone/>
              <a:defRPr/>
            </a:pPr>
            <a:r>
              <a:rPr lang="en-US" altLang="zh-CN" sz="2400" dirty="0">
                <a:solidFill>
                  <a:srgbClr val="FFFFFF"/>
                </a:solidFill>
                <a:latin typeface="Arial" charset="0"/>
              </a:rPr>
              <a:t>		c</a:t>
            </a:r>
            <a:r>
              <a:rPr lang="en-US" altLang="zh-CN" sz="2400" baseline="30000" dirty="0">
                <a:solidFill>
                  <a:srgbClr val="FFFFFF"/>
                </a:solidFill>
                <a:latin typeface="Arial" charset="0"/>
              </a:rPr>
              <a:t>2</a:t>
            </a:r>
            <a:r>
              <a:rPr lang="en-US" altLang="zh-CN" sz="2400" dirty="0">
                <a:solidFill>
                  <a:srgbClr val="FFFFFF"/>
                </a:solidFill>
                <a:latin typeface="Arial" charset="0"/>
              </a:rPr>
              <a:t>. </a:t>
            </a:r>
            <a:r>
              <a:rPr lang="zh-CN" altLang="en-US" sz="2400" dirty="0">
                <a:solidFill>
                  <a:srgbClr val="FFFFFF"/>
                </a:solidFill>
                <a:latin typeface="Arial" charset="0"/>
              </a:rPr>
              <a:t>和神的辩论 </a:t>
            </a:r>
            <a:r>
              <a:rPr lang="en-US" altLang="zh-CN" sz="2400" dirty="0">
                <a:solidFill>
                  <a:srgbClr val="FFFFFF"/>
                </a:solidFill>
                <a:latin typeface="Arial" charset="0"/>
              </a:rPr>
              <a:t>(38:1–42:6)</a:t>
            </a:r>
          </a:p>
          <a:p>
            <a:pPr marL="342900" indent="-342900" algn="just">
              <a:lnSpc>
                <a:spcPct val="100000"/>
              </a:lnSpc>
              <a:spcBef>
                <a:spcPct val="20000"/>
              </a:spcBef>
              <a:buClr>
                <a:schemeClr val="tx2"/>
              </a:buClr>
              <a:buFont typeface="Wingdings" charset="0"/>
              <a:buNone/>
              <a:defRPr/>
            </a:pPr>
            <a:r>
              <a:rPr lang="en-US" altLang="zh-CN" sz="2400" dirty="0">
                <a:solidFill>
                  <a:srgbClr val="FFFFFF"/>
                </a:solidFill>
                <a:latin typeface="Arial" charset="0"/>
              </a:rPr>
              <a:t>a</a:t>
            </a:r>
            <a:r>
              <a:rPr lang="en-US" altLang="zh-CN" sz="2400" baseline="30000" dirty="0">
                <a:solidFill>
                  <a:srgbClr val="FFFFFF"/>
                </a:solidFill>
                <a:latin typeface="Arial" charset="0"/>
              </a:rPr>
              <a:t>1</a:t>
            </a:r>
            <a:r>
              <a:rPr lang="en-US" altLang="zh-CN" sz="2400" dirty="0">
                <a:solidFill>
                  <a:srgbClr val="FFFFFF"/>
                </a:solidFill>
                <a:latin typeface="Arial" charset="0"/>
              </a:rPr>
              <a:t>. </a:t>
            </a:r>
            <a:r>
              <a:rPr lang="zh-CN" altLang="en-US" sz="2400" dirty="0">
                <a:solidFill>
                  <a:srgbClr val="FFFFFF"/>
                </a:solidFill>
                <a:latin typeface="Arial" charset="0"/>
              </a:rPr>
              <a:t>结语</a:t>
            </a:r>
            <a:r>
              <a:rPr lang="en-US" altLang="zh-CN" sz="2400" dirty="0">
                <a:solidFill>
                  <a:srgbClr val="FFFFFF"/>
                </a:solidFill>
                <a:latin typeface="Arial" charset="0"/>
              </a:rPr>
              <a:t> (42:7-17)</a:t>
            </a:r>
          </a:p>
          <a:p>
            <a:pPr marL="342900" indent="-342900" algn="r">
              <a:lnSpc>
                <a:spcPct val="100000"/>
              </a:lnSpc>
              <a:spcBef>
                <a:spcPct val="20000"/>
              </a:spcBef>
              <a:buClr>
                <a:srgbClr val="3C2800"/>
              </a:buClr>
              <a:buFont typeface="Wingdings" charset="0"/>
              <a:buNone/>
              <a:defRPr/>
            </a:pPr>
            <a:r>
              <a:rPr lang="en-US" sz="1800" dirty="0" err="1">
                <a:solidFill>
                  <a:srgbClr val="FFFFFF"/>
                </a:solidFill>
                <a:latin typeface="Arial" charset="0"/>
              </a:rPr>
              <a:t>Zuck</a:t>
            </a:r>
            <a:r>
              <a:rPr lang="en-US" sz="1800" dirty="0">
                <a:solidFill>
                  <a:srgbClr val="FFFFFF"/>
                </a:solidFill>
                <a:latin typeface="Arial" charset="0"/>
              </a:rPr>
              <a:t>, </a:t>
            </a:r>
            <a:r>
              <a:rPr lang="en-US" sz="1800" i="1" dirty="0">
                <a:solidFill>
                  <a:srgbClr val="FFFFFF"/>
                </a:solidFill>
                <a:latin typeface="Arial" charset="0"/>
              </a:rPr>
              <a:t>Bible Knowledge Commentary</a:t>
            </a:r>
            <a:endParaRPr lang="en-US" b="0" dirty="0">
              <a:solidFill>
                <a:srgbClr val="FFFFFF"/>
              </a:solidFill>
              <a:latin typeface="Arial" charset="0"/>
            </a:endParaRPr>
          </a:p>
        </p:txBody>
      </p:sp>
      <p:sp>
        <p:nvSpPr>
          <p:cNvPr id="29705" name="Rectangle 9"/>
          <p:cNvSpPr>
            <a:spLocks noChangeArrowheads="1"/>
          </p:cNvSpPr>
          <p:nvPr/>
        </p:nvSpPr>
        <p:spPr bwMode="auto">
          <a:xfrm>
            <a:off x="304800" y="1524000"/>
            <a:ext cx="8610600" cy="914400"/>
          </a:xfrm>
          <a:prstGeom prst="rect">
            <a:avLst/>
          </a:prstGeom>
          <a:solidFill>
            <a:schemeClr val="hlink"/>
          </a:solidFill>
          <a:ln w="12700" cap="sq">
            <a:solidFill>
              <a:srgbClr val="000000"/>
            </a:solidFill>
            <a:miter lim="800000"/>
            <a:headEnd type="none" w="sm" len="sm"/>
            <a:tailEnd type="none" w="sm" len="sm"/>
          </a:ln>
          <a:effectLst/>
        </p:spPr>
        <p:txBody>
          <a:bodyPr/>
          <a:lstStyle/>
          <a:p>
            <a:pPr marL="342900" indent="-342900" algn="ctr">
              <a:lnSpc>
                <a:spcPct val="100000"/>
              </a:lnSpc>
              <a:spcBef>
                <a:spcPct val="20000"/>
              </a:spcBef>
              <a:buClr>
                <a:schemeClr val="tx2"/>
              </a:buClr>
            </a:pPr>
            <a:r>
              <a:rPr lang="en-US" altLang="zh-CN" sz="2400" dirty="0">
                <a:solidFill>
                  <a:srgbClr val="FFFFFF"/>
                </a:solidFill>
                <a:effectLst>
                  <a:outerShdw blurRad="38100" dist="38100" dir="2700000" algn="tl">
                    <a:srgbClr val="000000"/>
                  </a:outerShdw>
                </a:effectLst>
                <a:latin typeface="Arial" charset="0"/>
                <a:ea typeface="宋体" charset="0"/>
                <a:cs typeface="宋体" charset="0"/>
              </a:rPr>
              <a:t>		</a:t>
            </a:r>
            <a:r>
              <a:rPr lang="zh-TW" altLang="en-US" sz="2400" dirty="0">
                <a:solidFill>
                  <a:srgbClr val="FFFFFF"/>
                </a:solidFill>
                <a:effectLst>
                  <a:outerShdw blurRad="38100" dist="38100" dir="2700000" algn="tl">
                    <a:srgbClr val="000000"/>
                  </a:outerShdw>
                </a:effectLst>
                <a:latin typeface="ＭＳ Ｐゴシック" charset="0"/>
              </a:rPr>
              <a:t>本书从叙述文体 </a:t>
            </a:r>
            <a:r>
              <a:rPr lang="en-US" altLang="zh-TW" sz="2400" dirty="0">
                <a:solidFill>
                  <a:srgbClr val="FFFFFF"/>
                </a:solidFill>
                <a:effectLst>
                  <a:outerShdw blurRad="38100" dist="38100" dir="2700000" algn="tl">
                    <a:srgbClr val="000000"/>
                  </a:outerShdw>
                </a:effectLst>
                <a:latin typeface="ＭＳ Ｐゴシック" charset="0"/>
              </a:rPr>
              <a:t>(1–2) </a:t>
            </a:r>
            <a:r>
              <a:rPr lang="zh-TW" altLang="en-US" sz="2400" dirty="0">
                <a:solidFill>
                  <a:srgbClr val="FFFFFF"/>
                </a:solidFill>
                <a:effectLst>
                  <a:outerShdw blurRad="38100" dist="38100" dir="2700000" algn="tl">
                    <a:srgbClr val="000000"/>
                  </a:outerShdw>
                </a:effectLst>
                <a:latin typeface="ＭＳ Ｐゴシック" charset="0"/>
              </a:rPr>
              <a:t>转到</a:t>
            </a:r>
            <a:r>
              <a:rPr lang="zh-CN" altLang="en-US" sz="2400" dirty="0">
                <a:solidFill>
                  <a:srgbClr val="FFFFFF"/>
                </a:solidFill>
                <a:effectLst>
                  <a:outerShdw blurRad="38100" dist="38100" dir="2700000" algn="tl">
                    <a:srgbClr val="000000"/>
                  </a:outerShdw>
                </a:effectLst>
                <a:latin typeface="ＭＳ Ｐゴシック" charset="0"/>
              </a:rPr>
              <a:t>诗歌</a:t>
            </a:r>
            <a:r>
              <a:rPr lang="zh-TW" altLang="en-US" sz="2400" dirty="0">
                <a:solidFill>
                  <a:srgbClr val="FFFFFF"/>
                </a:solidFill>
                <a:effectLst>
                  <a:outerShdw blurRad="38100" dist="38100" dir="2700000" algn="tl">
                    <a:srgbClr val="000000"/>
                  </a:outerShdw>
                </a:effectLst>
                <a:latin typeface="ＭＳ Ｐゴシック" charset="0"/>
              </a:rPr>
              <a:t> </a:t>
            </a:r>
            <a:r>
              <a:rPr lang="en-US" altLang="zh-TW" sz="2400" dirty="0">
                <a:solidFill>
                  <a:srgbClr val="FFFFFF"/>
                </a:solidFill>
                <a:effectLst>
                  <a:outerShdw blurRad="38100" dist="38100" dir="2700000" algn="tl">
                    <a:srgbClr val="000000"/>
                  </a:outerShdw>
                </a:effectLst>
                <a:latin typeface="ＭＳ Ｐゴシック" charset="0"/>
              </a:rPr>
              <a:t>(3:1–42:6)</a:t>
            </a:r>
            <a:r>
              <a:rPr lang="zh-TW" altLang="en-US" sz="2400" dirty="0">
                <a:solidFill>
                  <a:srgbClr val="FFFFFF"/>
                </a:solidFill>
                <a:effectLst>
                  <a:outerShdw blurRad="38100" dist="38100" dir="2700000" algn="tl">
                    <a:srgbClr val="000000"/>
                  </a:outerShdw>
                </a:effectLst>
                <a:latin typeface="ＭＳ Ｐゴシック" charset="0"/>
              </a:rPr>
              <a:t>，</a:t>
            </a:r>
          </a:p>
          <a:p>
            <a:pPr marL="342900" indent="-342900" algn="ctr">
              <a:lnSpc>
                <a:spcPct val="100000"/>
              </a:lnSpc>
              <a:spcBef>
                <a:spcPct val="20000"/>
              </a:spcBef>
              <a:buClr>
                <a:schemeClr val="tx2"/>
              </a:buClr>
            </a:pPr>
            <a:r>
              <a:rPr lang="zh-TW" altLang="en-US" sz="2400" dirty="0">
                <a:solidFill>
                  <a:srgbClr val="FFFFFF"/>
                </a:solidFill>
                <a:effectLst>
                  <a:outerShdw blurRad="38100" dist="38100" dir="2700000" algn="tl">
                    <a:srgbClr val="000000"/>
                  </a:outerShdw>
                </a:effectLst>
                <a:latin typeface="ＭＳ Ｐゴシック" charset="0"/>
              </a:rPr>
              <a:t>最后以叙述文体结束</a:t>
            </a:r>
            <a:r>
              <a:rPr lang="en-US" altLang="zh-TW" sz="2400" dirty="0">
                <a:solidFill>
                  <a:srgbClr val="FFFFFF"/>
                </a:solidFill>
                <a:effectLst>
                  <a:outerShdw blurRad="38100" dist="38100" dir="2700000" algn="tl">
                    <a:srgbClr val="000000"/>
                  </a:outerShdw>
                </a:effectLst>
                <a:latin typeface="ＭＳ Ｐゴシック" charset="0"/>
              </a:rPr>
              <a:t>(42:7-17). </a:t>
            </a:r>
          </a:p>
          <a:p>
            <a:pPr marL="342900" indent="-342900" algn="ctr">
              <a:lnSpc>
                <a:spcPct val="100000"/>
              </a:lnSpc>
              <a:spcBef>
                <a:spcPct val="20000"/>
              </a:spcBef>
              <a:buClr>
                <a:srgbClr val="3C2800"/>
              </a:buClr>
              <a:buFont typeface="Wingdings" charset="0"/>
              <a:buNone/>
            </a:pPr>
            <a:endParaRPr lang="en-US" altLang="zh-CN" sz="2400" dirty="0">
              <a:solidFill>
                <a:srgbClr val="FFFFFF"/>
              </a:solidFill>
              <a:effectLst>
                <a:outerShdw blurRad="38100" dist="38100" dir="2700000" algn="tl">
                  <a:srgbClr val="000000"/>
                </a:outerShdw>
              </a:effectLst>
              <a:latin typeface="Arial" charset="0"/>
              <a:ea typeface="宋体" charset="0"/>
              <a:cs typeface="宋体"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41346" name="Text Box 2"/>
          <p:cNvSpPr txBox="1">
            <a:spLocks noChangeArrowheads="1"/>
          </p:cNvSpPr>
          <p:nvPr/>
        </p:nvSpPr>
        <p:spPr bwMode="auto">
          <a:xfrm>
            <a:off x="7808913" y="444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latin typeface="Arial" charset="0"/>
                <a:cs typeface="Arial" charset="0"/>
              </a:rPr>
              <a:t>357-358</a:t>
            </a:r>
          </a:p>
        </p:txBody>
      </p:sp>
      <p:sp>
        <p:nvSpPr>
          <p:cNvPr id="441347" name="Rectangle 3"/>
          <p:cNvSpPr>
            <a:spLocks noGrp="1" noChangeArrowheads="1"/>
          </p:cNvSpPr>
          <p:nvPr>
            <p:ph type="title"/>
          </p:nvPr>
        </p:nvSpPr>
        <p:spPr>
          <a:xfrm>
            <a:off x="1828800" y="152400"/>
            <a:ext cx="5562600" cy="1143000"/>
          </a:xfrm>
          <a:solidFill>
            <a:srgbClr val="800000"/>
          </a:solidFill>
          <a:ln>
            <a:solidFill>
              <a:schemeClr val="tx1"/>
            </a:solidFill>
            <a:miter lim="800000"/>
            <a:headEnd/>
            <a:tailEnd/>
          </a:ln>
        </p:spPr>
        <p:txBody>
          <a:bodyPr/>
          <a:lstStyle/>
          <a:p>
            <a:pPr eaLnBrk="1" hangingPunct="1"/>
            <a:r>
              <a:rPr kumimoji="0" lang="en-US" altLang="en-US" dirty="0">
                <a:solidFill>
                  <a:srgbClr val="FFFFFF"/>
                </a:solidFill>
                <a:latin typeface="ＭＳ Ｐゴシック"/>
                <a:ea typeface="ＭＳ Ｐゴシック"/>
                <a:cs typeface="ＭＳ Ｐゴシック"/>
              </a:rPr>
              <a:t>文学特色</a:t>
            </a:r>
            <a:endParaRPr kumimoji="0" lang="en-US" altLang="zh-CN" dirty="0">
              <a:solidFill>
                <a:srgbClr val="FFFFFF"/>
              </a:solidFill>
              <a:latin typeface="ＭＳ Ｐゴシック"/>
              <a:ea typeface="ＭＳ Ｐゴシック"/>
              <a:cs typeface="ＭＳ Ｐゴシック"/>
            </a:endParaRPr>
          </a:p>
        </p:txBody>
      </p:sp>
      <p:sp>
        <p:nvSpPr>
          <p:cNvPr id="31751" name="Rectangle 7"/>
          <p:cNvSpPr>
            <a:spLocks noChangeArrowheads="1"/>
          </p:cNvSpPr>
          <p:nvPr/>
        </p:nvSpPr>
        <p:spPr bwMode="auto">
          <a:xfrm>
            <a:off x="1403648" y="1700808"/>
            <a:ext cx="7511752" cy="4471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514350" indent="-514350">
              <a:lnSpc>
                <a:spcPct val="100000"/>
              </a:lnSpc>
              <a:spcBef>
                <a:spcPct val="20000"/>
              </a:spcBef>
              <a:buClr>
                <a:srgbClr val="3C2800"/>
              </a:buClr>
              <a:buFont typeface="Wingdings" charset="0"/>
              <a:buAutoNum type="alphaUcPeriod" startAt="2"/>
            </a:pPr>
            <a:r>
              <a:rPr lang="zh-CN" altLang="en-US" sz="3600" dirty="0">
                <a:latin typeface="ＭＳ Ｐゴシック"/>
                <a:ea typeface="ＭＳ Ｐゴシック"/>
                <a:cs typeface="ＭＳ Ｐゴシック"/>
              </a:rPr>
              <a:t>约伯记大部分用诗的形式来记录男人们的对话。这对现代西方人来说会比较陌生，但是诗的讨论对今天很多其他文化并不陌生。</a:t>
            </a:r>
            <a:endParaRPr lang="en-US" altLang="zh-CN" sz="3600" dirty="0">
              <a:latin typeface="ＭＳ Ｐゴシック"/>
              <a:ea typeface="ＭＳ Ｐゴシック"/>
              <a:cs typeface="ＭＳ Ｐゴシック"/>
            </a:endParaRPr>
          </a:p>
          <a:p>
            <a:pPr marL="514350" indent="-514350">
              <a:lnSpc>
                <a:spcPct val="100000"/>
              </a:lnSpc>
              <a:spcBef>
                <a:spcPct val="20000"/>
              </a:spcBef>
              <a:buClr>
                <a:srgbClr val="3C2800"/>
              </a:buClr>
              <a:buFont typeface="Wingdings" charset="0"/>
              <a:buAutoNum type="alphaUcPeriod" startAt="2"/>
            </a:pPr>
            <a:r>
              <a:rPr lang="zh-CN" altLang="en-US" sz="3600" dirty="0">
                <a:latin typeface="ＭＳ Ｐゴシック"/>
                <a:ea typeface="ＭＳ Ｐゴシック"/>
                <a:cs typeface="ＭＳ Ｐゴシック"/>
              </a:rPr>
              <a:t>此书提出的一个主要问题是</a:t>
            </a:r>
            <a:r>
              <a:rPr lang="zh-CN" altLang="zh-CN" sz="3600" dirty="0">
                <a:latin typeface="ＭＳ Ｐゴシック"/>
                <a:ea typeface="ＭＳ Ｐゴシック"/>
                <a:cs typeface="ＭＳ Ｐゴシック"/>
              </a:rPr>
              <a:t>，</a:t>
            </a:r>
            <a:r>
              <a:rPr lang="zh-CN" altLang="en-US" sz="3600" dirty="0">
                <a:latin typeface="ＭＳ Ｐゴシック"/>
                <a:ea typeface="ＭＳ Ｐゴシック"/>
                <a:cs typeface="ＭＳ Ｐゴシック"/>
              </a:rPr>
              <a:t>“为何义人受苦？”，从来没被明确的回答过（除了因为神就是神）！</a:t>
            </a:r>
            <a:endParaRPr lang="en-US" altLang="zh-CN" sz="3600" dirty="0">
              <a:latin typeface="ＭＳ Ｐゴシック"/>
              <a:ea typeface="ＭＳ Ｐゴシック"/>
              <a:cs typeface="ＭＳ Ｐゴシック"/>
            </a:endParaRPr>
          </a:p>
          <a:p>
            <a:pPr>
              <a:lnSpc>
                <a:spcPct val="100000"/>
              </a:lnSpc>
              <a:spcBef>
                <a:spcPct val="20000"/>
              </a:spcBef>
              <a:buClr>
                <a:srgbClr val="3C2800"/>
              </a:buClr>
            </a:pPr>
            <a:endParaRPr lang="en-US" altLang="zh-CN" sz="280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1">
                                            <p:txEl>
                                              <p:pRg st="0" end="0"/>
                                            </p:txEl>
                                          </p:spTgt>
                                        </p:tgtEl>
                                        <p:attrNameLst>
                                          <p:attrName>style.visibility</p:attrName>
                                        </p:attrNameLst>
                                      </p:cBhvr>
                                      <p:to>
                                        <p:strVal val="visible"/>
                                      </p:to>
                                    </p:set>
                                    <p:anim calcmode="lin" valueType="num">
                                      <p:cBhvr additive="base">
                                        <p:cTn id="7" dur="500" fill="hold"/>
                                        <p:tgtEl>
                                          <p:spTgt spid="317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51">
                                            <p:txEl>
                                              <p:pRg st="1" end="1"/>
                                            </p:txEl>
                                          </p:spTgt>
                                        </p:tgtEl>
                                        <p:attrNameLst>
                                          <p:attrName>style.visibility</p:attrName>
                                        </p:attrNameLst>
                                      </p:cBhvr>
                                      <p:to>
                                        <p:strVal val="visible"/>
                                      </p:to>
                                    </p:set>
                                    <p:anim calcmode="lin" valueType="num">
                                      <p:cBhvr additive="base">
                                        <p:cTn id="13" dur="500" fill="hold"/>
                                        <p:tgtEl>
                                          <p:spTgt spid="317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5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1" descr="Job by Bonnat from Wikipedi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05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89" name="Title 1"/>
          <p:cNvSpPr>
            <a:spLocks noGrp="1"/>
          </p:cNvSpPr>
          <p:nvPr>
            <p:ph type="title"/>
          </p:nvPr>
        </p:nvSpPr>
        <p:spPr>
          <a:xfrm>
            <a:off x="4643438" y="609600"/>
            <a:ext cx="4500562" cy="1235075"/>
          </a:xfrm>
        </p:spPr>
        <p:txBody>
          <a:bodyPr rtlCol="0">
            <a:noAutofit/>
          </a:bodyPr>
          <a:lstStyle/>
          <a:p>
            <a:pPr fontAlgn="auto">
              <a:spcAft>
                <a:spcPts val="0"/>
              </a:spcAft>
              <a:defRPr/>
            </a:pPr>
            <a:r>
              <a:rPr kumimoji="0" lang="zh-CN" altLang="en-US" sz="4800" b="1" dirty="0">
                <a:latin typeface="Arial" charset="0"/>
                <a:ea typeface="+mj-ea"/>
                <a:cs typeface="+mj-cs"/>
              </a:rPr>
              <a:t>神回答</a:t>
            </a:r>
            <a:br>
              <a:rPr kumimoji="0" lang="en-US" altLang="zh-CN" sz="4800" b="1" dirty="0">
                <a:latin typeface="Arial" charset="0"/>
                <a:ea typeface="+mj-ea"/>
                <a:cs typeface="+mj-cs"/>
              </a:rPr>
            </a:br>
            <a:r>
              <a:rPr kumimoji="0" lang="zh-CN" altLang="en-US" sz="4800" b="1" dirty="0">
                <a:latin typeface="Arial" charset="0"/>
                <a:ea typeface="+mj-ea"/>
                <a:cs typeface="+mj-cs"/>
              </a:rPr>
              <a:t>约伯了吗</a:t>
            </a:r>
            <a:r>
              <a:rPr kumimoji="0" lang="en-US" sz="4800" b="1" dirty="0">
                <a:latin typeface="Arial" charset="0"/>
                <a:ea typeface="+mj-ea"/>
                <a:cs typeface="+mj-cs"/>
              </a:rPr>
              <a:t>?</a:t>
            </a:r>
          </a:p>
        </p:txBody>
      </p:sp>
      <p:sp>
        <p:nvSpPr>
          <p:cNvPr id="5" name="Title 1"/>
          <p:cNvSpPr txBox="1">
            <a:spLocks/>
          </p:cNvSpPr>
          <p:nvPr/>
        </p:nvSpPr>
        <p:spPr bwMode="auto">
          <a:xfrm>
            <a:off x="4643438" y="2708275"/>
            <a:ext cx="4500562" cy="123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000" b="1">
                <a:solidFill>
                  <a:srgbClr val="000000"/>
                </a:solidFill>
                <a:latin typeface="Arial Narrow" charset="0"/>
                <a:ea typeface="ＭＳ Ｐゴシック" charset="0"/>
                <a:cs typeface="ＭＳ Ｐゴシック" charset="0"/>
              </a:defRPr>
            </a:lvl1pPr>
            <a:lvl2pPr marL="742950" indent="-285750" defTabSz="449263">
              <a:defRPr sz="2000" b="1">
                <a:solidFill>
                  <a:srgbClr val="000000"/>
                </a:solidFill>
                <a:latin typeface="Arial Narrow" charset="0"/>
                <a:ea typeface="ＭＳ Ｐゴシック" charset="0"/>
                <a:cs typeface="ＭＳ Ｐゴシック" charset="0"/>
              </a:defRPr>
            </a:lvl2pPr>
            <a:lvl3pPr marL="1143000" indent="-228600" defTabSz="449263">
              <a:defRPr sz="2000" b="1">
                <a:solidFill>
                  <a:srgbClr val="000000"/>
                </a:solidFill>
                <a:latin typeface="Arial Narrow" charset="0"/>
                <a:ea typeface="ＭＳ Ｐゴシック" charset="0"/>
                <a:cs typeface="ＭＳ Ｐゴシック" charset="0"/>
              </a:defRPr>
            </a:lvl3pPr>
            <a:lvl4pPr marL="1600200" indent="-228600" defTabSz="449263">
              <a:defRPr sz="2000" b="1">
                <a:solidFill>
                  <a:srgbClr val="000000"/>
                </a:solidFill>
                <a:latin typeface="Arial Narrow" charset="0"/>
                <a:ea typeface="ＭＳ Ｐゴシック" charset="0"/>
                <a:cs typeface="ＭＳ Ｐゴシック" charset="0"/>
              </a:defRPr>
            </a:lvl4pPr>
            <a:lvl5pPr marL="2057400" indent="-228600" defTabSz="449263">
              <a:defRPr sz="2000" b="1">
                <a:solidFill>
                  <a:srgbClr val="000000"/>
                </a:solidFill>
                <a:latin typeface="Arial Narrow" charset="0"/>
                <a:ea typeface="ＭＳ Ｐゴシック" charset="0"/>
                <a:cs typeface="ＭＳ Ｐゴシック" charset="0"/>
              </a:defRPr>
            </a:lvl5pPr>
            <a:lvl6pPr marL="2514600" indent="-228600" defTabSz="449263"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defTabSz="449263"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defTabSz="449263"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defTabSz="449263"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eaLnBrk="0" hangingPunct="0">
              <a:lnSpc>
                <a:spcPct val="95000"/>
              </a:lnSpc>
              <a:buClr>
                <a:srgbClr val="000000"/>
              </a:buClr>
              <a:buSzPct val="100000"/>
              <a:buFont typeface="Times New Roman" charset="0"/>
              <a:buNone/>
            </a:pPr>
            <a:r>
              <a:rPr lang="zh-CN" altLang="en-US" sz="4800" dirty="0">
                <a:solidFill>
                  <a:srgbClr val="FFFFFF"/>
                </a:solidFill>
                <a:latin typeface="Arial" charset="0"/>
                <a:cs typeface="Geneva" charset="0"/>
              </a:rPr>
              <a:t>如何</a:t>
            </a:r>
            <a:r>
              <a:rPr lang="en-US" altLang="zh-CN" sz="4800" dirty="0">
                <a:solidFill>
                  <a:srgbClr val="FFFFFF"/>
                </a:solidFill>
                <a:latin typeface="Arial" charset="0"/>
                <a:cs typeface="Geneva"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2971800" y="0"/>
            <a:ext cx="3124200" cy="609600"/>
          </a:xfrm>
          <a:solidFill>
            <a:srgbClr val="800000"/>
          </a:solidFill>
        </p:spPr>
        <p:txBody>
          <a:bodyPr lIns="0" tIns="0" rIns="0" bIns="0" anchorCtr="1"/>
          <a:lstStyle/>
          <a:p>
            <a:pPr eaLnBrk="1" hangingPunct="1">
              <a:defRPr/>
            </a:pPr>
            <a:r>
              <a:rPr lang="zh-CN" altLang="en-US" b="1" dirty="0">
                <a:solidFill>
                  <a:srgbClr val="FFFFFF"/>
                </a:solidFill>
                <a:latin typeface="Arial Black" pitchFamily="-105" charset="0"/>
                <a:ea typeface="+mj-ea"/>
                <a:cs typeface="+mj-cs"/>
              </a:rPr>
              <a:t>概述</a:t>
            </a:r>
            <a:endParaRPr lang="en-US" b="1" dirty="0">
              <a:solidFill>
                <a:srgbClr val="FFFFFF"/>
              </a:solidFill>
              <a:latin typeface="Arial Black" pitchFamily="-105" charset="0"/>
              <a:ea typeface="+mj-ea"/>
              <a:cs typeface="+mj-cs"/>
            </a:endParaRP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356</a:t>
            </a:r>
          </a:p>
        </p:txBody>
      </p:sp>
      <p:graphicFrame>
        <p:nvGraphicFramePr>
          <p:cNvPr id="130052" name="Object 2"/>
          <p:cNvGraphicFramePr>
            <a:graphicFrameLocks noChangeAspect="1"/>
          </p:cNvGraphicFramePr>
          <p:nvPr/>
        </p:nvGraphicFramePr>
        <p:xfrm>
          <a:off x="0" y="914400"/>
          <a:ext cx="9039225" cy="5106888"/>
        </p:xfrm>
        <a:graphic>
          <a:graphicData uri="http://schemas.openxmlformats.org/presentationml/2006/ole">
            <mc:AlternateContent xmlns:mc="http://schemas.openxmlformats.org/markup-compatibility/2006">
              <mc:Choice xmlns:v="urn:schemas-microsoft-com:vml" Requires="v">
                <p:oleObj name="Document" r:id="rId2" imgW="6266658" imgH="2804903" progId="Word.Document.8">
                  <p:embed/>
                </p:oleObj>
              </mc:Choice>
              <mc:Fallback>
                <p:oleObj name="Document" r:id="rId2" imgW="6266658" imgH="2804903" progId="Word.Document.8">
                  <p:embed/>
                  <p:pic>
                    <p:nvPicPr>
                      <p:cNvPr id="130052" name="Object 2"/>
                      <p:cNvPicPr>
                        <a:picLocks noChangeAspect="1" noChangeArrowheads="1"/>
                      </p:cNvPicPr>
                      <p:nvPr/>
                    </p:nvPicPr>
                    <p:blipFill>
                      <a:blip r:embed="rId3"/>
                      <a:srcRect/>
                      <a:stretch>
                        <a:fillRect/>
                      </a:stretch>
                    </p:blipFill>
                    <p:spPr bwMode="auto">
                      <a:xfrm>
                        <a:off x="0" y="914400"/>
                        <a:ext cx="9039225" cy="5106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30053" name="Picture 93" descr="ques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187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CN" altLang="en-US" sz="4000" b="1" dirty="0">
                <a:solidFill>
                  <a:schemeClr val="bg1"/>
                </a:solidFill>
                <a:effectLst>
                  <a:glow rad="101600">
                    <a:schemeClr val="tx1">
                      <a:alpha val="99000"/>
                    </a:schemeClr>
                  </a:glow>
                </a:effectLst>
                <a:latin typeface="Arial"/>
                <a:cs typeface="Arial"/>
              </a:rPr>
              <a:t>约伯记 国度声明</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100000"/>
              </a:lnSpc>
            </a:pPr>
            <a:r>
              <a:rPr lang="zh-CN" altLang="en-US" sz="4800" dirty="0">
                <a:solidFill>
                  <a:prstClr val="white"/>
                </a:solidFill>
                <a:effectLst>
                  <a:glow rad="101600">
                    <a:prstClr val="black">
                      <a:alpha val="99000"/>
                    </a:prstClr>
                  </a:glow>
                </a:effectLst>
                <a:latin typeface="Calibri"/>
              </a:rPr>
              <a:t>神对人拥有绝对的主权，从受苦的原因和被造物的各个方面都显示出他的</a:t>
            </a:r>
            <a:r>
              <a:rPr lang="zh-CN" altLang="en-US" sz="4800" dirty="0">
                <a:solidFill>
                  <a:srgbClr val="FFFF00"/>
                </a:solidFill>
                <a:effectLst>
                  <a:glow rad="101600">
                    <a:prstClr val="black">
                      <a:alpha val="99000"/>
                    </a:prstClr>
                  </a:glow>
                </a:effectLst>
                <a:latin typeface="Calibri"/>
              </a:rPr>
              <a:t>不可测度</a:t>
            </a:r>
            <a:r>
              <a:rPr lang="en-US" sz="4000" dirty="0">
                <a:solidFill>
                  <a:prstClr val="white"/>
                </a:solidFill>
                <a:effectLst>
                  <a:glow rad="101600">
                    <a:prstClr val="black">
                      <a:alpha val="99000"/>
                    </a:prstClr>
                  </a:glow>
                </a:effectLst>
                <a:latin typeface="Calibri"/>
              </a:rPr>
              <a:t>(38–42)</a:t>
            </a:r>
            <a:r>
              <a:rPr lang="zh-CN" altLang="en-US" sz="4000" dirty="0">
                <a:solidFill>
                  <a:prstClr val="white"/>
                </a:solidFill>
                <a:effectLst>
                  <a:glow rad="101600">
                    <a:prstClr val="black">
                      <a:alpha val="99000"/>
                    </a:prstClr>
                  </a:glow>
                </a:effectLst>
                <a:latin typeface="Calibri"/>
              </a:rPr>
              <a:t>。</a:t>
            </a:r>
            <a:endParaRPr lang="en-US" sz="4000" dirty="0">
              <a:solidFill>
                <a:prstClr val="white"/>
              </a:solidFill>
              <a:effectLst>
                <a:glow rad="101600">
                  <a:prstClr val="black">
                    <a:alpha val="99000"/>
                  </a:prstClr>
                </a:glow>
              </a:effectLst>
              <a:latin typeface="Calibri"/>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lnSpc>
                <a:spcPct val="100000"/>
              </a:lnSpc>
              <a:spcBef>
                <a:spcPts val="0"/>
              </a:spcBef>
              <a:spcAft>
                <a:spcPts val="0"/>
              </a:spcAft>
            </a:pPr>
            <a:r>
              <a:rPr lang="en-US" altLang="zh-CN"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6005358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14"/>
          <p:cNvSpPr>
            <a:spLocks noChangeArrowheads="1"/>
          </p:cNvSpPr>
          <p:nvPr/>
        </p:nvSpPr>
        <p:spPr bwMode="auto">
          <a:xfrm>
            <a:off x="0" y="0"/>
            <a:ext cx="9144000" cy="6858000"/>
          </a:xfrm>
          <a:prstGeom prst="rect">
            <a:avLst/>
          </a:prstGeom>
          <a:solidFill>
            <a:schemeClr val="tx1"/>
          </a:solidFill>
          <a:ln w="12700" cap="sq">
            <a:solidFill>
              <a:schemeClr val="tx1"/>
            </a:solidFill>
            <a:round/>
            <a:headEnd/>
            <a:tailEnd/>
          </a:ln>
        </p:spPr>
        <p:txBody>
          <a:bodyPr>
            <a:spAutoFit/>
          </a:bodyPr>
          <a:lstStyle/>
          <a:p>
            <a:endParaRPr lang="en-US" b="0"/>
          </a:p>
        </p:txBody>
      </p:sp>
      <p:sp>
        <p:nvSpPr>
          <p:cNvPr id="443394" name="Text Box 2"/>
          <p:cNvSpPr txBox="1">
            <a:spLocks noChangeArrowheads="1"/>
          </p:cNvSpPr>
          <p:nvPr/>
        </p:nvSpPr>
        <p:spPr bwMode="auto">
          <a:xfrm>
            <a:off x="8305800" y="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371</a:t>
            </a:r>
          </a:p>
        </p:txBody>
      </p:sp>
      <p:sp>
        <p:nvSpPr>
          <p:cNvPr id="443395" name="Text Box 7"/>
          <p:cNvSpPr txBox="1">
            <a:spLocks noChangeArrowheads="1"/>
          </p:cNvSpPr>
          <p:nvPr/>
        </p:nvSpPr>
        <p:spPr bwMode="auto">
          <a:xfrm>
            <a:off x="3657600" y="6400800"/>
            <a:ext cx="578902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r>
              <a:rPr lang="en-US" altLang="zh-CN" dirty="0">
                <a:solidFill>
                  <a:srgbClr val="FFFFFF"/>
                </a:solidFill>
                <a:latin typeface="Arial" charset="0"/>
                <a:cs typeface="Arial" charset="0"/>
              </a:rPr>
              <a:t>Irving L. Jensen, </a:t>
            </a:r>
            <a:r>
              <a:rPr lang="ko-KR" altLang="en-US" i="1" dirty="0" err="1">
                <a:solidFill>
                  <a:srgbClr val="FFFFFF"/>
                </a:solidFill>
                <a:latin typeface="Arial" charset="0"/>
                <a:cs typeface="Arial" charset="0"/>
              </a:rPr>
              <a:t>约伯记</a:t>
            </a:r>
            <a:r>
              <a:rPr lang="en-US" altLang="zh-CN" i="1" dirty="0">
                <a:solidFill>
                  <a:srgbClr val="FFFFFF"/>
                </a:solidFill>
                <a:latin typeface="Arial" charset="0"/>
                <a:cs typeface="Arial" charset="0"/>
              </a:rPr>
              <a:t>: A Self-Study Guide</a:t>
            </a:r>
            <a:r>
              <a:rPr lang="en-US" altLang="zh-CN" dirty="0">
                <a:solidFill>
                  <a:srgbClr val="FFFFFF"/>
                </a:solidFill>
                <a:latin typeface="Arial" charset="0"/>
                <a:cs typeface="Arial" charset="0"/>
              </a:rPr>
              <a:t>, 4</a:t>
            </a:r>
          </a:p>
        </p:txBody>
      </p:sp>
      <p:pic>
        <p:nvPicPr>
          <p:cNvPr id="44339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8"/>
          <p:cNvGrpSpPr>
            <a:grpSpLocks/>
          </p:cNvGrpSpPr>
          <p:nvPr/>
        </p:nvGrpSpPr>
        <p:grpSpPr bwMode="auto">
          <a:xfrm>
            <a:off x="3505200" y="3048000"/>
            <a:ext cx="1600200" cy="1219200"/>
            <a:chOff x="3505200" y="3048000"/>
            <a:chExt cx="1600200" cy="1219200"/>
          </a:xfrm>
        </p:grpSpPr>
        <p:sp>
          <p:nvSpPr>
            <p:cNvPr id="7" name="Heart 6"/>
            <p:cNvSpPr/>
            <p:nvPr/>
          </p:nvSpPr>
          <p:spPr bwMode="auto">
            <a:xfrm>
              <a:off x="3505200" y="3048000"/>
              <a:ext cx="1600200" cy="1219200"/>
            </a:xfrm>
            <a:prstGeom prst="heart">
              <a:avLst/>
            </a:prstGeom>
            <a:noFill/>
            <a:ln w="38100" cap="sq" cmpd="sng" algn="ctr">
              <a:solidFill>
                <a:srgbClr val="800000"/>
              </a:solidFill>
              <a:prstDash val="solid"/>
              <a:round/>
              <a:headEnd type="none" w="med" len="med"/>
              <a:tailEnd type="none" w="med" len="med"/>
            </a:ln>
            <a:effectLst/>
          </p:spPr>
          <p:txBody>
            <a:bodyPr>
              <a:spAutoFit/>
            </a:bodyPr>
            <a:lstStyle/>
            <a:p>
              <a:pPr>
                <a:defRPr/>
              </a:pPr>
              <a:endParaRPr lang="en-US" b="0">
                <a:latin typeface="Arial Narrow" pitchFamily="-105" charset="0"/>
                <a:ea typeface="Times New Roman" pitchFamily="-105" charset="0"/>
                <a:cs typeface="Times New Roman" pitchFamily="-105" charset="0"/>
              </a:endParaRPr>
            </a:p>
          </p:txBody>
        </p:sp>
        <p:sp>
          <p:nvSpPr>
            <p:cNvPr id="443403" name="TextBox 7"/>
            <p:cNvSpPr txBox="1">
              <a:spLocks noChangeArrowheads="1"/>
            </p:cNvSpPr>
            <p:nvPr/>
          </p:nvSpPr>
          <p:spPr bwMode="auto">
            <a:xfrm>
              <a:off x="3762523" y="3505200"/>
              <a:ext cx="1085554" cy="437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r>
                <a:rPr lang="zh-CN" altLang="en-US" sz="2800" dirty="0">
                  <a:solidFill>
                    <a:srgbClr val="800000"/>
                  </a:solidFill>
                </a:rPr>
                <a:t>乌斯</a:t>
              </a:r>
              <a:r>
                <a:rPr lang="en-US" altLang="zh-CN" sz="2800" dirty="0">
                  <a:solidFill>
                    <a:srgbClr val="800000"/>
                  </a:solidFill>
                </a:rPr>
                <a:t>?</a:t>
              </a:r>
            </a:p>
          </p:txBody>
        </p:sp>
      </p:grpSp>
      <p:grpSp>
        <p:nvGrpSpPr>
          <p:cNvPr id="3" name="Group 11"/>
          <p:cNvGrpSpPr>
            <a:grpSpLocks/>
          </p:cNvGrpSpPr>
          <p:nvPr/>
        </p:nvGrpSpPr>
        <p:grpSpPr bwMode="auto">
          <a:xfrm>
            <a:off x="2895600" y="4572000"/>
            <a:ext cx="1600200" cy="1219200"/>
            <a:chOff x="3505200" y="3048000"/>
            <a:chExt cx="1600200" cy="1219200"/>
          </a:xfrm>
        </p:grpSpPr>
        <p:sp>
          <p:nvSpPr>
            <p:cNvPr id="13" name="Heart 12"/>
            <p:cNvSpPr/>
            <p:nvPr/>
          </p:nvSpPr>
          <p:spPr bwMode="auto">
            <a:xfrm>
              <a:off x="3505200" y="3048000"/>
              <a:ext cx="1600200" cy="1219200"/>
            </a:xfrm>
            <a:prstGeom prst="heart">
              <a:avLst/>
            </a:prstGeom>
            <a:noFill/>
            <a:ln w="38100" cap="sq" cmpd="sng" algn="ctr">
              <a:solidFill>
                <a:srgbClr val="800000"/>
              </a:solidFill>
              <a:prstDash val="solid"/>
              <a:round/>
              <a:headEnd type="none" w="med" len="med"/>
              <a:tailEnd type="none" w="med" len="med"/>
            </a:ln>
            <a:effectLst/>
          </p:spPr>
          <p:txBody>
            <a:bodyPr>
              <a:spAutoFit/>
            </a:bodyPr>
            <a:lstStyle/>
            <a:p>
              <a:pPr>
                <a:defRPr/>
              </a:pPr>
              <a:endParaRPr lang="en-US" b="0">
                <a:latin typeface="Arial Narrow" pitchFamily="-105" charset="0"/>
                <a:ea typeface="Times New Roman" pitchFamily="-105" charset="0"/>
                <a:cs typeface="Times New Roman" pitchFamily="-105" charset="0"/>
              </a:endParaRPr>
            </a:p>
          </p:txBody>
        </p:sp>
        <p:sp>
          <p:nvSpPr>
            <p:cNvPr id="443401" name="TextBox 13"/>
            <p:cNvSpPr txBox="1">
              <a:spLocks noChangeArrowheads="1"/>
            </p:cNvSpPr>
            <p:nvPr/>
          </p:nvSpPr>
          <p:spPr bwMode="auto">
            <a:xfrm>
              <a:off x="3724423" y="3531079"/>
              <a:ext cx="1085554" cy="437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r>
                <a:rPr lang="zh-CN" altLang="en-US" sz="2800" dirty="0">
                  <a:solidFill>
                    <a:srgbClr val="800000"/>
                  </a:solidFill>
                </a:rPr>
                <a:t>乌斯</a:t>
              </a:r>
              <a:r>
                <a:rPr lang="en-US" altLang="zh-CN" sz="2800" dirty="0">
                  <a:solidFill>
                    <a:srgbClr val="800000"/>
                  </a:solidFill>
                </a:rPr>
                <a:t>?</a:t>
              </a:r>
            </a:p>
          </p:txBody>
        </p:sp>
      </p:grpSp>
      <p:sp>
        <p:nvSpPr>
          <p:cNvPr id="443399" name="Rectangle 3"/>
          <p:cNvSpPr>
            <a:spLocks noGrp="1" noChangeArrowheads="1"/>
          </p:cNvSpPr>
          <p:nvPr>
            <p:ph type="title"/>
          </p:nvPr>
        </p:nvSpPr>
        <p:spPr>
          <a:xfrm>
            <a:off x="2133600" y="457200"/>
            <a:ext cx="5029200" cy="990600"/>
          </a:xfrm>
          <a:solidFill>
            <a:srgbClr val="800000"/>
          </a:solidFill>
        </p:spPr>
        <p:txBody>
          <a:bodyPr/>
          <a:lstStyle/>
          <a:p>
            <a:pPr eaLnBrk="1" hangingPunct="1"/>
            <a:r>
              <a:rPr kumimoji="0" lang="zh-CN" altLang="en-US" b="1" dirty="0">
                <a:solidFill>
                  <a:srgbClr val="FFFFFF"/>
                </a:solidFill>
                <a:latin typeface="ＭＳ Ｐゴシック" charset="0"/>
                <a:ea typeface="ＭＳ Ｐゴシック" charset="0"/>
                <a:cs typeface="ＭＳ Ｐゴシック" charset="0"/>
              </a:rPr>
              <a:t>乌斯地在哪里</a:t>
            </a:r>
            <a:r>
              <a:rPr kumimoji="0" lang="en-US" altLang="zh-CN" b="1" dirty="0">
                <a:solidFill>
                  <a:srgbClr val="FFFFFF"/>
                </a:solidFill>
                <a:latin typeface="ＭＳ Ｐゴシック" charset="0"/>
                <a:ea typeface="ＭＳ Ｐゴシック" charset="0"/>
                <a:cs typeface="ＭＳ Ｐゴシック" charset="0"/>
              </a:rPr>
              <a:t>?</a:t>
            </a:r>
            <a:endParaRPr kumimoji="0" lang="en-US" altLang="zh-CN" sz="2000" b="1" dirty="0">
              <a:solidFill>
                <a:srgbClr val="FFFFFF"/>
              </a:solidFill>
              <a:latin typeface="ＭＳ Ｐゴシック"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811934020"/>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33"/>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endParaRPr lang="en-US" b="0"/>
          </a:p>
        </p:txBody>
      </p:sp>
      <p:pic>
        <p:nvPicPr>
          <p:cNvPr id="445442" name="Picture 33" descr="good_vs_evil.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572000" y="0"/>
            <a:ext cx="4267200" cy="343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5443" name="Text Box 2"/>
          <p:cNvSpPr txBox="1">
            <a:spLocks noChangeArrowheads="1"/>
          </p:cNvSpPr>
          <p:nvPr/>
        </p:nvSpPr>
        <p:spPr bwMode="auto">
          <a:xfrm>
            <a:off x="8305800" y="0"/>
            <a:ext cx="838200" cy="838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359-370</a:t>
            </a:r>
          </a:p>
        </p:txBody>
      </p:sp>
      <p:sp>
        <p:nvSpPr>
          <p:cNvPr id="38916" name="Text Box 4"/>
          <p:cNvSpPr txBox="1">
            <a:spLocks noChangeArrowheads="1"/>
          </p:cNvSpPr>
          <p:nvPr/>
        </p:nvSpPr>
        <p:spPr bwMode="auto">
          <a:xfrm>
            <a:off x="0" y="587375"/>
            <a:ext cx="4572000" cy="1570038"/>
          </a:xfrm>
          <a:prstGeom prst="rect">
            <a:avLst/>
          </a:prstGeom>
          <a:solidFill>
            <a:srgbClr val="FFFFFF"/>
          </a:solidFill>
          <a:ln w="9525">
            <a:solidFill>
              <a:srgbClr val="000000"/>
            </a:solidFill>
            <a:miter lim="800000"/>
            <a:headEnd/>
            <a:tailEnd/>
          </a:ln>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pPr>
            <a:r>
              <a:rPr lang="en-US" altLang="zh-CN" sz="2400" dirty="0">
                <a:latin typeface="ＭＳ Ｐゴシック" charset="0"/>
              </a:rPr>
              <a:t>I. (</a:t>
            </a:r>
            <a:r>
              <a:rPr lang="zh-CN" sz="2400" dirty="0">
                <a:latin typeface="ＭＳ Ｐゴシック" charset="0"/>
              </a:rPr>
              <a:t>1</a:t>
            </a:r>
            <a:r>
              <a:rPr lang="en-US" altLang="zh-CN" sz="2400" dirty="0">
                <a:latin typeface="ＭＳ Ｐゴシック" charset="0"/>
              </a:rPr>
              <a:t>-2</a:t>
            </a:r>
            <a:r>
              <a:rPr lang="zh-CN" altLang="en-US" sz="2400" dirty="0">
                <a:latin typeface="ＭＳ Ｐゴシック" charset="0"/>
              </a:rPr>
              <a:t>章</a:t>
            </a:r>
            <a:r>
              <a:rPr lang="en-US" altLang="zh-CN" sz="2400" dirty="0">
                <a:latin typeface="ＭＳ Ｐゴシック" charset="0"/>
              </a:rPr>
              <a:t>) </a:t>
            </a:r>
            <a:r>
              <a:rPr lang="zh-CN" altLang="en-US" sz="2400" dirty="0">
                <a:latin typeface="ＭＳ Ｐゴシック" charset="0"/>
              </a:rPr>
              <a:t>约伯</a:t>
            </a:r>
            <a:r>
              <a:rPr lang="en-US" altLang="zh-CN" sz="2400" dirty="0">
                <a:latin typeface="ＭＳ Ｐゴシック" charset="0"/>
              </a:rPr>
              <a:t>, </a:t>
            </a:r>
            <a:r>
              <a:rPr lang="zh-CN" altLang="en-US" sz="2400" dirty="0">
                <a:latin typeface="ＭＳ Ｐゴシック" charset="0"/>
              </a:rPr>
              <a:t>没有察觉到撒旦的介入，无辜的遭受着失去财富，儿女，和健康的苦难，用长篇对话来描述神的主权和义人受苦。</a:t>
            </a:r>
            <a:endParaRPr lang="en-US" altLang="zh-CN" sz="2400" dirty="0">
              <a:latin typeface="ＭＳ Ｐゴシック" charset="0"/>
            </a:endParaRPr>
          </a:p>
        </p:txBody>
      </p:sp>
      <p:grpSp>
        <p:nvGrpSpPr>
          <p:cNvPr id="445445" name="Group 42"/>
          <p:cNvGrpSpPr>
            <a:grpSpLocks/>
          </p:cNvGrpSpPr>
          <p:nvPr/>
        </p:nvGrpSpPr>
        <p:grpSpPr bwMode="auto">
          <a:xfrm>
            <a:off x="76200" y="2921000"/>
            <a:ext cx="9278938" cy="3860800"/>
            <a:chOff x="48" y="1680"/>
            <a:chExt cx="5845" cy="2432"/>
          </a:xfrm>
        </p:grpSpPr>
        <p:grpSp>
          <p:nvGrpSpPr>
            <p:cNvPr id="445447" name="Group 39"/>
            <p:cNvGrpSpPr>
              <a:grpSpLocks/>
            </p:cNvGrpSpPr>
            <p:nvPr/>
          </p:nvGrpSpPr>
          <p:grpSpPr bwMode="auto">
            <a:xfrm>
              <a:off x="48" y="1680"/>
              <a:ext cx="5533" cy="2304"/>
              <a:chOff x="48" y="1680"/>
              <a:chExt cx="5533" cy="2039"/>
            </a:xfrm>
          </p:grpSpPr>
          <p:grpSp>
            <p:nvGrpSpPr>
              <p:cNvPr id="445449" name="Group 22"/>
              <p:cNvGrpSpPr>
                <a:grpSpLocks/>
              </p:cNvGrpSpPr>
              <p:nvPr/>
            </p:nvGrpSpPr>
            <p:grpSpPr bwMode="auto">
              <a:xfrm>
                <a:off x="192" y="1970"/>
                <a:ext cx="2695" cy="332"/>
                <a:chOff x="0" y="403"/>
                <a:chExt cx="3592" cy="461"/>
              </a:xfrm>
            </p:grpSpPr>
            <p:sp>
              <p:nvSpPr>
                <p:cNvPr id="445472" name="Rectangle 9"/>
                <p:cNvSpPr>
                  <a:spLocks noChangeArrowheads="1"/>
                </p:cNvSpPr>
                <p:nvPr/>
              </p:nvSpPr>
              <p:spPr bwMode="auto">
                <a:xfrm>
                  <a:off x="0" y="403"/>
                  <a:ext cx="3592" cy="461"/>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zh-CN" altLang="en-US" sz="2400"/>
                    <a:t>第</a:t>
                  </a:r>
                  <a:r>
                    <a:rPr lang="en-US" altLang="zh-CN" sz="2400"/>
                    <a:t>1</a:t>
                  </a:r>
                  <a:r>
                    <a:rPr lang="zh-CN" altLang="en-US" sz="2400"/>
                    <a:t>章</a:t>
                  </a:r>
                  <a:endParaRPr lang="en-US" altLang="zh-CN" sz="2400"/>
                </a:p>
              </p:txBody>
            </p:sp>
            <p:sp>
              <p:nvSpPr>
                <p:cNvPr id="445473" name="Rectangle 21"/>
                <p:cNvSpPr>
                  <a:spLocks noChangeArrowheads="1"/>
                </p:cNvSpPr>
                <p:nvPr/>
              </p:nvSpPr>
              <p:spPr bwMode="auto">
                <a:xfrm>
                  <a:off x="0" y="403"/>
                  <a:ext cx="3592" cy="461"/>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445450" name="Group 24"/>
              <p:cNvGrpSpPr>
                <a:grpSpLocks/>
              </p:cNvGrpSpPr>
              <p:nvPr/>
            </p:nvGrpSpPr>
            <p:grpSpPr bwMode="auto">
              <a:xfrm>
                <a:off x="2886" y="1970"/>
                <a:ext cx="2695" cy="332"/>
                <a:chOff x="3592" y="403"/>
                <a:chExt cx="1796" cy="461"/>
              </a:xfrm>
            </p:grpSpPr>
            <p:sp>
              <p:nvSpPr>
                <p:cNvPr id="445470" name="Rectangle 10"/>
                <p:cNvSpPr>
                  <a:spLocks noChangeArrowheads="1"/>
                </p:cNvSpPr>
                <p:nvPr/>
              </p:nvSpPr>
              <p:spPr bwMode="auto">
                <a:xfrm>
                  <a:off x="3592" y="403"/>
                  <a:ext cx="1796" cy="461"/>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lnSpc>
                      <a:spcPct val="100000"/>
                    </a:lnSpc>
                  </a:pPr>
                  <a:r>
                    <a:rPr lang="en-US" sz="2400"/>
                    <a:t>第</a:t>
                  </a:r>
                  <a:r>
                    <a:rPr lang="en-US" altLang="zh-CN" sz="2400"/>
                    <a:t>2</a:t>
                  </a:r>
                  <a:r>
                    <a:rPr lang="en-US" sz="2400"/>
                    <a:t>章</a:t>
                  </a:r>
                </a:p>
              </p:txBody>
            </p:sp>
            <p:sp>
              <p:nvSpPr>
                <p:cNvPr id="445471" name="Rectangle 23"/>
                <p:cNvSpPr>
                  <a:spLocks noChangeArrowheads="1"/>
                </p:cNvSpPr>
                <p:nvPr/>
              </p:nvSpPr>
              <p:spPr bwMode="auto">
                <a:xfrm>
                  <a:off x="3592" y="403"/>
                  <a:ext cx="1796" cy="461"/>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445451" name="Group 26"/>
              <p:cNvGrpSpPr>
                <a:grpSpLocks/>
              </p:cNvGrpSpPr>
              <p:nvPr/>
            </p:nvGrpSpPr>
            <p:grpSpPr bwMode="auto">
              <a:xfrm>
                <a:off x="192" y="2302"/>
                <a:ext cx="2695" cy="332"/>
                <a:chOff x="0" y="864"/>
                <a:chExt cx="3592" cy="461"/>
              </a:xfrm>
            </p:grpSpPr>
            <p:sp>
              <p:nvSpPr>
                <p:cNvPr id="445468" name="Rectangle 11"/>
                <p:cNvSpPr>
                  <a:spLocks noChangeArrowheads="1"/>
                </p:cNvSpPr>
                <p:nvPr/>
              </p:nvSpPr>
              <p:spPr bwMode="auto">
                <a:xfrm>
                  <a:off x="0" y="864"/>
                  <a:ext cx="3592" cy="461"/>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zh-CN" altLang="en-US" sz="2400"/>
                    <a:t>第一次遭难</a:t>
                  </a:r>
                  <a:endParaRPr lang="en-US" sz="2400"/>
                </a:p>
              </p:txBody>
            </p:sp>
            <p:sp>
              <p:nvSpPr>
                <p:cNvPr id="445469" name="Rectangle 25"/>
                <p:cNvSpPr>
                  <a:spLocks noChangeArrowheads="1"/>
                </p:cNvSpPr>
                <p:nvPr/>
              </p:nvSpPr>
              <p:spPr bwMode="auto">
                <a:xfrm>
                  <a:off x="0" y="864"/>
                  <a:ext cx="3592" cy="461"/>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445452" name="Group 28"/>
              <p:cNvGrpSpPr>
                <a:grpSpLocks/>
              </p:cNvGrpSpPr>
              <p:nvPr/>
            </p:nvGrpSpPr>
            <p:grpSpPr bwMode="auto">
              <a:xfrm>
                <a:off x="2886" y="2302"/>
                <a:ext cx="2695" cy="332"/>
                <a:chOff x="3592" y="864"/>
                <a:chExt cx="1796" cy="461"/>
              </a:xfrm>
            </p:grpSpPr>
            <p:sp>
              <p:nvSpPr>
                <p:cNvPr id="445466" name="Rectangle 12"/>
                <p:cNvSpPr>
                  <a:spLocks noChangeArrowheads="1"/>
                </p:cNvSpPr>
                <p:nvPr/>
              </p:nvSpPr>
              <p:spPr bwMode="auto">
                <a:xfrm>
                  <a:off x="3592" y="864"/>
                  <a:ext cx="1796" cy="461"/>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tabLst>
                      <a:tab pos="2851150" algn="l"/>
                    </a:tabLst>
                  </a:pPr>
                  <a:r>
                    <a:rPr lang="en-US" sz="2400"/>
                    <a:t>更深的遭难</a:t>
                  </a:r>
                </a:p>
              </p:txBody>
            </p:sp>
            <p:sp>
              <p:nvSpPr>
                <p:cNvPr id="445467" name="Rectangle 27"/>
                <p:cNvSpPr>
                  <a:spLocks noChangeArrowheads="1"/>
                </p:cNvSpPr>
                <p:nvPr/>
              </p:nvSpPr>
              <p:spPr bwMode="auto">
                <a:xfrm>
                  <a:off x="3592" y="864"/>
                  <a:ext cx="1796" cy="461"/>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445453" name="Group 30"/>
              <p:cNvGrpSpPr>
                <a:grpSpLocks/>
              </p:cNvGrpSpPr>
              <p:nvPr/>
            </p:nvGrpSpPr>
            <p:grpSpPr bwMode="auto">
              <a:xfrm>
                <a:off x="192" y="2634"/>
                <a:ext cx="2695" cy="455"/>
                <a:chOff x="0" y="1325"/>
                <a:chExt cx="3592" cy="634"/>
              </a:xfrm>
            </p:grpSpPr>
            <p:sp>
              <p:nvSpPr>
                <p:cNvPr id="445464" name="Rectangle 13"/>
                <p:cNvSpPr>
                  <a:spLocks noChangeArrowheads="1"/>
                </p:cNvSpPr>
                <p:nvPr/>
              </p:nvSpPr>
              <p:spPr bwMode="auto">
                <a:xfrm>
                  <a:off x="0" y="1325"/>
                  <a:ext cx="3592" cy="634"/>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2400"/>
                    <a:t>家破人亡</a:t>
                  </a:r>
                </a:p>
              </p:txBody>
            </p:sp>
            <p:sp>
              <p:nvSpPr>
                <p:cNvPr id="445465" name="Rectangle 29"/>
                <p:cNvSpPr>
                  <a:spLocks noChangeArrowheads="1"/>
                </p:cNvSpPr>
                <p:nvPr/>
              </p:nvSpPr>
              <p:spPr bwMode="auto">
                <a:xfrm>
                  <a:off x="0" y="1325"/>
                  <a:ext cx="3592" cy="634"/>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445454" name="Group 32"/>
              <p:cNvGrpSpPr>
                <a:grpSpLocks/>
              </p:cNvGrpSpPr>
              <p:nvPr/>
            </p:nvGrpSpPr>
            <p:grpSpPr bwMode="auto">
              <a:xfrm>
                <a:off x="2886" y="2634"/>
                <a:ext cx="2695" cy="455"/>
                <a:chOff x="3592" y="1325"/>
                <a:chExt cx="1796" cy="634"/>
              </a:xfrm>
            </p:grpSpPr>
            <p:sp>
              <p:nvSpPr>
                <p:cNvPr id="445462" name="Rectangle 14"/>
                <p:cNvSpPr>
                  <a:spLocks noChangeArrowheads="1"/>
                </p:cNvSpPr>
                <p:nvPr/>
              </p:nvSpPr>
              <p:spPr bwMode="auto">
                <a:xfrm>
                  <a:off x="3592" y="1325"/>
                  <a:ext cx="1796" cy="634"/>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tabLst>
                      <a:tab pos="2851150" algn="l"/>
                    </a:tabLst>
                  </a:pPr>
                  <a:r>
                    <a:rPr lang="zh-CN" altLang="en-US" sz="2400"/>
                    <a:t>身体的疼痛</a:t>
                  </a:r>
                  <a:endParaRPr lang="en-US" sz="2400"/>
                </a:p>
              </p:txBody>
            </p:sp>
            <p:sp>
              <p:nvSpPr>
                <p:cNvPr id="445463" name="Rectangle 31"/>
                <p:cNvSpPr>
                  <a:spLocks noChangeArrowheads="1"/>
                </p:cNvSpPr>
                <p:nvPr/>
              </p:nvSpPr>
              <p:spPr bwMode="auto">
                <a:xfrm>
                  <a:off x="3592" y="1325"/>
                  <a:ext cx="1796" cy="634"/>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445455" name="Group 34"/>
              <p:cNvGrpSpPr>
                <a:grpSpLocks/>
              </p:cNvGrpSpPr>
              <p:nvPr/>
            </p:nvGrpSpPr>
            <p:grpSpPr bwMode="auto">
              <a:xfrm>
                <a:off x="192" y="3088"/>
                <a:ext cx="2695" cy="631"/>
                <a:chOff x="0" y="1959"/>
                <a:chExt cx="3592" cy="878"/>
              </a:xfrm>
            </p:grpSpPr>
            <p:sp>
              <p:nvSpPr>
                <p:cNvPr id="445460" name="Rectangle 15"/>
                <p:cNvSpPr>
                  <a:spLocks noChangeArrowheads="1"/>
                </p:cNvSpPr>
                <p:nvPr/>
              </p:nvSpPr>
              <p:spPr bwMode="auto">
                <a:xfrm>
                  <a:off x="0" y="1960"/>
                  <a:ext cx="3592" cy="877"/>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zh-CN" altLang="en-US" sz="2400"/>
                    <a:t>动他的</a:t>
                  </a:r>
                  <a:r>
                    <a:rPr lang="en-US" altLang="zh-CN" sz="2400"/>
                    <a:t>…</a:t>
                  </a:r>
                </a:p>
                <a:p>
                  <a:pPr algn="ctr" eaLnBrk="0" hangingPunct="0">
                    <a:lnSpc>
                      <a:spcPct val="100000"/>
                    </a:lnSpc>
                  </a:pPr>
                  <a:r>
                    <a:rPr lang="en-US" altLang="ja-JP" sz="2400"/>
                    <a:t>“</a:t>
                  </a:r>
                  <a:r>
                    <a:rPr lang="zh-CN" altLang="en-US" sz="2400"/>
                    <a:t>所有的一切</a:t>
                  </a:r>
                  <a:r>
                    <a:rPr lang="en-US" altLang="ja-JP" sz="2400"/>
                    <a:t>" (1:12)</a:t>
                  </a:r>
                </a:p>
                <a:p>
                  <a:pPr algn="ctr" eaLnBrk="0" hangingPunct="0">
                    <a:lnSpc>
                      <a:spcPct val="100000"/>
                    </a:lnSpc>
                  </a:pPr>
                  <a:r>
                    <a:rPr lang="zh-CN" altLang="en-US" sz="2400"/>
                    <a:t>约伯所拥有的</a:t>
                  </a:r>
                  <a:endParaRPr lang="en-US" altLang="ja-JP" sz="2400"/>
                </a:p>
              </p:txBody>
            </p:sp>
            <p:sp>
              <p:nvSpPr>
                <p:cNvPr id="445461" name="Rectangle 33"/>
                <p:cNvSpPr>
                  <a:spLocks noChangeArrowheads="1"/>
                </p:cNvSpPr>
                <p:nvPr/>
              </p:nvSpPr>
              <p:spPr bwMode="auto">
                <a:xfrm>
                  <a:off x="0" y="1959"/>
                  <a:ext cx="3592" cy="876"/>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445456" name="Group 36"/>
              <p:cNvGrpSpPr>
                <a:grpSpLocks/>
              </p:cNvGrpSpPr>
              <p:nvPr/>
            </p:nvGrpSpPr>
            <p:grpSpPr bwMode="auto">
              <a:xfrm>
                <a:off x="2886" y="3089"/>
                <a:ext cx="2695" cy="630"/>
                <a:chOff x="3592" y="1959"/>
                <a:chExt cx="1796" cy="876"/>
              </a:xfrm>
            </p:grpSpPr>
            <p:sp>
              <p:nvSpPr>
                <p:cNvPr id="445458" name="Rectangle 16"/>
                <p:cNvSpPr>
                  <a:spLocks noChangeArrowheads="1"/>
                </p:cNvSpPr>
                <p:nvPr/>
              </p:nvSpPr>
              <p:spPr bwMode="auto">
                <a:xfrm>
                  <a:off x="3592" y="1959"/>
                  <a:ext cx="1796" cy="876"/>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tabLst>
                      <a:tab pos="2851150" algn="l"/>
                    </a:tabLst>
                  </a:pPr>
                  <a:r>
                    <a:rPr lang="zh-CN" altLang="en-US" sz="2400"/>
                    <a:t>动他</a:t>
                  </a:r>
                  <a:endParaRPr lang="en-US" altLang="zh-CN" sz="2400"/>
                </a:p>
                <a:p>
                  <a:pPr algn="ctr" eaLnBrk="0" hangingPunct="0">
                    <a:lnSpc>
                      <a:spcPct val="100000"/>
                    </a:lnSpc>
                    <a:tabLst>
                      <a:tab pos="2851150" algn="l"/>
                    </a:tabLst>
                  </a:pPr>
                  <a:r>
                    <a:rPr lang="en-US" altLang="ja-JP" sz="2400"/>
                    <a:t>“</a:t>
                  </a:r>
                  <a:r>
                    <a:rPr lang="zh-CN" altLang="en-US" sz="2400"/>
                    <a:t>他的骨和肉</a:t>
                  </a:r>
                  <a:r>
                    <a:rPr lang="en-US" altLang="ja-JP" sz="2400"/>
                    <a:t>" (2:5)</a:t>
                  </a:r>
                </a:p>
                <a:p>
                  <a:pPr algn="ctr" eaLnBrk="0" hangingPunct="0">
                    <a:lnSpc>
                      <a:spcPct val="100000"/>
                    </a:lnSpc>
                    <a:tabLst>
                      <a:tab pos="2851150" algn="l"/>
                    </a:tabLst>
                  </a:pPr>
                  <a:r>
                    <a:rPr lang="zh-CN" altLang="en-US" sz="2400"/>
                    <a:t>约伯本人</a:t>
                  </a:r>
                  <a:endParaRPr lang="en-US" altLang="ja-JP" sz="2400"/>
                </a:p>
              </p:txBody>
            </p:sp>
            <p:sp>
              <p:nvSpPr>
                <p:cNvPr id="445459" name="Rectangle 35"/>
                <p:cNvSpPr>
                  <a:spLocks noChangeArrowheads="1"/>
                </p:cNvSpPr>
                <p:nvPr/>
              </p:nvSpPr>
              <p:spPr bwMode="auto">
                <a:xfrm>
                  <a:off x="3592" y="1959"/>
                  <a:ext cx="1796" cy="876"/>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sp>
            <p:nvSpPr>
              <p:cNvPr id="445457" name="Rectangle 7"/>
              <p:cNvSpPr>
                <a:spLocks noChangeArrowheads="1"/>
              </p:cNvSpPr>
              <p:nvPr/>
            </p:nvSpPr>
            <p:spPr bwMode="auto">
              <a:xfrm>
                <a:off x="48" y="1680"/>
                <a:ext cx="2784" cy="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pPr>
                <a:r>
                  <a:rPr lang="zh-CN" altLang="en-US" sz="2400"/>
                  <a:t>比较约伯的２次遭难</a:t>
                </a:r>
              </a:p>
            </p:txBody>
          </p:sp>
        </p:grpSp>
        <p:sp>
          <p:nvSpPr>
            <p:cNvPr id="445448" name="Text Box 40"/>
            <p:cNvSpPr txBox="1">
              <a:spLocks noChangeArrowheads="1"/>
            </p:cNvSpPr>
            <p:nvPr/>
          </p:nvSpPr>
          <p:spPr bwMode="auto">
            <a:xfrm>
              <a:off x="3116" y="3976"/>
              <a:ext cx="2777"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pPr>
              <a:r>
                <a:rPr lang="en-US" altLang="zh-CN" sz="1400" dirty="0"/>
                <a:t>Adapted from Irving L. Jensen, </a:t>
              </a:r>
              <a:r>
                <a:rPr lang="ko-KR" altLang="en-US" sz="1400" dirty="0" err="1"/>
                <a:t>约伯记</a:t>
              </a:r>
              <a:r>
                <a:rPr lang="en-US" altLang="zh-CN" sz="1400" dirty="0"/>
                <a:t>: A </a:t>
              </a:r>
              <a:r>
                <a:rPr lang="en-US" altLang="zh-CN" sz="1400" i="1" dirty="0"/>
                <a:t>Self-Study Guide, 28</a:t>
              </a:r>
              <a:endParaRPr lang="en-US" altLang="zh-CN" sz="1400" b="0" dirty="0">
                <a:latin typeface="Times New Roman" charset="0"/>
              </a:endParaRPr>
            </a:p>
          </p:txBody>
        </p:sp>
      </p:grpSp>
      <p:sp>
        <p:nvSpPr>
          <p:cNvPr id="445446" name="Rectangle 3"/>
          <p:cNvSpPr>
            <a:spLocks noGrp="1" noChangeArrowheads="1"/>
          </p:cNvSpPr>
          <p:nvPr>
            <p:ph type="title"/>
          </p:nvPr>
        </p:nvSpPr>
        <p:spPr>
          <a:xfrm>
            <a:off x="0" y="0"/>
            <a:ext cx="4648200" cy="609600"/>
          </a:xfrm>
          <a:solidFill>
            <a:srgbClr val="800000"/>
          </a:solidFill>
          <a:ln>
            <a:solidFill>
              <a:schemeClr val="tx1"/>
            </a:solidFill>
            <a:miter lim="800000"/>
            <a:headEnd/>
            <a:tailEnd/>
          </a:ln>
        </p:spPr>
        <p:txBody>
          <a:bodyPr/>
          <a:lstStyle/>
          <a:p>
            <a:pPr eaLnBrk="1" hangingPunct="1"/>
            <a:r>
              <a:rPr kumimoji="0" lang="zh-CN" altLang="en-US" b="1" dirty="0">
                <a:solidFill>
                  <a:srgbClr val="FFFFFF"/>
                </a:solidFill>
                <a:latin typeface="ＭＳ Ｐゴシック"/>
                <a:ea typeface="ＭＳ Ｐゴシック"/>
                <a:cs typeface="ＭＳ Ｐゴシック"/>
              </a:rPr>
              <a:t>大纲</a:t>
            </a:r>
            <a:endParaRPr kumimoji="0" lang="en-US" dirty="0">
              <a:solidFill>
                <a:srgbClr val="FFFFFF"/>
              </a:solidFill>
              <a:latin typeface="ＭＳ Ｐゴシック"/>
              <a:ea typeface="ＭＳ Ｐゴシック"/>
              <a:cs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1+#ppt_w/2"/>
                                          </p:val>
                                        </p:tav>
                                        <p:tav tm="100000">
                                          <p:val>
                                            <p:strVal val="#ppt_x"/>
                                          </p:val>
                                        </p:tav>
                                      </p:tavLst>
                                    </p:anim>
                                    <p:anim calcmode="lin" valueType="num">
                                      <p:cBhvr additive="base">
                                        <p:cTn id="8" dur="500" fill="hold"/>
                                        <p:tgtEl>
                                          <p:spTgt spid="389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083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490" name="Rectangle 3"/>
          <p:cNvSpPr>
            <a:spLocks noGrp="1" noChangeArrowheads="1"/>
          </p:cNvSpPr>
          <p:nvPr>
            <p:ph type="title"/>
          </p:nvPr>
        </p:nvSpPr>
        <p:spPr>
          <a:xfrm>
            <a:off x="11113" y="4365625"/>
            <a:ext cx="3192462" cy="2087563"/>
          </a:xfrm>
          <a:solidFill>
            <a:srgbClr val="800000"/>
          </a:solidFill>
          <a:ln>
            <a:solidFill>
              <a:schemeClr val="tx1"/>
            </a:solidFill>
            <a:miter lim="800000"/>
            <a:headEnd/>
            <a:tailEnd/>
          </a:ln>
        </p:spPr>
        <p:txBody>
          <a:bodyPr/>
          <a:lstStyle/>
          <a:p>
            <a:pPr eaLnBrk="1" hangingPunct="1"/>
            <a:r>
              <a:rPr kumimoji="0" lang="zh-CN" altLang="en-US" sz="3600" b="1">
                <a:solidFill>
                  <a:srgbClr val="FFFFFF"/>
                </a:solidFill>
                <a:latin typeface="ＭＳ Ｐゴシック" charset="0"/>
                <a:ea typeface="ＭＳ Ｐゴシック" charset="0"/>
                <a:cs typeface="ＭＳ Ｐゴシック" charset="0"/>
              </a:rPr>
              <a:t>约伯的妻子</a:t>
            </a:r>
            <a:r>
              <a:rPr kumimoji="0" lang="en-US" altLang="zh-CN" sz="3600" b="1">
                <a:solidFill>
                  <a:srgbClr val="FFFFFF"/>
                </a:solidFill>
                <a:latin typeface="ＭＳ Ｐゴシック" charset="0"/>
                <a:ea typeface="ＭＳ Ｐゴシック" charset="0"/>
                <a:cs typeface="ＭＳ Ｐゴシック" charset="0"/>
              </a:rPr>
              <a:t>: </a:t>
            </a:r>
            <a:r>
              <a:rPr kumimoji="0" lang="zh-CN" altLang="en-US" sz="3600" b="1">
                <a:solidFill>
                  <a:srgbClr val="FFFFFF"/>
                </a:solidFill>
                <a:latin typeface="ＭＳ Ｐゴシック" charset="0"/>
                <a:ea typeface="ＭＳ Ｐゴシック" charset="0"/>
                <a:cs typeface="ＭＳ Ｐゴシック" charset="0"/>
              </a:rPr>
              <a:t>“诅咒神</a:t>
            </a:r>
            <a:r>
              <a:rPr kumimoji="0" lang="en-US" altLang="zh-CN" sz="3600" b="1">
                <a:solidFill>
                  <a:srgbClr val="FFFFFF"/>
                </a:solidFill>
                <a:latin typeface="ＭＳ Ｐゴシック" charset="0"/>
                <a:ea typeface="ＭＳ Ｐゴシック" charset="0"/>
                <a:cs typeface="ＭＳ Ｐゴシック" charset="0"/>
              </a:rPr>
              <a:t> &amp; </a:t>
            </a:r>
            <a:br>
              <a:rPr kumimoji="0" lang="en-US" altLang="zh-CN" sz="3600" b="1">
                <a:solidFill>
                  <a:srgbClr val="FFFFFF"/>
                </a:solidFill>
                <a:latin typeface="ＭＳ Ｐゴシック" charset="0"/>
                <a:ea typeface="ＭＳ Ｐゴシック" charset="0"/>
                <a:cs typeface="ＭＳ Ｐゴシック" charset="0"/>
              </a:rPr>
            </a:br>
            <a:r>
              <a:rPr kumimoji="0" lang="zh-CN" altLang="en-US" sz="3600" b="1">
                <a:solidFill>
                  <a:srgbClr val="FFFFFF"/>
                </a:solidFill>
                <a:latin typeface="ＭＳ Ｐゴシック" charset="0"/>
                <a:ea typeface="ＭＳ Ｐゴシック" charset="0"/>
                <a:cs typeface="ＭＳ Ｐゴシック" charset="0"/>
              </a:rPr>
              <a:t>去死</a:t>
            </a:r>
            <a:r>
              <a:rPr kumimoji="0" lang="en-US" altLang="zh-CN" sz="3600" b="1">
                <a:solidFill>
                  <a:srgbClr val="FFFFFF"/>
                </a:solidFill>
                <a:latin typeface="ＭＳ Ｐゴシック" charset="0"/>
                <a:ea typeface="ＭＳ Ｐゴシック" charset="0"/>
                <a:cs typeface="ＭＳ Ｐゴシック" charset="0"/>
              </a:rPr>
              <a:t>!</a:t>
            </a:r>
            <a:r>
              <a:rPr kumimoji="0" lang="zh-CN" sz="3600" b="1">
                <a:solidFill>
                  <a:srgbClr val="FFFFFF"/>
                </a:solidFill>
                <a:latin typeface="ＭＳ Ｐゴシック" charset="0"/>
                <a:ea typeface="ＭＳ Ｐゴシック" charset="0"/>
                <a:cs typeface="ＭＳ Ｐゴシック" charset="0"/>
              </a:rPr>
              <a:t>”</a:t>
            </a:r>
            <a:endParaRPr kumimoji="0" lang="en-US" altLang="zh-CN" sz="3600">
              <a:solidFill>
                <a:srgbClr val="FFFFFF"/>
              </a:solidFill>
              <a:latin typeface="ＭＳ Ｐゴシック" charset="0"/>
              <a:ea typeface="ＭＳ Ｐゴシック" charset="0"/>
              <a:cs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55557" name="Group 261"/>
          <p:cNvGrpSpPr>
            <a:grpSpLocks/>
          </p:cNvGrpSpPr>
          <p:nvPr/>
        </p:nvGrpSpPr>
        <p:grpSpPr bwMode="auto">
          <a:xfrm>
            <a:off x="228600" y="1066800"/>
            <a:ext cx="8839200" cy="5638800"/>
            <a:chOff x="-4" y="-4"/>
            <a:chExt cx="5568" cy="4100"/>
          </a:xfrm>
        </p:grpSpPr>
        <p:grpSp>
          <p:nvGrpSpPr>
            <p:cNvPr id="177161" name="Group 259"/>
            <p:cNvGrpSpPr>
              <a:grpSpLocks/>
            </p:cNvGrpSpPr>
            <p:nvPr/>
          </p:nvGrpSpPr>
          <p:grpSpPr bwMode="auto">
            <a:xfrm>
              <a:off x="0" y="0"/>
              <a:ext cx="5560" cy="4092"/>
              <a:chOff x="0" y="0"/>
              <a:chExt cx="5560" cy="4092"/>
            </a:xfrm>
          </p:grpSpPr>
          <p:grpSp>
            <p:nvGrpSpPr>
              <p:cNvPr id="177163" name="Group 200"/>
              <p:cNvGrpSpPr>
                <a:grpSpLocks/>
              </p:cNvGrpSpPr>
              <p:nvPr/>
            </p:nvGrpSpPr>
            <p:grpSpPr bwMode="auto">
              <a:xfrm>
                <a:off x="0" y="0"/>
                <a:ext cx="1112" cy="634"/>
                <a:chOff x="0" y="0"/>
                <a:chExt cx="1112" cy="634"/>
              </a:xfrm>
            </p:grpSpPr>
            <p:sp>
              <p:nvSpPr>
                <p:cNvPr id="55465" name="Rectangle 169"/>
                <p:cNvSpPr>
                  <a:spLocks noChangeArrowheads="1"/>
                </p:cNvSpPr>
                <p:nvPr/>
              </p:nvSpPr>
              <p:spPr bwMode="auto">
                <a:xfrm>
                  <a:off x="0"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solidFill>
                        <a:srgbClr val="E9E2B6"/>
                      </a:solidFill>
                      <a:ea typeface="宋体" charset="0"/>
                      <a:cs typeface="Times New Roman" charset="0"/>
                    </a:rPr>
                    <a:t>人物</a:t>
                  </a:r>
                </a:p>
              </p:txBody>
            </p:sp>
            <p:sp>
              <p:nvSpPr>
                <p:cNvPr id="55495" name="Rectangle 199"/>
                <p:cNvSpPr>
                  <a:spLocks noChangeArrowheads="1"/>
                </p:cNvSpPr>
                <p:nvPr/>
              </p:nvSpPr>
              <p:spPr bwMode="auto">
                <a:xfrm>
                  <a:off x="0"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4" name="Group 202"/>
              <p:cNvGrpSpPr>
                <a:grpSpLocks/>
              </p:cNvGrpSpPr>
              <p:nvPr/>
            </p:nvGrpSpPr>
            <p:grpSpPr bwMode="auto">
              <a:xfrm>
                <a:off x="1112" y="0"/>
                <a:ext cx="1112" cy="634"/>
                <a:chOff x="1112" y="0"/>
                <a:chExt cx="1112" cy="634"/>
              </a:xfrm>
            </p:grpSpPr>
            <p:sp>
              <p:nvSpPr>
                <p:cNvPr id="55466" name="Rectangle 170"/>
                <p:cNvSpPr>
                  <a:spLocks noChangeArrowheads="1"/>
                </p:cNvSpPr>
                <p:nvPr/>
              </p:nvSpPr>
              <p:spPr bwMode="auto">
                <a:xfrm>
                  <a:off x="1112"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zh-CN" altLang="en-US" sz="2400">
                      <a:solidFill>
                        <a:srgbClr val="E9E2B6"/>
                      </a:solidFill>
                      <a:ea typeface="宋体" charset="0"/>
                      <a:cs typeface="Times New Roman" charset="0"/>
                    </a:rPr>
                    <a:t>回应</a:t>
                  </a:r>
                </a:p>
              </p:txBody>
            </p:sp>
            <p:sp>
              <p:nvSpPr>
                <p:cNvPr id="55497" name="Rectangle 201"/>
                <p:cNvSpPr>
                  <a:spLocks noChangeArrowheads="1"/>
                </p:cNvSpPr>
                <p:nvPr/>
              </p:nvSpPr>
              <p:spPr bwMode="auto">
                <a:xfrm>
                  <a:off x="1112"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5" name="Group 204"/>
              <p:cNvGrpSpPr>
                <a:grpSpLocks/>
              </p:cNvGrpSpPr>
              <p:nvPr/>
            </p:nvGrpSpPr>
            <p:grpSpPr bwMode="auto">
              <a:xfrm>
                <a:off x="2224" y="0"/>
                <a:ext cx="1112" cy="634"/>
                <a:chOff x="2224" y="0"/>
                <a:chExt cx="1112" cy="634"/>
              </a:xfrm>
            </p:grpSpPr>
            <p:sp>
              <p:nvSpPr>
                <p:cNvPr id="55467" name="Rectangle 171"/>
                <p:cNvSpPr>
                  <a:spLocks noChangeArrowheads="1"/>
                </p:cNvSpPr>
                <p:nvPr/>
              </p:nvSpPr>
              <p:spPr bwMode="auto">
                <a:xfrm>
                  <a:off x="2224"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解决办法</a:t>
                  </a:r>
                </a:p>
              </p:txBody>
            </p:sp>
            <p:sp>
              <p:nvSpPr>
                <p:cNvPr id="55499" name="Rectangle 203"/>
                <p:cNvSpPr>
                  <a:spLocks noChangeArrowheads="1"/>
                </p:cNvSpPr>
                <p:nvPr/>
              </p:nvSpPr>
              <p:spPr bwMode="auto">
                <a:xfrm>
                  <a:off x="2224"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6" name="Group 206"/>
              <p:cNvGrpSpPr>
                <a:grpSpLocks/>
              </p:cNvGrpSpPr>
              <p:nvPr/>
            </p:nvGrpSpPr>
            <p:grpSpPr bwMode="auto">
              <a:xfrm>
                <a:off x="3336" y="0"/>
                <a:ext cx="1112" cy="634"/>
                <a:chOff x="3336" y="0"/>
                <a:chExt cx="1112" cy="634"/>
              </a:xfrm>
            </p:grpSpPr>
            <p:sp>
              <p:nvSpPr>
                <p:cNvPr id="55468" name="Rectangle 172"/>
                <p:cNvSpPr>
                  <a:spLocks noChangeArrowheads="1"/>
                </p:cNvSpPr>
                <p:nvPr/>
              </p:nvSpPr>
              <p:spPr bwMode="auto">
                <a:xfrm>
                  <a:off x="3336"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现在</a:t>
                  </a:r>
                </a:p>
              </p:txBody>
            </p:sp>
            <p:sp>
              <p:nvSpPr>
                <p:cNvPr id="55501" name="Rectangle 205"/>
                <p:cNvSpPr>
                  <a:spLocks noChangeArrowheads="1"/>
                </p:cNvSpPr>
                <p:nvPr/>
              </p:nvSpPr>
              <p:spPr bwMode="auto">
                <a:xfrm>
                  <a:off x="3336"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7" name="Group 208"/>
              <p:cNvGrpSpPr>
                <a:grpSpLocks/>
              </p:cNvGrpSpPr>
              <p:nvPr/>
            </p:nvGrpSpPr>
            <p:grpSpPr bwMode="auto">
              <a:xfrm>
                <a:off x="4448" y="0"/>
                <a:ext cx="1112" cy="634"/>
                <a:chOff x="4448" y="0"/>
                <a:chExt cx="1112" cy="634"/>
              </a:xfrm>
            </p:grpSpPr>
            <p:sp>
              <p:nvSpPr>
                <p:cNvPr id="55469" name="Rectangle 173"/>
                <p:cNvSpPr>
                  <a:spLocks noChangeArrowheads="1"/>
                </p:cNvSpPr>
                <p:nvPr/>
              </p:nvSpPr>
              <p:spPr bwMode="auto">
                <a:xfrm>
                  <a:off x="4448"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答案</a:t>
                  </a:r>
                </a:p>
              </p:txBody>
            </p:sp>
            <p:sp>
              <p:nvSpPr>
                <p:cNvPr id="55503" name="Rectangle 207"/>
                <p:cNvSpPr>
                  <a:spLocks noChangeArrowheads="1"/>
                </p:cNvSpPr>
                <p:nvPr/>
              </p:nvSpPr>
              <p:spPr bwMode="auto">
                <a:xfrm>
                  <a:off x="4448"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8" name="Group 210"/>
              <p:cNvGrpSpPr>
                <a:grpSpLocks/>
              </p:cNvGrpSpPr>
              <p:nvPr/>
            </p:nvGrpSpPr>
            <p:grpSpPr bwMode="auto">
              <a:xfrm>
                <a:off x="0" y="634"/>
                <a:ext cx="1112" cy="634"/>
                <a:chOff x="0" y="634"/>
                <a:chExt cx="1112" cy="634"/>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400">
                      <a:solidFill>
                        <a:srgbClr val="E9E2B6"/>
                      </a:solidFill>
                      <a:ea typeface="宋体" charset="0"/>
                      <a:cs typeface="Times New Roman" charset="0"/>
                    </a:rPr>
                    <a:t>1. </a:t>
                  </a:r>
                  <a:r>
                    <a:rPr lang="zh-CN" altLang="en-US" sz="2400">
                      <a:solidFill>
                        <a:srgbClr val="E9E2B6"/>
                      </a:solidFill>
                      <a:ea typeface="宋体" charset="0"/>
                      <a:cs typeface="Times New Roman" charset="0"/>
                    </a:rPr>
                    <a:t>约伯太太</a:t>
                  </a:r>
                </a:p>
              </p:txBody>
            </p:sp>
            <p:sp>
              <p:nvSpPr>
                <p:cNvPr id="55505" name="Rectangle 209"/>
                <p:cNvSpPr>
                  <a:spLocks noChangeArrowheads="1"/>
                </p:cNvSpPr>
                <p:nvPr/>
              </p:nvSpPr>
              <p:spPr bwMode="auto">
                <a:xfrm>
                  <a:off x="0"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9" name="Group 212"/>
              <p:cNvGrpSpPr>
                <a:grpSpLocks/>
              </p:cNvGrpSpPr>
              <p:nvPr/>
            </p:nvGrpSpPr>
            <p:grpSpPr bwMode="auto">
              <a:xfrm>
                <a:off x="1112" y="634"/>
                <a:ext cx="1112" cy="634"/>
                <a:chOff x="1112" y="634"/>
                <a:chExt cx="1112" cy="634"/>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诅咒上帝</a:t>
                  </a:r>
                  <a:r>
                    <a:rPr lang="en-US" altLang="zh-CN" sz="2400">
                      <a:solidFill>
                        <a:srgbClr val="E9E2B6"/>
                      </a:solidFill>
                      <a:ea typeface="宋体" charset="0"/>
                      <a:cs typeface="Times New Roman" charset="0"/>
                    </a:rPr>
                    <a:t>&amp;</a:t>
                  </a:r>
                </a:p>
                <a:p>
                  <a:pPr algn="ctr">
                    <a:lnSpc>
                      <a:spcPct val="100000"/>
                    </a:lnSpc>
                    <a:defRPr/>
                  </a:pPr>
                  <a:r>
                    <a:rPr lang="zh-CN" altLang="en-US" sz="2400">
                      <a:solidFill>
                        <a:srgbClr val="E9E2B6"/>
                      </a:solidFill>
                      <a:ea typeface="宋体" charset="0"/>
                      <a:cs typeface="Times New Roman" charset="0"/>
                    </a:rPr>
                    <a:t>去死 </a:t>
                  </a:r>
                  <a:r>
                    <a:rPr lang="en-US" altLang="zh-CN" sz="2400">
                      <a:solidFill>
                        <a:srgbClr val="E9E2B6"/>
                      </a:solidFill>
                      <a:ea typeface="宋体" charset="0"/>
                      <a:cs typeface="Times New Roman" charset="0"/>
                    </a:rPr>
                    <a:t>(2:9)</a:t>
                  </a:r>
                </a:p>
              </p:txBody>
            </p:sp>
            <p:sp>
              <p:nvSpPr>
                <p:cNvPr id="55507" name="Rectangle 211"/>
                <p:cNvSpPr>
                  <a:spLocks noChangeArrowheads="1"/>
                </p:cNvSpPr>
                <p:nvPr/>
              </p:nvSpPr>
              <p:spPr bwMode="auto">
                <a:xfrm>
                  <a:off x="1112"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0" name="Group 214"/>
              <p:cNvGrpSpPr>
                <a:grpSpLocks/>
              </p:cNvGrpSpPr>
              <p:nvPr/>
            </p:nvGrpSpPr>
            <p:grpSpPr bwMode="auto">
              <a:xfrm>
                <a:off x="2224" y="634"/>
                <a:ext cx="1112" cy="634"/>
                <a:chOff x="2224" y="634"/>
                <a:chExt cx="1112" cy="634"/>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自杀</a:t>
                  </a:r>
                </a:p>
              </p:txBody>
            </p:sp>
            <p:sp>
              <p:nvSpPr>
                <p:cNvPr id="55509" name="Rectangle 213"/>
                <p:cNvSpPr>
                  <a:spLocks noChangeArrowheads="1"/>
                </p:cNvSpPr>
                <p:nvPr/>
              </p:nvSpPr>
              <p:spPr bwMode="auto">
                <a:xfrm>
                  <a:off x="2224"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1" name="Group 216"/>
              <p:cNvGrpSpPr>
                <a:grpSpLocks/>
              </p:cNvGrpSpPr>
              <p:nvPr/>
            </p:nvGrpSpPr>
            <p:grpSpPr bwMode="auto">
              <a:xfrm>
                <a:off x="3336" y="634"/>
                <a:ext cx="1112" cy="634"/>
                <a:chOff x="3336" y="634"/>
                <a:chExt cx="1112" cy="634"/>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年轻人 </a:t>
                  </a:r>
                </a:p>
              </p:txBody>
            </p:sp>
            <p:sp>
              <p:nvSpPr>
                <p:cNvPr id="55511" name="Rectangle 215"/>
                <p:cNvSpPr>
                  <a:spLocks noChangeArrowheads="1"/>
                </p:cNvSpPr>
                <p:nvPr/>
              </p:nvSpPr>
              <p:spPr bwMode="auto">
                <a:xfrm>
                  <a:off x="3336"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2" name="Group 218"/>
              <p:cNvGrpSpPr>
                <a:grpSpLocks/>
              </p:cNvGrpSpPr>
              <p:nvPr/>
            </p:nvGrpSpPr>
            <p:grpSpPr bwMode="auto">
              <a:xfrm>
                <a:off x="4448" y="634"/>
                <a:ext cx="1112" cy="634"/>
                <a:chOff x="4448" y="634"/>
                <a:chExt cx="1112" cy="634"/>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不可接受</a:t>
                  </a:r>
                  <a:endParaRPr lang="en-US" altLang="zh-CN" sz="2400">
                    <a:solidFill>
                      <a:srgbClr val="E9E2B6"/>
                    </a:solidFill>
                    <a:ea typeface="宋体" charset="0"/>
                    <a:cs typeface="Times New Roman" charset="0"/>
                  </a:endParaRPr>
                </a:p>
              </p:txBody>
            </p:sp>
            <p:sp>
              <p:nvSpPr>
                <p:cNvPr id="55513" name="Rectangle 217"/>
                <p:cNvSpPr>
                  <a:spLocks noChangeArrowheads="1"/>
                </p:cNvSpPr>
                <p:nvPr/>
              </p:nvSpPr>
              <p:spPr bwMode="auto">
                <a:xfrm>
                  <a:off x="4448"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3"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2. </a:t>
                  </a:r>
                  <a:r>
                    <a:rPr lang="zh-CN" altLang="en-US" sz="2400">
                      <a:solidFill>
                        <a:srgbClr val="E9E2B6"/>
                      </a:solidFill>
                      <a:ea typeface="宋体" charset="0"/>
                      <a:cs typeface="Times New Roman" charset="0"/>
                    </a:rPr>
                    <a:t>三友</a:t>
                  </a:r>
                </a:p>
              </p:txBody>
            </p:sp>
            <p:sp>
              <p:nvSpPr>
                <p:cNvPr id="55515" name="Rectangle 219"/>
                <p:cNvSpPr>
                  <a:spLocks noChangeArrowheads="1"/>
                </p:cNvSpPr>
                <p:nvPr/>
              </p:nvSpPr>
              <p:spPr bwMode="auto">
                <a:xfrm>
                  <a:off x="0"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4"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200">
                      <a:solidFill>
                        <a:srgbClr val="E9E2B6"/>
                      </a:solidFill>
                      <a:ea typeface="宋体" charset="0"/>
                      <a:cs typeface="Times New Roman" charset="0"/>
                    </a:rPr>
                    <a:t>受苦是由于</a:t>
                  </a:r>
                </a:p>
                <a:p>
                  <a:pPr algn="ctr">
                    <a:lnSpc>
                      <a:spcPct val="100000"/>
                    </a:lnSpc>
                    <a:defRPr/>
                  </a:pPr>
                  <a:r>
                    <a:rPr lang="zh-CN" altLang="en-US" sz="2200">
                      <a:solidFill>
                        <a:srgbClr val="E9E2B6"/>
                      </a:solidFill>
                      <a:ea typeface="宋体" charset="0"/>
                      <a:cs typeface="Times New Roman" charset="0"/>
                    </a:rPr>
                    <a:t>犯罪 </a:t>
                  </a:r>
                  <a:r>
                    <a:rPr lang="en-US" altLang="zh-CN" sz="2200">
                      <a:solidFill>
                        <a:srgbClr val="E9E2B6"/>
                      </a:solidFill>
                      <a:ea typeface="宋体" charset="0"/>
                      <a:cs typeface="Times New Roman" charset="0"/>
                    </a:rPr>
                    <a:t>(4:7-8)</a:t>
                  </a:r>
                </a:p>
              </p:txBody>
            </p:sp>
            <p:sp>
              <p:nvSpPr>
                <p:cNvPr id="55517" name="Rectangle 221"/>
                <p:cNvSpPr>
                  <a:spLocks noChangeArrowheads="1"/>
                </p:cNvSpPr>
                <p:nvPr/>
              </p:nvSpPr>
              <p:spPr bwMode="auto">
                <a:xfrm>
                  <a:off x="1112"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5"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悔改</a:t>
                  </a:r>
                </a:p>
              </p:txBody>
            </p:sp>
            <p:sp>
              <p:nvSpPr>
                <p:cNvPr id="55519" name="Rectangle 223"/>
                <p:cNvSpPr>
                  <a:spLocks noChangeArrowheads="1"/>
                </p:cNvSpPr>
                <p:nvPr/>
              </p:nvSpPr>
              <p:spPr bwMode="auto">
                <a:xfrm>
                  <a:off x="2224"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6"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宣称者</a:t>
                  </a:r>
                </a:p>
              </p:txBody>
            </p:sp>
            <p:sp>
              <p:nvSpPr>
                <p:cNvPr id="55521" name="Rectangle 225"/>
                <p:cNvSpPr>
                  <a:spLocks noChangeArrowheads="1"/>
                </p:cNvSpPr>
                <p:nvPr/>
              </p:nvSpPr>
              <p:spPr bwMode="auto">
                <a:xfrm>
                  <a:off x="3336"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7"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并不总适用</a:t>
                  </a:r>
                </a:p>
              </p:txBody>
            </p:sp>
            <p:sp>
              <p:nvSpPr>
                <p:cNvPr id="55523" name="Rectangle 227"/>
                <p:cNvSpPr>
                  <a:spLocks noChangeArrowheads="1"/>
                </p:cNvSpPr>
                <p:nvPr/>
              </p:nvSpPr>
              <p:spPr bwMode="auto">
                <a:xfrm>
                  <a:off x="4448"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8" name="Group 230"/>
              <p:cNvGrpSpPr>
                <a:grpSpLocks/>
              </p:cNvGrpSpPr>
              <p:nvPr/>
            </p:nvGrpSpPr>
            <p:grpSpPr bwMode="auto">
              <a:xfrm>
                <a:off x="0" y="1902"/>
                <a:ext cx="1112" cy="807"/>
                <a:chOff x="0" y="1902"/>
                <a:chExt cx="1112" cy="807"/>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solidFill>
                        <a:srgbClr val="E9E2B6"/>
                      </a:solidFill>
                      <a:ea typeface="宋体" charset="0"/>
                      <a:cs typeface="Times New Roman" charset="0"/>
                    </a:rPr>
                    <a:t>3. </a:t>
                  </a:r>
                  <a:r>
                    <a:rPr lang="ko-KR" altLang="en-US" sz="2400" dirty="0" err="1">
                      <a:solidFill>
                        <a:srgbClr val="E9E2B6"/>
                      </a:solidFill>
                      <a:ea typeface="宋体" charset="0"/>
                      <a:cs typeface="Times New Roman" charset="0"/>
                    </a:rPr>
                    <a:t>约伯记</a:t>
                  </a:r>
                  <a:endParaRPr lang="en-US" altLang="zh-CN" sz="2400" dirty="0">
                    <a:solidFill>
                      <a:srgbClr val="E9E2B6"/>
                    </a:solidFill>
                    <a:ea typeface="宋体" charset="0"/>
                    <a:cs typeface="Times New Roman" charset="0"/>
                  </a:endParaRPr>
                </a:p>
              </p:txBody>
            </p:sp>
            <p:sp>
              <p:nvSpPr>
                <p:cNvPr id="55525" name="Rectangle 229"/>
                <p:cNvSpPr>
                  <a:spLocks noChangeArrowheads="1"/>
                </p:cNvSpPr>
                <p:nvPr/>
              </p:nvSpPr>
              <p:spPr bwMode="auto">
                <a:xfrm>
                  <a:off x="0"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9" name="Group 232"/>
              <p:cNvGrpSpPr>
                <a:grpSpLocks/>
              </p:cNvGrpSpPr>
              <p:nvPr/>
            </p:nvGrpSpPr>
            <p:grpSpPr bwMode="auto">
              <a:xfrm>
                <a:off x="1112" y="1902"/>
                <a:ext cx="1112" cy="807"/>
                <a:chOff x="1112" y="1902"/>
                <a:chExt cx="1112" cy="807"/>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endParaRPr lang="en-US" altLang="zh-CN" sz="2400">
                    <a:solidFill>
                      <a:srgbClr val="E9E2B6"/>
                    </a:solidFill>
                    <a:ea typeface="宋体" charset="0"/>
                    <a:cs typeface="Times New Roman" charset="0"/>
                  </a:endParaRPr>
                </a:p>
              </p:txBody>
            </p:sp>
            <p:sp>
              <p:nvSpPr>
                <p:cNvPr id="55527" name="Rectangle 231"/>
                <p:cNvSpPr>
                  <a:spLocks noChangeArrowheads="1"/>
                </p:cNvSpPr>
                <p:nvPr/>
              </p:nvSpPr>
              <p:spPr bwMode="auto">
                <a:xfrm>
                  <a:off x="1112"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0" name="Group 234"/>
              <p:cNvGrpSpPr>
                <a:grpSpLocks/>
              </p:cNvGrpSpPr>
              <p:nvPr/>
            </p:nvGrpSpPr>
            <p:grpSpPr bwMode="auto">
              <a:xfrm>
                <a:off x="2224" y="1902"/>
                <a:ext cx="1112" cy="807"/>
                <a:chOff x="2224" y="1902"/>
                <a:chExt cx="1112" cy="807"/>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Complain</a:t>
                  </a:r>
                </a:p>
              </p:txBody>
            </p:sp>
            <p:sp>
              <p:nvSpPr>
                <p:cNvPr id="55529" name="Rectangle 233"/>
                <p:cNvSpPr>
                  <a:spLocks noChangeArrowheads="1"/>
                </p:cNvSpPr>
                <p:nvPr/>
              </p:nvSpPr>
              <p:spPr bwMode="auto">
                <a:xfrm>
                  <a:off x="2224"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1" name="Group 236"/>
              <p:cNvGrpSpPr>
                <a:grpSpLocks/>
              </p:cNvGrpSpPr>
              <p:nvPr/>
            </p:nvGrpSpPr>
            <p:grpSpPr bwMode="auto">
              <a:xfrm>
                <a:off x="3336" y="1902"/>
                <a:ext cx="1112" cy="807"/>
                <a:chOff x="3336" y="1902"/>
                <a:chExt cx="1112" cy="807"/>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Most mourners</a:t>
                  </a:r>
                </a:p>
              </p:txBody>
            </p:sp>
            <p:sp>
              <p:nvSpPr>
                <p:cNvPr id="55531" name="Rectangle 235"/>
                <p:cNvSpPr>
                  <a:spLocks noChangeArrowheads="1"/>
                </p:cNvSpPr>
                <p:nvPr/>
              </p:nvSpPr>
              <p:spPr bwMode="auto">
                <a:xfrm>
                  <a:off x="3336"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2" name="Group 238"/>
              <p:cNvGrpSpPr>
                <a:grpSpLocks/>
              </p:cNvGrpSpPr>
              <p:nvPr/>
            </p:nvGrpSpPr>
            <p:grpSpPr bwMode="auto">
              <a:xfrm>
                <a:off x="4448" y="1902"/>
                <a:ext cx="1112" cy="807"/>
                <a:chOff x="4448" y="1902"/>
                <a:chExt cx="1112" cy="807"/>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Unbiblical</a:t>
                  </a:r>
                </a:p>
              </p:txBody>
            </p:sp>
            <p:sp>
              <p:nvSpPr>
                <p:cNvPr id="55533" name="Rectangle 237"/>
                <p:cNvSpPr>
                  <a:spLocks noChangeArrowheads="1"/>
                </p:cNvSpPr>
                <p:nvPr/>
              </p:nvSpPr>
              <p:spPr bwMode="auto">
                <a:xfrm>
                  <a:off x="4448"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3" name="Group 240"/>
              <p:cNvGrpSpPr>
                <a:grpSpLocks/>
              </p:cNvGrpSpPr>
              <p:nvPr/>
            </p:nvGrpSpPr>
            <p:grpSpPr bwMode="auto">
              <a:xfrm>
                <a:off x="0" y="2709"/>
                <a:ext cx="1112" cy="807"/>
                <a:chOff x="0" y="2709"/>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4 Elihu</a:t>
                  </a:r>
                </a:p>
              </p:txBody>
            </p:sp>
            <p:sp>
              <p:nvSpPr>
                <p:cNvPr id="55535" name="Rectangle 239"/>
                <p:cNvSpPr>
                  <a:spLocks noChangeArrowheads="1"/>
                </p:cNvSpPr>
                <p:nvPr/>
              </p:nvSpPr>
              <p:spPr bwMode="auto">
                <a:xfrm>
                  <a:off x="0"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4" name="Group 242"/>
              <p:cNvGrpSpPr>
                <a:grpSpLocks/>
              </p:cNvGrpSpPr>
              <p:nvPr/>
            </p:nvGrpSpPr>
            <p:grpSpPr bwMode="auto">
              <a:xfrm>
                <a:off x="1112" y="2709"/>
                <a:ext cx="1112" cy="807"/>
                <a:chOff x="1112" y="2709"/>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Trials are for teaching (33:14-19)</a:t>
                  </a:r>
                </a:p>
              </p:txBody>
            </p:sp>
            <p:sp>
              <p:nvSpPr>
                <p:cNvPr id="55537" name="Rectangle 241"/>
                <p:cNvSpPr>
                  <a:spLocks noChangeArrowheads="1"/>
                </p:cNvSpPr>
                <p:nvPr/>
              </p:nvSpPr>
              <p:spPr bwMode="auto">
                <a:xfrm>
                  <a:off x="1112"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5" name="Group 244"/>
              <p:cNvGrpSpPr>
                <a:grpSpLocks/>
              </p:cNvGrpSpPr>
              <p:nvPr/>
            </p:nvGrpSpPr>
            <p:grpSpPr bwMode="auto">
              <a:xfrm>
                <a:off x="2224" y="2709"/>
                <a:ext cx="1112" cy="807"/>
                <a:chOff x="2224" y="2709"/>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Endure</a:t>
                  </a:r>
                </a:p>
              </p:txBody>
            </p:sp>
            <p:sp>
              <p:nvSpPr>
                <p:cNvPr id="55539" name="Rectangle 243"/>
                <p:cNvSpPr>
                  <a:spLocks noChangeArrowheads="1"/>
                </p:cNvSpPr>
                <p:nvPr/>
              </p:nvSpPr>
              <p:spPr bwMode="auto">
                <a:xfrm>
                  <a:off x="2224"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6" name="Group 246"/>
              <p:cNvGrpSpPr>
                <a:grpSpLocks/>
              </p:cNvGrpSpPr>
              <p:nvPr/>
            </p:nvGrpSpPr>
            <p:grpSpPr bwMode="auto">
              <a:xfrm>
                <a:off x="3336" y="2709"/>
                <a:ext cx="1112" cy="807"/>
                <a:chOff x="3336" y="2709"/>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Most preachers</a:t>
                  </a:r>
                </a:p>
              </p:txBody>
            </p:sp>
            <p:sp>
              <p:nvSpPr>
                <p:cNvPr id="55541" name="Rectangle 245"/>
                <p:cNvSpPr>
                  <a:spLocks noChangeArrowheads="1"/>
                </p:cNvSpPr>
                <p:nvPr/>
              </p:nvSpPr>
              <p:spPr bwMode="auto">
                <a:xfrm>
                  <a:off x="3336"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7" name="Group 248"/>
              <p:cNvGrpSpPr>
                <a:grpSpLocks/>
              </p:cNvGrpSpPr>
              <p:nvPr/>
            </p:nvGrpSpPr>
            <p:grpSpPr bwMode="auto">
              <a:xfrm>
                <a:off x="4448" y="2709"/>
                <a:ext cx="1112" cy="807"/>
                <a:chOff x="4448" y="2709"/>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Inadequate</a:t>
                  </a:r>
                </a:p>
              </p:txBody>
            </p:sp>
            <p:sp>
              <p:nvSpPr>
                <p:cNvPr id="55543" name="Rectangle 247"/>
                <p:cNvSpPr>
                  <a:spLocks noChangeArrowheads="1"/>
                </p:cNvSpPr>
                <p:nvPr/>
              </p:nvSpPr>
              <p:spPr bwMode="auto">
                <a:xfrm>
                  <a:off x="4448"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8" name="Group 250"/>
              <p:cNvGrpSpPr>
                <a:grpSpLocks/>
              </p:cNvGrpSpPr>
              <p:nvPr/>
            </p:nvGrpSpPr>
            <p:grpSpPr bwMode="auto">
              <a:xfrm>
                <a:off x="0" y="3516"/>
                <a:ext cx="1112" cy="576"/>
                <a:chOff x="0" y="3516"/>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5. GOD</a:t>
                  </a:r>
                </a:p>
              </p:txBody>
            </p:sp>
            <p:sp>
              <p:nvSpPr>
                <p:cNvPr id="55545" name="Rectangle 249"/>
                <p:cNvSpPr>
                  <a:spLocks noChangeArrowheads="1"/>
                </p:cNvSpPr>
                <p:nvPr/>
              </p:nvSpPr>
              <p:spPr bwMode="auto">
                <a:xfrm>
                  <a:off x="0"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9" name="Group 252"/>
              <p:cNvGrpSpPr>
                <a:grpSpLocks/>
              </p:cNvGrpSpPr>
              <p:nvPr/>
            </p:nvGrpSpPr>
            <p:grpSpPr bwMode="auto">
              <a:xfrm>
                <a:off x="1112" y="3516"/>
                <a:ext cx="1112" cy="576"/>
                <a:chOff x="1112" y="3516"/>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200">
                      <a:solidFill>
                        <a:srgbClr val="E9E2B6"/>
                      </a:solidFill>
                      <a:ea typeface="宋体" charset="0"/>
                      <a:cs typeface="Times New Roman" charset="0"/>
                    </a:rPr>
                    <a:t>Not 'Why?“ but “Who?” (38-42)</a:t>
                  </a:r>
                </a:p>
              </p:txBody>
            </p:sp>
            <p:sp>
              <p:nvSpPr>
                <p:cNvPr id="55547" name="Rectangle 251"/>
                <p:cNvSpPr>
                  <a:spLocks noChangeArrowheads="1"/>
                </p:cNvSpPr>
                <p:nvPr/>
              </p:nvSpPr>
              <p:spPr bwMode="auto">
                <a:xfrm>
                  <a:off x="1112"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90" name="Group 254"/>
              <p:cNvGrpSpPr>
                <a:grpSpLocks/>
              </p:cNvGrpSpPr>
              <p:nvPr/>
            </p:nvGrpSpPr>
            <p:grpSpPr bwMode="auto">
              <a:xfrm>
                <a:off x="2224" y="3516"/>
                <a:ext cx="1112" cy="576"/>
                <a:chOff x="2224" y="3516"/>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Worship</a:t>
                  </a:r>
                </a:p>
              </p:txBody>
            </p:sp>
            <p:sp>
              <p:nvSpPr>
                <p:cNvPr id="55549" name="Rectangle 253"/>
                <p:cNvSpPr>
                  <a:spLocks noChangeArrowheads="1"/>
                </p:cNvSpPr>
                <p:nvPr/>
              </p:nvSpPr>
              <p:spPr bwMode="auto">
                <a:xfrm>
                  <a:off x="2224"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91" name="Group 256"/>
              <p:cNvGrpSpPr>
                <a:grpSpLocks/>
              </p:cNvGrpSpPr>
              <p:nvPr/>
            </p:nvGrpSpPr>
            <p:grpSpPr bwMode="auto">
              <a:xfrm>
                <a:off x="3336" y="3516"/>
                <a:ext cx="1112" cy="576"/>
                <a:chOff x="3336" y="3516"/>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None</a:t>
                  </a:r>
                </a:p>
              </p:txBody>
            </p:sp>
            <p:sp>
              <p:nvSpPr>
                <p:cNvPr id="55551" name="Rectangle 255"/>
                <p:cNvSpPr>
                  <a:spLocks noChangeArrowheads="1"/>
                </p:cNvSpPr>
                <p:nvPr/>
              </p:nvSpPr>
              <p:spPr bwMode="auto">
                <a:xfrm>
                  <a:off x="3336"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92" name="Group 258"/>
              <p:cNvGrpSpPr>
                <a:grpSpLocks/>
              </p:cNvGrpSpPr>
              <p:nvPr/>
            </p:nvGrpSpPr>
            <p:grpSpPr bwMode="auto">
              <a:xfrm>
                <a:off x="4448" y="3516"/>
                <a:ext cx="1112" cy="576"/>
                <a:chOff x="4448" y="3516"/>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Unpopular</a:t>
                  </a:r>
                </a:p>
              </p:txBody>
            </p:sp>
            <p:sp>
              <p:nvSpPr>
                <p:cNvPr id="55553" name="Rectangle 257"/>
                <p:cNvSpPr>
                  <a:spLocks noChangeArrowheads="1"/>
                </p:cNvSpPr>
                <p:nvPr/>
              </p:nvSpPr>
              <p:spPr bwMode="auto">
                <a:xfrm>
                  <a:off x="4448"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sp>
          <p:nvSpPr>
            <p:cNvPr id="55556" name="Rectangle 260"/>
            <p:cNvSpPr>
              <a:spLocks noChangeArrowheads="1"/>
            </p:cNvSpPr>
            <p:nvPr/>
          </p:nvSpPr>
          <p:spPr bwMode="auto">
            <a:xfrm>
              <a:off x="-4" y="-4"/>
              <a:ext cx="5568" cy="4100"/>
            </a:xfrm>
            <a:prstGeom prst="rect">
              <a:avLst/>
            </a:prstGeom>
            <a:noFill/>
            <a:ln w="1428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sp>
        <p:nvSpPr>
          <p:cNvPr id="55651" name="Rectangle 355"/>
          <p:cNvSpPr>
            <a:spLocks noChangeArrowheads="1"/>
          </p:cNvSpPr>
          <p:nvPr/>
        </p:nvSpPr>
        <p:spPr bwMode="auto">
          <a:xfrm>
            <a:off x="0" y="1844675"/>
            <a:ext cx="9144000" cy="52578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ea typeface="ＭＳ Ｐゴシック"/>
              <a:cs typeface="Times New Roman" charset="0"/>
            </a:endParaRPr>
          </a:p>
        </p:txBody>
      </p:sp>
      <p:sp>
        <p:nvSpPr>
          <p:cNvPr id="55652" name="Rectangle 356"/>
          <p:cNvSpPr>
            <a:spLocks noChangeArrowheads="1"/>
          </p:cNvSpPr>
          <p:nvPr/>
        </p:nvSpPr>
        <p:spPr bwMode="auto">
          <a:xfrm>
            <a:off x="0" y="3644900"/>
            <a:ext cx="9220200" cy="34290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ea typeface="ＭＳ Ｐゴシック"/>
              <a:cs typeface="Times New Roman" charset="0"/>
            </a:endParaRPr>
          </a:p>
        </p:txBody>
      </p:sp>
      <p:sp>
        <p:nvSpPr>
          <p:cNvPr id="55657" name="Rectangle 361"/>
          <p:cNvSpPr>
            <a:spLocks noChangeArrowheads="1"/>
          </p:cNvSpPr>
          <p:nvPr/>
        </p:nvSpPr>
        <p:spPr bwMode="auto">
          <a:xfrm>
            <a:off x="611188" y="4076700"/>
            <a:ext cx="6046787" cy="2121606"/>
          </a:xfrm>
          <a:prstGeom prst="rect">
            <a:avLst/>
          </a:prstGeom>
          <a:gradFill rotWithShape="1">
            <a:gsLst>
              <a:gs pos="0">
                <a:srgbClr val="FF0000"/>
              </a:gs>
              <a:gs pos="100000">
                <a:srgbClr val="FF0000">
                  <a:gamma/>
                  <a:shade val="46275"/>
                  <a:invGamma/>
                </a:srgbClr>
              </a:gs>
            </a:gsLst>
            <a:path path="rect">
              <a:fillToRect r="100000" b="100000"/>
            </a:path>
          </a:gra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他妻子对他说：“难道你还要坚守自己的纯全吗？你不如放弃　神，死掉算了。”</a:t>
            </a:r>
            <a:r>
              <a:rPr lang="en-US" altLang="zh-CN"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	</a:t>
            </a:r>
          </a:p>
          <a:p>
            <a:pPr>
              <a:defRPr/>
            </a:pPr>
            <a:r>
              <a:rPr lang="zh-CN" altLang="en-US"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               伯 </a:t>
            </a:r>
            <a:r>
              <a:rPr lang="en-US" altLang="zh-CN"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2:9</a:t>
            </a:r>
            <a:r>
              <a:rPr lang="zh-CN" altLang="en-US"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 </a:t>
            </a:r>
            <a:r>
              <a:rPr lang="en-US" altLang="zh-CN"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CNV</a:t>
            </a:r>
          </a:p>
          <a:p>
            <a:pPr algn="r">
              <a:defRPr/>
            </a:pPr>
            <a:r>
              <a:rPr lang="en-US" altLang="zh-CN" dirty="0">
                <a:solidFill>
                  <a:srgbClr val="E9E2B6"/>
                </a:solidFill>
                <a:latin typeface="Times New Roman"/>
                <a:ea typeface="宋体" charset="0"/>
                <a:cs typeface="Times New Roman" charset="0"/>
              </a:rPr>
              <a:t> </a:t>
            </a:r>
          </a:p>
        </p:txBody>
      </p:sp>
      <p:sp>
        <p:nvSpPr>
          <p:cNvPr id="55662" name="Rectangle 366"/>
          <p:cNvSpPr>
            <a:spLocks noChangeArrowheads="1"/>
          </p:cNvSpPr>
          <p:nvPr/>
        </p:nvSpPr>
        <p:spPr bwMode="auto">
          <a:xfrm>
            <a:off x="0" y="2781300"/>
            <a:ext cx="9144000" cy="12192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ea typeface="ＭＳ Ｐゴシック"/>
              <a:cs typeface="Times New Roman" charset="0"/>
            </a:endParaRPr>
          </a:p>
        </p:txBody>
      </p:sp>
      <p:sp>
        <p:nvSpPr>
          <p:cNvPr id="102" name="Rectangle 3"/>
          <p:cNvSpPr txBox="1">
            <a:spLocks noChangeArrowheads="1"/>
          </p:cNvSpPr>
          <p:nvPr/>
        </p:nvSpPr>
        <p:spPr bwMode="auto">
          <a:xfrm>
            <a:off x="539552" y="0"/>
            <a:ext cx="7537648" cy="914400"/>
          </a:xfrm>
          <a:prstGeom prst="rect">
            <a:avLst/>
          </a:prstGeom>
          <a:solidFill>
            <a:srgbClr val="800000"/>
          </a:solidFill>
          <a:ln>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r>
              <a:rPr kumimoji="0" lang="zh-CN" altLang="en-US" sz="4000">
                <a:solidFill>
                  <a:srgbClr val="FFFFFF"/>
                </a:solidFill>
                <a:effectLst>
                  <a:outerShdw blurRad="38100" dist="38100" dir="2700000" algn="tl">
                    <a:srgbClr val="000000"/>
                  </a:outerShdw>
                </a:effectLst>
                <a:latin typeface="ＭＳ Ｐゴシック" charset="0"/>
              </a:rPr>
              <a:t>对苦难的五种反应</a:t>
            </a:r>
            <a:endParaRPr kumimoji="0" lang="en-US" sz="4000" dirty="0">
              <a:solidFill>
                <a:srgbClr val="FFFFFF"/>
              </a:solidFill>
              <a:effectLst>
                <a:outerShdw blurRad="38100" dist="38100" dir="2700000" algn="tl">
                  <a:srgbClr val="000000"/>
                </a:outerShdw>
              </a:effectLst>
              <a:latin typeface="ＭＳ Ｐゴシック" charset="0"/>
            </a:endParaRPr>
          </a:p>
        </p:txBody>
      </p:sp>
      <p:sp>
        <p:nvSpPr>
          <p:cNvPr id="103" name="Rectangle 367"/>
          <p:cNvSpPr>
            <a:spLocks noChangeArrowheads="1"/>
          </p:cNvSpPr>
          <p:nvPr/>
        </p:nvSpPr>
        <p:spPr bwMode="auto">
          <a:xfrm>
            <a:off x="539552" y="727364"/>
            <a:ext cx="7537648" cy="415636"/>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dirty="0">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1405233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557"/>
                                        </p:tgtEl>
                                        <p:attrNameLst>
                                          <p:attrName>style.visibility</p:attrName>
                                        </p:attrNameLst>
                                      </p:cBhvr>
                                      <p:to>
                                        <p:strVal val="visible"/>
                                      </p:to>
                                    </p:set>
                                    <p:animEffect transition="in" filter="dissolve">
                                      <p:cBhvr>
                                        <p:cTn id="7" dur="500"/>
                                        <p:tgtEl>
                                          <p:spTgt spid="55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55651"/>
                                        </p:tgtEl>
                                      </p:cBhvr>
                                    </p:animEffect>
                                    <p:set>
                                      <p:cBhvr>
                                        <p:cTn id="12" dur="1" fill="hold">
                                          <p:stCondLst>
                                            <p:cond delay="499"/>
                                          </p:stCondLst>
                                        </p:cTn>
                                        <p:tgtEl>
                                          <p:spTgt spid="55651"/>
                                        </p:tgtEl>
                                        <p:attrNameLst>
                                          <p:attrName>style.visibility</p:attrName>
                                        </p:attrNameLst>
                                      </p:cBhvr>
                                      <p:to>
                                        <p:strVal val="hidden"/>
                                      </p:to>
                                    </p:set>
                                  </p:childTnLst>
                                </p:cTn>
                              </p:par>
                              <p:par>
                                <p:cTn id="13" presetID="15" presetClass="entr" presetSubtype="0" fill="hold" grpId="0" nodeType="withEffect">
                                  <p:stCondLst>
                                    <p:cond delay="0"/>
                                  </p:stCondLst>
                                  <p:childTnLst>
                                    <p:set>
                                      <p:cBhvr>
                                        <p:cTn id="14" dur="1" fill="hold">
                                          <p:stCondLst>
                                            <p:cond delay="0"/>
                                          </p:stCondLst>
                                        </p:cTn>
                                        <p:tgtEl>
                                          <p:spTgt spid="55657"/>
                                        </p:tgtEl>
                                        <p:attrNameLst>
                                          <p:attrName>style.visibility</p:attrName>
                                        </p:attrNameLst>
                                      </p:cBhvr>
                                      <p:to>
                                        <p:strVal val="visible"/>
                                      </p:to>
                                    </p:set>
                                    <p:anim calcmode="lin" valueType="num">
                                      <p:cBhvr>
                                        <p:cTn id="15" dur="1000" fill="hold"/>
                                        <p:tgtEl>
                                          <p:spTgt spid="55657"/>
                                        </p:tgtEl>
                                        <p:attrNameLst>
                                          <p:attrName>ppt_w</p:attrName>
                                        </p:attrNameLst>
                                      </p:cBhvr>
                                      <p:tavLst>
                                        <p:tav tm="0">
                                          <p:val>
                                            <p:fltVal val="0"/>
                                          </p:val>
                                        </p:tav>
                                        <p:tav tm="100000">
                                          <p:val>
                                            <p:strVal val="#ppt_w"/>
                                          </p:val>
                                        </p:tav>
                                      </p:tavLst>
                                    </p:anim>
                                    <p:anim calcmode="lin" valueType="num">
                                      <p:cBhvr>
                                        <p:cTn id="16" dur="1000" fill="hold"/>
                                        <p:tgtEl>
                                          <p:spTgt spid="55657"/>
                                        </p:tgtEl>
                                        <p:attrNameLst>
                                          <p:attrName>ppt_h</p:attrName>
                                        </p:attrNameLst>
                                      </p:cBhvr>
                                      <p:tavLst>
                                        <p:tav tm="0">
                                          <p:val>
                                            <p:fltVal val="0"/>
                                          </p:val>
                                        </p:tav>
                                        <p:tav tm="100000">
                                          <p:val>
                                            <p:strVal val="#ppt_h"/>
                                          </p:val>
                                        </p:tav>
                                      </p:tavLst>
                                    </p:anim>
                                    <p:anim calcmode="lin" valueType="num">
                                      <p:cBhvr>
                                        <p:cTn id="17" dur="1000" fill="hold"/>
                                        <p:tgtEl>
                                          <p:spTgt spid="556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56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childTnLst>
                                    <p:animEffect transition="out" filter="blinds(horizontal)">
                                      <p:cBhvr>
                                        <p:cTn id="22" dur="500"/>
                                        <p:tgtEl>
                                          <p:spTgt spid="55657"/>
                                        </p:tgtEl>
                                      </p:cBhvr>
                                    </p:animEffect>
                                    <p:set>
                                      <p:cBhvr>
                                        <p:cTn id="23" dur="1" fill="hold">
                                          <p:stCondLst>
                                            <p:cond delay="499"/>
                                          </p:stCondLst>
                                        </p:cTn>
                                        <p:tgtEl>
                                          <p:spTgt spid="55657"/>
                                        </p:tgtEl>
                                        <p:attrNameLst>
                                          <p:attrName>style.visibility</p:attrName>
                                        </p:attrNameLst>
                                      </p:cBhvr>
                                      <p:to>
                                        <p:strVal val="hidden"/>
                                      </p:to>
                                    </p:set>
                                  </p:childTnLst>
                                </p:cTn>
                              </p:par>
                              <p:par>
                                <p:cTn id="24" presetID="9" presetClass="exit" presetSubtype="0" fill="hold" grpId="0" nodeType="withEffect">
                                  <p:stCondLst>
                                    <p:cond delay="0"/>
                                  </p:stCondLst>
                                  <p:childTnLst>
                                    <p:animEffect transition="out" filter="dissolve">
                                      <p:cBhvr>
                                        <p:cTn id="25" dur="500"/>
                                        <p:tgtEl>
                                          <p:spTgt spid="55662"/>
                                        </p:tgtEl>
                                      </p:cBhvr>
                                    </p:animEffect>
                                    <p:set>
                                      <p:cBhvr>
                                        <p:cTn id="26" dur="1" fill="hold">
                                          <p:stCondLst>
                                            <p:cond delay="499"/>
                                          </p:stCondLst>
                                        </p:cTn>
                                        <p:tgtEl>
                                          <p:spTgt spid="556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1" grpId="0" animBg="1"/>
      <p:bldP spid="55657" grpId="0" animBg="1"/>
      <p:bldP spid="55657" grpId="1" animBg="1"/>
      <p:bldP spid="5566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41110"/>
            <a:ext cx="9144000" cy="5143500"/>
          </a:xfrm>
          <a:prstGeom prst="rect">
            <a:avLst/>
          </a:prstGeom>
        </p:spPr>
      </p:pic>
      <p:sp>
        <p:nvSpPr>
          <p:cNvPr id="134146" name="Rectangle 3"/>
          <p:cNvSpPr>
            <a:spLocks noGrp="1" noChangeArrowheads="1"/>
          </p:cNvSpPr>
          <p:nvPr>
            <p:ph type="title"/>
          </p:nvPr>
        </p:nvSpPr>
        <p:spPr>
          <a:xfrm>
            <a:off x="0" y="4797778"/>
            <a:ext cx="9144000" cy="2060223"/>
          </a:xfrm>
          <a:solidFill>
            <a:schemeClr val="tx1"/>
          </a:solidFill>
          <a:ln>
            <a:solidFill>
              <a:schemeClr val="tx1"/>
            </a:solidFill>
            <a:miter lim="800000"/>
            <a:headEnd/>
            <a:tailEnd/>
          </a:ln>
        </p:spPr>
        <p:txBody>
          <a:bodyPr/>
          <a:lstStyle/>
          <a:p>
            <a:pPr eaLnBrk="1" hangingPunct="1"/>
            <a:r>
              <a:rPr lang="ko-KR" altLang="en-US" sz="3200" b="1" dirty="0" err="1">
                <a:solidFill>
                  <a:srgbClr val="FFFFFF"/>
                </a:solidFill>
                <a:ea typeface="宋体" charset="0"/>
              </a:rPr>
              <a:t>他们就七天七夜与他一起坐在地上，没有人向他说一句话，因为他们看出他极其痛苦</a:t>
            </a:r>
            <a:r>
              <a:rPr lang="ko-KR" altLang="en-US" sz="3200" b="1" dirty="0">
                <a:solidFill>
                  <a:srgbClr val="FFFFFF"/>
                </a:solidFill>
                <a:ea typeface="宋体" charset="0"/>
              </a:rPr>
              <a:t>。</a:t>
            </a:r>
            <a:br>
              <a:rPr lang="ko-KR" altLang="en-US" sz="3200" b="1" dirty="0">
                <a:solidFill>
                  <a:srgbClr val="FFFFFF"/>
                </a:solidFill>
                <a:ea typeface="宋体" charset="0"/>
              </a:rPr>
            </a:br>
            <a:r>
              <a:rPr lang="en-US" altLang="zh-CN" sz="3200" b="1" dirty="0">
                <a:solidFill>
                  <a:srgbClr val="FFFFFF"/>
                </a:solidFill>
                <a:ea typeface="宋体" charset="0"/>
              </a:rPr>
              <a:t> (2:13 </a:t>
            </a:r>
            <a:r>
              <a:rPr lang="en-US" altLang="zh-CN" sz="2800" b="1" dirty="0">
                <a:solidFill>
                  <a:srgbClr val="FFFFFF"/>
                </a:solidFill>
                <a:ea typeface="宋体" charset="0"/>
              </a:rPr>
              <a:t>CNV</a:t>
            </a:r>
            <a:r>
              <a:rPr lang="en-US" altLang="zh-CN" sz="3200" b="1" dirty="0">
                <a:solidFill>
                  <a:srgbClr val="FFFFFF"/>
                </a:solidFill>
                <a:ea typeface="宋体" charset="0"/>
              </a:rPr>
              <a:t>). </a:t>
            </a:r>
            <a:endParaRPr lang="en-US" sz="3200" dirty="0">
              <a:solidFill>
                <a:srgbClr val="FFFFFF"/>
              </a:solidFill>
              <a:ea typeface="宋体" charset="0"/>
            </a:endParaRPr>
          </a:p>
        </p:txBody>
      </p:sp>
    </p:spTree>
    <p:extLst>
      <p:ext uri="{BB962C8B-B14F-4D97-AF65-F5344CB8AC3E}">
        <p14:creationId xmlns:p14="http://schemas.microsoft.com/office/powerpoint/2010/main" val="2778215678"/>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zh-CN" altLang="en-US" sz="6600" b="1" dirty="0">
                <a:effectLst>
                  <a:glow rad="127000">
                    <a:schemeClr val="tx1"/>
                  </a:glow>
                </a:effectLst>
                <a:latin typeface="Arial" charset="0"/>
                <a:ea typeface="ＭＳ Ｐゴシック" charset="0"/>
                <a:cs typeface="ＭＳ Ｐゴシック" charset="0"/>
              </a:rPr>
              <a:t>您是否正在经历正义的</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痛苦</a:t>
            </a:r>
            <a:r>
              <a:rPr lang="zh-CN" altLang="en-US" sz="6600" b="1" dirty="0">
                <a:effectLst>
                  <a:glow rad="127000">
                    <a:schemeClr val="tx1"/>
                  </a:glow>
                </a:effectLst>
                <a:latin typeface="Arial" charset="0"/>
                <a:ea typeface="ＭＳ Ｐゴシック" charset="0"/>
                <a:cs typeface="ＭＳ Ｐゴシック" charset="0"/>
              </a:rPr>
              <a:t>？</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367234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对于义人</a:t>
            </a:r>
            <a:r>
              <a:rPr lang="zh-CN" altLang="en-US" sz="5400" b="1" dirty="0">
                <a:solidFill>
                  <a:srgbClr val="FFFF00"/>
                </a:solidFill>
                <a:effectLst>
                  <a:glow rad="127000">
                    <a:schemeClr val="tx1"/>
                  </a:glow>
                </a:effectLst>
                <a:latin typeface="Arial" charset="0"/>
                <a:ea typeface="ＭＳ Ｐゴシック" charset="0"/>
              </a:rPr>
              <a:t>受苦</a:t>
            </a:r>
            <a:r>
              <a:rPr lang="zh-CN" altLang="en-US" sz="5400" b="1" dirty="0">
                <a:effectLst>
                  <a:glow rad="127000">
                    <a:schemeClr val="tx1"/>
                  </a:glow>
                </a:effectLst>
                <a:latin typeface="Arial" charset="0"/>
                <a:ea typeface="ＭＳ Ｐゴシック" charset="0"/>
                <a:cs typeface="ＭＳ Ｐゴシック" charset="0"/>
              </a:rPr>
              <a:t>合理的回应是什么？</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34573383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a:t>
            </a:r>
            <a:r>
              <a:rPr lang="zh-CN" altLang="en-US" b="1" dirty="0">
                <a:solidFill>
                  <a:srgbClr val="FFFF00"/>
                </a:solidFill>
                <a:effectLst>
                  <a:glow rad="127000">
                    <a:schemeClr val="tx1"/>
                  </a:glow>
                </a:effectLst>
                <a:latin typeface="Arial" charset="0"/>
                <a:ea typeface="ＭＳ Ｐゴシック" charset="0"/>
                <a:cs typeface="ＭＳ Ｐゴシック" charset="0"/>
              </a:rPr>
              <a:t>背景</a:t>
            </a:r>
            <a:r>
              <a:rPr lang="en-US"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有时即使我们没有犯错，苦难也会临到</a:t>
            </a:r>
            <a:r>
              <a:rPr lang="en-US" b="1" dirty="0">
                <a:effectLst>
                  <a:glow rad="127000">
                    <a:schemeClr val="tx1"/>
                  </a:glow>
                </a:effectLst>
                <a:latin typeface="Arial" charset="0"/>
                <a:ea typeface="ＭＳ Ｐゴシック" charset="0"/>
                <a:cs typeface="ＭＳ Ｐゴシック" charset="0"/>
              </a:rPr>
              <a:t> (</a:t>
            </a:r>
            <a:r>
              <a:rPr lang="ko-KR" altLang="en-US" b="1" dirty="0" err="1">
                <a:effectLst>
                  <a:glow rad="127000">
                    <a:schemeClr val="tx1"/>
                  </a:glow>
                </a:effectLst>
                <a:latin typeface="Arial" charset="0"/>
                <a:ea typeface="ＭＳ Ｐゴシック" charset="0"/>
                <a:cs typeface="ＭＳ Ｐゴシック" charset="0"/>
              </a:rPr>
              <a:t>约伯记</a:t>
            </a:r>
            <a:r>
              <a:rPr lang="en-US"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289525741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725" y="-26988"/>
            <a:ext cx="9480550" cy="6915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6" name="Rectangle 3"/>
          <p:cNvSpPr>
            <a:spLocks noGrp="1" noChangeArrowheads="1"/>
          </p:cNvSpPr>
          <p:nvPr>
            <p:ph type="title"/>
          </p:nvPr>
        </p:nvSpPr>
        <p:spPr>
          <a:xfrm>
            <a:off x="3838222" y="4365625"/>
            <a:ext cx="5556603" cy="2087563"/>
          </a:xfrm>
          <a:solidFill>
            <a:srgbClr val="800000"/>
          </a:solidFill>
          <a:ln>
            <a:solidFill>
              <a:schemeClr val="tx1"/>
            </a:solidFill>
            <a:miter lim="800000"/>
            <a:headEnd/>
            <a:tailEnd/>
          </a:ln>
        </p:spPr>
        <p:txBody>
          <a:bodyPr/>
          <a:lstStyle/>
          <a:p>
            <a:pPr eaLnBrk="1" hangingPunct="1"/>
            <a:r>
              <a:rPr lang="zh-CN" altLang="en-US" sz="3600" b="1" dirty="0">
                <a:solidFill>
                  <a:srgbClr val="FFFFFF"/>
                </a:solidFill>
                <a:latin typeface="Arial Black" charset="0"/>
                <a:ea typeface="宋体" charset="0"/>
                <a:cs typeface="宋体" charset="0"/>
              </a:rPr>
              <a:t>我们对正义苦难的典型反应是什么？</a:t>
            </a:r>
            <a:endParaRPr lang="en-US" sz="3600" dirty="0">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869281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zh-CN" altLang="en-US" sz="3600" kern="0">
                <a:solidFill>
                  <a:srgbClr val="FFFFFF"/>
                </a:solidFill>
                <a:effectLst>
                  <a:glow rad="127000">
                    <a:srgbClr val="000000"/>
                  </a:glow>
                </a:effectLst>
                <a:latin typeface="Arial" charset="0"/>
                <a:ea typeface="ＭＳ Ｐゴシック" charset="0"/>
                <a:cs typeface="ＭＳ Ｐゴシック" charset="0"/>
              </a:rPr>
              <a:t>约伯的受苦，他与他人与神的对话，以及后来的重建，表明了义人受苦的正确态度应该是顺服神而不是质疑神的不可测度及主权。</a:t>
            </a:r>
            <a:endParaRPr lang="zh-TW" altLang="en-US" sz="3600"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4800" b="1">
                <a:solidFill>
                  <a:srgbClr val="FFFFFF"/>
                </a:solidFill>
                <a:effectLst>
                  <a:glow rad="127000">
                    <a:srgbClr val="000000"/>
                  </a:glow>
                </a:effectLst>
                <a:latin typeface="Arial" charset="0"/>
                <a:ea typeface="ＭＳ Ｐゴシック" charset="0"/>
                <a:cs typeface="ＭＳ Ｐゴシック" charset="0"/>
              </a:rPr>
              <a:t>约伯记</a:t>
            </a:r>
            <a:br>
              <a:rPr lang="en-GB" altLang="zh-CN" sz="4800" b="1">
                <a:solidFill>
                  <a:srgbClr val="FFFFFF"/>
                </a:solidFill>
                <a:effectLst>
                  <a:glow rad="127000">
                    <a:srgbClr val="000000"/>
                  </a:glow>
                </a:effectLst>
                <a:latin typeface="Arial" charset="0"/>
                <a:ea typeface="ＭＳ Ｐゴシック" charset="0"/>
                <a:cs typeface="ＭＳ Ｐゴシック" charset="0"/>
              </a:rPr>
            </a:br>
            <a:r>
              <a:rPr lang="zh-CN" altLang="en-US" sz="4800" b="1">
                <a:solidFill>
                  <a:srgbClr val="FFFFFF"/>
                </a:solidFill>
                <a:effectLst>
                  <a:glow rad="127000">
                    <a:srgbClr val="000000"/>
                  </a:glow>
                </a:effectLst>
                <a:latin typeface="Arial" charset="0"/>
                <a:ea typeface="ＭＳ Ｐゴシック" charset="0"/>
                <a:cs typeface="ＭＳ Ｐゴシック" charset="0"/>
              </a:rPr>
              <a:t>信息声明</a:t>
            </a:r>
            <a:endParaRPr lang="en-US" sz="48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00000"/>
              </a:lnSpc>
              <a:defRPr/>
            </a:pPr>
            <a:r>
              <a:rPr lang="en-US" altLang="zh-CN" kern="0" dirty="0">
                <a:solidFill>
                  <a:srgbClr val="000000"/>
                </a:solidFill>
                <a:cs typeface="MS PGothic" charset="0"/>
              </a:rPr>
              <a:t>356</a:t>
            </a:r>
          </a:p>
          <a:p>
            <a:pPr algn="ctr" eaLnBrk="1" hangingPunct="1">
              <a:lnSpc>
                <a:spcPct val="100000"/>
              </a:lnSpc>
              <a:defRPr/>
            </a:pPr>
            <a:r>
              <a:rPr lang="en-US" altLang="zh-CN" kern="0" dirty="0">
                <a:solidFill>
                  <a:srgbClr val="000000"/>
                </a:solidFill>
                <a:cs typeface="MS PGothic" charset="0"/>
              </a:rPr>
              <a:t>346</a:t>
            </a:r>
          </a:p>
        </p:txBody>
      </p:sp>
    </p:spTree>
    <p:extLst>
      <p:ext uri="{BB962C8B-B14F-4D97-AF65-F5344CB8AC3E}">
        <p14:creationId xmlns:p14="http://schemas.microsoft.com/office/powerpoint/2010/main" val="2084837742"/>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II. </a:t>
            </a:r>
            <a:r>
              <a:rPr lang="zh-CN" altLang="en-US" b="1" dirty="0">
                <a:solidFill>
                  <a:srgbClr val="FFFF00"/>
                </a:solidFill>
                <a:effectLst>
                  <a:glow rad="127000">
                    <a:schemeClr val="tx1"/>
                  </a:glow>
                </a:effectLst>
                <a:latin typeface="Arial" charset="0"/>
                <a:ea typeface="ＭＳ Ｐゴシック" charset="0"/>
                <a:cs typeface="ＭＳ Ｐゴシック" charset="0"/>
              </a:rPr>
              <a:t>辩论</a:t>
            </a:r>
            <a:r>
              <a:rPr lang="en-US"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当我们挣扎于义人受苦时，神要我们在祂的不可测度中安息</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ko-KR" altLang="en-US" b="1" dirty="0" err="1">
                <a:effectLst>
                  <a:glow rad="127000">
                    <a:schemeClr val="tx1"/>
                  </a:glow>
                </a:effectLst>
                <a:latin typeface="Arial" charset="0"/>
                <a:ea typeface="ＭＳ Ｐゴシック" charset="0"/>
                <a:cs typeface="ＭＳ Ｐゴシック" charset="0"/>
              </a:rPr>
              <a:t>约伯记</a:t>
            </a:r>
            <a:r>
              <a:rPr lang="en-US" b="1" dirty="0">
                <a:effectLst>
                  <a:glow rad="127000">
                    <a:schemeClr val="tx1"/>
                  </a:glow>
                </a:effectLst>
                <a:latin typeface="Arial" charset="0"/>
                <a:ea typeface="ＭＳ Ｐゴシック" charset="0"/>
                <a:cs typeface="ＭＳ Ｐゴシック" charset="0"/>
              </a:rPr>
              <a:t> 3–41)</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5167702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30194710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8072"/>
          </a:xfrm>
          <a:prstGeom prst="rect">
            <a:avLst/>
          </a:prstGeom>
        </p:spPr>
      </p:pic>
      <p:sp>
        <p:nvSpPr>
          <p:cNvPr id="134146" name="Rectangle 3"/>
          <p:cNvSpPr>
            <a:spLocks noGrp="1" noChangeArrowheads="1"/>
          </p:cNvSpPr>
          <p:nvPr>
            <p:ph type="title"/>
          </p:nvPr>
        </p:nvSpPr>
        <p:spPr>
          <a:xfrm>
            <a:off x="0" y="4797778"/>
            <a:ext cx="9144000" cy="2060223"/>
          </a:xfrm>
          <a:solidFill>
            <a:schemeClr val="tx1"/>
          </a:solidFill>
          <a:ln>
            <a:solidFill>
              <a:schemeClr val="tx1"/>
            </a:solidFill>
            <a:miter lim="800000"/>
            <a:headEnd/>
            <a:tailEnd/>
          </a:ln>
        </p:spPr>
        <p:txBody>
          <a:bodyPr/>
          <a:lstStyle/>
          <a:p>
            <a:pPr eaLnBrk="1" hangingPunct="1"/>
            <a:r>
              <a:rPr lang="zh-CN" altLang="en-US" sz="4800" dirty="0">
                <a:solidFill>
                  <a:srgbClr val="FFFFFF"/>
                </a:solidFill>
                <a:ea typeface="宋体" charset="0"/>
              </a:rPr>
              <a:t>辩论</a:t>
            </a:r>
            <a:r>
              <a:rPr lang="en-US" altLang="zh-CN" sz="4800" dirty="0">
                <a:solidFill>
                  <a:srgbClr val="FFFFFF"/>
                </a:solidFill>
                <a:ea typeface="宋体" charset="0"/>
              </a:rPr>
              <a:t> </a:t>
            </a:r>
            <a:r>
              <a:rPr lang="en-US" altLang="zh-CN" sz="4800" b="1" dirty="0">
                <a:solidFill>
                  <a:srgbClr val="FFFFFF"/>
                </a:solidFill>
                <a:ea typeface="宋体" charset="0"/>
              </a:rPr>
              <a:t>(</a:t>
            </a:r>
            <a:r>
              <a:rPr lang="ko-KR" altLang="en-US" sz="4800" b="1" dirty="0" err="1">
                <a:solidFill>
                  <a:srgbClr val="FFFFFF"/>
                </a:solidFill>
                <a:ea typeface="宋体" charset="0"/>
              </a:rPr>
              <a:t>约伯记</a:t>
            </a:r>
            <a:r>
              <a:rPr lang="en-US" altLang="zh-CN" sz="4800" b="1" dirty="0">
                <a:solidFill>
                  <a:srgbClr val="FFFFFF"/>
                </a:solidFill>
                <a:ea typeface="宋体" charset="0"/>
              </a:rPr>
              <a:t> 3–41)</a:t>
            </a:r>
            <a:endParaRPr lang="en-US" sz="4800" dirty="0">
              <a:solidFill>
                <a:srgbClr val="FFFFFF"/>
              </a:solidFill>
              <a:ea typeface="宋体" charset="0"/>
            </a:endParaRPr>
          </a:p>
        </p:txBody>
      </p:sp>
    </p:spTree>
    <p:extLst>
      <p:ext uri="{BB962C8B-B14F-4D97-AF65-F5344CB8AC3E}">
        <p14:creationId xmlns:p14="http://schemas.microsoft.com/office/powerpoint/2010/main" val="17519970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2971800" y="0"/>
            <a:ext cx="3124200" cy="609600"/>
          </a:xfrm>
          <a:solidFill>
            <a:srgbClr val="800000"/>
          </a:solidFill>
        </p:spPr>
        <p:txBody>
          <a:bodyPr lIns="0" tIns="0" rIns="0" bIns="0" anchorCtr="1"/>
          <a:lstStyle/>
          <a:p>
            <a:pPr eaLnBrk="1" hangingPunct="1">
              <a:defRPr/>
            </a:pPr>
            <a:r>
              <a:rPr lang="zh-CN" altLang="en-US" b="1" dirty="0">
                <a:solidFill>
                  <a:srgbClr val="FFFFFF"/>
                </a:solidFill>
                <a:latin typeface="Arial Black" pitchFamily="-105" charset="0"/>
                <a:ea typeface="+mj-ea"/>
                <a:cs typeface="+mj-cs"/>
              </a:rPr>
              <a:t>概述</a:t>
            </a:r>
            <a:endParaRPr lang="en-US" b="1" dirty="0">
              <a:solidFill>
                <a:srgbClr val="FFFFFF"/>
              </a:solidFill>
              <a:latin typeface="Arial Black" pitchFamily="-105" charset="0"/>
              <a:ea typeface="+mj-ea"/>
              <a:cs typeface="+mj-cs"/>
            </a:endParaRP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356</a:t>
            </a:r>
          </a:p>
        </p:txBody>
      </p:sp>
      <p:graphicFrame>
        <p:nvGraphicFramePr>
          <p:cNvPr id="130052" name="Object 2"/>
          <p:cNvGraphicFramePr>
            <a:graphicFrameLocks noChangeAspect="1"/>
          </p:cNvGraphicFramePr>
          <p:nvPr/>
        </p:nvGraphicFramePr>
        <p:xfrm>
          <a:off x="0" y="914400"/>
          <a:ext cx="9039225" cy="5106888"/>
        </p:xfrm>
        <a:graphic>
          <a:graphicData uri="http://schemas.openxmlformats.org/presentationml/2006/ole">
            <mc:AlternateContent xmlns:mc="http://schemas.openxmlformats.org/markup-compatibility/2006">
              <mc:Choice xmlns:v="urn:schemas-microsoft-com:vml" Requires="v">
                <p:oleObj name="Document" r:id="rId2" imgW="6266658" imgH="2804903" progId="Word.Document.8">
                  <p:embed/>
                </p:oleObj>
              </mc:Choice>
              <mc:Fallback>
                <p:oleObj name="Document" r:id="rId2" imgW="6266658" imgH="2804903" progId="Word.Document.8">
                  <p:embed/>
                  <p:pic>
                    <p:nvPicPr>
                      <p:cNvPr id="130052" name="Object 2"/>
                      <p:cNvPicPr>
                        <a:picLocks noChangeAspect="1" noChangeArrowheads="1"/>
                      </p:cNvPicPr>
                      <p:nvPr/>
                    </p:nvPicPr>
                    <p:blipFill>
                      <a:blip r:embed="rId3"/>
                      <a:srcRect/>
                      <a:stretch>
                        <a:fillRect/>
                      </a:stretch>
                    </p:blipFill>
                    <p:spPr bwMode="auto">
                      <a:xfrm>
                        <a:off x="0" y="914400"/>
                        <a:ext cx="9039225" cy="5106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30053" name="Picture 93" descr="ques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016224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0"/>
          <p:cNvSpPr>
            <a:spLocks noChangeArrowheads="1"/>
          </p:cNvSpPr>
          <p:nvPr/>
        </p:nvSpPr>
        <p:spPr bwMode="auto">
          <a:xfrm>
            <a:off x="0" y="-271463"/>
            <a:ext cx="9144000" cy="7129463"/>
          </a:xfrm>
          <a:prstGeom prst="rect">
            <a:avLst/>
          </a:prstGeom>
          <a:solidFill>
            <a:schemeClr val="bg1"/>
          </a:solidFill>
          <a:ln w="12700" cap="sq">
            <a:solidFill>
              <a:schemeClr val="tx1"/>
            </a:solidFill>
            <a:round/>
            <a:headEnd/>
            <a:tailEnd/>
          </a:ln>
        </p:spPr>
        <p:txBody>
          <a:bodyPr>
            <a:spAutoFit/>
          </a:bodyPr>
          <a:lstStyle/>
          <a:p>
            <a:endParaRPr lang="en-US" b="0"/>
          </a:p>
        </p:txBody>
      </p:sp>
      <p:pic>
        <p:nvPicPr>
          <p:cNvPr id="165890" name="Picture 69" descr="jobSuperStock_999-3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1"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kumimoji="0" lang="zh-CN" altLang="en-US" b="1">
                <a:solidFill>
                  <a:srgbClr val="FFFFFF"/>
                </a:solidFill>
                <a:latin typeface="ＭＳ Ｐゴシック" charset="0"/>
                <a:ea typeface="ＭＳ Ｐゴシック" charset="0"/>
                <a:cs typeface="ＭＳ Ｐゴシック" charset="0"/>
              </a:rPr>
              <a:t>大纲</a:t>
            </a:r>
            <a:endParaRPr kumimoji="0" lang="en-US">
              <a:solidFill>
                <a:srgbClr val="FFFFFF"/>
              </a:solidFill>
              <a:latin typeface="ＭＳ Ｐゴシック" charset="0"/>
              <a:ea typeface="ＭＳ Ｐゴシック" charset="0"/>
              <a:cs typeface="ＭＳ Ｐゴシック" charset="0"/>
            </a:endParaRPr>
          </a:p>
        </p:txBody>
      </p:sp>
      <p:sp>
        <p:nvSpPr>
          <p:cNvPr id="165892" name="Text Box 2"/>
          <p:cNvSpPr txBox="1">
            <a:spLocks noChangeArrowheads="1"/>
          </p:cNvSpPr>
          <p:nvPr/>
        </p:nvSpPr>
        <p:spPr bwMode="auto">
          <a:xfrm>
            <a:off x="8172450" y="-100013"/>
            <a:ext cx="97155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359</a:t>
            </a:r>
            <a:br>
              <a:rPr lang="en-US" altLang="zh-CN" sz="2400">
                <a:solidFill>
                  <a:srgbClr val="FFFFFF"/>
                </a:solidFill>
                <a:latin typeface="Arial" charset="0"/>
                <a:cs typeface="Arial" charset="0"/>
              </a:rPr>
            </a:br>
            <a:r>
              <a:rPr lang="en-US" altLang="zh-CN" sz="2400">
                <a:solidFill>
                  <a:srgbClr val="FFFFFF"/>
                </a:solidFill>
                <a:latin typeface="Arial" charset="0"/>
                <a:cs typeface="Arial" charset="0"/>
              </a:rPr>
              <a:t>-370</a:t>
            </a:r>
          </a:p>
        </p:txBody>
      </p:sp>
      <p:sp>
        <p:nvSpPr>
          <p:cNvPr id="37897" name="Text Box 9"/>
          <p:cNvSpPr txBox="1">
            <a:spLocks noChangeArrowheads="1"/>
          </p:cNvSpPr>
          <p:nvPr/>
        </p:nvSpPr>
        <p:spPr bwMode="auto">
          <a:xfrm>
            <a:off x="0" y="0"/>
            <a:ext cx="5638800" cy="1570038"/>
          </a:xfrm>
          <a:prstGeom prst="rect">
            <a:avLst/>
          </a:prstGeom>
          <a:solidFill>
            <a:srgbClr val="FFFFFF"/>
          </a:solidFill>
          <a:ln w="9525">
            <a:solidFill>
              <a:srgbClr val="000000"/>
            </a:solidFill>
            <a:miter lim="800000"/>
            <a:headEnd/>
            <a:tailEnd/>
          </a:ln>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pPr>
            <a:r>
              <a:rPr lang="en-US" altLang="zh-CN" sz="2400" dirty="0">
                <a:latin typeface="ＭＳ Ｐゴシック" charset="0"/>
              </a:rPr>
              <a:t>II. (3–41</a:t>
            </a:r>
            <a:r>
              <a:rPr lang="zh-CN" altLang="en-US" sz="2400" dirty="0">
                <a:latin typeface="ＭＳ Ｐゴシック" charset="0"/>
              </a:rPr>
              <a:t>章</a:t>
            </a:r>
            <a:r>
              <a:rPr lang="en-US" altLang="zh-CN" sz="2400" dirty="0">
                <a:latin typeface="ＭＳ Ｐゴシック" charset="0"/>
              </a:rPr>
              <a:t>) </a:t>
            </a:r>
            <a:r>
              <a:rPr lang="zh-CN" altLang="en-US" sz="2400" dirty="0">
                <a:latin typeface="ＭＳ Ｐゴシック" charset="0"/>
              </a:rPr>
              <a:t>约伯和朋友们就他受苦原因进行了不成功的对话，但是神声明这个问题本身就不该被问，因为神是不可测度并拥有绝对主权。</a:t>
            </a:r>
            <a:endParaRPr lang="en-US" altLang="zh-CN" sz="2400" dirty="0">
              <a:latin typeface="ＭＳ Ｐゴシック" charset="0"/>
            </a:endParaRPr>
          </a:p>
        </p:txBody>
      </p:sp>
      <p:grpSp>
        <p:nvGrpSpPr>
          <p:cNvPr id="137" name="Group 81"/>
          <p:cNvGrpSpPr>
            <a:grpSpLocks/>
          </p:cNvGrpSpPr>
          <p:nvPr/>
        </p:nvGrpSpPr>
        <p:grpSpPr bwMode="auto">
          <a:xfrm>
            <a:off x="0" y="2636838"/>
            <a:ext cx="9251950" cy="4464050"/>
            <a:chOff x="0" y="1512"/>
            <a:chExt cx="5760" cy="2904"/>
          </a:xfrm>
        </p:grpSpPr>
        <p:grpSp>
          <p:nvGrpSpPr>
            <p:cNvPr id="165897" name="Group 79"/>
            <p:cNvGrpSpPr>
              <a:grpSpLocks/>
            </p:cNvGrpSpPr>
            <p:nvPr/>
          </p:nvGrpSpPr>
          <p:grpSpPr bwMode="auto">
            <a:xfrm>
              <a:off x="0" y="1512"/>
              <a:ext cx="5760" cy="2904"/>
              <a:chOff x="0" y="1903"/>
              <a:chExt cx="5760" cy="2464"/>
            </a:xfrm>
          </p:grpSpPr>
          <p:grpSp>
            <p:nvGrpSpPr>
              <p:cNvPr id="165899" name="Group 76"/>
              <p:cNvGrpSpPr>
                <a:grpSpLocks/>
              </p:cNvGrpSpPr>
              <p:nvPr/>
            </p:nvGrpSpPr>
            <p:grpSpPr bwMode="auto">
              <a:xfrm>
                <a:off x="0" y="1903"/>
                <a:ext cx="5760" cy="2225"/>
                <a:chOff x="0" y="1759"/>
                <a:chExt cx="5760" cy="2225"/>
              </a:xfrm>
            </p:grpSpPr>
            <p:sp>
              <p:nvSpPr>
                <p:cNvPr id="142" name="Rectangle 13"/>
                <p:cNvSpPr>
                  <a:spLocks noChangeArrowheads="1"/>
                </p:cNvSpPr>
                <p:nvPr/>
              </p:nvSpPr>
              <p:spPr bwMode="auto">
                <a:xfrm>
                  <a:off x="0" y="1759"/>
                  <a:ext cx="5760" cy="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algn="ctr">
                    <a:lnSpc>
                      <a:spcPct val="100000"/>
                    </a:lnSpc>
                    <a:defRPr/>
                  </a:pPr>
                  <a:endParaRPr lang="en-US" altLang="zh-CN" sz="2400">
                    <a:solidFill>
                      <a:schemeClr val="tx1"/>
                    </a:solidFill>
                    <a:ea typeface="宋体" charset="0"/>
                    <a:cs typeface="宋体" charset="0"/>
                  </a:endParaRPr>
                </a:p>
              </p:txBody>
            </p:sp>
            <p:sp>
              <p:nvSpPr>
                <p:cNvPr id="143" name="Rectangle 15"/>
                <p:cNvSpPr>
                  <a:spLocks noChangeArrowheads="1"/>
                </p:cNvSpPr>
                <p:nvPr/>
              </p:nvSpPr>
              <p:spPr bwMode="auto">
                <a:xfrm>
                  <a:off x="0" y="2123"/>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solidFill>
                      <a:schemeClr val="tx1"/>
                    </a:solidFill>
                    <a:ea typeface="宋体" charset="0"/>
                    <a:cs typeface="Times New Roman" charset="0"/>
                  </a:endParaRPr>
                </a:p>
              </p:txBody>
            </p:sp>
            <p:sp>
              <p:nvSpPr>
                <p:cNvPr id="144" name="Rectangle 16"/>
                <p:cNvSpPr>
                  <a:spLocks noChangeArrowheads="1"/>
                </p:cNvSpPr>
                <p:nvPr/>
              </p:nvSpPr>
              <p:spPr bwMode="auto">
                <a:xfrm>
                  <a:off x="2303" y="2123"/>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chemeClr val="tx1"/>
                      </a:solidFill>
                      <a:ea typeface="宋体" charset="0"/>
                      <a:cs typeface="Times New Roman" charset="0"/>
                    </a:rPr>
                    <a:t>第一回合</a:t>
                  </a:r>
                </a:p>
              </p:txBody>
            </p:sp>
            <p:sp>
              <p:nvSpPr>
                <p:cNvPr id="145" name="Rectangle 17"/>
                <p:cNvSpPr>
                  <a:spLocks noChangeArrowheads="1"/>
                </p:cNvSpPr>
                <p:nvPr/>
              </p:nvSpPr>
              <p:spPr bwMode="auto">
                <a:xfrm>
                  <a:off x="3455" y="2123"/>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solidFill>
                      <a:schemeClr val="tx1"/>
                    </a:solidFill>
                    <a:ea typeface="宋体" charset="0"/>
                    <a:cs typeface="Times New Roman" charset="0"/>
                  </a:endParaRPr>
                </a:p>
              </p:txBody>
            </p:sp>
            <p:grpSp>
              <p:nvGrpSpPr>
                <p:cNvPr id="165905" name="Group 67"/>
                <p:cNvGrpSpPr>
                  <a:grpSpLocks/>
                </p:cNvGrpSpPr>
                <p:nvPr/>
              </p:nvGrpSpPr>
              <p:grpSpPr bwMode="auto">
                <a:xfrm>
                  <a:off x="0" y="2286"/>
                  <a:ext cx="5758" cy="173"/>
                  <a:chOff x="0" y="2302"/>
                  <a:chExt cx="5758" cy="173"/>
                </a:xfrm>
              </p:grpSpPr>
              <p:sp>
                <p:nvSpPr>
                  <p:cNvPr id="197" name="Rectangle 18"/>
                  <p:cNvSpPr>
                    <a:spLocks noChangeArrowheads="1"/>
                  </p:cNvSpPr>
                  <p:nvPr/>
                </p:nvSpPr>
                <p:spPr bwMode="auto">
                  <a:xfrm>
                    <a:off x="0" y="2302"/>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solidFill>
                          <a:schemeClr val="tx1"/>
                        </a:solidFill>
                        <a:ea typeface="宋体" charset="0"/>
                        <a:cs typeface="Times New Roman" charset="0"/>
                      </a:rPr>
                      <a:t>以利法</a:t>
                    </a:r>
                  </a:p>
                </p:txBody>
              </p:sp>
              <p:sp>
                <p:nvSpPr>
                  <p:cNvPr id="198" name="Rectangle 19"/>
                  <p:cNvSpPr>
                    <a:spLocks noChangeArrowheads="1"/>
                  </p:cNvSpPr>
                  <p:nvPr/>
                </p:nvSpPr>
                <p:spPr bwMode="auto">
                  <a:xfrm>
                    <a:off x="1152" y="2302"/>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 4-5</a:t>
                    </a:r>
                    <a:r>
                      <a:rPr lang="zh-CN" altLang="en-US" sz="2400">
                        <a:ea typeface="宋体" charset="0"/>
                        <a:cs typeface="Times New Roman" charset="0"/>
                      </a:rPr>
                      <a:t>章</a:t>
                    </a:r>
                    <a:endParaRPr lang="zh-CN" altLang="en-US" sz="2400">
                      <a:solidFill>
                        <a:schemeClr val="tx1"/>
                      </a:solidFill>
                      <a:ea typeface="宋体" charset="0"/>
                      <a:cs typeface="Times New Roman" charset="0"/>
                    </a:endParaRPr>
                  </a:p>
                </p:txBody>
              </p:sp>
              <p:sp>
                <p:nvSpPr>
                  <p:cNvPr id="199" name="Rectangle 20"/>
                  <p:cNvSpPr>
                    <a:spLocks noChangeArrowheads="1"/>
                  </p:cNvSpPr>
                  <p:nvPr/>
                </p:nvSpPr>
                <p:spPr bwMode="auto">
                  <a:xfrm>
                    <a:off x="2303" y="2302"/>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chemeClr val="tx1"/>
                        </a:solidFill>
                        <a:latin typeface="Wingdings" charset="0"/>
                        <a:ea typeface="宋体" charset="0"/>
                        <a:cs typeface="Times New Roman" charset="0"/>
                      </a:rPr>
                      <a:t>è</a:t>
                    </a:r>
                  </a:p>
                </p:txBody>
              </p:sp>
              <p:sp>
                <p:nvSpPr>
                  <p:cNvPr id="200" name="Rectangle 21"/>
                  <p:cNvSpPr>
                    <a:spLocks noChangeArrowheads="1"/>
                  </p:cNvSpPr>
                  <p:nvPr/>
                </p:nvSpPr>
                <p:spPr bwMode="auto">
                  <a:xfrm>
                    <a:off x="3455" y="2302"/>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 </a:t>
                    </a:r>
                    <a:endParaRPr lang="zh-CN" altLang="en-US" sz="2400">
                      <a:solidFill>
                        <a:schemeClr val="tx1"/>
                      </a:solidFill>
                      <a:ea typeface="宋体" charset="0"/>
                      <a:cs typeface="Times New Roman" charset="0"/>
                    </a:endParaRPr>
                  </a:p>
                </p:txBody>
              </p:sp>
              <p:sp>
                <p:nvSpPr>
                  <p:cNvPr id="201" name="Rectangle 22"/>
                  <p:cNvSpPr>
                    <a:spLocks noChangeArrowheads="1"/>
                  </p:cNvSpPr>
                  <p:nvPr/>
                </p:nvSpPr>
                <p:spPr bwMode="auto">
                  <a:xfrm>
                    <a:off x="4607" y="2302"/>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6-7</a:t>
                    </a:r>
                    <a:r>
                      <a:rPr lang="zh-CN" altLang="en-US" sz="2400">
                        <a:ea typeface="宋体" charset="0"/>
                        <a:cs typeface="Times New Roman" charset="0"/>
                      </a:rPr>
                      <a:t>章</a:t>
                    </a:r>
                    <a:endParaRPr lang="zh-CN" altLang="en-US" sz="2400">
                      <a:solidFill>
                        <a:schemeClr val="tx1"/>
                      </a:solidFill>
                      <a:ea typeface="宋体" charset="0"/>
                      <a:cs typeface="Times New Roman" charset="0"/>
                    </a:endParaRPr>
                  </a:p>
                </p:txBody>
              </p:sp>
            </p:grpSp>
            <p:grpSp>
              <p:nvGrpSpPr>
                <p:cNvPr id="165906" name="Group 68"/>
                <p:cNvGrpSpPr>
                  <a:grpSpLocks/>
                </p:cNvGrpSpPr>
                <p:nvPr/>
              </p:nvGrpSpPr>
              <p:grpSpPr bwMode="auto">
                <a:xfrm>
                  <a:off x="0" y="2458"/>
                  <a:ext cx="5758" cy="173"/>
                  <a:chOff x="0" y="2481"/>
                  <a:chExt cx="5758" cy="173"/>
                </a:xfrm>
              </p:grpSpPr>
              <p:sp>
                <p:nvSpPr>
                  <p:cNvPr id="192" name="Rectangle 23"/>
                  <p:cNvSpPr>
                    <a:spLocks noChangeArrowheads="1"/>
                  </p:cNvSpPr>
                  <p:nvPr/>
                </p:nvSpPr>
                <p:spPr bwMode="auto">
                  <a:xfrm>
                    <a:off x="0" y="24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比勒达</a:t>
                    </a:r>
                    <a:endParaRPr lang="zh-CN" altLang="en-US" sz="2400" dirty="0">
                      <a:solidFill>
                        <a:schemeClr val="tx1"/>
                      </a:solidFill>
                      <a:ea typeface="宋体" charset="0"/>
                      <a:cs typeface="Times New Roman" charset="0"/>
                    </a:endParaRPr>
                  </a:p>
                </p:txBody>
              </p:sp>
              <p:sp>
                <p:nvSpPr>
                  <p:cNvPr id="193" name="Rectangle 24"/>
                  <p:cNvSpPr>
                    <a:spLocks noChangeArrowheads="1"/>
                  </p:cNvSpPr>
                  <p:nvPr/>
                </p:nvSpPr>
                <p:spPr bwMode="auto">
                  <a:xfrm>
                    <a:off x="1152" y="2481"/>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8</a:t>
                    </a:r>
                    <a:endParaRPr lang="en-US" altLang="zh-CN" sz="2400">
                      <a:solidFill>
                        <a:schemeClr val="tx1"/>
                      </a:solidFill>
                      <a:ea typeface="宋体" charset="0"/>
                      <a:cs typeface="Times New Roman" charset="0"/>
                    </a:endParaRPr>
                  </a:p>
                </p:txBody>
              </p:sp>
              <p:sp>
                <p:nvSpPr>
                  <p:cNvPr id="194" name="Rectangle 25"/>
                  <p:cNvSpPr>
                    <a:spLocks noChangeArrowheads="1"/>
                  </p:cNvSpPr>
                  <p:nvPr/>
                </p:nvSpPr>
                <p:spPr bwMode="auto">
                  <a:xfrm>
                    <a:off x="2303" y="24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chemeClr val="tx1"/>
                        </a:solidFill>
                        <a:latin typeface="Wingdings" charset="0"/>
                        <a:ea typeface="宋体" charset="0"/>
                        <a:cs typeface="Times New Roman" charset="0"/>
                      </a:rPr>
                      <a:t>è</a:t>
                    </a:r>
                  </a:p>
                </p:txBody>
              </p:sp>
              <p:sp>
                <p:nvSpPr>
                  <p:cNvPr id="195" name="Rectangle 26"/>
                  <p:cNvSpPr>
                    <a:spLocks noChangeArrowheads="1"/>
                  </p:cNvSpPr>
                  <p:nvPr/>
                </p:nvSpPr>
                <p:spPr bwMode="auto">
                  <a:xfrm>
                    <a:off x="3455" y="24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endParaRPr lang="zh-CN" altLang="en-US" sz="2400">
                      <a:solidFill>
                        <a:schemeClr val="tx1"/>
                      </a:solidFill>
                      <a:ea typeface="宋体" charset="0"/>
                      <a:cs typeface="Times New Roman" charset="0"/>
                    </a:endParaRPr>
                  </a:p>
                </p:txBody>
              </p:sp>
              <p:sp>
                <p:nvSpPr>
                  <p:cNvPr id="196" name="Rectangle 27"/>
                  <p:cNvSpPr>
                    <a:spLocks noChangeArrowheads="1"/>
                  </p:cNvSpPr>
                  <p:nvPr/>
                </p:nvSpPr>
                <p:spPr bwMode="auto">
                  <a:xfrm>
                    <a:off x="4607" y="24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9-10</a:t>
                    </a:r>
                    <a:endParaRPr lang="en-US" altLang="zh-CN" sz="2400">
                      <a:solidFill>
                        <a:schemeClr val="tx1"/>
                      </a:solidFill>
                      <a:ea typeface="宋体" charset="0"/>
                      <a:cs typeface="Times New Roman" charset="0"/>
                    </a:endParaRPr>
                  </a:p>
                </p:txBody>
              </p:sp>
            </p:grpSp>
            <p:grpSp>
              <p:nvGrpSpPr>
                <p:cNvPr id="165907" name="Group 69"/>
                <p:cNvGrpSpPr>
                  <a:grpSpLocks/>
                </p:cNvGrpSpPr>
                <p:nvPr/>
              </p:nvGrpSpPr>
              <p:grpSpPr bwMode="auto">
                <a:xfrm>
                  <a:off x="0" y="2631"/>
                  <a:ext cx="5758" cy="173"/>
                  <a:chOff x="0" y="2660"/>
                  <a:chExt cx="5758" cy="173"/>
                </a:xfrm>
              </p:grpSpPr>
              <p:sp>
                <p:nvSpPr>
                  <p:cNvPr id="187" name="Rectangle 28"/>
                  <p:cNvSpPr>
                    <a:spLocks noChangeArrowheads="1"/>
                  </p:cNvSpPr>
                  <p:nvPr/>
                </p:nvSpPr>
                <p:spPr bwMode="auto">
                  <a:xfrm>
                    <a:off x="0" y="2660"/>
                    <a:ext cx="1152"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solidFill>
                          <a:schemeClr val="tx1"/>
                        </a:solidFill>
                        <a:ea typeface="宋体" charset="0"/>
                        <a:cs typeface="Times New Roman" charset="0"/>
                      </a:rPr>
                      <a:t>琐法</a:t>
                    </a:r>
                  </a:p>
                </p:txBody>
              </p:sp>
              <p:sp>
                <p:nvSpPr>
                  <p:cNvPr id="188" name="Rectangle 29"/>
                  <p:cNvSpPr>
                    <a:spLocks noChangeArrowheads="1"/>
                  </p:cNvSpPr>
                  <p:nvPr/>
                </p:nvSpPr>
                <p:spPr bwMode="auto">
                  <a:xfrm>
                    <a:off x="1152" y="2660"/>
                    <a:ext cx="1150"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11</a:t>
                    </a:r>
                    <a:endParaRPr lang="en-US" altLang="zh-CN" sz="2400">
                      <a:solidFill>
                        <a:schemeClr val="tx1"/>
                      </a:solidFill>
                      <a:ea typeface="宋体" charset="0"/>
                      <a:cs typeface="Times New Roman" charset="0"/>
                    </a:endParaRPr>
                  </a:p>
                </p:txBody>
              </p:sp>
              <p:sp>
                <p:nvSpPr>
                  <p:cNvPr id="189" name="Rectangle 30"/>
                  <p:cNvSpPr>
                    <a:spLocks noChangeArrowheads="1"/>
                  </p:cNvSpPr>
                  <p:nvPr/>
                </p:nvSpPr>
                <p:spPr bwMode="auto">
                  <a:xfrm>
                    <a:off x="2303" y="2660"/>
                    <a:ext cx="1152"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chemeClr val="tx1"/>
                        </a:solidFill>
                        <a:latin typeface="Wingdings" charset="0"/>
                        <a:ea typeface="宋体" charset="0"/>
                        <a:cs typeface="Times New Roman" charset="0"/>
                      </a:rPr>
                      <a:t>è</a:t>
                    </a:r>
                  </a:p>
                </p:txBody>
              </p:sp>
              <p:sp>
                <p:nvSpPr>
                  <p:cNvPr id="190" name="Rectangle 31"/>
                  <p:cNvSpPr>
                    <a:spLocks noChangeArrowheads="1"/>
                  </p:cNvSpPr>
                  <p:nvPr/>
                </p:nvSpPr>
                <p:spPr bwMode="auto">
                  <a:xfrm>
                    <a:off x="3455" y="2660"/>
                    <a:ext cx="1151"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endParaRPr lang="zh-CN" altLang="en-US" sz="2400">
                      <a:solidFill>
                        <a:schemeClr val="tx1"/>
                      </a:solidFill>
                      <a:ea typeface="宋体" charset="0"/>
                      <a:cs typeface="Times New Roman" charset="0"/>
                    </a:endParaRPr>
                  </a:p>
                </p:txBody>
              </p:sp>
              <p:sp>
                <p:nvSpPr>
                  <p:cNvPr id="191" name="Rectangle 32"/>
                  <p:cNvSpPr>
                    <a:spLocks noChangeArrowheads="1"/>
                  </p:cNvSpPr>
                  <p:nvPr/>
                </p:nvSpPr>
                <p:spPr bwMode="auto">
                  <a:xfrm>
                    <a:off x="4607" y="2660"/>
                    <a:ext cx="1151"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12-14</a:t>
                    </a:r>
                    <a:endParaRPr lang="en-US" altLang="zh-CN" sz="2400">
                      <a:solidFill>
                        <a:schemeClr val="tx1"/>
                      </a:solidFill>
                      <a:ea typeface="宋体" charset="0"/>
                      <a:cs typeface="Times New Roman" charset="0"/>
                    </a:endParaRPr>
                  </a:p>
                </p:txBody>
              </p:sp>
            </p:grpSp>
            <p:grpSp>
              <p:nvGrpSpPr>
                <p:cNvPr id="165908" name="Group 66"/>
                <p:cNvGrpSpPr>
                  <a:grpSpLocks/>
                </p:cNvGrpSpPr>
                <p:nvPr/>
              </p:nvGrpSpPr>
              <p:grpSpPr bwMode="auto">
                <a:xfrm>
                  <a:off x="0" y="2803"/>
                  <a:ext cx="5758" cy="173"/>
                  <a:chOff x="0" y="2840"/>
                  <a:chExt cx="5758" cy="241"/>
                </a:xfrm>
              </p:grpSpPr>
              <p:sp>
                <p:nvSpPr>
                  <p:cNvPr id="184" name="Rectangle 33"/>
                  <p:cNvSpPr>
                    <a:spLocks noChangeArrowheads="1"/>
                  </p:cNvSpPr>
                  <p:nvPr/>
                </p:nvSpPr>
                <p:spPr bwMode="auto">
                  <a:xfrm>
                    <a:off x="0" y="2837"/>
                    <a:ext cx="2303"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solidFill>
                        <a:schemeClr val="tx1"/>
                      </a:solidFill>
                      <a:ea typeface="宋体" charset="0"/>
                      <a:cs typeface="Times New Roman" charset="0"/>
                    </a:endParaRPr>
                  </a:p>
                </p:txBody>
              </p:sp>
              <p:sp>
                <p:nvSpPr>
                  <p:cNvPr id="185" name="Rectangle 34"/>
                  <p:cNvSpPr>
                    <a:spLocks noChangeArrowheads="1"/>
                  </p:cNvSpPr>
                  <p:nvPr/>
                </p:nvSpPr>
                <p:spPr bwMode="auto">
                  <a:xfrm>
                    <a:off x="2303" y="2837"/>
                    <a:ext cx="1152"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第二回合 </a:t>
                    </a:r>
                    <a:endParaRPr lang="zh-CN" altLang="en-US" sz="2400">
                      <a:solidFill>
                        <a:schemeClr val="tx1"/>
                      </a:solidFill>
                      <a:ea typeface="宋体" charset="0"/>
                      <a:cs typeface="Times New Roman" charset="0"/>
                    </a:endParaRPr>
                  </a:p>
                </p:txBody>
              </p:sp>
              <p:sp>
                <p:nvSpPr>
                  <p:cNvPr id="186" name="Rectangle 35"/>
                  <p:cNvSpPr>
                    <a:spLocks noChangeArrowheads="1"/>
                  </p:cNvSpPr>
                  <p:nvPr/>
                </p:nvSpPr>
                <p:spPr bwMode="auto">
                  <a:xfrm>
                    <a:off x="3455" y="2837"/>
                    <a:ext cx="2303"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solidFill>
                        <a:schemeClr val="tx1"/>
                      </a:solidFill>
                      <a:ea typeface="宋体" charset="0"/>
                      <a:cs typeface="Times New Roman" charset="0"/>
                    </a:endParaRPr>
                  </a:p>
                </p:txBody>
              </p:sp>
            </p:grpSp>
            <p:grpSp>
              <p:nvGrpSpPr>
                <p:cNvPr id="165909" name="Group 70"/>
                <p:cNvGrpSpPr>
                  <a:grpSpLocks/>
                </p:cNvGrpSpPr>
                <p:nvPr/>
              </p:nvGrpSpPr>
              <p:grpSpPr bwMode="auto">
                <a:xfrm>
                  <a:off x="0" y="2976"/>
                  <a:ext cx="5758" cy="173"/>
                  <a:chOff x="0" y="3081"/>
                  <a:chExt cx="5758" cy="173"/>
                </a:xfrm>
              </p:grpSpPr>
              <p:sp>
                <p:nvSpPr>
                  <p:cNvPr id="179" name="Rectangle 36"/>
                  <p:cNvSpPr>
                    <a:spLocks noChangeArrowheads="1"/>
                  </p:cNvSpPr>
                  <p:nvPr/>
                </p:nvSpPr>
                <p:spPr bwMode="auto">
                  <a:xfrm>
                    <a:off x="0" y="30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以利法</a:t>
                    </a:r>
                    <a:endParaRPr lang="zh-CN" altLang="en-US" sz="2400" dirty="0">
                      <a:solidFill>
                        <a:schemeClr val="tx1"/>
                      </a:solidFill>
                      <a:ea typeface="宋体" charset="0"/>
                      <a:cs typeface="Times New Roman" charset="0"/>
                    </a:endParaRPr>
                  </a:p>
                </p:txBody>
              </p:sp>
              <p:sp>
                <p:nvSpPr>
                  <p:cNvPr id="180" name="Rectangle 37"/>
                  <p:cNvSpPr>
                    <a:spLocks noChangeArrowheads="1"/>
                  </p:cNvSpPr>
                  <p:nvPr/>
                </p:nvSpPr>
                <p:spPr bwMode="auto">
                  <a:xfrm>
                    <a:off x="1152" y="3081"/>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15</a:t>
                    </a:r>
                    <a:endParaRPr lang="en-US" altLang="zh-CN" sz="2400">
                      <a:solidFill>
                        <a:schemeClr val="tx1"/>
                      </a:solidFill>
                      <a:ea typeface="宋体" charset="0"/>
                      <a:cs typeface="Times New Roman" charset="0"/>
                    </a:endParaRPr>
                  </a:p>
                </p:txBody>
              </p:sp>
              <p:sp>
                <p:nvSpPr>
                  <p:cNvPr id="181" name="Rectangle 38"/>
                  <p:cNvSpPr>
                    <a:spLocks noChangeArrowheads="1"/>
                  </p:cNvSpPr>
                  <p:nvPr/>
                </p:nvSpPr>
                <p:spPr bwMode="auto">
                  <a:xfrm>
                    <a:off x="2303" y="30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chemeClr val="tx1"/>
                        </a:solidFill>
                        <a:latin typeface="Wingdings" charset="0"/>
                        <a:ea typeface="宋体" charset="0"/>
                        <a:cs typeface="Times New Roman" charset="0"/>
                      </a:rPr>
                      <a:t>è</a:t>
                    </a:r>
                    <a:endParaRPr lang="en-US" altLang="zh-CN" sz="2400">
                      <a:solidFill>
                        <a:schemeClr val="tx1"/>
                      </a:solidFill>
                      <a:ea typeface="宋体" charset="0"/>
                      <a:cs typeface="Times New Roman" charset="0"/>
                    </a:endParaRPr>
                  </a:p>
                </p:txBody>
              </p:sp>
              <p:sp>
                <p:nvSpPr>
                  <p:cNvPr id="182" name="Rectangle 39"/>
                  <p:cNvSpPr>
                    <a:spLocks noChangeArrowheads="1"/>
                  </p:cNvSpPr>
                  <p:nvPr/>
                </p:nvSpPr>
                <p:spPr bwMode="auto">
                  <a:xfrm>
                    <a:off x="3455" y="30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endParaRPr lang="zh-CN" altLang="en-US" sz="2400">
                      <a:solidFill>
                        <a:schemeClr val="tx1"/>
                      </a:solidFill>
                      <a:ea typeface="宋体" charset="0"/>
                      <a:cs typeface="Times New Roman" charset="0"/>
                    </a:endParaRPr>
                  </a:p>
                </p:txBody>
              </p:sp>
              <p:sp>
                <p:nvSpPr>
                  <p:cNvPr id="183" name="Rectangle 40"/>
                  <p:cNvSpPr>
                    <a:spLocks noChangeArrowheads="1"/>
                  </p:cNvSpPr>
                  <p:nvPr/>
                </p:nvSpPr>
                <p:spPr bwMode="auto">
                  <a:xfrm>
                    <a:off x="4607" y="30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16-17</a:t>
                    </a:r>
                    <a:endParaRPr lang="en-US" altLang="zh-CN" sz="2400">
                      <a:solidFill>
                        <a:schemeClr val="tx1"/>
                      </a:solidFill>
                      <a:ea typeface="宋体" charset="0"/>
                      <a:cs typeface="Times New Roman" charset="0"/>
                    </a:endParaRPr>
                  </a:p>
                </p:txBody>
              </p:sp>
            </p:grpSp>
            <p:grpSp>
              <p:nvGrpSpPr>
                <p:cNvPr id="165910" name="Group 71"/>
                <p:cNvGrpSpPr>
                  <a:grpSpLocks/>
                </p:cNvGrpSpPr>
                <p:nvPr/>
              </p:nvGrpSpPr>
              <p:grpSpPr bwMode="auto">
                <a:xfrm>
                  <a:off x="0" y="3139"/>
                  <a:ext cx="5758" cy="173"/>
                  <a:chOff x="0" y="3260"/>
                  <a:chExt cx="5758" cy="173"/>
                </a:xfrm>
              </p:grpSpPr>
              <p:sp>
                <p:nvSpPr>
                  <p:cNvPr id="174" name="Rectangle 41"/>
                  <p:cNvSpPr>
                    <a:spLocks noChangeArrowheads="1"/>
                  </p:cNvSpPr>
                  <p:nvPr/>
                </p:nvSpPr>
                <p:spPr bwMode="auto">
                  <a:xfrm>
                    <a:off x="0" y="326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chemeClr val="tx1"/>
                        </a:solidFill>
                        <a:ea typeface="宋体" charset="0"/>
                        <a:cs typeface="Times New Roman" charset="0"/>
                      </a:rPr>
                      <a:t>比勒达</a:t>
                    </a:r>
                  </a:p>
                </p:txBody>
              </p:sp>
              <p:sp>
                <p:nvSpPr>
                  <p:cNvPr id="175" name="Rectangle 42"/>
                  <p:cNvSpPr>
                    <a:spLocks noChangeArrowheads="1"/>
                  </p:cNvSpPr>
                  <p:nvPr/>
                </p:nvSpPr>
                <p:spPr bwMode="auto">
                  <a:xfrm>
                    <a:off x="1152" y="3260"/>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18</a:t>
                    </a:r>
                    <a:endParaRPr lang="en-US" altLang="zh-CN" sz="2400">
                      <a:solidFill>
                        <a:schemeClr val="tx1"/>
                      </a:solidFill>
                      <a:ea typeface="宋体" charset="0"/>
                      <a:cs typeface="Times New Roman" charset="0"/>
                    </a:endParaRPr>
                  </a:p>
                </p:txBody>
              </p:sp>
              <p:sp>
                <p:nvSpPr>
                  <p:cNvPr id="176" name="Rectangle 43"/>
                  <p:cNvSpPr>
                    <a:spLocks noChangeArrowheads="1"/>
                  </p:cNvSpPr>
                  <p:nvPr/>
                </p:nvSpPr>
                <p:spPr bwMode="auto">
                  <a:xfrm>
                    <a:off x="2303" y="326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chemeClr val="tx1"/>
                        </a:solidFill>
                        <a:latin typeface="Wingdings" charset="0"/>
                        <a:ea typeface="宋体" charset="0"/>
                        <a:cs typeface="Times New Roman" charset="0"/>
                      </a:rPr>
                      <a:t>è</a:t>
                    </a:r>
                    <a:endParaRPr lang="en-US" altLang="zh-CN" sz="2400">
                      <a:solidFill>
                        <a:schemeClr val="tx1"/>
                      </a:solidFill>
                      <a:ea typeface="宋体" charset="0"/>
                      <a:cs typeface="Times New Roman" charset="0"/>
                    </a:endParaRPr>
                  </a:p>
                </p:txBody>
              </p:sp>
              <p:sp>
                <p:nvSpPr>
                  <p:cNvPr id="177" name="Rectangle 44"/>
                  <p:cNvSpPr>
                    <a:spLocks noChangeArrowheads="1"/>
                  </p:cNvSpPr>
                  <p:nvPr/>
                </p:nvSpPr>
                <p:spPr bwMode="auto">
                  <a:xfrm>
                    <a:off x="3455" y="326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endParaRPr lang="zh-CN" altLang="en-US" sz="2400">
                      <a:solidFill>
                        <a:schemeClr val="tx1"/>
                      </a:solidFill>
                      <a:ea typeface="宋体" charset="0"/>
                      <a:cs typeface="Times New Roman" charset="0"/>
                    </a:endParaRPr>
                  </a:p>
                </p:txBody>
              </p:sp>
              <p:sp>
                <p:nvSpPr>
                  <p:cNvPr id="178" name="Rectangle 45"/>
                  <p:cNvSpPr>
                    <a:spLocks noChangeArrowheads="1"/>
                  </p:cNvSpPr>
                  <p:nvPr/>
                </p:nvSpPr>
                <p:spPr bwMode="auto">
                  <a:xfrm>
                    <a:off x="4607" y="326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19</a:t>
                    </a:r>
                    <a:endParaRPr lang="en-US" altLang="zh-CN" sz="2400">
                      <a:solidFill>
                        <a:schemeClr val="tx1"/>
                      </a:solidFill>
                      <a:ea typeface="宋体" charset="0"/>
                      <a:cs typeface="Times New Roman" charset="0"/>
                    </a:endParaRPr>
                  </a:p>
                </p:txBody>
              </p:sp>
            </p:grpSp>
            <p:grpSp>
              <p:nvGrpSpPr>
                <p:cNvPr id="165911" name="Group 72"/>
                <p:cNvGrpSpPr>
                  <a:grpSpLocks/>
                </p:cNvGrpSpPr>
                <p:nvPr/>
              </p:nvGrpSpPr>
              <p:grpSpPr bwMode="auto">
                <a:xfrm>
                  <a:off x="0" y="3312"/>
                  <a:ext cx="5758" cy="173"/>
                  <a:chOff x="0" y="3440"/>
                  <a:chExt cx="5758" cy="173"/>
                </a:xfrm>
              </p:grpSpPr>
              <p:sp>
                <p:nvSpPr>
                  <p:cNvPr id="169" name="Rectangle 46"/>
                  <p:cNvSpPr>
                    <a:spLocks noChangeArrowheads="1"/>
                  </p:cNvSpPr>
                  <p:nvPr/>
                </p:nvSpPr>
                <p:spPr bwMode="auto">
                  <a:xfrm>
                    <a:off x="0" y="344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chemeClr val="tx1"/>
                        </a:solidFill>
                        <a:ea typeface="宋体" charset="0"/>
                        <a:cs typeface="Times New Roman" charset="0"/>
                      </a:rPr>
                      <a:t>琐法</a:t>
                    </a:r>
                  </a:p>
                </p:txBody>
              </p:sp>
              <p:sp>
                <p:nvSpPr>
                  <p:cNvPr id="170" name="Rectangle 47"/>
                  <p:cNvSpPr>
                    <a:spLocks noChangeArrowheads="1"/>
                  </p:cNvSpPr>
                  <p:nvPr/>
                </p:nvSpPr>
                <p:spPr bwMode="auto">
                  <a:xfrm>
                    <a:off x="1152" y="3440"/>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20</a:t>
                    </a:r>
                    <a:endParaRPr lang="en-US" altLang="zh-CN" sz="2400">
                      <a:solidFill>
                        <a:schemeClr val="tx1"/>
                      </a:solidFill>
                      <a:ea typeface="宋体" charset="0"/>
                      <a:cs typeface="Times New Roman" charset="0"/>
                    </a:endParaRPr>
                  </a:p>
                </p:txBody>
              </p:sp>
              <p:sp>
                <p:nvSpPr>
                  <p:cNvPr id="171" name="Rectangle 48"/>
                  <p:cNvSpPr>
                    <a:spLocks noChangeArrowheads="1"/>
                  </p:cNvSpPr>
                  <p:nvPr/>
                </p:nvSpPr>
                <p:spPr bwMode="auto">
                  <a:xfrm>
                    <a:off x="2303" y="344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chemeClr val="tx1"/>
                        </a:solidFill>
                        <a:latin typeface="Wingdings" charset="0"/>
                        <a:ea typeface="宋体" charset="0"/>
                        <a:cs typeface="Times New Roman" charset="0"/>
                      </a:rPr>
                      <a:t>è</a:t>
                    </a:r>
                    <a:endParaRPr lang="en-US" altLang="zh-CN" sz="2400">
                      <a:solidFill>
                        <a:schemeClr val="tx1"/>
                      </a:solidFill>
                      <a:ea typeface="宋体" charset="0"/>
                      <a:cs typeface="Times New Roman" charset="0"/>
                    </a:endParaRPr>
                  </a:p>
                </p:txBody>
              </p:sp>
              <p:sp>
                <p:nvSpPr>
                  <p:cNvPr id="172" name="Rectangle 49"/>
                  <p:cNvSpPr>
                    <a:spLocks noChangeArrowheads="1"/>
                  </p:cNvSpPr>
                  <p:nvPr/>
                </p:nvSpPr>
                <p:spPr bwMode="auto">
                  <a:xfrm>
                    <a:off x="3455" y="344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endParaRPr lang="zh-CN" altLang="en-US" sz="2400">
                      <a:solidFill>
                        <a:schemeClr val="tx1"/>
                      </a:solidFill>
                      <a:ea typeface="宋体" charset="0"/>
                      <a:cs typeface="Times New Roman" charset="0"/>
                    </a:endParaRPr>
                  </a:p>
                </p:txBody>
              </p:sp>
              <p:sp>
                <p:nvSpPr>
                  <p:cNvPr id="173" name="Rectangle 50"/>
                  <p:cNvSpPr>
                    <a:spLocks noChangeArrowheads="1"/>
                  </p:cNvSpPr>
                  <p:nvPr/>
                </p:nvSpPr>
                <p:spPr bwMode="auto">
                  <a:xfrm>
                    <a:off x="4607" y="344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21</a:t>
                    </a:r>
                    <a:endParaRPr lang="en-US" altLang="zh-CN" sz="2400">
                      <a:solidFill>
                        <a:schemeClr val="tx1"/>
                      </a:solidFill>
                      <a:ea typeface="宋体" charset="0"/>
                      <a:cs typeface="Times New Roman" charset="0"/>
                    </a:endParaRPr>
                  </a:p>
                </p:txBody>
              </p:sp>
            </p:grpSp>
            <p:grpSp>
              <p:nvGrpSpPr>
                <p:cNvPr id="165912" name="Group 73"/>
                <p:cNvGrpSpPr>
                  <a:grpSpLocks/>
                </p:cNvGrpSpPr>
                <p:nvPr/>
              </p:nvGrpSpPr>
              <p:grpSpPr bwMode="auto">
                <a:xfrm>
                  <a:off x="0" y="3475"/>
                  <a:ext cx="5758" cy="173"/>
                  <a:chOff x="0" y="3619"/>
                  <a:chExt cx="5758" cy="173"/>
                </a:xfrm>
              </p:grpSpPr>
              <p:sp>
                <p:nvSpPr>
                  <p:cNvPr id="166" name="Rectangle 51"/>
                  <p:cNvSpPr>
                    <a:spLocks noChangeArrowheads="1"/>
                  </p:cNvSpPr>
                  <p:nvPr/>
                </p:nvSpPr>
                <p:spPr bwMode="auto">
                  <a:xfrm>
                    <a:off x="0" y="3619"/>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solidFill>
                        <a:schemeClr val="tx1"/>
                      </a:solidFill>
                      <a:ea typeface="宋体" charset="0"/>
                      <a:cs typeface="Times New Roman" charset="0"/>
                    </a:endParaRPr>
                  </a:p>
                </p:txBody>
              </p:sp>
              <p:sp>
                <p:nvSpPr>
                  <p:cNvPr id="167" name="Rectangle 52"/>
                  <p:cNvSpPr>
                    <a:spLocks noChangeArrowheads="1"/>
                  </p:cNvSpPr>
                  <p:nvPr/>
                </p:nvSpPr>
                <p:spPr bwMode="auto">
                  <a:xfrm>
                    <a:off x="2303" y="3619"/>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chemeClr val="tx1"/>
                        </a:solidFill>
                        <a:ea typeface="宋体" charset="0"/>
                        <a:cs typeface="Times New Roman" charset="0"/>
                      </a:rPr>
                      <a:t>第三回合</a:t>
                    </a:r>
                  </a:p>
                </p:txBody>
              </p:sp>
              <p:sp>
                <p:nvSpPr>
                  <p:cNvPr id="168" name="Rectangle 53"/>
                  <p:cNvSpPr>
                    <a:spLocks noChangeArrowheads="1"/>
                  </p:cNvSpPr>
                  <p:nvPr/>
                </p:nvSpPr>
                <p:spPr bwMode="auto">
                  <a:xfrm>
                    <a:off x="3455" y="3619"/>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solidFill>
                        <a:schemeClr val="tx1"/>
                      </a:solidFill>
                      <a:ea typeface="宋体" charset="0"/>
                      <a:cs typeface="Times New Roman" charset="0"/>
                    </a:endParaRPr>
                  </a:p>
                </p:txBody>
              </p:sp>
            </p:grpSp>
            <p:grpSp>
              <p:nvGrpSpPr>
                <p:cNvPr id="165913" name="Group 74"/>
                <p:cNvGrpSpPr>
                  <a:grpSpLocks/>
                </p:cNvGrpSpPr>
                <p:nvPr/>
              </p:nvGrpSpPr>
              <p:grpSpPr bwMode="auto">
                <a:xfrm>
                  <a:off x="0" y="3648"/>
                  <a:ext cx="5758" cy="173"/>
                  <a:chOff x="0" y="3798"/>
                  <a:chExt cx="5758" cy="173"/>
                </a:xfrm>
              </p:grpSpPr>
              <p:sp>
                <p:nvSpPr>
                  <p:cNvPr id="161" name="Rectangle 54"/>
                  <p:cNvSpPr>
                    <a:spLocks noChangeArrowheads="1"/>
                  </p:cNvSpPr>
                  <p:nvPr/>
                </p:nvSpPr>
                <p:spPr bwMode="auto">
                  <a:xfrm>
                    <a:off x="0" y="3798"/>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以利法</a:t>
                    </a:r>
                    <a:endParaRPr lang="zh-CN" altLang="en-US" sz="2400">
                      <a:solidFill>
                        <a:schemeClr val="tx1"/>
                      </a:solidFill>
                      <a:ea typeface="宋体" charset="0"/>
                      <a:cs typeface="Times New Roman" charset="0"/>
                    </a:endParaRPr>
                  </a:p>
                </p:txBody>
              </p:sp>
              <p:sp>
                <p:nvSpPr>
                  <p:cNvPr id="162" name="Rectangle 55"/>
                  <p:cNvSpPr>
                    <a:spLocks noChangeArrowheads="1"/>
                  </p:cNvSpPr>
                  <p:nvPr/>
                </p:nvSpPr>
                <p:spPr bwMode="auto">
                  <a:xfrm>
                    <a:off x="1152" y="3798"/>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22</a:t>
                    </a:r>
                    <a:endParaRPr lang="en-US" altLang="zh-CN" sz="2400">
                      <a:solidFill>
                        <a:schemeClr val="tx1"/>
                      </a:solidFill>
                      <a:ea typeface="宋体" charset="0"/>
                      <a:cs typeface="Times New Roman" charset="0"/>
                    </a:endParaRPr>
                  </a:p>
                </p:txBody>
              </p:sp>
              <p:sp>
                <p:nvSpPr>
                  <p:cNvPr id="163" name="Rectangle 56"/>
                  <p:cNvSpPr>
                    <a:spLocks noChangeArrowheads="1"/>
                  </p:cNvSpPr>
                  <p:nvPr/>
                </p:nvSpPr>
                <p:spPr bwMode="auto">
                  <a:xfrm>
                    <a:off x="2303" y="3798"/>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chemeClr val="tx1"/>
                        </a:solidFill>
                        <a:latin typeface="Wingdings" charset="0"/>
                        <a:ea typeface="宋体" charset="0"/>
                        <a:cs typeface="Times New Roman" charset="0"/>
                      </a:rPr>
                      <a:t>è</a:t>
                    </a:r>
                    <a:endParaRPr lang="en-US" altLang="zh-CN" sz="2400">
                      <a:solidFill>
                        <a:schemeClr val="tx1"/>
                      </a:solidFill>
                      <a:ea typeface="宋体" charset="0"/>
                      <a:cs typeface="Times New Roman" charset="0"/>
                    </a:endParaRPr>
                  </a:p>
                </p:txBody>
              </p:sp>
              <p:sp>
                <p:nvSpPr>
                  <p:cNvPr id="164" name="Rectangle 57"/>
                  <p:cNvSpPr>
                    <a:spLocks noChangeArrowheads="1"/>
                  </p:cNvSpPr>
                  <p:nvPr/>
                </p:nvSpPr>
                <p:spPr bwMode="auto">
                  <a:xfrm>
                    <a:off x="3455" y="3798"/>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endParaRPr lang="zh-CN" altLang="en-US" sz="2400">
                      <a:solidFill>
                        <a:schemeClr val="tx1"/>
                      </a:solidFill>
                      <a:ea typeface="宋体" charset="0"/>
                      <a:cs typeface="Times New Roman" charset="0"/>
                    </a:endParaRPr>
                  </a:p>
                </p:txBody>
              </p:sp>
              <p:sp>
                <p:nvSpPr>
                  <p:cNvPr id="165" name="Rectangle 58"/>
                  <p:cNvSpPr>
                    <a:spLocks noChangeArrowheads="1"/>
                  </p:cNvSpPr>
                  <p:nvPr/>
                </p:nvSpPr>
                <p:spPr bwMode="auto">
                  <a:xfrm>
                    <a:off x="4607" y="3798"/>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ea typeface="宋体" charset="0"/>
                        <a:cs typeface="Times New Roman" charset="0"/>
                      </a:rPr>
                      <a:t>23-24</a:t>
                    </a:r>
                    <a:endParaRPr lang="en-US" altLang="zh-CN" sz="2400" dirty="0">
                      <a:solidFill>
                        <a:schemeClr val="tx1"/>
                      </a:solidFill>
                      <a:ea typeface="宋体" charset="0"/>
                      <a:cs typeface="Times New Roman" charset="0"/>
                    </a:endParaRPr>
                  </a:p>
                </p:txBody>
              </p:sp>
            </p:grpSp>
            <p:grpSp>
              <p:nvGrpSpPr>
                <p:cNvPr id="165914" name="Group 75"/>
                <p:cNvGrpSpPr>
                  <a:grpSpLocks/>
                </p:cNvGrpSpPr>
                <p:nvPr/>
              </p:nvGrpSpPr>
              <p:grpSpPr bwMode="auto">
                <a:xfrm>
                  <a:off x="0" y="3811"/>
                  <a:ext cx="5758" cy="173"/>
                  <a:chOff x="0" y="3977"/>
                  <a:chExt cx="5758" cy="173"/>
                </a:xfrm>
              </p:grpSpPr>
              <p:sp>
                <p:nvSpPr>
                  <p:cNvPr id="156" name="Rectangle 59"/>
                  <p:cNvSpPr>
                    <a:spLocks noChangeArrowheads="1"/>
                  </p:cNvSpPr>
                  <p:nvPr/>
                </p:nvSpPr>
                <p:spPr bwMode="auto">
                  <a:xfrm>
                    <a:off x="0" y="3977"/>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chemeClr val="tx1"/>
                        </a:solidFill>
                        <a:ea typeface="宋体" charset="0"/>
                        <a:cs typeface="Times New Roman" charset="0"/>
                      </a:rPr>
                      <a:t>比勒达</a:t>
                    </a:r>
                  </a:p>
                </p:txBody>
              </p:sp>
              <p:sp>
                <p:nvSpPr>
                  <p:cNvPr id="157" name="Rectangle 60"/>
                  <p:cNvSpPr>
                    <a:spLocks noChangeArrowheads="1"/>
                  </p:cNvSpPr>
                  <p:nvPr/>
                </p:nvSpPr>
                <p:spPr bwMode="auto">
                  <a:xfrm>
                    <a:off x="1152" y="3977"/>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25</a:t>
                    </a:r>
                    <a:endParaRPr lang="en-US" altLang="zh-CN" sz="2400">
                      <a:solidFill>
                        <a:schemeClr val="tx1"/>
                      </a:solidFill>
                      <a:ea typeface="宋体" charset="0"/>
                      <a:cs typeface="Times New Roman" charset="0"/>
                    </a:endParaRPr>
                  </a:p>
                </p:txBody>
              </p:sp>
              <p:sp>
                <p:nvSpPr>
                  <p:cNvPr id="158" name="Rectangle 61"/>
                  <p:cNvSpPr>
                    <a:spLocks noChangeArrowheads="1"/>
                  </p:cNvSpPr>
                  <p:nvPr/>
                </p:nvSpPr>
                <p:spPr bwMode="auto">
                  <a:xfrm>
                    <a:off x="2303" y="3977"/>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chemeClr val="tx1"/>
                        </a:solidFill>
                        <a:latin typeface="Wingdings" charset="0"/>
                        <a:ea typeface="宋体" charset="0"/>
                        <a:cs typeface="Times New Roman" charset="0"/>
                      </a:rPr>
                      <a:t>è</a:t>
                    </a:r>
                  </a:p>
                </p:txBody>
              </p:sp>
              <p:sp>
                <p:nvSpPr>
                  <p:cNvPr id="159" name="Rectangle 62"/>
                  <p:cNvSpPr>
                    <a:spLocks noChangeArrowheads="1"/>
                  </p:cNvSpPr>
                  <p:nvPr/>
                </p:nvSpPr>
                <p:spPr bwMode="auto">
                  <a:xfrm>
                    <a:off x="3455" y="3977"/>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endParaRPr lang="zh-CN" altLang="en-US" sz="2400">
                      <a:solidFill>
                        <a:schemeClr val="tx1"/>
                      </a:solidFill>
                      <a:ea typeface="宋体" charset="0"/>
                      <a:cs typeface="Times New Roman" charset="0"/>
                    </a:endParaRPr>
                  </a:p>
                </p:txBody>
              </p:sp>
              <p:sp>
                <p:nvSpPr>
                  <p:cNvPr id="160" name="Rectangle 63"/>
                  <p:cNvSpPr>
                    <a:spLocks noChangeArrowheads="1"/>
                  </p:cNvSpPr>
                  <p:nvPr/>
                </p:nvSpPr>
                <p:spPr bwMode="auto">
                  <a:xfrm>
                    <a:off x="4607" y="3977"/>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ea typeface="宋体" charset="0"/>
                        <a:cs typeface="Times New Roman" charset="0"/>
                      </a:rPr>
                      <a:t>26-31</a:t>
                    </a:r>
                    <a:endParaRPr lang="en-US" altLang="zh-CN" sz="2400" dirty="0">
                      <a:solidFill>
                        <a:schemeClr val="tx1"/>
                      </a:solidFill>
                      <a:ea typeface="宋体" charset="0"/>
                      <a:cs typeface="Times New Roman" charset="0"/>
                    </a:endParaRPr>
                  </a:p>
                </p:txBody>
              </p:sp>
            </p:grpSp>
          </p:grpSp>
          <p:sp>
            <p:nvSpPr>
              <p:cNvPr id="141" name="Text Box 77"/>
              <p:cNvSpPr txBox="1">
                <a:spLocks noChangeArrowheads="1"/>
              </p:cNvSpPr>
              <p:nvPr/>
            </p:nvSpPr>
            <p:spPr bwMode="auto">
              <a:xfrm>
                <a:off x="0" y="4128"/>
                <a:ext cx="5758" cy="2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b="1">
                    <a:solidFill>
                      <a:srgbClr val="000000"/>
                    </a:solidFill>
                    <a:latin typeface="Arial Narrow" charset="0"/>
                    <a:ea typeface="ＭＳ Ｐゴシック" charset="0"/>
                    <a:cs typeface="ＭＳ Ｐゴシック" charset="0"/>
                  </a:defRPr>
                </a:lvl1pPr>
                <a:lvl2pPr marL="742950" indent="-285750" eaLnBrk="0" hangingPunct="0">
                  <a:defRPr sz="2000" b="1">
                    <a:solidFill>
                      <a:srgbClr val="000000"/>
                    </a:solidFill>
                    <a:latin typeface="Arial Narrow" charset="0"/>
                    <a:ea typeface="ＭＳ Ｐゴシック" charset="0"/>
                    <a:cs typeface="ＭＳ Ｐゴシック" charset="0"/>
                  </a:defRPr>
                </a:lvl2pPr>
                <a:lvl3pPr marL="1143000" indent="-228600" eaLnBrk="0" hangingPunct="0">
                  <a:defRPr sz="2000" b="1">
                    <a:solidFill>
                      <a:srgbClr val="000000"/>
                    </a:solidFill>
                    <a:latin typeface="Arial Narrow" charset="0"/>
                    <a:ea typeface="ＭＳ Ｐゴシック" charset="0"/>
                    <a:cs typeface="ＭＳ Ｐゴシック" charset="0"/>
                  </a:defRPr>
                </a:lvl3pPr>
                <a:lvl4pPr marL="1600200" indent="-228600" eaLnBrk="0" hangingPunct="0">
                  <a:defRPr sz="2000" b="1">
                    <a:solidFill>
                      <a:srgbClr val="000000"/>
                    </a:solidFill>
                    <a:latin typeface="Arial Narrow" charset="0"/>
                    <a:ea typeface="ＭＳ Ｐゴシック" charset="0"/>
                    <a:cs typeface="ＭＳ Ｐゴシック" charset="0"/>
                  </a:defRPr>
                </a:lvl4pPr>
                <a:lvl5pPr marL="2057400" indent="-228600" eaLnBrk="0" hangingPunct="0">
                  <a:defRPr sz="2000" b="1">
                    <a:solidFill>
                      <a:srgbClr val="000000"/>
                    </a:solidFill>
                    <a:latin typeface="Arial Narrow" charset="0"/>
                    <a:ea typeface="ＭＳ Ｐゴシック" charset="0"/>
                    <a:cs typeface="ＭＳ Ｐゴシック" charset="0"/>
                  </a:defRPr>
                </a:lvl5pPr>
                <a:lvl6pPr marL="25146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eaLnBrk="1" hangingPunct="1">
                  <a:lnSpc>
                    <a:spcPct val="100000"/>
                  </a:lnSpc>
                  <a:defRPr/>
                </a:pPr>
                <a:endParaRPr lang="en-US" altLang="zh-CN" sz="1800">
                  <a:solidFill>
                    <a:schemeClr val="tx1"/>
                  </a:solidFill>
                  <a:ea typeface="宋体" charset="0"/>
                  <a:cs typeface="Times New Roman" charset="0"/>
                </a:endParaRPr>
              </a:p>
            </p:txBody>
          </p:sp>
        </p:grpSp>
        <p:sp>
          <p:nvSpPr>
            <p:cNvPr id="139" name="Rectangle 80"/>
            <p:cNvSpPr>
              <a:spLocks noChangeArrowheads="1"/>
            </p:cNvSpPr>
            <p:nvPr/>
          </p:nvSpPr>
          <p:spPr bwMode="auto">
            <a:xfrm>
              <a:off x="144" y="1940"/>
              <a:ext cx="5471" cy="218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
        <p:nvSpPr>
          <p:cNvPr id="202" name="Text Box 77"/>
          <p:cNvSpPr txBox="1">
            <a:spLocks noChangeArrowheads="1"/>
          </p:cNvSpPr>
          <p:nvPr/>
        </p:nvSpPr>
        <p:spPr bwMode="auto">
          <a:xfrm>
            <a:off x="-252413" y="6508750"/>
            <a:ext cx="9140826" cy="44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pPr>
            <a:r>
              <a:rPr lang="en-US" altLang="zh-CN" sz="1800" dirty="0"/>
              <a:t>Irving L. Jensen, </a:t>
            </a:r>
            <a:r>
              <a:rPr lang="ko-KR" altLang="en-US" sz="1800" dirty="0" err="1"/>
              <a:t>约伯记</a:t>
            </a:r>
            <a:r>
              <a:rPr lang="en-US" altLang="zh-CN" sz="1800" dirty="0"/>
              <a:t>: A </a:t>
            </a:r>
            <a:r>
              <a:rPr lang="en-US" altLang="zh-CN" sz="1800" i="1" dirty="0"/>
              <a:t>Self-Study Guide, 28</a:t>
            </a:r>
            <a:endParaRPr lang="en-US" altLang="zh-CN" sz="1800" dirty="0">
              <a:solidFill>
                <a:schemeClr val="tx1"/>
              </a:solidFill>
            </a:endParaRPr>
          </a:p>
        </p:txBody>
      </p:sp>
      <p:sp>
        <p:nvSpPr>
          <p:cNvPr id="203" name="Rectangle 13"/>
          <p:cNvSpPr>
            <a:spLocks noChangeArrowheads="1"/>
          </p:cNvSpPr>
          <p:nvPr/>
        </p:nvSpPr>
        <p:spPr bwMode="auto">
          <a:xfrm>
            <a:off x="179388" y="2020888"/>
            <a:ext cx="5230812"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algn="ctr">
              <a:lnSpc>
                <a:spcPct val="100000"/>
              </a:lnSpc>
            </a:pPr>
            <a:r>
              <a:rPr lang="zh-CN" altLang="en-US" sz="2400" dirty="0">
                <a:latin typeface="ＭＳ Ｐゴシック" charset="0"/>
              </a:rPr>
              <a:t>约伯记</a:t>
            </a:r>
            <a:r>
              <a:rPr lang="en-US" altLang="zh-CN" sz="2400" dirty="0">
                <a:latin typeface="ＭＳ Ｐゴシック" charset="0"/>
              </a:rPr>
              <a:t> 4:1–31:40 </a:t>
            </a:r>
            <a:r>
              <a:rPr lang="zh-CN" altLang="en-US" sz="2400" dirty="0">
                <a:latin typeface="ＭＳ Ｐゴシック" charset="0"/>
              </a:rPr>
              <a:t>有</a:t>
            </a:r>
            <a:r>
              <a:rPr lang="en-US" altLang="zh-CN" sz="2400" dirty="0">
                <a:latin typeface="ＭＳ Ｐゴシック" charset="0"/>
              </a:rPr>
              <a:t>3</a:t>
            </a:r>
            <a:r>
              <a:rPr lang="en-US" sz="2400" dirty="0">
                <a:latin typeface="ＭＳ Ｐゴシック" charset="0"/>
              </a:rPr>
              <a:t>个回合</a:t>
            </a:r>
            <a:r>
              <a:rPr lang="zh-CN" altLang="en-US" sz="2400" dirty="0">
                <a:latin typeface="ＭＳ Ｐゴシック" charset="0"/>
              </a:rPr>
              <a:t>的辩论</a:t>
            </a:r>
            <a:r>
              <a:rPr lang="en-US" altLang="zh-CN" sz="2400" dirty="0">
                <a:latin typeface="ＭＳ Ｐゴシック" charset="0"/>
              </a:rPr>
              <a:t>. (</a:t>
            </a:r>
            <a:r>
              <a:rPr lang="zh-CN" altLang="en-US" sz="2400" dirty="0">
                <a:latin typeface="ＭＳ Ｐゴシック" charset="0"/>
              </a:rPr>
              <a:t>以利法开始每次的辩论，琐法没有在最后一回辩论中</a:t>
            </a:r>
            <a:r>
              <a:rPr lang="zh-CN" altLang="en-US" sz="2400" dirty="0">
                <a:solidFill>
                  <a:schemeClr val="tx1"/>
                </a:solidFill>
                <a:latin typeface="ＭＳ Ｐゴシック" charset="0"/>
              </a:rPr>
              <a:t>发言。</a:t>
            </a:r>
            <a:r>
              <a:rPr lang="en-US" altLang="zh-CN" sz="2400" dirty="0">
                <a:latin typeface="ＭＳ Ｐゴシック" charset="0"/>
              </a:rPr>
              <a:t>)</a:t>
            </a:r>
            <a:endParaRPr lang="en-US" altLang="zh-CN" sz="2400" dirty="0">
              <a:solidFill>
                <a:schemeClr val="tx1"/>
              </a:solidFill>
              <a:latin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3">
                                            <p:txEl>
                                              <p:pRg st="0" end="0"/>
                                            </p:txEl>
                                          </p:spTgt>
                                        </p:tgtEl>
                                        <p:attrNameLst>
                                          <p:attrName>style.visibility</p:attrName>
                                        </p:attrNameLst>
                                      </p:cBhvr>
                                      <p:to>
                                        <p:strVal val="visible"/>
                                      </p:to>
                                    </p:set>
                                    <p:anim calcmode="lin" valueType="num">
                                      <p:cBhvr additive="base">
                                        <p:cTn id="13" dur="500" fill="hold"/>
                                        <p:tgtEl>
                                          <p:spTgt spid="20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checkerboard(across)">
                                      <p:cBhvr>
                                        <p:cTn id="19" dur="500"/>
                                        <p:tgtEl>
                                          <p:spTgt spid="13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02"/>
                                        </p:tgtEl>
                                        <p:attrNameLst>
                                          <p:attrName>style.visibility</p:attrName>
                                        </p:attrNameLst>
                                      </p:cBhvr>
                                      <p:to>
                                        <p:strVal val="visible"/>
                                      </p:to>
                                    </p:set>
                                    <p:anim calcmode="lin" valueType="num">
                                      <p:cBhvr additive="base">
                                        <p:cTn id="24" dur="500" fill="hold"/>
                                        <p:tgtEl>
                                          <p:spTgt spid="202"/>
                                        </p:tgtEl>
                                        <p:attrNameLst>
                                          <p:attrName>ppt_x</p:attrName>
                                        </p:attrNameLst>
                                      </p:cBhvr>
                                      <p:tavLst>
                                        <p:tav tm="0">
                                          <p:val>
                                            <p:strVal val="#ppt_x"/>
                                          </p:val>
                                        </p:tav>
                                        <p:tav tm="100000">
                                          <p:val>
                                            <p:strVal val="#ppt_x"/>
                                          </p:val>
                                        </p:tav>
                                      </p:tavLst>
                                    </p:anim>
                                    <p:anim calcmode="lin" valueType="num">
                                      <p:cBhvr additive="base">
                                        <p:cTn id="25" dur="500" fill="hold"/>
                                        <p:tgtEl>
                                          <p:spTgt spid="2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P spid="20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26034858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Eliphaz</a:t>
            </a:r>
          </a:p>
        </p:txBody>
      </p:sp>
      <p:grpSp>
        <p:nvGrpSpPr>
          <p:cNvPr id="138242" name="Group 2"/>
          <p:cNvGrpSpPr>
            <a:grpSpLocks/>
          </p:cNvGrpSpPr>
          <p:nvPr/>
        </p:nvGrpSpPr>
        <p:grpSpPr bwMode="auto">
          <a:xfrm>
            <a:off x="71438" y="71438"/>
            <a:ext cx="8893175" cy="6670675"/>
            <a:chOff x="0" y="0"/>
            <a:chExt cx="5952" cy="4343"/>
          </a:xfrm>
        </p:grpSpPr>
        <p:pic>
          <p:nvPicPr>
            <p:cNvPr id="138251" name="Picture 3" descr="Wom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4997" name="Text Box 5"/>
          <p:cNvSpPr txBox="1">
            <a:spLocks noChangeArrowheads="1"/>
          </p:cNvSpPr>
          <p:nvPr/>
        </p:nvSpPr>
        <p:spPr bwMode="auto">
          <a:xfrm>
            <a:off x="2743200" y="533400"/>
            <a:ext cx="5181600" cy="923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defRPr/>
            </a:pPr>
            <a:r>
              <a:rPr lang="zh-CN" altLang="en-US" sz="5400" dirty="0">
                <a:solidFill>
                  <a:srgbClr val="FFFFFF"/>
                </a:solidFill>
                <a:latin typeface="ＭＳ Ｐゴシック" charset="0"/>
              </a:rPr>
              <a:t>第一回合 </a:t>
            </a:r>
            <a:r>
              <a:rPr lang="en-US" altLang="zh-CN" sz="4000" dirty="0">
                <a:solidFill>
                  <a:srgbClr val="FFFFFF"/>
                </a:solidFill>
                <a:latin typeface="ＭＳ Ｐゴシック" charset="0"/>
              </a:rPr>
              <a:t>(3-4</a:t>
            </a:r>
            <a:r>
              <a:rPr lang="zh-CN" altLang="en-US" sz="4000" dirty="0">
                <a:solidFill>
                  <a:srgbClr val="FFFFFF"/>
                </a:solidFill>
                <a:latin typeface="ＭＳ Ｐゴシック" charset="0"/>
              </a:rPr>
              <a:t>章</a:t>
            </a:r>
            <a:r>
              <a:rPr lang="en-US" altLang="zh-CN" sz="4000" dirty="0">
                <a:solidFill>
                  <a:srgbClr val="FFFFFF"/>
                </a:solidFill>
                <a:latin typeface="Arial" charset="0"/>
                <a:ea typeface="宋体" charset="0"/>
              </a:rPr>
              <a:t>)</a:t>
            </a:r>
            <a:endParaRPr lang="en-US" altLang="zh-CN" sz="4000" dirty="0">
              <a:solidFill>
                <a:srgbClr val="FFFFFF"/>
              </a:solidFill>
              <a:latin typeface="Times New Roman" charset="0"/>
              <a:ea typeface="宋体" charset="0"/>
            </a:endParaRPr>
          </a:p>
        </p:txBody>
      </p:sp>
      <p:sp>
        <p:nvSpPr>
          <p:cNvPr id="84998" name="Text Box 6"/>
          <p:cNvSpPr txBox="1">
            <a:spLocks noChangeArrowheads="1"/>
          </p:cNvSpPr>
          <p:nvPr/>
        </p:nvSpPr>
        <p:spPr bwMode="auto">
          <a:xfrm>
            <a:off x="76200" y="1981200"/>
            <a:ext cx="25146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zh-CN" altLang="en-US" sz="4000" dirty="0">
                <a:solidFill>
                  <a:srgbClr val="FFFFFF"/>
                </a:solidFill>
                <a:latin typeface="ＭＳ Ｐゴシック" charset="0"/>
              </a:rPr>
              <a:t>以利法</a:t>
            </a:r>
          </a:p>
          <a:p>
            <a:pPr algn="r" eaLnBrk="1" hangingPunct="1">
              <a:lnSpc>
                <a:spcPct val="100000"/>
              </a:lnSpc>
              <a:spcBef>
                <a:spcPct val="50000"/>
              </a:spcBef>
              <a:defRPr/>
            </a:pPr>
            <a:endParaRPr lang="en-US" sz="4000" b="1" dirty="0">
              <a:solidFill>
                <a:schemeClr val="bg1"/>
              </a:solidFill>
              <a:latin typeface="Times New Roman" charset="0"/>
            </a:endParaRPr>
          </a:p>
        </p:txBody>
      </p:sp>
      <p:sp>
        <p:nvSpPr>
          <p:cNvPr id="84999" name="Text Box 7"/>
          <p:cNvSpPr txBox="1">
            <a:spLocks noChangeArrowheads="1"/>
          </p:cNvSpPr>
          <p:nvPr/>
        </p:nvSpPr>
        <p:spPr bwMode="auto">
          <a:xfrm>
            <a:off x="3276600" y="1981200"/>
            <a:ext cx="6096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zh-CN" altLang="en-US" sz="4000" dirty="0">
                <a:solidFill>
                  <a:srgbClr val="FFFFFF"/>
                </a:solidFill>
                <a:latin typeface="ＭＳ Ｐゴシック" charset="0"/>
              </a:rPr>
              <a:t>只有恶人受苦</a:t>
            </a:r>
            <a:endParaRPr lang="en-US" altLang="zh-CN" sz="4000" dirty="0">
              <a:solidFill>
                <a:srgbClr val="FFFFFF"/>
              </a:solidFill>
              <a:latin typeface="ＭＳ Ｐゴシック" charset="0"/>
            </a:endParaRPr>
          </a:p>
        </p:txBody>
      </p:sp>
      <p:grpSp>
        <p:nvGrpSpPr>
          <p:cNvPr id="138247" name="Group 8"/>
          <p:cNvGrpSpPr>
            <a:grpSpLocks/>
          </p:cNvGrpSpPr>
          <p:nvPr/>
        </p:nvGrpSpPr>
        <p:grpSpPr bwMode="auto">
          <a:xfrm>
            <a:off x="685800" y="1524000"/>
            <a:ext cx="8458200" cy="4724400"/>
            <a:chOff x="432" y="960"/>
            <a:chExt cx="5328" cy="2976"/>
          </a:xfrm>
        </p:grpSpPr>
        <p:sp>
          <p:nvSpPr>
            <p:cNvPr id="85001" name="Line 9"/>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5002" name="Line 10"/>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5003" name="Line 11"/>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extLst>
      <p:ext uri="{BB962C8B-B14F-4D97-AF65-F5344CB8AC3E}">
        <p14:creationId xmlns:p14="http://schemas.microsoft.com/office/powerpoint/2010/main" val="327412011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4999"/>
                                        </p:tgtEl>
                                        <p:attrNameLst>
                                          <p:attrName>style.visibility</p:attrName>
                                        </p:attrNameLst>
                                      </p:cBhvr>
                                      <p:to>
                                        <p:strVal val="visible"/>
                                      </p:to>
                                    </p:set>
                                    <p:animEffect transition="in" filter="dissolve">
                                      <p:cBhvr>
                                        <p:cTn id="7" dur="500"/>
                                        <p:tgtEl>
                                          <p:spTgt spid="84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9"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55557" name="Group 261"/>
          <p:cNvGrpSpPr>
            <a:grpSpLocks/>
          </p:cNvGrpSpPr>
          <p:nvPr/>
        </p:nvGrpSpPr>
        <p:grpSpPr bwMode="auto">
          <a:xfrm>
            <a:off x="228600" y="1066800"/>
            <a:ext cx="8839200" cy="5638800"/>
            <a:chOff x="-4" y="-4"/>
            <a:chExt cx="5568" cy="4100"/>
          </a:xfrm>
        </p:grpSpPr>
        <p:grpSp>
          <p:nvGrpSpPr>
            <p:cNvPr id="177161" name="Group 259"/>
            <p:cNvGrpSpPr>
              <a:grpSpLocks/>
            </p:cNvGrpSpPr>
            <p:nvPr/>
          </p:nvGrpSpPr>
          <p:grpSpPr bwMode="auto">
            <a:xfrm>
              <a:off x="0" y="0"/>
              <a:ext cx="5560" cy="4092"/>
              <a:chOff x="0" y="0"/>
              <a:chExt cx="5560" cy="4092"/>
            </a:xfrm>
          </p:grpSpPr>
          <p:grpSp>
            <p:nvGrpSpPr>
              <p:cNvPr id="177163" name="Group 200"/>
              <p:cNvGrpSpPr>
                <a:grpSpLocks/>
              </p:cNvGrpSpPr>
              <p:nvPr/>
            </p:nvGrpSpPr>
            <p:grpSpPr bwMode="auto">
              <a:xfrm>
                <a:off x="0" y="0"/>
                <a:ext cx="1112" cy="634"/>
                <a:chOff x="0" y="0"/>
                <a:chExt cx="1112" cy="634"/>
              </a:xfrm>
            </p:grpSpPr>
            <p:sp>
              <p:nvSpPr>
                <p:cNvPr id="55465" name="Rectangle 169"/>
                <p:cNvSpPr>
                  <a:spLocks noChangeArrowheads="1"/>
                </p:cNvSpPr>
                <p:nvPr/>
              </p:nvSpPr>
              <p:spPr bwMode="auto">
                <a:xfrm>
                  <a:off x="0"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solidFill>
                        <a:srgbClr val="E9E2B6"/>
                      </a:solidFill>
                      <a:ea typeface="宋体" charset="0"/>
                      <a:cs typeface="Times New Roman" charset="0"/>
                    </a:rPr>
                    <a:t>人物</a:t>
                  </a:r>
                </a:p>
              </p:txBody>
            </p:sp>
            <p:sp>
              <p:nvSpPr>
                <p:cNvPr id="55495" name="Rectangle 199"/>
                <p:cNvSpPr>
                  <a:spLocks noChangeArrowheads="1"/>
                </p:cNvSpPr>
                <p:nvPr/>
              </p:nvSpPr>
              <p:spPr bwMode="auto">
                <a:xfrm>
                  <a:off x="0"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4" name="Group 202"/>
              <p:cNvGrpSpPr>
                <a:grpSpLocks/>
              </p:cNvGrpSpPr>
              <p:nvPr/>
            </p:nvGrpSpPr>
            <p:grpSpPr bwMode="auto">
              <a:xfrm>
                <a:off x="1112" y="0"/>
                <a:ext cx="1112" cy="634"/>
                <a:chOff x="1112" y="0"/>
                <a:chExt cx="1112" cy="634"/>
              </a:xfrm>
            </p:grpSpPr>
            <p:sp>
              <p:nvSpPr>
                <p:cNvPr id="55466" name="Rectangle 170"/>
                <p:cNvSpPr>
                  <a:spLocks noChangeArrowheads="1"/>
                </p:cNvSpPr>
                <p:nvPr/>
              </p:nvSpPr>
              <p:spPr bwMode="auto">
                <a:xfrm>
                  <a:off x="1112"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zh-CN" altLang="en-US" sz="2400">
                      <a:solidFill>
                        <a:srgbClr val="E9E2B6"/>
                      </a:solidFill>
                      <a:ea typeface="宋体" charset="0"/>
                      <a:cs typeface="Times New Roman" charset="0"/>
                    </a:rPr>
                    <a:t>回应</a:t>
                  </a:r>
                </a:p>
              </p:txBody>
            </p:sp>
            <p:sp>
              <p:nvSpPr>
                <p:cNvPr id="55497" name="Rectangle 201"/>
                <p:cNvSpPr>
                  <a:spLocks noChangeArrowheads="1"/>
                </p:cNvSpPr>
                <p:nvPr/>
              </p:nvSpPr>
              <p:spPr bwMode="auto">
                <a:xfrm>
                  <a:off x="1112"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5" name="Group 204"/>
              <p:cNvGrpSpPr>
                <a:grpSpLocks/>
              </p:cNvGrpSpPr>
              <p:nvPr/>
            </p:nvGrpSpPr>
            <p:grpSpPr bwMode="auto">
              <a:xfrm>
                <a:off x="2224" y="0"/>
                <a:ext cx="1112" cy="634"/>
                <a:chOff x="2224" y="0"/>
                <a:chExt cx="1112" cy="634"/>
              </a:xfrm>
            </p:grpSpPr>
            <p:sp>
              <p:nvSpPr>
                <p:cNvPr id="55467" name="Rectangle 171"/>
                <p:cNvSpPr>
                  <a:spLocks noChangeArrowheads="1"/>
                </p:cNvSpPr>
                <p:nvPr/>
              </p:nvSpPr>
              <p:spPr bwMode="auto">
                <a:xfrm>
                  <a:off x="2224"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解决办法</a:t>
                  </a:r>
                </a:p>
              </p:txBody>
            </p:sp>
            <p:sp>
              <p:nvSpPr>
                <p:cNvPr id="55499" name="Rectangle 203"/>
                <p:cNvSpPr>
                  <a:spLocks noChangeArrowheads="1"/>
                </p:cNvSpPr>
                <p:nvPr/>
              </p:nvSpPr>
              <p:spPr bwMode="auto">
                <a:xfrm>
                  <a:off x="2224"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6" name="Group 206"/>
              <p:cNvGrpSpPr>
                <a:grpSpLocks/>
              </p:cNvGrpSpPr>
              <p:nvPr/>
            </p:nvGrpSpPr>
            <p:grpSpPr bwMode="auto">
              <a:xfrm>
                <a:off x="3336" y="0"/>
                <a:ext cx="1112" cy="634"/>
                <a:chOff x="3336" y="0"/>
                <a:chExt cx="1112" cy="634"/>
              </a:xfrm>
            </p:grpSpPr>
            <p:sp>
              <p:nvSpPr>
                <p:cNvPr id="55468" name="Rectangle 172"/>
                <p:cNvSpPr>
                  <a:spLocks noChangeArrowheads="1"/>
                </p:cNvSpPr>
                <p:nvPr/>
              </p:nvSpPr>
              <p:spPr bwMode="auto">
                <a:xfrm>
                  <a:off x="3336"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现在</a:t>
                  </a:r>
                </a:p>
              </p:txBody>
            </p:sp>
            <p:sp>
              <p:nvSpPr>
                <p:cNvPr id="55501" name="Rectangle 205"/>
                <p:cNvSpPr>
                  <a:spLocks noChangeArrowheads="1"/>
                </p:cNvSpPr>
                <p:nvPr/>
              </p:nvSpPr>
              <p:spPr bwMode="auto">
                <a:xfrm>
                  <a:off x="3336"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7" name="Group 208"/>
              <p:cNvGrpSpPr>
                <a:grpSpLocks/>
              </p:cNvGrpSpPr>
              <p:nvPr/>
            </p:nvGrpSpPr>
            <p:grpSpPr bwMode="auto">
              <a:xfrm>
                <a:off x="4448" y="0"/>
                <a:ext cx="1112" cy="634"/>
                <a:chOff x="4448" y="0"/>
                <a:chExt cx="1112" cy="634"/>
              </a:xfrm>
            </p:grpSpPr>
            <p:sp>
              <p:nvSpPr>
                <p:cNvPr id="55469" name="Rectangle 173"/>
                <p:cNvSpPr>
                  <a:spLocks noChangeArrowheads="1"/>
                </p:cNvSpPr>
                <p:nvPr/>
              </p:nvSpPr>
              <p:spPr bwMode="auto">
                <a:xfrm>
                  <a:off x="4448" y="-4"/>
                  <a:ext cx="1112" cy="634"/>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答案</a:t>
                  </a:r>
                </a:p>
              </p:txBody>
            </p:sp>
            <p:sp>
              <p:nvSpPr>
                <p:cNvPr id="55503" name="Rectangle 207"/>
                <p:cNvSpPr>
                  <a:spLocks noChangeArrowheads="1"/>
                </p:cNvSpPr>
                <p:nvPr/>
              </p:nvSpPr>
              <p:spPr bwMode="auto">
                <a:xfrm>
                  <a:off x="4448" y="-4"/>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8" name="Group 210"/>
              <p:cNvGrpSpPr>
                <a:grpSpLocks/>
              </p:cNvGrpSpPr>
              <p:nvPr/>
            </p:nvGrpSpPr>
            <p:grpSpPr bwMode="auto">
              <a:xfrm>
                <a:off x="0" y="634"/>
                <a:ext cx="1112" cy="634"/>
                <a:chOff x="0" y="634"/>
                <a:chExt cx="1112" cy="634"/>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400">
                      <a:solidFill>
                        <a:srgbClr val="E9E2B6"/>
                      </a:solidFill>
                      <a:ea typeface="宋体" charset="0"/>
                      <a:cs typeface="Times New Roman" charset="0"/>
                    </a:rPr>
                    <a:t>1. </a:t>
                  </a:r>
                  <a:r>
                    <a:rPr lang="zh-CN" altLang="en-US" sz="2400">
                      <a:solidFill>
                        <a:srgbClr val="E9E2B6"/>
                      </a:solidFill>
                      <a:ea typeface="宋体" charset="0"/>
                      <a:cs typeface="Times New Roman" charset="0"/>
                    </a:rPr>
                    <a:t>约伯太太</a:t>
                  </a:r>
                </a:p>
              </p:txBody>
            </p:sp>
            <p:sp>
              <p:nvSpPr>
                <p:cNvPr id="55505" name="Rectangle 209"/>
                <p:cNvSpPr>
                  <a:spLocks noChangeArrowheads="1"/>
                </p:cNvSpPr>
                <p:nvPr/>
              </p:nvSpPr>
              <p:spPr bwMode="auto">
                <a:xfrm>
                  <a:off x="0"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69" name="Group 212"/>
              <p:cNvGrpSpPr>
                <a:grpSpLocks/>
              </p:cNvGrpSpPr>
              <p:nvPr/>
            </p:nvGrpSpPr>
            <p:grpSpPr bwMode="auto">
              <a:xfrm>
                <a:off x="1112" y="634"/>
                <a:ext cx="1112" cy="634"/>
                <a:chOff x="1112" y="634"/>
                <a:chExt cx="1112" cy="634"/>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诅咒上帝</a:t>
                  </a:r>
                  <a:r>
                    <a:rPr lang="en-US" altLang="zh-CN" sz="2400">
                      <a:solidFill>
                        <a:srgbClr val="E9E2B6"/>
                      </a:solidFill>
                      <a:ea typeface="宋体" charset="0"/>
                      <a:cs typeface="Times New Roman" charset="0"/>
                    </a:rPr>
                    <a:t>&amp;</a:t>
                  </a:r>
                </a:p>
                <a:p>
                  <a:pPr algn="ctr">
                    <a:lnSpc>
                      <a:spcPct val="100000"/>
                    </a:lnSpc>
                    <a:defRPr/>
                  </a:pPr>
                  <a:r>
                    <a:rPr lang="zh-CN" altLang="en-US" sz="2400">
                      <a:solidFill>
                        <a:srgbClr val="E9E2B6"/>
                      </a:solidFill>
                      <a:ea typeface="宋体" charset="0"/>
                      <a:cs typeface="Times New Roman" charset="0"/>
                    </a:rPr>
                    <a:t>去死 </a:t>
                  </a:r>
                  <a:r>
                    <a:rPr lang="en-US" altLang="zh-CN" sz="2400">
                      <a:solidFill>
                        <a:srgbClr val="E9E2B6"/>
                      </a:solidFill>
                      <a:ea typeface="宋体" charset="0"/>
                      <a:cs typeface="Times New Roman" charset="0"/>
                    </a:rPr>
                    <a:t>(2:9)</a:t>
                  </a:r>
                </a:p>
              </p:txBody>
            </p:sp>
            <p:sp>
              <p:nvSpPr>
                <p:cNvPr id="55507" name="Rectangle 211"/>
                <p:cNvSpPr>
                  <a:spLocks noChangeArrowheads="1"/>
                </p:cNvSpPr>
                <p:nvPr/>
              </p:nvSpPr>
              <p:spPr bwMode="auto">
                <a:xfrm>
                  <a:off x="1112"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0" name="Group 214"/>
              <p:cNvGrpSpPr>
                <a:grpSpLocks/>
              </p:cNvGrpSpPr>
              <p:nvPr/>
            </p:nvGrpSpPr>
            <p:grpSpPr bwMode="auto">
              <a:xfrm>
                <a:off x="2224" y="634"/>
                <a:ext cx="1112" cy="634"/>
                <a:chOff x="2224" y="634"/>
                <a:chExt cx="1112" cy="634"/>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自杀</a:t>
                  </a:r>
                </a:p>
              </p:txBody>
            </p:sp>
            <p:sp>
              <p:nvSpPr>
                <p:cNvPr id="55509" name="Rectangle 213"/>
                <p:cNvSpPr>
                  <a:spLocks noChangeArrowheads="1"/>
                </p:cNvSpPr>
                <p:nvPr/>
              </p:nvSpPr>
              <p:spPr bwMode="auto">
                <a:xfrm>
                  <a:off x="2224"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1" name="Group 216"/>
              <p:cNvGrpSpPr>
                <a:grpSpLocks/>
              </p:cNvGrpSpPr>
              <p:nvPr/>
            </p:nvGrpSpPr>
            <p:grpSpPr bwMode="auto">
              <a:xfrm>
                <a:off x="3336" y="634"/>
                <a:ext cx="1112" cy="634"/>
                <a:chOff x="3336" y="634"/>
                <a:chExt cx="1112" cy="634"/>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年轻人 </a:t>
                  </a:r>
                </a:p>
              </p:txBody>
            </p:sp>
            <p:sp>
              <p:nvSpPr>
                <p:cNvPr id="55511" name="Rectangle 215"/>
                <p:cNvSpPr>
                  <a:spLocks noChangeArrowheads="1"/>
                </p:cNvSpPr>
                <p:nvPr/>
              </p:nvSpPr>
              <p:spPr bwMode="auto">
                <a:xfrm>
                  <a:off x="3336"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2" name="Group 218"/>
              <p:cNvGrpSpPr>
                <a:grpSpLocks/>
              </p:cNvGrpSpPr>
              <p:nvPr/>
            </p:nvGrpSpPr>
            <p:grpSpPr bwMode="auto">
              <a:xfrm>
                <a:off x="4448" y="634"/>
                <a:ext cx="1112" cy="634"/>
                <a:chOff x="4448" y="634"/>
                <a:chExt cx="1112" cy="634"/>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不可接受</a:t>
                  </a:r>
                  <a:endParaRPr lang="en-US" altLang="zh-CN" sz="2400">
                    <a:solidFill>
                      <a:srgbClr val="E9E2B6"/>
                    </a:solidFill>
                    <a:ea typeface="宋体" charset="0"/>
                    <a:cs typeface="Times New Roman" charset="0"/>
                  </a:endParaRPr>
                </a:p>
              </p:txBody>
            </p:sp>
            <p:sp>
              <p:nvSpPr>
                <p:cNvPr id="55513" name="Rectangle 217"/>
                <p:cNvSpPr>
                  <a:spLocks noChangeArrowheads="1"/>
                </p:cNvSpPr>
                <p:nvPr/>
              </p:nvSpPr>
              <p:spPr bwMode="auto">
                <a:xfrm>
                  <a:off x="4448" y="630"/>
                  <a:ext cx="1112" cy="638"/>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3"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2. </a:t>
                  </a:r>
                  <a:r>
                    <a:rPr lang="zh-CN" altLang="en-US" sz="2400">
                      <a:solidFill>
                        <a:srgbClr val="E9E2B6"/>
                      </a:solidFill>
                      <a:ea typeface="宋体" charset="0"/>
                      <a:cs typeface="Times New Roman" charset="0"/>
                    </a:rPr>
                    <a:t>三友</a:t>
                  </a:r>
                </a:p>
              </p:txBody>
            </p:sp>
            <p:sp>
              <p:nvSpPr>
                <p:cNvPr id="55515" name="Rectangle 219"/>
                <p:cNvSpPr>
                  <a:spLocks noChangeArrowheads="1"/>
                </p:cNvSpPr>
                <p:nvPr/>
              </p:nvSpPr>
              <p:spPr bwMode="auto">
                <a:xfrm>
                  <a:off x="0"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4"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200">
                      <a:solidFill>
                        <a:srgbClr val="E9E2B6"/>
                      </a:solidFill>
                      <a:ea typeface="宋体" charset="0"/>
                      <a:cs typeface="Times New Roman" charset="0"/>
                    </a:rPr>
                    <a:t>受苦是由于</a:t>
                  </a:r>
                </a:p>
                <a:p>
                  <a:pPr algn="ctr">
                    <a:lnSpc>
                      <a:spcPct val="100000"/>
                    </a:lnSpc>
                    <a:defRPr/>
                  </a:pPr>
                  <a:r>
                    <a:rPr lang="zh-CN" altLang="en-US" sz="2200">
                      <a:solidFill>
                        <a:srgbClr val="E9E2B6"/>
                      </a:solidFill>
                      <a:ea typeface="宋体" charset="0"/>
                      <a:cs typeface="Times New Roman" charset="0"/>
                    </a:rPr>
                    <a:t>犯罪 </a:t>
                  </a:r>
                  <a:r>
                    <a:rPr lang="en-US" altLang="zh-CN" sz="2200">
                      <a:solidFill>
                        <a:srgbClr val="E9E2B6"/>
                      </a:solidFill>
                      <a:ea typeface="宋体" charset="0"/>
                      <a:cs typeface="Times New Roman" charset="0"/>
                    </a:rPr>
                    <a:t>(4:7-8)</a:t>
                  </a:r>
                </a:p>
              </p:txBody>
            </p:sp>
            <p:sp>
              <p:nvSpPr>
                <p:cNvPr id="55517" name="Rectangle 221"/>
                <p:cNvSpPr>
                  <a:spLocks noChangeArrowheads="1"/>
                </p:cNvSpPr>
                <p:nvPr/>
              </p:nvSpPr>
              <p:spPr bwMode="auto">
                <a:xfrm>
                  <a:off x="1112"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5"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悔改</a:t>
                  </a:r>
                </a:p>
              </p:txBody>
            </p:sp>
            <p:sp>
              <p:nvSpPr>
                <p:cNvPr id="55519" name="Rectangle 223"/>
                <p:cNvSpPr>
                  <a:spLocks noChangeArrowheads="1"/>
                </p:cNvSpPr>
                <p:nvPr/>
              </p:nvSpPr>
              <p:spPr bwMode="auto">
                <a:xfrm>
                  <a:off x="2224"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6"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宣称者</a:t>
                  </a:r>
                </a:p>
              </p:txBody>
            </p:sp>
            <p:sp>
              <p:nvSpPr>
                <p:cNvPr id="55521" name="Rectangle 225"/>
                <p:cNvSpPr>
                  <a:spLocks noChangeArrowheads="1"/>
                </p:cNvSpPr>
                <p:nvPr/>
              </p:nvSpPr>
              <p:spPr bwMode="auto">
                <a:xfrm>
                  <a:off x="3336"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7"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solidFill>
                        <a:srgbClr val="E9E2B6"/>
                      </a:solidFill>
                      <a:ea typeface="宋体" charset="0"/>
                      <a:cs typeface="Times New Roman" charset="0"/>
                    </a:rPr>
                    <a:t>并不总适用</a:t>
                  </a:r>
                </a:p>
              </p:txBody>
            </p:sp>
            <p:sp>
              <p:nvSpPr>
                <p:cNvPr id="55523" name="Rectangle 227"/>
                <p:cNvSpPr>
                  <a:spLocks noChangeArrowheads="1"/>
                </p:cNvSpPr>
                <p:nvPr/>
              </p:nvSpPr>
              <p:spPr bwMode="auto">
                <a:xfrm>
                  <a:off x="4448" y="1268"/>
                  <a:ext cx="1112" cy="634"/>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8" name="Group 230"/>
              <p:cNvGrpSpPr>
                <a:grpSpLocks/>
              </p:cNvGrpSpPr>
              <p:nvPr/>
            </p:nvGrpSpPr>
            <p:grpSpPr bwMode="auto">
              <a:xfrm>
                <a:off x="0" y="1902"/>
                <a:ext cx="1112" cy="807"/>
                <a:chOff x="0" y="1902"/>
                <a:chExt cx="1112" cy="807"/>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solidFill>
                        <a:srgbClr val="E9E2B6"/>
                      </a:solidFill>
                      <a:ea typeface="宋体" charset="0"/>
                      <a:cs typeface="Times New Roman" charset="0"/>
                    </a:rPr>
                    <a:t>3. </a:t>
                  </a:r>
                  <a:r>
                    <a:rPr lang="ko-KR" altLang="en-US" sz="2400" dirty="0" err="1">
                      <a:solidFill>
                        <a:srgbClr val="E9E2B6"/>
                      </a:solidFill>
                      <a:ea typeface="宋体" charset="0"/>
                      <a:cs typeface="Times New Roman" charset="0"/>
                    </a:rPr>
                    <a:t>约伯记</a:t>
                  </a:r>
                  <a:endParaRPr lang="en-US" altLang="zh-CN" sz="2400" dirty="0">
                    <a:solidFill>
                      <a:srgbClr val="E9E2B6"/>
                    </a:solidFill>
                    <a:ea typeface="宋体" charset="0"/>
                    <a:cs typeface="Times New Roman" charset="0"/>
                  </a:endParaRPr>
                </a:p>
              </p:txBody>
            </p:sp>
            <p:sp>
              <p:nvSpPr>
                <p:cNvPr id="55525" name="Rectangle 229"/>
                <p:cNvSpPr>
                  <a:spLocks noChangeArrowheads="1"/>
                </p:cNvSpPr>
                <p:nvPr/>
              </p:nvSpPr>
              <p:spPr bwMode="auto">
                <a:xfrm>
                  <a:off x="0"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79" name="Group 232"/>
              <p:cNvGrpSpPr>
                <a:grpSpLocks/>
              </p:cNvGrpSpPr>
              <p:nvPr/>
            </p:nvGrpSpPr>
            <p:grpSpPr bwMode="auto">
              <a:xfrm>
                <a:off x="1112" y="1902"/>
                <a:ext cx="1112" cy="807"/>
                <a:chOff x="1112" y="1902"/>
                <a:chExt cx="1112" cy="807"/>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endParaRPr lang="en-US" altLang="zh-CN" sz="2400">
                    <a:solidFill>
                      <a:srgbClr val="E9E2B6"/>
                    </a:solidFill>
                    <a:ea typeface="宋体" charset="0"/>
                    <a:cs typeface="Times New Roman" charset="0"/>
                  </a:endParaRPr>
                </a:p>
              </p:txBody>
            </p:sp>
            <p:sp>
              <p:nvSpPr>
                <p:cNvPr id="55527" name="Rectangle 231"/>
                <p:cNvSpPr>
                  <a:spLocks noChangeArrowheads="1"/>
                </p:cNvSpPr>
                <p:nvPr/>
              </p:nvSpPr>
              <p:spPr bwMode="auto">
                <a:xfrm>
                  <a:off x="1112"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0" name="Group 234"/>
              <p:cNvGrpSpPr>
                <a:grpSpLocks/>
              </p:cNvGrpSpPr>
              <p:nvPr/>
            </p:nvGrpSpPr>
            <p:grpSpPr bwMode="auto">
              <a:xfrm>
                <a:off x="2224" y="1902"/>
                <a:ext cx="1112" cy="807"/>
                <a:chOff x="2224" y="1902"/>
                <a:chExt cx="1112" cy="807"/>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Complain</a:t>
                  </a:r>
                </a:p>
              </p:txBody>
            </p:sp>
            <p:sp>
              <p:nvSpPr>
                <p:cNvPr id="55529" name="Rectangle 233"/>
                <p:cNvSpPr>
                  <a:spLocks noChangeArrowheads="1"/>
                </p:cNvSpPr>
                <p:nvPr/>
              </p:nvSpPr>
              <p:spPr bwMode="auto">
                <a:xfrm>
                  <a:off x="2224"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1" name="Group 236"/>
              <p:cNvGrpSpPr>
                <a:grpSpLocks/>
              </p:cNvGrpSpPr>
              <p:nvPr/>
            </p:nvGrpSpPr>
            <p:grpSpPr bwMode="auto">
              <a:xfrm>
                <a:off x="3336" y="1902"/>
                <a:ext cx="1112" cy="807"/>
                <a:chOff x="3336" y="1902"/>
                <a:chExt cx="1112" cy="807"/>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Most mourners</a:t>
                  </a:r>
                </a:p>
              </p:txBody>
            </p:sp>
            <p:sp>
              <p:nvSpPr>
                <p:cNvPr id="55531" name="Rectangle 235"/>
                <p:cNvSpPr>
                  <a:spLocks noChangeArrowheads="1"/>
                </p:cNvSpPr>
                <p:nvPr/>
              </p:nvSpPr>
              <p:spPr bwMode="auto">
                <a:xfrm>
                  <a:off x="3336"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2" name="Group 238"/>
              <p:cNvGrpSpPr>
                <a:grpSpLocks/>
              </p:cNvGrpSpPr>
              <p:nvPr/>
            </p:nvGrpSpPr>
            <p:grpSpPr bwMode="auto">
              <a:xfrm>
                <a:off x="4448" y="1902"/>
                <a:ext cx="1112" cy="807"/>
                <a:chOff x="4448" y="1902"/>
                <a:chExt cx="1112" cy="807"/>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Unbiblical</a:t>
                  </a:r>
                </a:p>
              </p:txBody>
            </p:sp>
            <p:sp>
              <p:nvSpPr>
                <p:cNvPr id="55533" name="Rectangle 237"/>
                <p:cNvSpPr>
                  <a:spLocks noChangeArrowheads="1"/>
                </p:cNvSpPr>
                <p:nvPr/>
              </p:nvSpPr>
              <p:spPr bwMode="auto">
                <a:xfrm>
                  <a:off x="4448" y="1902"/>
                  <a:ext cx="1112" cy="811"/>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3" name="Group 240"/>
              <p:cNvGrpSpPr>
                <a:grpSpLocks/>
              </p:cNvGrpSpPr>
              <p:nvPr/>
            </p:nvGrpSpPr>
            <p:grpSpPr bwMode="auto">
              <a:xfrm>
                <a:off x="0" y="2709"/>
                <a:ext cx="1112" cy="807"/>
                <a:chOff x="0" y="2709"/>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4 Elihu</a:t>
                  </a:r>
                </a:p>
              </p:txBody>
            </p:sp>
            <p:sp>
              <p:nvSpPr>
                <p:cNvPr id="55535" name="Rectangle 239"/>
                <p:cNvSpPr>
                  <a:spLocks noChangeArrowheads="1"/>
                </p:cNvSpPr>
                <p:nvPr/>
              </p:nvSpPr>
              <p:spPr bwMode="auto">
                <a:xfrm>
                  <a:off x="0"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4" name="Group 242"/>
              <p:cNvGrpSpPr>
                <a:grpSpLocks/>
              </p:cNvGrpSpPr>
              <p:nvPr/>
            </p:nvGrpSpPr>
            <p:grpSpPr bwMode="auto">
              <a:xfrm>
                <a:off x="1112" y="2709"/>
                <a:ext cx="1112" cy="807"/>
                <a:chOff x="1112" y="2709"/>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Trials are for teaching (33:14-19)</a:t>
                  </a:r>
                </a:p>
              </p:txBody>
            </p:sp>
            <p:sp>
              <p:nvSpPr>
                <p:cNvPr id="55537" name="Rectangle 241"/>
                <p:cNvSpPr>
                  <a:spLocks noChangeArrowheads="1"/>
                </p:cNvSpPr>
                <p:nvPr/>
              </p:nvSpPr>
              <p:spPr bwMode="auto">
                <a:xfrm>
                  <a:off x="1112"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5" name="Group 244"/>
              <p:cNvGrpSpPr>
                <a:grpSpLocks/>
              </p:cNvGrpSpPr>
              <p:nvPr/>
            </p:nvGrpSpPr>
            <p:grpSpPr bwMode="auto">
              <a:xfrm>
                <a:off x="2224" y="2709"/>
                <a:ext cx="1112" cy="807"/>
                <a:chOff x="2224" y="2709"/>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Endure</a:t>
                  </a:r>
                </a:p>
              </p:txBody>
            </p:sp>
            <p:sp>
              <p:nvSpPr>
                <p:cNvPr id="55539" name="Rectangle 243"/>
                <p:cNvSpPr>
                  <a:spLocks noChangeArrowheads="1"/>
                </p:cNvSpPr>
                <p:nvPr/>
              </p:nvSpPr>
              <p:spPr bwMode="auto">
                <a:xfrm>
                  <a:off x="2224"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6" name="Group 246"/>
              <p:cNvGrpSpPr>
                <a:grpSpLocks/>
              </p:cNvGrpSpPr>
              <p:nvPr/>
            </p:nvGrpSpPr>
            <p:grpSpPr bwMode="auto">
              <a:xfrm>
                <a:off x="3336" y="2709"/>
                <a:ext cx="1112" cy="807"/>
                <a:chOff x="3336" y="2709"/>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Most preachers</a:t>
                  </a:r>
                </a:p>
              </p:txBody>
            </p:sp>
            <p:sp>
              <p:nvSpPr>
                <p:cNvPr id="55541" name="Rectangle 245"/>
                <p:cNvSpPr>
                  <a:spLocks noChangeArrowheads="1"/>
                </p:cNvSpPr>
                <p:nvPr/>
              </p:nvSpPr>
              <p:spPr bwMode="auto">
                <a:xfrm>
                  <a:off x="3336"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7" name="Group 248"/>
              <p:cNvGrpSpPr>
                <a:grpSpLocks/>
              </p:cNvGrpSpPr>
              <p:nvPr/>
            </p:nvGrpSpPr>
            <p:grpSpPr bwMode="auto">
              <a:xfrm>
                <a:off x="4448" y="2709"/>
                <a:ext cx="1112" cy="807"/>
                <a:chOff x="4448" y="2709"/>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Inadequate</a:t>
                  </a:r>
                </a:p>
              </p:txBody>
            </p:sp>
            <p:sp>
              <p:nvSpPr>
                <p:cNvPr id="55543" name="Rectangle 247"/>
                <p:cNvSpPr>
                  <a:spLocks noChangeArrowheads="1"/>
                </p:cNvSpPr>
                <p:nvPr/>
              </p:nvSpPr>
              <p:spPr bwMode="auto">
                <a:xfrm>
                  <a:off x="4448" y="2713"/>
                  <a:ext cx="1112" cy="807"/>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8" name="Group 250"/>
              <p:cNvGrpSpPr>
                <a:grpSpLocks/>
              </p:cNvGrpSpPr>
              <p:nvPr/>
            </p:nvGrpSpPr>
            <p:grpSpPr bwMode="auto">
              <a:xfrm>
                <a:off x="0" y="3516"/>
                <a:ext cx="1112" cy="576"/>
                <a:chOff x="0" y="3516"/>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5. GOD</a:t>
                  </a:r>
                </a:p>
              </p:txBody>
            </p:sp>
            <p:sp>
              <p:nvSpPr>
                <p:cNvPr id="55545" name="Rectangle 249"/>
                <p:cNvSpPr>
                  <a:spLocks noChangeArrowheads="1"/>
                </p:cNvSpPr>
                <p:nvPr/>
              </p:nvSpPr>
              <p:spPr bwMode="auto">
                <a:xfrm>
                  <a:off x="0"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89" name="Group 252"/>
              <p:cNvGrpSpPr>
                <a:grpSpLocks/>
              </p:cNvGrpSpPr>
              <p:nvPr/>
            </p:nvGrpSpPr>
            <p:grpSpPr bwMode="auto">
              <a:xfrm>
                <a:off x="1112" y="3516"/>
                <a:ext cx="1112" cy="576"/>
                <a:chOff x="1112" y="3516"/>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lnSpc>
                      <a:spcPct val="100000"/>
                    </a:lnSpc>
                    <a:defRPr/>
                  </a:pPr>
                  <a:r>
                    <a:rPr lang="en-US" altLang="zh-CN" sz="2200">
                      <a:solidFill>
                        <a:srgbClr val="E9E2B6"/>
                      </a:solidFill>
                      <a:ea typeface="宋体" charset="0"/>
                      <a:cs typeface="Times New Roman" charset="0"/>
                    </a:rPr>
                    <a:t>Not 'Why?“ but “Who?” (38-42)</a:t>
                  </a:r>
                </a:p>
              </p:txBody>
            </p:sp>
            <p:sp>
              <p:nvSpPr>
                <p:cNvPr id="55547" name="Rectangle 251"/>
                <p:cNvSpPr>
                  <a:spLocks noChangeArrowheads="1"/>
                </p:cNvSpPr>
                <p:nvPr/>
              </p:nvSpPr>
              <p:spPr bwMode="auto">
                <a:xfrm>
                  <a:off x="1112"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90" name="Group 254"/>
              <p:cNvGrpSpPr>
                <a:grpSpLocks/>
              </p:cNvGrpSpPr>
              <p:nvPr/>
            </p:nvGrpSpPr>
            <p:grpSpPr bwMode="auto">
              <a:xfrm>
                <a:off x="2224" y="3516"/>
                <a:ext cx="1112" cy="576"/>
                <a:chOff x="2224" y="3516"/>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Worship</a:t>
                  </a:r>
                </a:p>
              </p:txBody>
            </p:sp>
            <p:sp>
              <p:nvSpPr>
                <p:cNvPr id="55549" name="Rectangle 253"/>
                <p:cNvSpPr>
                  <a:spLocks noChangeArrowheads="1"/>
                </p:cNvSpPr>
                <p:nvPr/>
              </p:nvSpPr>
              <p:spPr bwMode="auto">
                <a:xfrm>
                  <a:off x="2224"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91" name="Group 256"/>
              <p:cNvGrpSpPr>
                <a:grpSpLocks/>
              </p:cNvGrpSpPr>
              <p:nvPr/>
            </p:nvGrpSpPr>
            <p:grpSpPr bwMode="auto">
              <a:xfrm>
                <a:off x="3336" y="3516"/>
                <a:ext cx="1112" cy="576"/>
                <a:chOff x="3336" y="3516"/>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None</a:t>
                  </a:r>
                </a:p>
              </p:txBody>
            </p:sp>
            <p:sp>
              <p:nvSpPr>
                <p:cNvPr id="55551" name="Rectangle 255"/>
                <p:cNvSpPr>
                  <a:spLocks noChangeArrowheads="1"/>
                </p:cNvSpPr>
                <p:nvPr/>
              </p:nvSpPr>
              <p:spPr bwMode="auto">
                <a:xfrm>
                  <a:off x="3336"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nvGrpSpPr>
              <p:cNvPr id="177192" name="Group 258"/>
              <p:cNvGrpSpPr>
                <a:grpSpLocks/>
              </p:cNvGrpSpPr>
              <p:nvPr/>
            </p:nvGrpSpPr>
            <p:grpSpPr bwMode="auto">
              <a:xfrm>
                <a:off x="4448" y="3516"/>
                <a:ext cx="1112" cy="576"/>
                <a:chOff x="4448" y="3516"/>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solidFill>
                        <a:srgbClr val="E9E2B6"/>
                      </a:solidFill>
                      <a:ea typeface="宋体" charset="0"/>
                      <a:cs typeface="Times New Roman" charset="0"/>
                    </a:rPr>
                    <a:t>Unpopular</a:t>
                  </a:r>
                </a:p>
              </p:txBody>
            </p:sp>
            <p:sp>
              <p:nvSpPr>
                <p:cNvPr id="55553" name="Rectangle 257"/>
                <p:cNvSpPr>
                  <a:spLocks noChangeArrowheads="1"/>
                </p:cNvSpPr>
                <p:nvPr/>
              </p:nvSpPr>
              <p:spPr bwMode="auto">
                <a:xfrm>
                  <a:off x="4448" y="3520"/>
                  <a:ext cx="1112" cy="576"/>
                </a:xfrm>
                <a:prstGeom prst="rect">
                  <a:avLst/>
                </a:prstGeom>
                <a:noFill/>
                <a:ln w="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grpSp>
        <p:sp>
          <p:nvSpPr>
            <p:cNvPr id="55556" name="Rectangle 260"/>
            <p:cNvSpPr>
              <a:spLocks noChangeArrowheads="1"/>
            </p:cNvSpPr>
            <p:nvPr/>
          </p:nvSpPr>
          <p:spPr bwMode="auto">
            <a:xfrm>
              <a:off x="-4" y="-4"/>
              <a:ext cx="5568" cy="4100"/>
            </a:xfrm>
            <a:prstGeom prst="rect">
              <a:avLst/>
            </a:prstGeom>
            <a:noFill/>
            <a:ln w="14287" cap="sq">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spAutoFit/>
            </a:bodyPr>
            <a:lstStyle/>
            <a:p>
              <a:pPr>
                <a:defRPr/>
              </a:pPr>
              <a:endParaRPr lang="zh-CN" altLang="en-US" b="0">
                <a:ea typeface="ＭＳ Ｐゴシック"/>
                <a:cs typeface="Times New Roman" charset="0"/>
              </a:endParaRPr>
            </a:p>
          </p:txBody>
        </p:sp>
      </p:grpSp>
      <p:sp>
        <p:nvSpPr>
          <p:cNvPr id="55651" name="Rectangle 355"/>
          <p:cNvSpPr>
            <a:spLocks noChangeArrowheads="1"/>
          </p:cNvSpPr>
          <p:nvPr/>
        </p:nvSpPr>
        <p:spPr bwMode="auto">
          <a:xfrm>
            <a:off x="0" y="1844675"/>
            <a:ext cx="9144000" cy="52578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ea typeface="ＭＳ Ｐゴシック"/>
              <a:cs typeface="Times New Roman" charset="0"/>
            </a:endParaRPr>
          </a:p>
        </p:txBody>
      </p:sp>
      <p:sp>
        <p:nvSpPr>
          <p:cNvPr id="55652" name="Rectangle 356"/>
          <p:cNvSpPr>
            <a:spLocks noChangeArrowheads="1"/>
          </p:cNvSpPr>
          <p:nvPr/>
        </p:nvSpPr>
        <p:spPr bwMode="auto">
          <a:xfrm>
            <a:off x="0" y="3644900"/>
            <a:ext cx="9220200" cy="34290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ea typeface="ＭＳ Ｐゴシック"/>
              <a:cs typeface="Times New Roman" charset="0"/>
            </a:endParaRPr>
          </a:p>
        </p:txBody>
      </p:sp>
      <p:sp>
        <p:nvSpPr>
          <p:cNvPr id="55657" name="Rectangle 361"/>
          <p:cNvSpPr>
            <a:spLocks noChangeArrowheads="1"/>
          </p:cNvSpPr>
          <p:nvPr/>
        </p:nvSpPr>
        <p:spPr bwMode="auto">
          <a:xfrm>
            <a:off x="611188" y="4076700"/>
            <a:ext cx="6046787" cy="2121606"/>
          </a:xfrm>
          <a:prstGeom prst="rect">
            <a:avLst/>
          </a:prstGeom>
          <a:gradFill rotWithShape="1">
            <a:gsLst>
              <a:gs pos="0">
                <a:srgbClr val="FF0000"/>
              </a:gs>
              <a:gs pos="100000">
                <a:srgbClr val="FF0000">
                  <a:gamma/>
                  <a:shade val="46275"/>
                  <a:invGamma/>
                </a:srgbClr>
              </a:gs>
            </a:gsLst>
            <a:path path="rect">
              <a:fillToRect r="100000" b="100000"/>
            </a:path>
          </a:gra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他妻子对他说：“难道你还要坚守自己的纯全吗？你不如放弃　神，死掉算了。”</a:t>
            </a:r>
            <a:r>
              <a:rPr lang="en-US" altLang="zh-CN"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	</a:t>
            </a:r>
          </a:p>
          <a:p>
            <a:pPr>
              <a:defRPr/>
            </a:pPr>
            <a:r>
              <a:rPr lang="zh-CN" altLang="en-US"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               伯 </a:t>
            </a:r>
            <a:r>
              <a:rPr lang="en-US" altLang="zh-CN"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2:9</a:t>
            </a:r>
            <a:r>
              <a:rPr lang="zh-CN" altLang="en-US"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 </a:t>
            </a:r>
            <a:r>
              <a:rPr lang="en-US" altLang="zh-CN" sz="3600" dirty="0">
                <a:solidFill>
                  <a:srgbClr val="E9E2B6"/>
                </a:solidFill>
                <a:effectLst>
                  <a:outerShdw blurRad="38100" dist="38100" dir="2700000" algn="tl">
                    <a:srgbClr val="000000">
                      <a:alpha val="43137"/>
                    </a:srgbClr>
                  </a:outerShdw>
                </a:effectLst>
                <a:latin typeface="ＭＳ Ｐゴシック"/>
                <a:ea typeface="ＭＳ Ｐゴシック"/>
                <a:cs typeface="ＭＳ Ｐゴシック"/>
              </a:rPr>
              <a:t>CNV</a:t>
            </a:r>
          </a:p>
          <a:p>
            <a:pPr algn="r">
              <a:defRPr/>
            </a:pPr>
            <a:r>
              <a:rPr lang="en-US" altLang="zh-CN" dirty="0">
                <a:solidFill>
                  <a:srgbClr val="E9E2B6"/>
                </a:solidFill>
                <a:latin typeface="Times New Roman"/>
                <a:ea typeface="宋体" charset="0"/>
                <a:cs typeface="Times New Roman" charset="0"/>
              </a:rPr>
              <a:t> </a:t>
            </a:r>
          </a:p>
        </p:txBody>
      </p:sp>
      <p:sp>
        <p:nvSpPr>
          <p:cNvPr id="55658" name="Text Box 362"/>
          <p:cNvSpPr txBox="1">
            <a:spLocks noChangeArrowheads="1"/>
          </p:cNvSpPr>
          <p:nvPr/>
        </p:nvSpPr>
        <p:spPr bwMode="auto">
          <a:xfrm>
            <a:off x="2267744" y="4365104"/>
            <a:ext cx="6336704" cy="2078518"/>
          </a:xfrm>
          <a:prstGeom prst="rect">
            <a:avLst/>
          </a:prstGeom>
          <a:gradFill rotWithShape="1">
            <a:gsLst>
              <a:gs pos="0">
                <a:srgbClr val="660033">
                  <a:gamma/>
                  <a:shade val="0"/>
                  <a:invGamma/>
                </a:srgbClr>
              </a:gs>
              <a:gs pos="100000">
                <a:srgbClr val="660033"/>
              </a:gs>
            </a:gsLst>
            <a:lin ang="18900000" scaled="1"/>
          </a:gra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altLang="zh-CN" sz="3200" b="0" dirty="0">
                <a:solidFill>
                  <a:srgbClr val="E9E2B6"/>
                </a:solidFill>
                <a:effectLst>
                  <a:outerShdw blurRad="38100" dist="38100" dir="2700000" algn="tl">
                    <a:srgbClr val="000000">
                      <a:alpha val="43137"/>
                    </a:srgbClr>
                  </a:outerShdw>
                </a:effectLst>
                <a:latin typeface="ＭＳ Ｐゴシック"/>
                <a:ea typeface="ＭＳ Ｐゴシック"/>
                <a:cs typeface="Arial" charset="0"/>
              </a:rPr>
              <a:t>7</a:t>
            </a:r>
            <a:r>
              <a:rPr lang="zh-CN" altLang="en-US" sz="3200" b="0" dirty="0">
                <a:solidFill>
                  <a:srgbClr val="E9E2B6"/>
                </a:solidFill>
                <a:effectLst>
                  <a:outerShdw blurRad="38100" dist="38100" dir="2700000" algn="tl">
                    <a:srgbClr val="000000">
                      <a:alpha val="43137"/>
                    </a:srgbClr>
                  </a:outerShdw>
                </a:effectLst>
                <a:latin typeface="ＭＳ Ｐゴシック"/>
                <a:ea typeface="ＭＳ Ｐゴシック"/>
                <a:cs typeface="Arial" charset="0"/>
              </a:rPr>
              <a:t> “请想一想，无辜的人有谁灭亡？哪有正直的人被剪除呢？”</a:t>
            </a:r>
            <a:r>
              <a:rPr lang="en-US" altLang="zh-CN" sz="3200" b="0" dirty="0">
                <a:solidFill>
                  <a:srgbClr val="E9E2B6"/>
                </a:solidFill>
                <a:effectLst>
                  <a:outerShdw blurRad="38100" dist="38100" dir="2700000" algn="tl">
                    <a:srgbClr val="000000">
                      <a:alpha val="43137"/>
                    </a:srgbClr>
                  </a:outerShdw>
                </a:effectLst>
                <a:latin typeface="ＭＳ Ｐゴシック"/>
                <a:ea typeface="ＭＳ Ｐゴシック"/>
                <a:cs typeface="Arial" charset="0"/>
              </a:rPr>
              <a:t>8</a:t>
            </a:r>
            <a:r>
              <a:rPr lang="zh-CN" altLang="en-US" sz="3200" b="0" dirty="0">
                <a:solidFill>
                  <a:srgbClr val="E9E2B6"/>
                </a:solidFill>
                <a:effectLst>
                  <a:outerShdw blurRad="38100" dist="38100" dir="2700000" algn="tl">
                    <a:srgbClr val="000000">
                      <a:alpha val="43137"/>
                    </a:srgbClr>
                  </a:outerShdw>
                </a:effectLst>
                <a:latin typeface="ＭＳ Ｐゴシック"/>
                <a:ea typeface="ＭＳ Ｐゴシック"/>
                <a:cs typeface="Arial" charset="0"/>
              </a:rPr>
              <a:t>据我所见，耕耘罪孽的，必收割罪孽；种植毒害的，必收割毒害。</a:t>
            </a:r>
            <a:endParaRPr lang="en-US" altLang="zh-CN" sz="3200" b="0" dirty="0">
              <a:solidFill>
                <a:srgbClr val="E9E2B6"/>
              </a:solidFill>
              <a:effectLst>
                <a:outerShdw blurRad="38100" dist="38100" dir="2700000" algn="tl">
                  <a:srgbClr val="000000">
                    <a:alpha val="43137"/>
                  </a:srgbClr>
                </a:outerShdw>
              </a:effectLst>
              <a:latin typeface="ＭＳ Ｐゴシック"/>
              <a:ea typeface="ＭＳ Ｐゴシック"/>
              <a:cs typeface="Arial" charset="0"/>
            </a:endParaRPr>
          </a:p>
          <a:p>
            <a:pPr>
              <a:defRPr/>
            </a:pPr>
            <a:r>
              <a:rPr lang="zh-CN" altLang="zh-CN" sz="3200" b="0" dirty="0">
                <a:solidFill>
                  <a:srgbClr val="E9E2B6"/>
                </a:solidFill>
                <a:effectLst>
                  <a:outerShdw blurRad="38100" dist="38100" dir="2700000" algn="tl">
                    <a:srgbClr val="000000">
                      <a:alpha val="43137"/>
                    </a:srgbClr>
                  </a:outerShdw>
                </a:effectLst>
                <a:latin typeface="ＭＳ Ｐゴシック"/>
                <a:ea typeface="ＭＳ Ｐゴシック"/>
                <a:cs typeface="Arial" charset="0"/>
              </a:rPr>
              <a:t> </a:t>
            </a:r>
            <a:r>
              <a:rPr lang="zh-CN" altLang="en-US" sz="3200" b="0" dirty="0">
                <a:solidFill>
                  <a:srgbClr val="E9E2B6"/>
                </a:solidFill>
                <a:effectLst>
                  <a:outerShdw blurRad="38100" dist="38100" dir="2700000" algn="tl">
                    <a:srgbClr val="000000">
                      <a:alpha val="43137"/>
                    </a:srgbClr>
                  </a:outerShdw>
                </a:effectLst>
                <a:latin typeface="ＭＳ Ｐゴシック"/>
                <a:ea typeface="ＭＳ Ｐゴシック"/>
                <a:cs typeface="Arial" charset="0"/>
              </a:rPr>
              <a:t>                              伯 </a:t>
            </a:r>
            <a:r>
              <a:rPr lang="en-US" altLang="zh-CN" sz="3200" b="0" dirty="0">
                <a:solidFill>
                  <a:srgbClr val="E9E2B6"/>
                </a:solidFill>
                <a:effectLst>
                  <a:outerShdw blurRad="38100" dist="38100" dir="2700000" algn="tl">
                    <a:srgbClr val="000000">
                      <a:alpha val="43137"/>
                    </a:srgbClr>
                  </a:outerShdw>
                </a:effectLst>
                <a:latin typeface="ＭＳ Ｐゴシック"/>
                <a:ea typeface="ＭＳ Ｐゴシック"/>
                <a:cs typeface="Arial" charset="0"/>
              </a:rPr>
              <a:t>4:7-8</a:t>
            </a:r>
            <a:r>
              <a:rPr lang="zh-CN" altLang="zh-CN" sz="3200" b="0" dirty="0">
                <a:solidFill>
                  <a:srgbClr val="E9E2B6"/>
                </a:solidFill>
                <a:effectLst>
                  <a:outerShdw blurRad="38100" dist="38100" dir="2700000" algn="tl">
                    <a:srgbClr val="000000">
                      <a:alpha val="43137"/>
                    </a:srgbClr>
                  </a:outerShdw>
                </a:effectLst>
                <a:latin typeface="ＭＳ Ｐゴシック"/>
                <a:ea typeface="ＭＳ Ｐゴシック"/>
                <a:cs typeface="Arial" charset="0"/>
              </a:rPr>
              <a:t> </a:t>
            </a:r>
            <a:r>
              <a:rPr lang="en-US" altLang="zh-CN" sz="3200" b="0" dirty="0">
                <a:solidFill>
                  <a:srgbClr val="E9E2B6"/>
                </a:solidFill>
                <a:effectLst>
                  <a:outerShdw blurRad="38100" dist="38100" dir="2700000" algn="tl">
                    <a:srgbClr val="000000">
                      <a:alpha val="43137"/>
                    </a:srgbClr>
                  </a:outerShdw>
                </a:effectLst>
                <a:latin typeface="ＭＳ Ｐゴシック"/>
                <a:ea typeface="ＭＳ Ｐゴシック"/>
                <a:cs typeface="Arial" charset="0"/>
              </a:rPr>
              <a:t>CNV</a:t>
            </a:r>
          </a:p>
        </p:txBody>
      </p:sp>
      <p:sp>
        <p:nvSpPr>
          <p:cNvPr id="55662" name="Rectangle 366"/>
          <p:cNvSpPr>
            <a:spLocks noChangeArrowheads="1"/>
          </p:cNvSpPr>
          <p:nvPr/>
        </p:nvSpPr>
        <p:spPr bwMode="auto">
          <a:xfrm>
            <a:off x="0" y="2781300"/>
            <a:ext cx="9144000" cy="1219200"/>
          </a:xfrm>
          <a:prstGeom prst="rect">
            <a:avLst/>
          </a:prstGeom>
          <a:solidFill>
            <a:srgbClr val="000000"/>
          </a:solidFill>
          <a:ln w="12700" cap="sq">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zh-CN" altLang="en-US" b="0">
              <a:ea typeface="ＭＳ Ｐゴシック"/>
              <a:cs typeface="Times New Roman" charset="0"/>
            </a:endParaRPr>
          </a:p>
        </p:txBody>
      </p:sp>
      <p:sp>
        <p:nvSpPr>
          <p:cNvPr id="102" name="Rectangle 3"/>
          <p:cNvSpPr txBox="1">
            <a:spLocks noChangeArrowheads="1"/>
          </p:cNvSpPr>
          <p:nvPr/>
        </p:nvSpPr>
        <p:spPr bwMode="auto">
          <a:xfrm>
            <a:off x="539552" y="0"/>
            <a:ext cx="7537648" cy="914400"/>
          </a:xfrm>
          <a:prstGeom prst="rect">
            <a:avLst/>
          </a:prstGeom>
          <a:solidFill>
            <a:srgbClr val="800000"/>
          </a:solidFill>
          <a:ln>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r>
              <a:rPr kumimoji="0" lang="zh-CN" altLang="en-US" sz="4000">
                <a:solidFill>
                  <a:srgbClr val="FFFFFF"/>
                </a:solidFill>
                <a:effectLst>
                  <a:outerShdw blurRad="38100" dist="38100" dir="2700000" algn="tl">
                    <a:srgbClr val="000000"/>
                  </a:outerShdw>
                </a:effectLst>
                <a:latin typeface="ＭＳ Ｐゴシック" charset="0"/>
              </a:rPr>
              <a:t>对苦难的五种反应</a:t>
            </a:r>
            <a:endParaRPr kumimoji="0" lang="en-US" sz="4000" dirty="0">
              <a:solidFill>
                <a:srgbClr val="FFFFFF"/>
              </a:solidFill>
              <a:effectLst>
                <a:outerShdw blurRad="38100" dist="38100" dir="2700000" algn="tl">
                  <a:srgbClr val="000000"/>
                </a:outerShdw>
              </a:effectLst>
              <a:latin typeface="ＭＳ Ｐゴシック" charset="0"/>
            </a:endParaRPr>
          </a:p>
        </p:txBody>
      </p:sp>
      <p:sp>
        <p:nvSpPr>
          <p:cNvPr id="103" name="Rectangle 367"/>
          <p:cNvSpPr>
            <a:spLocks noChangeArrowheads="1"/>
          </p:cNvSpPr>
          <p:nvPr/>
        </p:nvSpPr>
        <p:spPr bwMode="auto">
          <a:xfrm>
            <a:off x="539552" y="727364"/>
            <a:ext cx="7537648" cy="415636"/>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dirty="0">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1405233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557"/>
                                        </p:tgtEl>
                                        <p:attrNameLst>
                                          <p:attrName>style.visibility</p:attrName>
                                        </p:attrNameLst>
                                      </p:cBhvr>
                                      <p:to>
                                        <p:strVal val="visible"/>
                                      </p:to>
                                    </p:set>
                                    <p:animEffect transition="in" filter="dissolve">
                                      <p:cBhvr>
                                        <p:cTn id="7" dur="500"/>
                                        <p:tgtEl>
                                          <p:spTgt spid="55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55651"/>
                                        </p:tgtEl>
                                      </p:cBhvr>
                                    </p:animEffect>
                                    <p:set>
                                      <p:cBhvr>
                                        <p:cTn id="12" dur="1" fill="hold">
                                          <p:stCondLst>
                                            <p:cond delay="499"/>
                                          </p:stCondLst>
                                        </p:cTn>
                                        <p:tgtEl>
                                          <p:spTgt spid="55651"/>
                                        </p:tgtEl>
                                        <p:attrNameLst>
                                          <p:attrName>style.visibility</p:attrName>
                                        </p:attrNameLst>
                                      </p:cBhvr>
                                      <p:to>
                                        <p:strVal val="hidden"/>
                                      </p:to>
                                    </p:set>
                                  </p:childTnLst>
                                </p:cTn>
                              </p:par>
                              <p:par>
                                <p:cTn id="13" presetID="15" presetClass="entr" presetSubtype="0" fill="hold" grpId="0" nodeType="withEffect">
                                  <p:stCondLst>
                                    <p:cond delay="0"/>
                                  </p:stCondLst>
                                  <p:childTnLst>
                                    <p:set>
                                      <p:cBhvr>
                                        <p:cTn id="14" dur="1" fill="hold">
                                          <p:stCondLst>
                                            <p:cond delay="0"/>
                                          </p:stCondLst>
                                        </p:cTn>
                                        <p:tgtEl>
                                          <p:spTgt spid="55657"/>
                                        </p:tgtEl>
                                        <p:attrNameLst>
                                          <p:attrName>style.visibility</p:attrName>
                                        </p:attrNameLst>
                                      </p:cBhvr>
                                      <p:to>
                                        <p:strVal val="visible"/>
                                      </p:to>
                                    </p:set>
                                    <p:anim calcmode="lin" valueType="num">
                                      <p:cBhvr>
                                        <p:cTn id="15" dur="1000" fill="hold"/>
                                        <p:tgtEl>
                                          <p:spTgt spid="55657"/>
                                        </p:tgtEl>
                                        <p:attrNameLst>
                                          <p:attrName>ppt_w</p:attrName>
                                        </p:attrNameLst>
                                      </p:cBhvr>
                                      <p:tavLst>
                                        <p:tav tm="0">
                                          <p:val>
                                            <p:fltVal val="0"/>
                                          </p:val>
                                        </p:tav>
                                        <p:tav tm="100000">
                                          <p:val>
                                            <p:strVal val="#ppt_w"/>
                                          </p:val>
                                        </p:tav>
                                      </p:tavLst>
                                    </p:anim>
                                    <p:anim calcmode="lin" valueType="num">
                                      <p:cBhvr>
                                        <p:cTn id="16" dur="1000" fill="hold"/>
                                        <p:tgtEl>
                                          <p:spTgt spid="55657"/>
                                        </p:tgtEl>
                                        <p:attrNameLst>
                                          <p:attrName>ppt_h</p:attrName>
                                        </p:attrNameLst>
                                      </p:cBhvr>
                                      <p:tavLst>
                                        <p:tav tm="0">
                                          <p:val>
                                            <p:fltVal val="0"/>
                                          </p:val>
                                        </p:tav>
                                        <p:tav tm="100000">
                                          <p:val>
                                            <p:strVal val="#ppt_h"/>
                                          </p:val>
                                        </p:tav>
                                      </p:tavLst>
                                    </p:anim>
                                    <p:anim calcmode="lin" valueType="num">
                                      <p:cBhvr>
                                        <p:cTn id="17" dur="1000" fill="hold"/>
                                        <p:tgtEl>
                                          <p:spTgt spid="556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56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childTnLst>
                                    <p:animEffect transition="out" filter="blinds(horizontal)">
                                      <p:cBhvr>
                                        <p:cTn id="22" dur="500"/>
                                        <p:tgtEl>
                                          <p:spTgt spid="55657"/>
                                        </p:tgtEl>
                                      </p:cBhvr>
                                    </p:animEffect>
                                    <p:set>
                                      <p:cBhvr>
                                        <p:cTn id="23" dur="1" fill="hold">
                                          <p:stCondLst>
                                            <p:cond delay="499"/>
                                          </p:stCondLst>
                                        </p:cTn>
                                        <p:tgtEl>
                                          <p:spTgt spid="55657"/>
                                        </p:tgtEl>
                                        <p:attrNameLst>
                                          <p:attrName>style.visibility</p:attrName>
                                        </p:attrNameLst>
                                      </p:cBhvr>
                                      <p:to>
                                        <p:strVal val="hidden"/>
                                      </p:to>
                                    </p:set>
                                  </p:childTnLst>
                                </p:cTn>
                              </p:par>
                              <p:par>
                                <p:cTn id="24" presetID="9" presetClass="exit" presetSubtype="0" fill="hold" grpId="0" nodeType="withEffect">
                                  <p:stCondLst>
                                    <p:cond delay="0"/>
                                  </p:stCondLst>
                                  <p:childTnLst>
                                    <p:animEffect transition="out" filter="dissolve">
                                      <p:cBhvr>
                                        <p:cTn id="25" dur="500"/>
                                        <p:tgtEl>
                                          <p:spTgt spid="55662"/>
                                        </p:tgtEl>
                                      </p:cBhvr>
                                    </p:animEffect>
                                    <p:set>
                                      <p:cBhvr>
                                        <p:cTn id="26" dur="1" fill="hold">
                                          <p:stCondLst>
                                            <p:cond delay="499"/>
                                          </p:stCondLst>
                                        </p:cTn>
                                        <p:tgtEl>
                                          <p:spTgt spid="55662"/>
                                        </p:tgtEl>
                                        <p:attrNameLst>
                                          <p:attrName>style.visibility</p:attrName>
                                        </p:attrNameLst>
                                      </p:cBhvr>
                                      <p:to>
                                        <p:strVal val="hidden"/>
                                      </p:to>
                                    </p:set>
                                  </p:childTnLst>
                                </p:cTn>
                              </p:par>
                              <p:par>
                                <p:cTn id="27" presetID="15" presetClass="entr" presetSubtype="0" fill="hold" grpId="0" nodeType="withEffect">
                                  <p:stCondLst>
                                    <p:cond delay="0"/>
                                  </p:stCondLst>
                                  <p:childTnLst>
                                    <p:set>
                                      <p:cBhvr>
                                        <p:cTn id="28" dur="1" fill="hold">
                                          <p:stCondLst>
                                            <p:cond delay="0"/>
                                          </p:stCondLst>
                                        </p:cTn>
                                        <p:tgtEl>
                                          <p:spTgt spid="55658"/>
                                        </p:tgtEl>
                                        <p:attrNameLst>
                                          <p:attrName>style.visibility</p:attrName>
                                        </p:attrNameLst>
                                      </p:cBhvr>
                                      <p:to>
                                        <p:strVal val="visible"/>
                                      </p:to>
                                    </p:set>
                                    <p:anim calcmode="lin" valueType="num">
                                      <p:cBhvr>
                                        <p:cTn id="29" dur="1000" fill="hold"/>
                                        <p:tgtEl>
                                          <p:spTgt spid="55658"/>
                                        </p:tgtEl>
                                        <p:attrNameLst>
                                          <p:attrName>ppt_w</p:attrName>
                                        </p:attrNameLst>
                                      </p:cBhvr>
                                      <p:tavLst>
                                        <p:tav tm="0">
                                          <p:val>
                                            <p:fltVal val="0"/>
                                          </p:val>
                                        </p:tav>
                                        <p:tav tm="100000">
                                          <p:val>
                                            <p:strVal val="#ppt_w"/>
                                          </p:val>
                                        </p:tav>
                                      </p:tavLst>
                                    </p:anim>
                                    <p:anim calcmode="lin" valueType="num">
                                      <p:cBhvr>
                                        <p:cTn id="30" dur="1000" fill="hold"/>
                                        <p:tgtEl>
                                          <p:spTgt spid="55658"/>
                                        </p:tgtEl>
                                        <p:attrNameLst>
                                          <p:attrName>ppt_h</p:attrName>
                                        </p:attrNameLst>
                                      </p:cBhvr>
                                      <p:tavLst>
                                        <p:tav tm="0">
                                          <p:val>
                                            <p:fltVal val="0"/>
                                          </p:val>
                                        </p:tav>
                                        <p:tav tm="100000">
                                          <p:val>
                                            <p:strVal val="#ppt_h"/>
                                          </p:val>
                                        </p:tav>
                                      </p:tavLst>
                                    </p:anim>
                                    <p:anim calcmode="lin" valueType="num">
                                      <p:cBhvr>
                                        <p:cTn id="31" dur="1000" fill="hold"/>
                                        <p:tgtEl>
                                          <p:spTgt spid="5565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556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xit" presetSubtype="10" fill="hold" grpId="1" nodeType="clickEffect">
                                  <p:stCondLst>
                                    <p:cond delay="0"/>
                                  </p:stCondLst>
                                  <p:childTnLst>
                                    <p:animEffect transition="out" filter="blinds(horizontal)">
                                      <p:cBhvr>
                                        <p:cTn id="36" dur="500"/>
                                        <p:tgtEl>
                                          <p:spTgt spid="55658"/>
                                        </p:tgtEl>
                                      </p:cBhvr>
                                    </p:animEffect>
                                    <p:set>
                                      <p:cBhvr>
                                        <p:cTn id="37" dur="1" fill="hold">
                                          <p:stCondLst>
                                            <p:cond delay="499"/>
                                          </p:stCondLst>
                                        </p:cTn>
                                        <p:tgtEl>
                                          <p:spTgt spid="556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1" grpId="0" animBg="1"/>
      <p:bldP spid="55657" grpId="0" animBg="1"/>
      <p:bldP spid="55657" grpId="1" animBg="1"/>
      <p:bldP spid="55658" grpId="0" animBg="1"/>
      <p:bldP spid="55658" grpId="1" animBg="1"/>
      <p:bldP spid="5566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5007089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5" name="Picture 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5725" y="-26988"/>
            <a:ext cx="9480550" cy="691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6466" name="Rectangle 3"/>
          <p:cNvSpPr>
            <a:spLocks noGrp="1" noChangeArrowheads="1"/>
          </p:cNvSpPr>
          <p:nvPr>
            <p:ph type="title"/>
          </p:nvPr>
        </p:nvSpPr>
        <p:spPr>
          <a:xfrm>
            <a:off x="5148263" y="4365625"/>
            <a:ext cx="3168650" cy="2087563"/>
          </a:xfrm>
          <a:solidFill>
            <a:srgbClr val="800000"/>
          </a:solidFill>
          <a:ln>
            <a:solidFill>
              <a:schemeClr val="tx1"/>
            </a:solidFill>
            <a:miter lim="800000"/>
            <a:headEnd/>
            <a:tailEnd/>
          </a:ln>
        </p:spPr>
        <p:txBody>
          <a:bodyPr/>
          <a:lstStyle/>
          <a:p>
            <a:pPr eaLnBrk="1" hangingPunct="1"/>
            <a:r>
              <a:rPr kumimoji="0" lang="zh-CN" altLang="en-US" b="1">
                <a:solidFill>
                  <a:srgbClr val="FFFFFF"/>
                </a:solidFill>
                <a:latin typeface="ＭＳ Ｐゴシック" charset="0"/>
                <a:ea typeface="ＭＳ Ｐゴシック" charset="0"/>
                <a:cs typeface="ＭＳ Ｐゴシック" charset="0"/>
              </a:rPr>
              <a:t>戏剧</a:t>
            </a:r>
            <a:br>
              <a:rPr kumimoji="0" lang="en-US" altLang="zh-CN" b="1">
                <a:solidFill>
                  <a:srgbClr val="FFFFFF"/>
                </a:solidFill>
                <a:latin typeface="ＭＳ Ｐゴシック" charset="0"/>
                <a:ea typeface="ＭＳ Ｐゴシック" charset="0"/>
                <a:cs typeface="ＭＳ Ｐゴシック" charset="0"/>
              </a:rPr>
            </a:br>
            <a:r>
              <a:rPr kumimoji="0" lang="zh-CN" altLang="en-US" b="1">
                <a:solidFill>
                  <a:srgbClr val="FFFFFF"/>
                </a:solidFill>
                <a:latin typeface="ＭＳ Ｐゴシック" charset="0"/>
                <a:ea typeface="ＭＳ Ｐゴシック" charset="0"/>
                <a:cs typeface="ＭＳ Ｐゴシック" charset="0"/>
              </a:rPr>
              <a:t>中的</a:t>
            </a:r>
            <a:br>
              <a:rPr kumimoji="0" lang="en-US" altLang="zh-CN" b="1">
                <a:solidFill>
                  <a:srgbClr val="FFFFFF"/>
                </a:solidFill>
                <a:latin typeface="ＭＳ Ｐゴシック" charset="0"/>
                <a:ea typeface="ＭＳ Ｐゴシック" charset="0"/>
                <a:cs typeface="ＭＳ Ｐゴシック" charset="0"/>
              </a:rPr>
            </a:br>
            <a:r>
              <a:rPr kumimoji="0" lang="zh-CN" altLang="en-US" b="1">
                <a:solidFill>
                  <a:srgbClr val="FFFFFF"/>
                </a:solidFill>
                <a:latin typeface="ＭＳ Ｐゴシック" charset="0"/>
                <a:ea typeface="ＭＳ Ｐゴシック" charset="0"/>
                <a:cs typeface="ＭＳ Ｐゴシック" charset="0"/>
              </a:rPr>
              <a:t>演员</a:t>
            </a:r>
            <a:endParaRPr kumimoji="0" lang="en-US" altLang="zh-CN">
              <a:solidFill>
                <a:srgbClr val="FFFFFF"/>
              </a:solidFill>
              <a:latin typeface="ＭＳ Ｐゴシック" charset="0"/>
              <a:ea typeface="ＭＳ Ｐゴシック" charset="0"/>
              <a:cs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尽管约伯生活的时代是在神与亚伯拉罕立约以前，但约伯唯恐子女得罪神（</a:t>
            </a:r>
            <a:r>
              <a:rPr kumimoji="0" lang="en-SG"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a:t>
            </a:r>
            <a:r>
              <a:rPr lang="en-SG" altLang="zh-CN" sz="2800" dirty="0">
                <a:solidFill>
                  <a:srgbClr val="FFFFFF"/>
                </a:solidFill>
                <a:effectLst>
                  <a:glow rad="127000">
                    <a:srgbClr val="000000"/>
                  </a:glow>
                </a:effectLst>
                <a:latin typeface="Arial" charset="0"/>
                <a:ea typeface="ＭＳ Ｐゴシック" charset="0"/>
                <a:cs typeface="ＭＳ Ｐゴシック" charset="0"/>
              </a:rPr>
              <a:t>:4</a:t>
            </a:r>
            <a:r>
              <a:rPr lang="en-US" altLang="zh-CN" sz="2800" dirty="0">
                <a:solidFill>
                  <a:srgbClr val="FFFFFF"/>
                </a:solidFill>
                <a:effectLst>
                  <a:glow rad="127000">
                    <a:srgbClr val="000000"/>
                  </a:glow>
                </a:effectLst>
                <a:latin typeface="Arial" charset="0"/>
                <a:ea typeface="ＭＳ Ｐゴシック" charset="0"/>
                <a:cs typeface="ＭＳ Ｐゴシック" charset="0"/>
              </a:rPr>
              <a:t>-5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），便仍向神献祭，并蒙神赐福（</a:t>
            </a:r>
            <a:r>
              <a:rPr kumimoji="0" lang="en-SG"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a:t>
            </a:r>
            <a:r>
              <a:rPr lang="en-SG" altLang="zh-CN" sz="2800" dirty="0">
                <a:solidFill>
                  <a:srgbClr val="FFFFFF"/>
                </a:solidFill>
                <a:effectLst>
                  <a:glow rad="127000">
                    <a:srgbClr val="000000"/>
                  </a:glow>
                </a:effectLst>
                <a:latin typeface="Arial" charset="0"/>
                <a:ea typeface="ＭＳ Ｐゴシック" charset="0"/>
                <a:cs typeface="ＭＳ Ｐゴシック" charset="0"/>
              </a:rPr>
              <a:t>:1</a:t>
            </a:r>
            <a:r>
              <a:rPr lang="en-US" altLang="zh-CN" sz="2800" dirty="0">
                <a:solidFill>
                  <a:srgbClr val="FFFFFF"/>
                </a:solidFill>
                <a:effectLst>
                  <a:glow rad="127000">
                    <a:srgbClr val="000000"/>
                  </a:glow>
                </a:effectLst>
                <a:latin typeface="Arial" charset="0"/>
                <a:ea typeface="ＭＳ Ｐゴシック" charset="0"/>
                <a:cs typeface="ＭＳ Ｐゴシック" charset="0"/>
              </a:rPr>
              <a:t>-3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约伯记</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1660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20376974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48514"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latin typeface="Arial" charset="0"/>
                <a:cs typeface="Arial" charset="0"/>
              </a:rPr>
              <a:t>372</a:t>
            </a:r>
          </a:p>
        </p:txBody>
      </p:sp>
      <p:sp>
        <p:nvSpPr>
          <p:cNvPr id="448515" name="Rectangle 3"/>
          <p:cNvSpPr>
            <a:spLocks noGrp="1" noChangeArrowheads="1"/>
          </p:cNvSpPr>
          <p:nvPr>
            <p:ph type="title"/>
          </p:nvPr>
        </p:nvSpPr>
        <p:spPr>
          <a:xfrm>
            <a:off x="228600" y="152400"/>
            <a:ext cx="7848600" cy="609600"/>
          </a:xfrm>
          <a:solidFill>
            <a:srgbClr val="800000"/>
          </a:solidFill>
          <a:ln>
            <a:solidFill>
              <a:schemeClr val="tx1"/>
            </a:solidFill>
            <a:miter lim="800000"/>
            <a:headEnd/>
            <a:tailEnd/>
          </a:ln>
        </p:spPr>
        <p:txBody>
          <a:bodyPr/>
          <a:lstStyle/>
          <a:p>
            <a:pPr eaLnBrk="1" hangingPunct="1"/>
            <a:r>
              <a:rPr kumimoji="0" lang="zh-CN" altLang="en-US" sz="3600" b="1">
                <a:solidFill>
                  <a:srgbClr val="FFFFFF"/>
                </a:solidFill>
                <a:latin typeface="ＭＳ Ｐゴシック" charset="0"/>
                <a:ea typeface="ＭＳ Ｐゴシック" charset="0"/>
                <a:cs typeface="ＭＳ Ｐゴシック" charset="0"/>
              </a:rPr>
              <a:t>三个回合的辩论</a:t>
            </a:r>
            <a:endParaRPr kumimoji="0" lang="en-US" sz="3600" b="1">
              <a:solidFill>
                <a:srgbClr val="FFFFFF"/>
              </a:solidFill>
              <a:latin typeface="ＭＳ Ｐゴシック" charset="0"/>
              <a:ea typeface="ＭＳ Ｐゴシック" charset="0"/>
              <a:cs typeface="ＭＳ Ｐゴシック" charset="0"/>
            </a:endParaRPr>
          </a:p>
        </p:txBody>
      </p:sp>
      <p:pic>
        <p:nvPicPr>
          <p:cNvPr id="448516" name="Picture 98"/>
          <p:cNvPicPr>
            <a:picLocks noChangeAspect="1" noChangeArrowheads="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14400" y="925513"/>
            <a:ext cx="7391400" cy="57816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7229387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9297" name="Rectangle 3"/>
          <p:cNvSpPr>
            <a:spLocks noGrp="1" noChangeArrowheads="1"/>
          </p:cNvSpPr>
          <p:nvPr>
            <p:ph type="title"/>
          </p:nvPr>
        </p:nvSpPr>
        <p:spPr>
          <a:xfrm>
            <a:off x="1619250" y="228600"/>
            <a:ext cx="7056438" cy="914400"/>
          </a:xfrm>
          <a:solidFill>
            <a:srgbClr val="800000"/>
          </a:solidFill>
          <a:ln>
            <a:solidFill>
              <a:schemeClr val="tx1"/>
            </a:solidFill>
            <a:miter lim="800000"/>
            <a:headEnd/>
            <a:tailEnd/>
          </a:ln>
        </p:spPr>
        <p:txBody>
          <a:bodyPr/>
          <a:lstStyle/>
          <a:p>
            <a:pPr eaLnBrk="1" hangingPunct="1"/>
            <a:r>
              <a:rPr kumimoji="0" lang="zh-CN" altLang="en-US" sz="4000" b="1" dirty="0">
                <a:solidFill>
                  <a:srgbClr val="FFFFFF"/>
                </a:solidFill>
                <a:latin typeface="Arial" charset="0"/>
                <a:ea typeface="ＭＳ Ｐゴシック" charset="0"/>
                <a:cs typeface="Arial" charset="0"/>
              </a:rPr>
              <a:t>惩戒神学的盛行</a:t>
            </a:r>
            <a:endParaRPr kumimoji="0" lang="en-US" altLang="zh-CN" sz="4000" b="1" dirty="0">
              <a:solidFill>
                <a:srgbClr val="FFFFFF"/>
              </a:solidFill>
              <a:latin typeface="Arial" charset="0"/>
              <a:ea typeface="ＭＳ Ｐゴシック" charset="0"/>
              <a:cs typeface="Arial" charset="0"/>
            </a:endParaRPr>
          </a:p>
        </p:txBody>
      </p:sp>
      <p:sp>
        <p:nvSpPr>
          <p:cNvPr id="28677" name="Rectangle 5"/>
          <p:cNvSpPr>
            <a:spLocks noChangeArrowheads="1"/>
          </p:cNvSpPr>
          <p:nvPr/>
        </p:nvSpPr>
        <p:spPr bwMode="auto">
          <a:xfrm>
            <a:off x="1331913" y="1628775"/>
            <a:ext cx="7632700"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lnSpc>
                <a:spcPct val="90000"/>
              </a:lnSpc>
              <a:spcBef>
                <a:spcPct val="20000"/>
              </a:spcBef>
              <a:buClr>
                <a:schemeClr val="tx2"/>
              </a:buClr>
            </a:pPr>
            <a:r>
              <a:rPr lang="en-US" altLang="zh-CN" sz="3600" dirty="0">
                <a:latin typeface="Arial" charset="0"/>
                <a:cs typeface="Arial" charset="0"/>
              </a:rPr>
              <a:t>“</a:t>
            </a:r>
            <a:r>
              <a:rPr lang="zh-CN" altLang="en-US" sz="3600" dirty="0">
                <a:latin typeface="Arial" charset="0"/>
                <a:cs typeface="Arial" charset="0"/>
              </a:rPr>
              <a:t>恶人的家必毁坏，正直人的帐棚</a:t>
            </a:r>
            <a:endParaRPr lang="en-US" altLang="zh-CN" sz="3600" dirty="0">
              <a:latin typeface="Arial" charset="0"/>
              <a:cs typeface="Arial" charset="0"/>
            </a:endParaRPr>
          </a:p>
          <a:p>
            <a:pPr algn="ctr">
              <a:lnSpc>
                <a:spcPct val="90000"/>
              </a:lnSpc>
              <a:spcBef>
                <a:spcPct val="20000"/>
              </a:spcBef>
              <a:buClr>
                <a:schemeClr val="tx2"/>
              </a:buClr>
            </a:pPr>
            <a:r>
              <a:rPr lang="zh-CN" altLang="en-US" sz="3600" dirty="0">
                <a:latin typeface="Arial" charset="0"/>
                <a:cs typeface="Arial" charset="0"/>
              </a:rPr>
              <a:t>却必兴盛</a:t>
            </a:r>
            <a:r>
              <a:rPr lang="en-US" altLang="zh-CN" sz="3600" dirty="0">
                <a:latin typeface="Arial" charset="0"/>
                <a:cs typeface="Arial" charset="0"/>
              </a:rPr>
              <a:t>.</a:t>
            </a:r>
            <a:r>
              <a:rPr lang="zh-CN" altLang="en-US" sz="3600" dirty="0">
                <a:latin typeface="Arial" charset="0"/>
                <a:cs typeface="Arial" charset="0"/>
              </a:rPr>
              <a:t>”（箴 </a:t>
            </a:r>
            <a:r>
              <a:rPr lang="en-US" altLang="zh-CN" sz="3600" dirty="0">
                <a:latin typeface="Arial" charset="0"/>
                <a:cs typeface="Arial" charset="0"/>
              </a:rPr>
              <a:t>14:11</a:t>
            </a:r>
            <a:r>
              <a:rPr lang="zh-CN" altLang="en-US" sz="3600" dirty="0">
                <a:latin typeface="Arial" charset="0"/>
                <a:cs typeface="Arial" charset="0"/>
              </a:rPr>
              <a:t> </a:t>
            </a:r>
            <a:r>
              <a:rPr lang="en-US" altLang="zh-CN" sz="3600" dirty="0">
                <a:latin typeface="Arial" charset="0"/>
                <a:cs typeface="Arial" charset="0"/>
              </a:rPr>
              <a:t>CNV</a:t>
            </a:r>
            <a:r>
              <a:rPr lang="zh-CN" altLang="en-US" sz="3600" dirty="0">
                <a:latin typeface="Arial" charset="0"/>
                <a:cs typeface="Arial" charset="0"/>
              </a:rPr>
              <a:t>）</a:t>
            </a:r>
            <a:endParaRPr lang="en-US" altLang="zh-CN" sz="3600" dirty="0">
              <a:latin typeface="Arial" charset="0"/>
              <a:cs typeface="Arial" charset="0"/>
            </a:endParaRPr>
          </a:p>
          <a:p>
            <a:pPr algn="ctr">
              <a:lnSpc>
                <a:spcPct val="90000"/>
              </a:lnSpc>
              <a:spcBef>
                <a:spcPct val="20000"/>
              </a:spcBef>
              <a:buClr>
                <a:schemeClr val="tx2"/>
              </a:buClr>
            </a:pPr>
            <a:endParaRPr lang="en-US" sz="3600" dirty="0">
              <a:latin typeface="Arial" charset="0"/>
              <a:cs typeface="Arial" charset="0"/>
            </a:endParaRPr>
          </a:p>
          <a:p>
            <a:pPr algn="ctr">
              <a:lnSpc>
                <a:spcPct val="90000"/>
              </a:lnSpc>
              <a:spcBef>
                <a:spcPct val="20000"/>
              </a:spcBef>
              <a:buClr>
                <a:schemeClr val="tx2"/>
              </a:buClr>
            </a:pPr>
            <a:r>
              <a:rPr lang="en-US" sz="3600" dirty="0">
                <a:latin typeface="Arial" charset="0"/>
                <a:cs typeface="Arial" charset="0"/>
              </a:rPr>
              <a:t>“</a:t>
            </a:r>
            <a:r>
              <a:rPr lang="zh-CN" altLang="en-US" sz="3600" dirty="0">
                <a:latin typeface="Arial" charset="0"/>
                <a:cs typeface="Arial" charset="0"/>
              </a:rPr>
              <a:t>敬畏耶和华的，大有倚靠；</a:t>
            </a:r>
            <a:endParaRPr lang="en-US" altLang="zh-CN" sz="3600" dirty="0">
              <a:latin typeface="Arial" charset="0"/>
              <a:cs typeface="Arial" charset="0"/>
            </a:endParaRPr>
          </a:p>
          <a:p>
            <a:pPr algn="ctr"/>
            <a:r>
              <a:rPr lang="zh-CN" altLang="en-US" sz="3600" dirty="0">
                <a:latin typeface="Arial" charset="0"/>
                <a:cs typeface="Arial" charset="0"/>
              </a:rPr>
              <a:t>他的子孙也有避难所.”</a:t>
            </a:r>
            <a:endParaRPr lang="en-US" altLang="zh-CN" sz="3600" dirty="0">
              <a:latin typeface="Arial" charset="0"/>
              <a:cs typeface="Arial" charset="0"/>
            </a:endParaRPr>
          </a:p>
          <a:p>
            <a:pPr algn="ctr"/>
            <a:r>
              <a:rPr lang="zh-CN" altLang="zh-CN" sz="3600" dirty="0">
                <a:latin typeface="Arial" charset="0"/>
                <a:cs typeface="Arial" charset="0"/>
              </a:rPr>
              <a:t>（</a:t>
            </a:r>
            <a:r>
              <a:rPr lang="zh-CN" altLang="en-US" sz="3600" dirty="0">
                <a:latin typeface="Arial" charset="0"/>
                <a:cs typeface="Arial" charset="0"/>
              </a:rPr>
              <a:t>箴 </a:t>
            </a:r>
            <a:r>
              <a:rPr lang="en-US" altLang="zh-CN" sz="3600" dirty="0">
                <a:latin typeface="Arial" charset="0"/>
                <a:cs typeface="Arial" charset="0"/>
              </a:rPr>
              <a:t>14:26</a:t>
            </a:r>
            <a:r>
              <a:rPr lang="zh-CN" altLang="en-US" sz="3600" dirty="0">
                <a:latin typeface="Arial" charset="0"/>
                <a:cs typeface="Arial" charset="0"/>
              </a:rPr>
              <a:t> </a:t>
            </a:r>
            <a:r>
              <a:rPr lang="en-US" altLang="zh-CN" sz="3600" dirty="0">
                <a:latin typeface="Arial" charset="0"/>
                <a:cs typeface="Arial" charset="0"/>
              </a:rPr>
              <a:t>CNV</a:t>
            </a:r>
            <a:r>
              <a:rPr lang="zh-CN" altLang="en-US" sz="3600" dirty="0">
                <a:latin typeface="Arial" charset="0"/>
                <a:cs typeface="Arial" charset="0"/>
              </a:rPr>
              <a:t>）</a:t>
            </a:r>
            <a:endParaRPr lang="en-US" altLang="zh-CN" sz="3600" dirty="0">
              <a:latin typeface="Arial" charset="0"/>
              <a:cs typeface="Arial" charset="0"/>
            </a:endParaRPr>
          </a:p>
          <a:p>
            <a:pPr algn="ctr"/>
            <a:endParaRPr lang="en-US" altLang="zh-CN" sz="2800" dirty="0">
              <a:latin typeface="Arial" charset="0"/>
              <a:cs typeface="Arial" charset="0"/>
            </a:endParaRPr>
          </a:p>
        </p:txBody>
      </p:sp>
      <p:pic>
        <p:nvPicPr>
          <p:cNvPr id="439299" name="Picture 6"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9300" name="Picture 7"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67640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9301" name="Picture 8"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3287713"/>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9302" name="Picture 9" descr="Why_me_(Job).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5018088"/>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rot="20652499">
            <a:off x="1764471" y="5013176"/>
            <a:ext cx="3528392" cy="1015663"/>
          </a:xfrm>
          <a:prstGeom prst="rect">
            <a:avLst/>
          </a:prstGeom>
          <a:noFill/>
        </p:spPr>
        <p:txBody>
          <a:bodyPr>
            <a:spAutoFit/>
          </a:bodyPr>
          <a:lstStyle/>
          <a:p>
            <a:pPr algn="ctr">
              <a:defRPr/>
            </a:pPr>
            <a:r>
              <a:rPr lang="zh-CN" altLang="en-US" sz="7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真的</a:t>
            </a:r>
            <a:r>
              <a:rPr lang="en-US" sz="7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
        <p:nvSpPr>
          <p:cNvPr id="10" name="Rectangle 9"/>
          <p:cNvSpPr/>
          <p:nvPr/>
        </p:nvSpPr>
        <p:spPr>
          <a:xfrm rot="20652499">
            <a:off x="4932431" y="5114079"/>
            <a:ext cx="3528392" cy="1015663"/>
          </a:xfrm>
          <a:prstGeom prst="rect">
            <a:avLst/>
          </a:prstGeom>
          <a:noFill/>
        </p:spPr>
        <p:txBody>
          <a:bodyPr>
            <a:spAutoFit/>
          </a:bodyPr>
          <a:lstStyle/>
          <a:p>
            <a:pPr algn="ctr">
              <a:defRPr/>
            </a:pPr>
            <a:r>
              <a:rPr lang="zh-CN" altLang="en-US" sz="7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总是</a:t>
            </a:r>
            <a:r>
              <a:rPr lang="en-US" sz="7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8677">
                                            <p:txEl>
                                              <p:pRg st="1" end="1"/>
                                            </p:txEl>
                                          </p:spTgt>
                                        </p:tgtEl>
                                        <p:attrNameLst>
                                          <p:attrName>style.visibility</p:attrName>
                                        </p:attrNameLst>
                                      </p:cBhvr>
                                      <p:to>
                                        <p:strVal val="visible"/>
                                      </p:to>
                                    </p:set>
                                    <p:anim calcmode="lin" valueType="num">
                                      <p:cBhvr additive="base">
                                        <p:cTn id="12" dur="500" fill="hold"/>
                                        <p:tgtEl>
                                          <p:spTgt spid="28677">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8677">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8677">
                                            <p:txEl>
                                              <p:pRg st="3" end="3"/>
                                            </p:txEl>
                                          </p:spTgt>
                                        </p:tgtEl>
                                        <p:attrNameLst>
                                          <p:attrName>style.visibility</p:attrName>
                                        </p:attrNameLst>
                                      </p:cBhvr>
                                      <p:to>
                                        <p:strVal val="visible"/>
                                      </p:to>
                                    </p:set>
                                    <p:anim calcmode="lin" valueType="num">
                                      <p:cBhvr additive="base">
                                        <p:cTn id="17" dur="500" fill="hold"/>
                                        <p:tgtEl>
                                          <p:spTgt spid="28677">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867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8677">
                                            <p:txEl>
                                              <p:pRg st="4" end="4"/>
                                            </p:txEl>
                                          </p:spTgt>
                                        </p:tgtEl>
                                        <p:attrNameLst>
                                          <p:attrName>style.visibility</p:attrName>
                                        </p:attrNameLst>
                                      </p:cBhvr>
                                      <p:to>
                                        <p:strVal val="visible"/>
                                      </p:to>
                                    </p:set>
                                    <p:anim calcmode="lin" valueType="num">
                                      <p:cBhvr additive="base">
                                        <p:cTn id="23" dur="500" fill="hold"/>
                                        <p:tgtEl>
                                          <p:spTgt spid="28677">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867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8677">
                                            <p:txEl>
                                              <p:pRg st="5" end="5"/>
                                            </p:txEl>
                                          </p:spTgt>
                                        </p:tgtEl>
                                        <p:attrNameLst>
                                          <p:attrName>style.visibility</p:attrName>
                                        </p:attrNameLst>
                                      </p:cBhvr>
                                      <p:to>
                                        <p:strVal val="visible"/>
                                      </p:to>
                                    </p:set>
                                    <p:anim calcmode="lin" valueType="num">
                                      <p:cBhvr additive="base">
                                        <p:cTn id="29" dur="500" fill="hold"/>
                                        <p:tgtEl>
                                          <p:spTgt spid="28677">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867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26899780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4"/>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Bildad</a:t>
            </a:r>
          </a:p>
        </p:txBody>
      </p:sp>
      <p:grpSp>
        <p:nvGrpSpPr>
          <p:cNvPr id="140290" name="Group 2"/>
          <p:cNvGrpSpPr>
            <a:grpSpLocks/>
          </p:cNvGrpSpPr>
          <p:nvPr/>
        </p:nvGrpSpPr>
        <p:grpSpPr bwMode="auto">
          <a:xfrm>
            <a:off x="71438" y="71438"/>
            <a:ext cx="8893175" cy="6670675"/>
            <a:chOff x="0" y="0"/>
            <a:chExt cx="5952" cy="4343"/>
          </a:xfrm>
        </p:grpSpPr>
        <p:pic>
          <p:nvPicPr>
            <p:cNvPr id="140301" name="Picture 3" descr="Wom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20"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6021" name="Text Box 5"/>
          <p:cNvSpPr txBox="1">
            <a:spLocks noChangeArrowheads="1"/>
          </p:cNvSpPr>
          <p:nvPr/>
        </p:nvSpPr>
        <p:spPr bwMode="auto">
          <a:xfrm>
            <a:off x="2743200" y="533400"/>
            <a:ext cx="5181600" cy="923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defRPr/>
            </a:pPr>
            <a:r>
              <a:rPr lang="zh-CN" altLang="en-US" sz="5400" dirty="0">
                <a:solidFill>
                  <a:srgbClr val="FFFFFF"/>
                </a:solidFill>
                <a:latin typeface="ＭＳ Ｐゴシック" charset="0"/>
              </a:rPr>
              <a:t>第一回合 </a:t>
            </a:r>
            <a:r>
              <a:rPr lang="en-US" altLang="zh-CN" sz="4000" dirty="0">
                <a:solidFill>
                  <a:srgbClr val="FFFFFF"/>
                </a:solidFill>
                <a:latin typeface="ＭＳ Ｐゴシック" charset="0"/>
              </a:rPr>
              <a:t>(3-4</a:t>
            </a:r>
            <a:r>
              <a:rPr lang="zh-CN" altLang="en-US" sz="4000" dirty="0">
                <a:solidFill>
                  <a:srgbClr val="FFFFFF"/>
                </a:solidFill>
                <a:latin typeface="ＭＳ Ｐゴシック" charset="0"/>
              </a:rPr>
              <a:t>章</a:t>
            </a:r>
            <a:r>
              <a:rPr lang="en-US" altLang="zh-CN" sz="4000" dirty="0">
                <a:solidFill>
                  <a:srgbClr val="FFFFFF"/>
                </a:solidFill>
                <a:latin typeface="Arial" charset="0"/>
                <a:ea typeface="宋体" charset="0"/>
              </a:rPr>
              <a:t>)</a:t>
            </a:r>
            <a:endParaRPr lang="en-US" altLang="zh-CN" sz="4000" dirty="0">
              <a:solidFill>
                <a:srgbClr val="FFFFFF"/>
              </a:solidFill>
              <a:latin typeface="Times New Roman" charset="0"/>
              <a:ea typeface="宋体" charset="0"/>
            </a:endParaRPr>
          </a:p>
        </p:txBody>
      </p:sp>
      <p:sp>
        <p:nvSpPr>
          <p:cNvPr id="86022" name="Text Box 6"/>
          <p:cNvSpPr txBox="1">
            <a:spLocks noChangeArrowheads="1"/>
          </p:cNvSpPr>
          <p:nvPr/>
        </p:nvSpPr>
        <p:spPr bwMode="auto">
          <a:xfrm>
            <a:off x="76200" y="1981200"/>
            <a:ext cx="25146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zh-CN" altLang="en-US" sz="4000" dirty="0">
                <a:solidFill>
                  <a:srgbClr val="FFFFFF"/>
                </a:solidFill>
                <a:latin typeface="ＭＳ Ｐゴシック" charset="0"/>
              </a:rPr>
              <a:t>以利法</a:t>
            </a:r>
          </a:p>
          <a:p>
            <a:pPr algn="r" eaLnBrk="1" hangingPunct="1">
              <a:lnSpc>
                <a:spcPct val="100000"/>
              </a:lnSpc>
              <a:spcBef>
                <a:spcPct val="50000"/>
              </a:spcBef>
              <a:defRPr/>
            </a:pPr>
            <a:endParaRPr lang="en-US" sz="4000" b="1" dirty="0">
              <a:solidFill>
                <a:schemeClr val="bg1"/>
              </a:solidFill>
              <a:latin typeface="Times New Roman" charset="0"/>
            </a:endParaRPr>
          </a:p>
        </p:txBody>
      </p:sp>
      <p:sp>
        <p:nvSpPr>
          <p:cNvPr id="86023" name="Text Box 7"/>
          <p:cNvSpPr txBox="1">
            <a:spLocks noChangeArrowheads="1"/>
          </p:cNvSpPr>
          <p:nvPr/>
        </p:nvSpPr>
        <p:spPr bwMode="auto">
          <a:xfrm>
            <a:off x="3276600" y="1981200"/>
            <a:ext cx="6096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zh-CN" altLang="en-US" sz="4000" dirty="0">
                <a:solidFill>
                  <a:srgbClr val="FFFFFF"/>
                </a:solidFill>
                <a:latin typeface="ＭＳ Ｐゴシック" charset="0"/>
              </a:rPr>
              <a:t>只有恶人受苦</a:t>
            </a:r>
            <a:endParaRPr lang="en-US" altLang="zh-CN" sz="4000" dirty="0">
              <a:solidFill>
                <a:srgbClr val="FFFFFF"/>
              </a:solidFill>
              <a:latin typeface="ＭＳ Ｐゴシック" charset="0"/>
            </a:endParaRPr>
          </a:p>
        </p:txBody>
      </p:sp>
      <p:sp>
        <p:nvSpPr>
          <p:cNvPr id="86024" name="Text Box 8"/>
          <p:cNvSpPr txBox="1">
            <a:spLocks noChangeArrowheads="1"/>
          </p:cNvSpPr>
          <p:nvPr/>
        </p:nvSpPr>
        <p:spPr bwMode="auto">
          <a:xfrm>
            <a:off x="838200" y="3467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zh-CN" altLang="en-US" sz="4000" dirty="0">
                <a:solidFill>
                  <a:srgbClr val="FFFFFF"/>
                </a:solidFill>
                <a:latin typeface="ＭＳ Ｐゴシック" charset="0"/>
              </a:rPr>
              <a:t>比勒达</a:t>
            </a:r>
            <a:endParaRPr lang="en-US" sz="4000" b="1" dirty="0">
              <a:solidFill>
                <a:schemeClr val="bg1"/>
              </a:solidFill>
              <a:latin typeface="Times New Roman" charset="0"/>
            </a:endParaRPr>
          </a:p>
        </p:txBody>
      </p:sp>
      <p:sp>
        <p:nvSpPr>
          <p:cNvPr id="86025" name="Text Box 9"/>
          <p:cNvSpPr txBox="1">
            <a:spLocks noChangeArrowheads="1"/>
          </p:cNvSpPr>
          <p:nvPr/>
        </p:nvSpPr>
        <p:spPr bwMode="auto">
          <a:xfrm>
            <a:off x="3275856" y="3429000"/>
            <a:ext cx="5791944"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zh-CN" altLang="en-US" sz="4000" dirty="0">
                <a:solidFill>
                  <a:srgbClr val="FFFFFF"/>
                </a:solidFill>
                <a:latin typeface="ＭＳ Ｐゴシック" charset="0"/>
              </a:rPr>
              <a:t>上帝不会惩罚义人</a:t>
            </a:r>
            <a:endParaRPr lang="en-US" altLang="zh-CN" sz="4000" dirty="0">
              <a:solidFill>
                <a:srgbClr val="FFFFFF"/>
              </a:solidFill>
              <a:latin typeface="ＭＳ Ｐゴシック" charset="0"/>
            </a:endParaRPr>
          </a:p>
          <a:p>
            <a:pPr eaLnBrk="1" hangingPunct="1">
              <a:lnSpc>
                <a:spcPct val="100000"/>
              </a:lnSpc>
              <a:spcBef>
                <a:spcPct val="50000"/>
              </a:spcBef>
              <a:defRPr/>
            </a:pPr>
            <a:endParaRPr lang="en-US" sz="4000" b="1" dirty="0">
              <a:solidFill>
                <a:schemeClr val="bg1"/>
              </a:solidFill>
              <a:latin typeface="Times New Roman" charset="0"/>
            </a:endParaRPr>
          </a:p>
        </p:txBody>
      </p:sp>
      <p:grpSp>
        <p:nvGrpSpPr>
          <p:cNvPr id="140297" name="Group 10"/>
          <p:cNvGrpSpPr>
            <a:grpSpLocks/>
          </p:cNvGrpSpPr>
          <p:nvPr/>
        </p:nvGrpSpPr>
        <p:grpSpPr bwMode="auto">
          <a:xfrm>
            <a:off x="685800" y="1524000"/>
            <a:ext cx="8458200" cy="4724400"/>
            <a:chOff x="432" y="960"/>
            <a:chExt cx="5328" cy="2976"/>
          </a:xfrm>
        </p:grpSpPr>
        <p:sp>
          <p:nvSpPr>
            <p:cNvPr id="86027" name="Line 11"/>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6028" name="Line 12"/>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6029" name="Line 13"/>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extLst>
      <p:ext uri="{BB962C8B-B14F-4D97-AF65-F5344CB8AC3E}">
        <p14:creationId xmlns:p14="http://schemas.microsoft.com/office/powerpoint/2010/main" val="15888685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6025"/>
                                        </p:tgtEl>
                                        <p:attrNameLst>
                                          <p:attrName>style.visibility</p:attrName>
                                        </p:attrNameLst>
                                      </p:cBhvr>
                                      <p:to>
                                        <p:strVal val="visible"/>
                                      </p:to>
                                    </p:set>
                                    <p:animEffect transition="in" filter="dissolve">
                                      <p:cBhvr>
                                        <p:cTn id="7" dur="500"/>
                                        <p:tgtEl>
                                          <p:spTgt spid="86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5"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19899835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0"/>
          <p:cNvSpPr>
            <a:spLocks noChangeArrowheads="1"/>
          </p:cNvSpPr>
          <p:nvPr/>
        </p:nvSpPr>
        <p:spPr bwMode="auto">
          <a:xfrm>
            <a:off x="0" y="-271463"/>
            <a:ext cx="9144000" cy="7129463"/>
          </a:xfrm>
          <a:prstGeom prst="rect">
            <a:avLst/>
          </a:prstGeom>
          <a:solidFill>
            <a:schemeClr val="bg1"/>
          </a:solidFill>
          <a:ln w="12700" cap="sq">
            <a:solidFill>
              <a:schemeClr val="tx1"/>
            </a:solidFill>
            <a:round/>
            <a:headEnd/>
            <a:tailEnd/>
          </a:ln>
        </p:spPr>
        <p:txBody>
          <a:bodyPr>
            <a:spAutoFit/>
          </a:bodyPr>
          <a:lstStyle/>
          <a:p>
            <a:endParaRPr lang="en-US" b="0"/>
          </a:p>
        </p:txBody>
      </p:sp>
      <p:pic>
        <p:nvPicPr>
          <p:cNvPr id="165890" name="Picture 69" descr="jobSuperStock_999-3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1"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kumimoji="0" lang="zh-CN" altLang="en-US" b="1">
                <a:solidFill>
                  <a:srgbClr val="FFFFFF"/>
                </a:solidFill>
                <a:latin typeface="ＭＳ Ｐゴシック" charset="0"/>
                <a:ea typeface="ＭＳ Ｐゴシック" charset="0"/>
                <a:cs typeface="ＭＳ Ｐゴシック" charset="0"/>
              </a:rPr>
              <a:t>大纲</a:t>
            </a:r>
            <a:endParaRPr kumimoji="0" lang="en-US">
              <a:solidFill>
                <a:srgbClr val="FFFFFF"/>
              </a:solidFill>
              <a:latin typeface="ＭＳ Ｐゴシック" charset="0"/>
              <a:ea typeface="ＭＳ Ｐゴシック" charset="0"/>
              <a:cs typeface="ＭＳ Ｐゴシック" charset="0"/>
            </a:endParaRPr>
          </a:p>
        </p:txBody>
      </p:sp>
      <p:sp>
        <p:nvSpPr>
          <p:cNvPr id="165892" name="Text Box 2"/>
          <p:cNvSpPr txBox="1">
            <a:spLocks noChangeArrowheads="1"/>
          </p:cNvSpPr>
          <p:nvPr/>
        </p:nvSpPr>
        <p:spPr bwMode="auto">
          <a:xfrm>
            <a:off x="8172450" y="-100013"/>
            <a:ext cx="97155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359</a:t>
            </a:r>
            <a:br>
              <a:rPr lang="en-US" altLang="zh-CN" sz="2400">
                <a:solidFill>
                  <a:srgbClr val="FFFFFF"/>
                </a:solidFill>
                <a:latin typeface="Arial" charset="0"/>
                <a:cs typeface="Arial" charset="0"/>
              </a:rPr>
            </a:br>
            <a:r>
              <a:rPr lang="en-US" altLang="zh-CN" sz="2400">
                <a:solidFill>
                  <a:srgbClr val="FFFFFF"/>
                </a:solidFill>
                <a:latin typeface="Arial" charset="0"/>
                <a:cs typeface="Arial" charset="0"/>
              </a:rPr>
              <a:t>-370</a:t>
            </a:r>
          </a:p>
        </p:txBody>
      </p:sp>
      <p:sp>
        <p:nvSpPr>
          <p:cNvPr id="37897" name="Text Box 9"/>
          <p:cNvSpPr txBox="1">
            <a:spLocks noChangeArrowheads="1"/>
          </p:cNvSpPr>
          <p:nvPr/>
        </p:nvSpPr>
        <p:spPr bwMode="auto">
          <a:xfrm>
            <a:off x="0" y="0"/>
            <a:ext cx="5638800" cy="1570038"/>
          </a:xfrm>
          <a:prstGeom prst="rect">
            <a:avLst/>
          </a:prstGeom>
          <a:solidFill>
            <a:srgbClr val="FFFFFF"/>
          </a:solidFill>
          <a:ln w="9525">
            <a:solidFill>
              <a:srgbClr val="000000"/>
            </a:solidFill>
            <a:miter lim="800000"/>
            <a:headEnd/>
            <a:tailEnd/>
          </a:ln>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pPr>
            <a:r>
              <a:rPr lang="en-US" altLang="zh-CN" sz="2400" dirty="0">
                <a:latin typeface="ＭＳ Ｐゴシック" charset="0"/>
              </a:rPr>
              <a:t>II. (3–41</a:t>
            </a:r>
            <a:r>
              <a:rPr lang="zh-CN" altLang="en-US" sz="2400" dirty="0">
                <a:latin typeface="ＭＳ Ｐゴシック" charset="0"/>
              </a:rPr>
              <a:t>章</a:t>
            </a:r>
            <a:r>
              <a:rPr lang="en-US" altLang="zh-CN" sz="2400" dirty="0">
                <a:latin typeface="ＭＳ Ｐゴシック" charset="0"/>
              </a:rPr>
              <a:t>) </a:t>
            </a:r>
            <a:r>
              <a:rPr lang="zh-CN" altLang="en-US" sz="2400" dirty="0">
                <a:latin typeface="ＭＳ Ｐゴシック" charset="0"/>
              </a:rPr>
              <a:t>约伯和朋友们就他受苦原因进行了不成功的对话，但是神声明这个问题本身就不该被问，因为神是不可测度并拥有绝对主权。</a:t>
            </a:r>
            <a:endParaRPr lang="en-US" altLang="zh-CN" sz="2400" dirty="0">
              <a:latin typeface="ＭＳ Ｐゴシック" charset="0"/>
            </a:endParaRPr>
          </a:p>
        </p:txBody>
      </p:sp>
      <p:grpSp>
        <p:nvGrpSpPr>
          <p:cNvPr id="137" name="Group 81"/>
          <p:cNvGrpSpPr>
            <a:grpSpLocks/>
          </p:cNvGrpSpPr>
          <p:nvPr/>
        </p:nvGrpSpPr>
        <p:grpSpPr bwMode="auto">
          <a:xfrm>
            <a:off x="0" y="2636838"/>
            <a:ext cx="9251950" cy="4464050"/>
            <a:chOff x="0" y="1512"/>
            <a:chExt cx="5760" cy="2904"/>
          </a:xfrm>
        </p:grpSpPr>
        <p:grpSp>
          <p:nvGrpSpPr>
            <p:cNvPr id="165897" name="Group 79"/>
            <p:cNvGrpSpPr>
              <a:grpSpLocks/>
            </p:cNvGrpSpPr>
            <p:nvPr/>
          </p:nvGrpSpPr>
          <p:grpSpPr bwMode="auto">
            <a:xfrm>
              <a:off x="0" y="1512"/>
              <a:ext cx="5760" cy="2904"/>
              <a:chOff x="0" y="1903"/>
              <a:chExt cx="5760" cy="2464"/>
            </a:xfrm>
          </p:grpSpPr>
          <p:grpSp>
            <p:nvGrpSpPr>
              <p:cNvPr id="165899" name="Group 76"/>
              <p:cNvGrpSpPr>
                <a:grpSpLocks/>
              </p:cNvGrpSpPr>
              <p:nvPr/>
            </p:nvGrpSpPr>
            <p:grpSpPr bwMode="auto">
              <a:xfrm>
                <a:off x="0" y="1903"/>
                <a:ext cx="5760" cy="2225"/>
                <a:chOff x="0" y="1759"/>
                <a:chExt cx="5760" cy="2225"/>
              </a:xfrm>
            </p:grpSpPr>
            <p:sp>
              <p:nvSpPr>
                <p:cNvPr id="142" name="Rectangle 13"/>
                <p:cNvSpPr>
                  <a:spLocks noChangeArrowheads="1"/>
                </p:cNvSpPr>
                <p:nvPr/>
              </p:nvSpPr>
              <p:spPr bwMode="auto">
                <a:xfrm>
                  <a:off x="0" y="1759"/>
                  <a:ext cx="5760" cy="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algn="ctr">
                    <a:lnSpc>
                      <a:spcPct val="100000"/>
                    </a:lnSpc>
                    <a:defRPr/>
                  </a:pPr>
                  <a:endParaRPr lang="en-US" altLang="zh-CN" sz="2400">
                    <a:ea typeface="宋体" charset="0"/>
                    <a:cs typeface="宋体" charset="0"/>
                  </a:endParaRPr>
                </a:p>
              </p:txBody>
            </p:sp>
            <p:sp>
              <p:nvSpPr>
                <p:cNvPr id="143" name="Rectangle 15"/>
                <p:cNvSpPr>
                  <a:spLocks noChangeArrowheads="1"/>
                </p:cNvSpPr>
                <p:nvPr/>
              </p:nvSpPr>
              <p:spPr bwMode="auto">
                <a:xfrm>
                  <a:off x="0" y="2123"/>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44" name="Rectangle 16"/>
                <p:cNvSpPr>
                  <a:spLocks noChangeArrowheads="1"/>
                </p:cNvSpPr>
                <p:nvPr/>
              </p:nvSpPr>
              <p:spPr bwMode="auto">
                <a:xfrm>
                  <a:off x="2303" y="2123"/>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第一回合</a:t>
                  </a:r>
                </a:p>
              </p:txBody>
            </p:sp>
            <p:sp>
              <p:nvSpPr>
                <p:cNvPr id="145" name="Rectangle 17"/>
                <p:cNvSpPr>
                  <a:spLocks noChangeArrowheads="1"/>
                </p:cNvSpPr>
                <p:nvPr/>
              </p:nvSpPr>
              <p:spPr bwMode="auto">
                <a:xfrm>
                  <a:off x="3455" y="2123"/>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nvGrpSpPr>
                <p:cNvPr id="165905" name="Group 67"/>
                <p:cNvGrpSpPr>
                  <a:grpSpLocks/>
                </p:cNvGrpSpPr>
                <p:nvPr/>
              </p:nvGrpSpPr>
              <p:grpSpPr bwMode="auto">
                <a:xfrm>
                  <a:off x="0" y="2286"/>
                  <a:ext cx="5758" cy="173"/>
                  <a:chOff x="0" y="2302"/>
                  <a:chExt cx="5758" cy="173"/>
                </a:xfrm>
              </p:grpSpPr>
              <p:sp>
                <p:nvSpPr>
                  <p:cNvPr id="197" name="Rectangle 18"/>
                  <p:cNvSpPr>
                    <a:spLocks noChangeArrowheads="1"/>
                  </p:cNvSpPr>
                  <p:nvPr/>
                </p:nvSpPr>
                <p:spPr bwMode="auto">
                  <a:xfrm>
                    <a:off x="0" y="2302"/>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以利法</a:t>
                    </a:r>
                  </a:p>
                </p:txBody>
              </p:sp>
              <p:sp>
                <p:nvSpPr>
                  <p:cNvPr id="198" name="Rectangle 19"/>
                  <p:cNvSpPr>
                    <a:spLocks noChangeArrowheads="1"/>
                  </p:cNvSpPr>
                  <p:nvPr/>
                </p:nvSpPr>
                <p:spPr bwMode="auto">
                  <a:xfrm>
                    <a:off x="1152" y="2302"/>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 4-5</a:t>
                    </a:r>
                    <a:r>
                      <a:rPr lang="zh-CN" altLang="en-US" sz="2400">
                        <a:ea typeface="宋体" charset="0"/>
                        <a:cs typeface="Times New Roman" charset="0"/>
                      </a:rPr>
                      <a:t>章</a:t>
                    </a:r>
                  </a:p>
                </p:txBody>
              </p:sp>
              <p:sp>
                <p:nvSpPr>
                  <p:cNvPr id="199" name="Rectangle 20"/>
                  <p:cNvSpPr>
                    <a:spLocks noChangeArrowheads="1"/>
                  </p:cNvSpPr>
                  <p:nvPr/>
                </p:nvSpPr>
                <p:spPr bwMode="auto">
                  <a:xfrm>
                    <a:off x="2303" y="2302"/>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200" name="Rectangle 21"/>
                  <p:cNvSpPr>
                    <a:spLocks noChangeArrowheads="1"/>
                  </p:cNvSpPr>
                  <p:nvPr/>
                </p:nvSpPr>
                <p:spPr bwMode="auto">
                  <a:xfrm>
                    <a:off x="3455" y="2302"/>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 </a:t>
                    </a:r>
                  </a:p>
                </p:txBody>
              </p:sp>
              <p:sp>
                <p:nvSpPr>
                  <p:cNvPr id="201" name="Rectangle 22"/>
                  <p:cNvSpPr>
                    <a:spLocks noChangeArrowheads="1"/>
                  </p:cNvSpPr>
                  <p:nvPr/>
                </p:nvSpPr>
                <p:spPr bwMode="auto">
                  <a:xfrm>
                    <a:off x="4607" y="2302"/>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6-7</a:t>
                    </a:r>
                    <a:r>
                      <a:rPr lang="zh-CN" altLang="en-US" sz="2400">
                        <a:ea typeface="宋体" charset="0"/>
                        <a:cs typeface="Times New Roman" charset="0"/>
                      </a:rPr>
                      <a:t>章</a:t>
                    </a:r>
                  </a:p>
                </p:txBody>
              </p:sp>
            </p:grpSp>
            <p:grpSp>
              <p:nvGrpSpPr>
                <p:cNvPr id="165906" name="Group 68"/>
                <p:cNvGrpSpPr>
                  <a:grpSpLocks/>
                </p:cNvGrpSpPr>
                <p:nvPr/>
              </p:nvGrpSpPr>
              <p:grpSpPr bwMode="auto">
                <a:xfrm>
                  <a:off x="0" y="2458"/>
                  <a:ext cx="5758" cy="173"/>
                  <a:chOff x="0" y="2481"/>
                  <a:chExt cx="5758" cy="173"/>
                </a:xfrm>
              </p:grpSpPr>
              <p:sp>
                <p:nvSpPr>
                  <p:cNvPr id="192" name="Rectangle 23"/>
                  <p:cNvSpPr>
                    <a:spLocks noChangeArrowheads="1"/>
                  </p:cNvSpPr>
                  <p:nvPr/>
                </p:nvSpPr>
                <p:spPr bwMode="auto">
                  <a:xfrm>
                    <a:off x="0" y="24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比勒达</a:t>
                    </a:r>
                  </a:p>
                </p:txBody>
              </p:sp>
              <p:sp>
                <p:nvSpPr>
                  <p:cNvPr id="193" name="Rectangle 24"/>
                  <p:cNvSpPr>
                    <a:spLocks noChangeArrowheads="1"/>
                  </p:cNvSpPr>
                  <p:nvPr/>
                </p:nvSpPr>
                <p:spPr bwMode="auto">
                  <a:xfrm>
                    <a:off x="1152" y="2481"/>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8</a:t>
                    </a:r>
                  </a:p>
                </p:txBody>
              </p:sp>
              <p:sp>
                <p:nvSpPr>
                  <p:cNvPr id="194" name="Rectangle 25"/>
                  <p:cNvSpPr>
                    <a:spLocks noChangeArrowheads="1"/>
                  </p:cNvSpPr>
                  <p:nvPr/>
                </p:nvSpPr>
                <p:spPr bwMode="auto">
                  <a:xfrm>
                    <a:off x="2303" y="24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95" name="Rectangle 26"/>
                  <p:cNvSpPr>
                    <a:spLocks noChangeArrowheads="1"/>
                  </p:cNvSpPr>
                  <p:nvPr/>
                </p:nvSpPr>
                <p:spPr bwMode="auto">
                  <a:xfrm>
                    <a:off x="3455" y="24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96" name="Rectangle 27"/>
                  <p:cNvSpPr>
                    <a:spLocks noChangeArrowheads="1"/>
                  </p:cNvSpPr>
                  <p:nvPr/>
                </p:nvSpPr>
                <p:spPr bwMode="auto">
                  <a:xfrm>
                    <a:off x="4607" y="24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9-10</a:t>
                    </a:r>
                  </a:p>
                </p:txBody>
              </p:sp>
            </p:grpSp>
            <p:grpSp>
              <p:nvGrpSpPr>
                <p:cNvPr id="165907" name="Group 69"/>
                <p:cNvGrpSpPr>
                  <a:grpSpLocks/>
                </p:cNvGrpSpPr>
                <p:nvPr/>
              </p:nvGrpSpPr>
              <p:grpSpPr bwMode="auto">
                <a:xfrm>
                  <a:off x="0" y="2631"/>
                  <a:ext cx="5758" cy="173"/>
                  <a:chOff x="0" y="2660"/>
                  <a:chExt cx="5758" cy="173"/>
                </a:xfrm>
              </p:grpSpPr>
              <p:sp>
                <p:nvSpPr>
                  <p:cNvPr id="187" name="Rectangle 28"/>
                  <p:cNvSpPr>
                    <a:spLocks noChangeArrowheads="1"/>
                  </p:cNvSpPr>
                  <p:nvPr/>
                </p:nvSpPr>
                <p:spPr bwMode="auto">
                  <a:xfrm>
                    <a:off x="0" y="2660"/>
                    <a:ext cx="1152"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琐法</a:t>
                    </a:r>
                  </a:p>
                </p:txBody>
              </p:sp>
              <p:sp>
                <p:nvSpPr>
                  <p:cNvPr id="188" name="Rectangle 29"/>
                  <p:cNvSpPr>
                    <a:spLocks noChangeArrowheads="1"/>
                  </p:cNvSpPr>
                  <p:nvPr/>
                </p:nvSpPr>
                <p:spPr bwMode="auto">
                  <a:xfrm>
                    <a:off x="1152" y="2660"/>
                    <a:ext cx="1150"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11</a:t>
                    </a:r>
                  </a:p>
                </p:txBody>
              </p:sp>
              <p:sp>
                <p:nvSpPr>
                  <p:cNvPr id="189" name="Rectangle 30"/>
                  <p:cNvSpPr>
                    <a:spLocks noChangeArrowheads="1"/>
                  </p:cNvSpPr>
                  <p:nvPr/>
                </p:nvSpPr>
                <p:spPr bwMode="auto">
                  <a:xfrm>
                    <a:off x="2303" y="2660"/>
                    <a:ext cx="1152"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90" name="Rectangle 31"/>
                  <p:cNvSpPr>
                    <a:spLocks noChangeArrowheads="1"/>
                  </p:cNvSpPr>
                  <p:nvPr/>
                </p:nvSpPr>
                <p:spPr bwMode="auto">
                  <a:xfrm>
                    <a:off x="3455" y="2660"/>
                    <a:ext cx="1151"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91" name="Rectangle 32"/>
                  <p:cNvSpPr>
                    <a:spLocks noChangeArrowheads="1"/>
                  </p:cNvSpPr>
                  <p:nvPr/>
                </p:nvSpPr>
                <p:spPr bwMode="auto">
                  <a:xfrm>
                    <a:off x="4607" y="2660"/>
                    <a:ext cx="1151"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12-14</a:t>
                    </a:r>
                  </a:p>
                </p:txBody>
              </p:sp>
            </p:grpSp>
            <p:grpSp>
              <p:nvGrpSpPr>
                <p:cNvPr id="165908" name="Group 66"/>
                <p:cNvGrpSpPr>
                  <a:grpSpLocks/>
                </p:cNvGrpSpPr>
                <p:nvPr/>
              </p:nvGrpSpPr>
              <p:grpSpPr bwMode="auto">
                <a:xfrm>
                  <a:off x="0" y="2803"/>
                  <a:ext cx="5758" cy="173"/>
                  <a:chOff x="0" y="2840"/>
                  <a:chExt cx="5758" cy="241"/>
                </a:xfrm>
              </p:grpSpPr>
              <p:sp>
                <p:nvSpPr>
                  <p:cNvPr id="184" name="Rectangle 33"/>
                  <p:cNvSpPr>
                    <a:spLocks noChangeArrowheads="1"/>
                  </p:cNvSpPr>
                  <p:nvPr/>
                </p:nvSpPr>
                <p:spPr bwMode="auto">
                  <a:xfrm>
                    <a:off x="0" y="2837"/>
                    <a:ext cx="2303"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85" name="Rectangle 34"/>
                  <p:cNvSpPr>
                    <a:spLocks noChangeArrowheads="1"/>
                  </p:cNvSpPr>
                  <p:nvPr/>
                </p:nvSpPr>
                <p:spPr bwMode="auto">
                  <a:xfrm>
                    <a:off x="2303" y="2837"/>
                    <a:ext cx="1152"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第二回合 </a:t>
                    </a:r>
                  </a:p>
                </p:txBody>
              </p:sp>
              <p:sp>
                <p:nvSpPr>
                  <p:cNvPr id="186" name="Rectangle 35"/>
                  <p:cNvSpPr>
                    <a:spLocks noChangeArrowheads="1"/>
                  </p:cNvSpPr>
                  <p:nvPr/>
                </p:nvSpPr>
                <p:spPr bwMode="auto">
                  <a:xfrm>
                    <a:off x="3455" y="2837"/>
                    <a:ext cx="2303"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grpSp>
              <p:nvGrpSpPr>
                <p:cNvPr id="165909" name="Group 70"/>
                <p:cNvGrpSpPr>
                  <a:grpSpLocks/>
                </p:cNvGrpSpPr>
                <p:nvPr/>
              </p:nvGrpSpPr>
              <p:grpSpPr bwMode="auto">
                <a:xfrm>
                  <a:off x="0" y="2976"/>
                  <a:ext cx="5758" cy="173"/>
                  <a:chOff x="0" y="3081"/>
                  <a:chExt cx="5758" cy="173"/>
                </a:xfrm>
              </p:grpSpPr>
              <p:sp>
                <p:nvSpPr>
                  <p:cNvPr id="179" name="Rectangle 36"/>
                  <p:cNvSpPr>
                    <a:spLocks noChangeArrowheads="1"/>
                  </p:cNvSpPr>
                  <p:nvPr/>
                </p:nvSpPr>
                <p:spPr bwMode="auto">
                  <a:xfrm>
                    <a:off x="0" y="30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以利法</a:t>
                    </a:r>
                  </a:p>
                </p:txBody>
              </p:sp>
              <p:sp>
                <p:nvSpPr>
                  <p:cNvPr id="180" name="Rectangle 37"/>
                  <p:cNvSpPr>
                    <a:spLocks noChangeArrowheads="1"/>
                  </p:cNvSpPr>
                  <p:nvPr/>
                </p:nvSpPr>
                <p:spPr bwMode="auto">
                  <a:xfrm>
                    <a:off x="1152" y="3081"/>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15</a:t>
                    </a:r>
                  </a:p>
                </p:txBody>
              </p:sp>
              <p:sp>
                <p:nvSpPr>
                  <p:cNvPr id="181" name="Rectangle 38"/>
                  <p:cNvSpPr>
                    <a:spLocks noChangeArrowheads="1"/>
                  </p:cNvSpPr>
                  <p:nvPr/>
                </p:nvSpPr>
                <p:spPr bwMode="auto">
                  <a:xfrm>
                    <a:off x="2303" y="30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82" name="Rectangle 39"/>
                  <p:cNvSpPr>
                    <a:spLocks noChangeArrowheads="1"/>
                  </p:cNvSpPr>
                  <p:nvPr/>
                </p:nvSpPr>
                <p:spPr bwMode="auto">
                  <a:xfrm>
                    <a:off x="3455" y="30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83" name="Rectangle 40"/>
                  <p:cNvSpPr>
                    <a:spLocks noChangeArrowheads="1"/>
                  </p:cNvSpPr>
                  <p:nvPr/>
                </p:nvSpPr>
                <p:spPr bwMode="auto">
                  <a:xfrm>
                    <a:off x="4607" y="30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16-17</a:t>
                    </a:r>
                  </a:p>
                </p:txBody>
              </p:sp>
            </p:grpSp>
            <p:grpSp>
              <p:nvGrpSpPr>
                <p:cNvPr id="165910" name="Group 71"/>
                <p:cNvGrpSpPr>
                  <a:grpSpLocks/>
                </p:cNvGrpSpPr>
                <p:nvPr/>
              </p:nvGrpSpPr>
              <p:grpSpPr bwMode="auto">
                <a:xfrm>
                  <a:off x="0" y="3139"/>
                  <a:ext cx="5758" cy="173"/>
                  <a:chOff x="0" y="3260"/>
                  <a:chExt cx="5758" cy="173"/>
                </a:xfrm>
              </p:grpSpPr>
              <p:sp>
                <p:nvSpPr>
                  <p:cNvPr id="174" name="Rectangle 41"/>
                  <p:cNvSpPr>
                    <a:spLocks noChangeArrowheads="1"/>
                  </p:cNvSpPr>
                  <p:nvPr/>
                </p:nvSpPr>
                <p:spPr bwMode="auto">
                  <a:xfrm>
                    <a:off x="0" y="326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比勒达</a:t>
                    </a:r>
                  </a:p>
                </p:txBody>
              </p:sp>
              <p:sp>
                <p:nvSpPr>
                  <p:cNvPr id="175" name="Rectangle 42"/>
                  <p:cNvSpPr>
                    <a:spLocks noChangeArrowheads="1"/>
                  </p:cNvSpPr>
                  <p:nvPr/>
                </p:nvSpPr>
                <p:spPr bwMode="auto">
                  <a:xfrm>
                    <a:off x="1152" y="3260"/>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18</a:t>
                    </a:r>
                  </a:p>
                </p:txBody>
              </p:sp>
              <p:sp>
                <p:nvSpPr>
                  <p:cNvPr id="176" name="Rectangle 43"/>
                  <p:cNvSpPr>
                    <a:spLocks noChangeArrowheads="1"/>
                  </p:cNvSpPr>
                  <p:nvPr/>
                </p:nvSpPr>
                <p:spPr bwMode="auto">
                  <a:xfrm>
                    <a:off x="2303" y="326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77" name="Rectangle 44"/>
                  <p:cNvSpPr>
                    <a:spLocks noChangeArrowheads="1"/>
                  </p:cNvSpPr>
                  <p:nvPr/>
                </p:nvSpPr>
                <p:spPr bwMode="auto">
                  <a:xfrm>
                    <a:off x="3455" y="326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78" name="Rectangle 45"/>
                  <p:cNvSpPr>
                    <a:spLocks noChangeArrowheads="1"/>
                  </p:cNvSpPr>
                  <p:nvPr/>
                </p:nvSpPr>
                <p:spPr bwMode="auto">
                  <a:xfrm>
                    <a:off x="4607" y="326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19</a:t>
                    </a:r>
                  </a:p>
                </p:txBody>
              </p:sp>
            </p:grpSp>
            <p:grpSp>
              <p:nvGrpSpPr>
                <p:cNvPr id="165911" name="Group 72"/>
                <p:cNvGrpSpPr>
                  <a:grpSpLocks/>
                </p:cNvGrpSpPr>
                <p:nvPr/>
              </p:nvGrpSpPr>
              <p:grpSpPr bwMode="auto">
                <a:xfrm>
                  <a:off x="0" y="3312"/>
                  <a:ext cx="5758" cy="173"/>
                  <a:chOff x="0" y="3440"/>
                  <a:chExt cx="5758" cy="173"/>
                </a:xfrm>
              </p:grpSpPr>
              <p:sp>
                <p:nvSpPr>
                  <p:cNvPr id="169" name="Rectangle 46"/>
                  <p:cNvSpPr>
                    <a:spLocks noChangeArrowheads="1"/>
                  </p:cNvSpPr>
                  <p:nvPr/>
                </p:nvSpPr>
                <p:spPr bwMode="auto">
                  <a:xfrm>
                    <a:off x="0" y="344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琐法</a:t>
                    </a:r>
                  </a:p>
                </p:txBody>
              </p:sp>
              <p:sp>
                <p:nvSpPr>
                  <p:cNvPr id="170" name="Rectangle 47"/>
                  <p:cNvSpPr>
                    <a:spLocks noChangeArrowheads="1"/>
                  </p:cNvSpPr>
                  <p:nvPr/>
                </p:nvSpPr>
                <p:spPr bwMode="auto">
                  <a:xfrm>
                    <a:off x="1152" y="3440"/>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20</a:t>
                    </a:r>
                  </a:p>
                </p:txBody>
              </p:sp>
              <p:sp>
                <p:nvSpPr>
                  <p:cNvPr id="171" name="Rectangle 48"/>
                  <p:cNvSpPr>
                    <a:spLocks noChangeArrowheads="1"/>
                  </p:cNvSpPr>
                  <p:nvPr/>
                </p:nvSpPr>
                <p:spPr bwMode="auto">
                  <a:xfrm>
                    <a:off x="2303" y="344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72" name="Rectangle 49"/>
                  <p:cNvSpPr>
                    <a:spLocks noChangeArrowheads="1"/>
                  </p:cNvSpPr>
                  <p:nvPr/>
                </p:nvSpPr>
                <p:spPr bwMode="auto">
                  <a:xfrm>
                    <a:off x="3455" y="344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73" name="Rectangle 50"/>
                  <p:cNvSpPr>
                    <a:spLocks noChangeArrowheads="1"/>
                  </p:cNvSpPr>
                  <p:nvPr/>
                </p:nvSpPr>
                <p:spPr bwMode="auto">
                  <a:xfrm>
                    <a:off x="4607" y="344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21</a:t>
                    </a:r>
                  </a:p>
                </p:txBody>
              </p:sp>
            </p:grpSp>
            <p:grpSp>
              <p:nvGrpSpPr>
                <p:cNvPr id="165912" name="Group 73"/>
                <p:cNvGrpSpPr>
                  <a:grpSpLocks/>
                </p:cNvGrpSpPr>
                <p:nvPr/>
              </p:nvGrpSpPr>
              <p:grpSpPr bwMode="auto">
                <a:xfrm>
                  <a:off x="0" y="3475"/>
                  <a:ext cx="5758" cy="173"/>
                  <a:chOff x="0" y="3619"/>
                  <a:chExt cx="5758" cy="173"/>
                </a:xfrm>
              </p:grpSpPr>
              <p:sp>
                <p:nvSpPr>
                  <p:cNvPr id="166" name="Rectangle 51"/>
                  <p:cNvSpPr>
                    <a:spLocks noChangeArrowheads="1"/>
                  </p:cNvSpPr>
                  <p:nvPr/>
                </p:nvSpPr>
                <p:spPr bwMode="auto">
                  <a:xfrm>
                    <a:off x="0" y="3619"/>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67" name="Rectangle 52"/>
                  <p:cNvSpPr>
                    <a:spLocks noChangeArrowheads="1"/>
                  </p:cNvSpPr>
                  <p:nvPr/>
                </p:nvSpPr>
                <p:spPr bwMode="auto">
                  <a:xfrm>
                    <a:off x="2303" y="3619"/>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第三回合</a:t>
                    </a:r>
                  </a:p>
                </p:txBody>
              </p:sp>
              <p:sp>
                <p:nvSpPr>
                  <p:cNvPr id="168" name="Rectangle 53"/>
                  <p:cNvSpPr>
                    <a:spLocks noChangeArrowheads="1"/>
                  </p:cNvSpPr>
                  <p:nvPr/>
                </p:nvSpPr>
                <p:spPr bwMode="auto">
                  <a:xfrm>
                    <a:off x="3455" y="3619"/>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grpSp>
              <p:nvGrpSpPr>
                <p:cNvPr id="165913" name="Group 74"/>
                <p:cNvGrpSpPr>
                  <a:grpSpLocks/>
                </p:cNvGrpSpPr>
                <p:nvPr/>
              </p:nvGrpSpPr>
              <p:grpSpPr bwMode="auto">
                <a:xfrm>
                  <a:off x="0" y="3648"/>
                  <a:ext cx="5758" cy="173"/>
                  <a:chOff x="0" y="3798"/>
                  <a:chExt cx="5758" cy="173"/>
                </a:xfrm>
              </p:grpSpPr>
              <p:sp>
                <p:nvSpPr>
                  <p:cNvPr id="161" name="Rectangle 54"/>
                  <p:cNvSpPr>
                    <a:spLocks noChangeArrowheads="1"/>
                  </p:cNvSpPr>
                  <p:nvPr/>
                </p:nvSpPr>
                <p:spPr bwMode="auto">
                  <a:xfrm>
                    <a:off x="0" y="3798"/>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以利法</a:t>
                    </a:r>
                  </a:p>
                </p:txBody>
              </p:sp>
              <p:sp>
                <p:nvSpPr>
                  <p:cNvPr id="162" name="Rectangle 55"/>
                  <p:cNvSpPr>
                    <a:spLocks noChangeArrowheads="1"/>
                  </p:cNvSpPr>
                  <p:nvPr/>
                </p:nvSpPr>
                <p:spPr bwMode="auto">
                  <a:xfrm>
                    <a:off x="1152" y="3798"/>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22</a:t>
                    </a:r>
                  </a:p>
                </p:txBody>
              </p:sp>
              <p:sp>
                <p:nvSpPr>
                  <p:cNvPr id="163" name="Rectangle 56"/>
                  <p:cNvSpPr>
                    <a:spLocks noChangeArrowheads="1"/>
                  </p:cNvSpPr>
                  <p:nvPr/>
                </p:nvSpPr>
                <p:spPr bwMode="auto">
                  <a:xfrm>
                    <a:off x="2303" y="3798"/>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64" name="Rectangle 57"/>
                  <p:cNvSpPr>
                    <a:spLocks noChangeArrowheads="1"/>
                  </p:cNvSpPr>
                  <p:nvPr/>
                </p:nvSpPr>
                <p:spPr bwMode="auto">
                  <a:xfrm>
                    <a:off x="3455" y="3798"/>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65" name="Rectangle 58"/>
                  <p:cNvSpPr>
                    <a:spLocks noChangeArrowheads="1"/>
                  </p:cNvSpPr>
                  <p:nvPr/>
                </p:nvSpPr>
                <p:spPr bwMode="auto">
                  <a:xfrm>
                    <a:off x="4607" y="3798"/>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ea typeface="宋体" charset="0"/>
                        <a:cs typeface="Times New Roman" charset="0"/>
                      </a:rPr>
                      <a:t>23-24</a:t>
                    </a:r>
                  </a:p>
                </p:txBody>
              </p:sp>
            </p:grpSp>
            <p:grpSp>
              <p:nvGrpSpPr>
                <p:cNvPr id="165914" name="Group 75"/>
                <p:cNvGrpSpPr>
                  <a:grpSpLocks/>
                </p:cNvGrpSpPr>
                <p:nvPr/>
              </p:nvGrpSpPr>
              <p:grpSpPr bwMode="auto">
                <a:xfrm>
                  <a:off x="0" y="3811"/>
                  <a:ext cx="5758" cy="173"/>
                  <a:chOff x="0" y="3977"/>
                  <a:chExt cx="5758" cy="173"/>
                </a:xfrm>
              </p:grpSpPr>
              <p:sp>
                <p:nvSpPr>
                  <p:cNvPr id="156" name="Rectangle 59"/>
                  <p:cNvSpPr>
                    <a:spLocks noChangeArrowheads="1"/>
                  </p:cNvSpPr>
                  <p:nvPr/>
                </p:nvSpPr>
                <p:spPr bwMode="auto">
                  <a:xfrm>
                    <a:off x="0" y="3977"/>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比勒达</a:t>
                    </a:r>
                  </a:p>
                </p:txBody>
              </p:sp>
              <p:sp>
                <p:nvSpPr>
                  <p:cNvPr id="157" name="Rectangle 60"/>
                  <p:cNvSpPr>
                    <a:spLocks noChangeArrowheads="1"/>
                  </p:cNvSpPr>
                  <p:nvPr/>
                </p:nvSpPr>
                <p:spPr bwMode="auto">
                  <a:xfrm>
                    <a:off x="1152" y="3977"/>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25</a:t>
                    </a:r>
                  </a:p>
                </p:txBody>
              </p:sp>
              <p:sp>
                <p:nvSpPr>
                  <p:cNvPr id="158" name="Rectangle 61"/>
                  <p:cNvSpPr>
                    <a:spLocks noChangeArrowheads="1"/>
                  </p:cNvSpPr>
                  <p:nvPr/>
                </p:nvSpPr>
                <p:spPr bwMode="auto">
                  <a:xfrm>
                    <a:off x="2303" y="3977"/>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59" name="Rectangle 62"/>
                  <p:cNvSpPr>
                    <a:spLocks noChangeArrowheads="1"/>
                  </p:cNvSpPr>
                  <p:nvPr/>
                </p:nvSpPr>
                <p:spPr bwMode="auto">
                  <a:xfrm>
                    <a:off x="3455" y="3977"/>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60" name="Rectangle 63"/>
                  <p:cNvSpPr>
                    <a:spLocks noChangeArrowheads="1"/>
                  </p:cNvSpPr>
                  <p:nvPr/>
                </p:nvSpPr>
                <p:spPr bwMode="auto">
                  <a:xfrm>
                    <a:off x="4607" y="3977"/>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ea typeface="宋体" charset="0"/>
                        <a:cs typeface="Times New Roman" charset="0"/>
                      </a:rPr>
                      <a:t>26-31</a:t>
                    </a:r>
                  </a:p>
                </p:txBody>
              </p:sp>
            </p:grpSp>
          </p:grpSp>
          <p:sp>
            <p:nvSpPr>
              <p:cNvPr id="141" name="Text Box 77"/>
              <p:cNvSpPr txBox="1">
                <a:spLocks noChangeArrowheads="1"/>
              </p:cNvSpPr>
              <p:nvPr/>
            </p:nvSpPr>
            <p:spPr bwMode="auto">
              <a:xfrm>
                <a:off x="0" y="4128"/>
                <a:ext cx="5758" cy="2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b="1">
                    <a:solidFill>
                      <a:srgbClr val="000000"/>
                    </a:solidFill>
                    <a:latin typeface="Arial Narrow" charset="0"/>
                    <a:ea typeface="ＭＳ Ｐゴシック" charset="0"/>
                    <a:cs typeface="ＭＳ Ｐゴシック" charset="0"/>
                  </a:defRPr>
                </a:lvl1pPr>
                <a:lvl2pPr marL="742950" indent="-285750" eaLnBrk="0" hangingPunct="0">
                  <a:defRPr sz="2000" b="1">
                    <a:solidFill>
                      <a:srgbClr val="000000"/>
                    </a:solidFill>
                    <a:latin typeface="Arial Narrow" charset="0"/>
                    <a:ea typeface="ＭＳ Ｐゴシック" charset="0"/>
                    <a:cs typeface="ＭＳ Ｐゴシック" charset="0"/>
                  </a:defRPr>
                </a:lvl2pPr>
                <a:lvl3pPr marL="1143000" indent="-228600" eaLnBrk="0" hangingPunct="0">
                  <a:defRPr sz="2000" b="1">
                    <a:solidFill>
                      <a:srgbClr val="000000"/>
                    </a:solidFill>
                    <a:latin typeface="Arial Narrow" charset="0"/>
                    <a:ea typeface="ＭＳ Ｐゴシック" charset="0"/>
                    <a:cs typeface="ＭＳ Ｐゴシック" charset="0"/>
                  </a:defRPr>
                </a:lvl3pPr>
                <a:lvl4pPr marL="1600200" indent="-228600" eaLnBrk="0" hangingPunct="0">
                  <a:defRPr sz="2000" b="1">
                    <a:solidFill>
                      <a:srgbClr val="000000"/>
                    </a:solidFill>
                    <a:latin typeface="Arial Narrow" charset="0"/>
                    <a:ea typeface="ＭＳ Ｐゴシック" charset="0"/>
                    <a:cs typeface="ＭＳ Ｐゴシック" charset="0"/>
                  </a:defRPr>
                </a:lvl4pPr>
                <a:lvl5pPr marL="2057400" indent="-228600" eaLnBrk="0" hangingPunct="0">
                  <a:defRPr sz="2000" b="1">
                    <a:solidFill>
                      <a:srgbClr val="000000"/>
                    </a:solidFill>
                    <a:latin typeface="Arial Narrow" charset="0"/>
                    <a:ea typeface="ＭＳ Ｐゴシック" charset="0"/>
                    <a:cs typeface="ＭＳ Ｐゴシック" charset="0"/>
                  </a:defRPr>
                </a:lvl5pPr>
                <a:lvl6pPr marL="25146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eaLnBrk="1" hangingPunct="1">
                  <a:lnSpc>
                    <a:spcPct val="100000"/>
                  </a:lnSpc>
                  <a:defRPr/>
                </a:pPr>
                <a:endParaRPr lang="en-US" altLang="zh-CN" sz="1800">
                  <a:ea typeface="宋体" charset="0"/>
                  <a:cs typeface="Times New Roman" charset="0"/>
                </a:endParaRPr>
              </a:p>
            </p:txBody>
          </p:sp>
        </p:grpSp>
        <p:sp>
          <p:nvSpPr>
            <p:cNvPr id="139" name="Rectangle 80"/>
            <p:cNvSpPr>
              <a:spLocks noChangeArrowheads="1"/>
            </p:cNvSpPr>
            <p:nvPr/>
          </p:nvSpPr>
          <p:spPr bwMode="auto">
            <a:xfrm>
              <a:off x="144" y="1940"/>
              <a:ext cx="5471" cy="218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
        <p:nvSpPr>
          <p:cNvPr id="202" name="Text Box 77"/>
          <p:cNvSpPr txBox="1">
            <a:spLocks noChangeArrowheads="1"/>
          </p:cNvSpPr>
          <p:nvPr/>
        </p:nvSpPr>
        <p:spPr bwMode="auto">
          <a:xfrm>
            <a:off x="-252413" y="6508750"/>
            <a:ext cx="9140826" cy="44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pPr>
            <a:r>
              <a:rPr lang="en-US" altLang="zh-CN" sz="1800" dirty="0"/>
              <a:t>Irving L. Jensen, </a:t>
            </a:r>
            <a:r>
              <a:rPr lang="ko-KR" altLang="en-US" sz="1800" dirty="0" err="1"/>
              <a:t>约伯记</a:t>
            </a:r>
            <a:r>
              <a:rPr lang="en-US" altLang="zh-CN" sz="1800" dirty="0"/>
              <a:t>: A </a:t>
            </a:r>
            <a:r>
              <a:rPr lang="en-US" altLang="zh-CN" sz="1800" i="1" dirty="0"/>
              <a:t>Self-Study Guide, 28</a:t>
            </a:r>
            <a:endParaRPr lang="en-US" altLang="zh-CN" sz="1800" dirty="0"/>
          </a:p>
        </p:txBody>
      </p:sp>
      <p:sp>
        <p:nvSpPr>
          <p:cNvPr id="203" name="Rectangle 13"/>
          <p:cNvSpPr>
            <a:spLocks noChangeArrowheads="1"/>
          </p:cNvSpPr>
          <p:nvPr/>
        </p:nvSpPr>
        <p:spPr bwMode="auto">
          <a:xfrm>
            <a:off x="179388" y="2020888"/>
            <a:ext cx="5230812"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algn="ctr">
              <a:lnSpc>
                <a:spcPct val="100000"/>
              </a:lnSpc>
            </a:pPr>
            <a:r>
              <a:rPr lang="zh-CN" altLang="en-US" sz="2400" dirty="0">
                <a:latin typeface="ＭＳ Ｐゴシック" charset="0"/>
              </a:rPr>
              <a:t>约伯记</a:t>
            </a:r>
            <a:r>
              <a:rPr lang="en-US" altLang="zh-CN" sz="2400" dirty="0">
                <a:latin typeface="ＭＳ Ｐゴシック" charset="0"/>
              </a:rPr>
              <a:t> 4:1–31:40 </a:t>
            </a:r>
            <a:r>
              <a:rPr lang="zh-CN" altLang="en-US" sz="2400" dirty="0">
                <a:latin typeface="ＭＳ Ｐゴシック" charset="0"/>
              </a:rPr>
              <a:t>有</a:t>
            </a:r>
            <a:r>
              <a:rPr lang="en-US" altLang="zh-CN" sz="2400" dirty="0">
                <a:latin typeface="ＭＳ Ｐゴシック" charset="0"/>
              </a:rPr>
              <a:t>3</a:t>
            </a:r>
            <a:r>
              <a:rPr lang="en-US" sz="2400" dirty="0">
                <a:latin typeface="ＭＳ Ｐゴシック" charset="0"/>
              </a:rPr>
              <a:t>个回合</a:t>
            </a:r>
            <a:r>
              <a:rPr lang="zh-CN" altLang="en-US" sz="2400" dirty="0">
                <a:latin typeface="ＭＳ Ｐゴシック" charset="0"/>
              </a:rPr>
              <a:t>的辩论</a:t>
            </a:r>
            <a:r>
              <a:rPr lang="en-US" altLang="zh-CN" sz="2400" dirty="0">
                <a:latin typeface="ＭＳ Ｐゴシック" charset="0"/>
              </a:rPr>
              <a:t>. (</a:t>
            </a:r>
            <a:r>
              <a:rPr lang="zh-CN" altLang="en-US" sz="2400" dirty="0">
                <a:latin typeface="ＭＳ Ｐゴシック" charset="0"/>
              </a:rPr>
              <a:t>以利法开始每次的辩论，琐法没有在最后一回辩论中发言。</a:t>
            </a:r>
            <a:r>
              <a:rPr lang="en-US" altLang="zh-CN" sz="2400" dirty="0">
                <a:latin typeface="ＭＳ Ｐゴシック" charset="0"/>
              </a:rPr>
              <a:t>)</a:t>
            </a:r>
          </a:p>
        </p:txBody>
      </p:sp>
    </p:spTree>
    <p:extLst>
      <p:ext uri="{BB962C8B-B14F-4D97-AF65-F5344CB8AC3E}">
        <p14:creationId xmlns:p14="http://schemas.microsoft.com/office/powerpoint/2010/main" val="4159814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3">
                                            <p:txEl>
                                              <p:pRg st="0" end="0"/>
                                            </p:txEl>
                                          </p:spTgt>
                                        </p:tgtEl>
                                        <p:attrNameLst>
                                          <p:attrName>style.visibility</p:attrName>
                                        </p:attrNameLst>
                                      </p:cBhvr>
                                      <p:to>
                                        <p:strVal val="visible"/>
                                      </p:to>
                                    </p:set>
                                    <p:anim calcmode="lin" valueType="num">
                                      <p:cBhvr additive="base">
                                        <p:cTn id="13" dur="500" fill="hold"/>
                                        <p:tgtEl>
                                          <p:spTgt spid="20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checkerboard(across)">
                                      <p:cBhvr>
                                        <p:cTn id="19" dur="500"/>
                                        <p:tgtEl>
                                          <p:spTgt spid="13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02"/>
                                        </p:tgtEl>
                                        <p:attrNameLst>
                                          <p:attrName>style.visibility</p:attrName>
                                        </p:attrNameLst>
                                      </p:cBhvr>
                                      <p:to>
                                        <p:strVal val="visible"/>
                                      </p:to>
                                    </p:set>
                                    <p:anim calcmode="lin" valueType="num">
                                      <p:cBhvr additive="base">
                                        <p:cTn id="24" dur="500" fill="hold"/>
                                        <p:tgtEl>
                                          <p:spTgt spid="202"/>
                                        </p:tgtEl>
                                        <p:attrNameLst>
                                          <p:attrName>ppt_x</p:attrName>
                                        </p:attrNameLst>
                                      </p:cBhvr>
                                      <p:tavLst>
                                        <p:tav tm="0">
                                          <p:val>
                                            <p:strVal val="#ppt_x"/>
                                          </p:val>
                                        </p:tav>
                                        <p:tav tm="100000">
                                          <p:val>
                                            <p:strVal val="#ppt_x"/>
                                          </p:val>
                                        </p:tav>
                                      </p:tavLst>
                                    </p:anim>
                                    <p:anim calcmode="lin" valueType="num">
                                      <p:cBhvr additive="base">
                                        <p:cTn id="25" dur="500" fill="hold"/>
                                        <p:tgtEl>
                                          <p:spTgt spid="2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P spid="20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28774759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359-370</a:t>
            </a:r>
          </a:p>
        </p:txBody>
      </p:sp>
      <p:sp>
        <p:nvSpPr>
          <p:cNvPr id="173059" name="Rectangle 3"/>
          <p:cNvSpPr>
            <a:spLocks noGrp="1" noChangeArrowheads="1"/>
          </p:cNvSpPr>
          <p:nvPr>
            <p:ph type="title"/>
          </p:nvPr>
        </p:nvSpPr>
        <p:spPr>
          <a:xfrm>
            <a:off x="1790700" y="0"/>
            <a:ext cx="5562600" cy="533400"/>
          </a:xfrm>
          <a:solidFill>
            <a:srgbClr val="800000"/>
          </a:solidFill>
          <a:ln>
            <a:solidFill>
              <a:schemeClr val="tx1"/>
            </a:solidFill>
            <a:miter lim="800000"/>
            <a:headEnd/>
            <a:tailEnd/>
          </a:ln>
        </p:spPr>
        <p:txBody>
          <a:bodyPr/>
          <a:lstStyle/>
          <a:p>
            <a:pPr eaLnBrk="1" hangingPunct="1"/>
            <a:r>
              <a:rPr lang="zh-CN" altLang="en-US" dirty="0">
                <a:solidFill>
                  <a:srgbClr val="FFFFFF"/>
                </a:solidFill>
                <a:latin typeface="Arial Black" charset="0"/>
                <a:ea typeface="宋体" charset="0"/>
                <a:cs typeface="宋体" charset="0"/>
              </a:rPr>
              <a:t>大纲</a:t>
            </a:r>
            <a:endParaRPr lang="en-US" dirty="0">
              <a:solidFill>
                <a:srgbClr val="FFFFFF"/>
              </a:solidFill>
              <a:latin typeface="Arial Black" charset="0"/>
              <a:ea typeface="宋体" charset="0"/>
              <a:cs typeface="宋体" charset="0"/>
            </a:endParaRPr>
          </a:p>
        </p:txBody>
      </p:sp>
      <p:grpSp>
        <p:nvGrpSpPr>
          <p:cNvPr id="173060" name="Group 501"/>
          <p:cNvGrpSpPr>
            <a:grpSpLocks/>
          </p:cNvGrpSpPr>
          <p:nvPr/>
        </p:nvGrpSpPr>
        <p:grpSpPr bwMode="auto">
          <a:xfrm>
            <a:off x="0" y="533400"/>
            <a:ext cx="9144000" cy="6249988"/>
            <a:chOff x="0" y="346"/>
            <a:chExt cx="5760" cy="3937"/>
          </a:xfrm>
        </p:grpSpPr>
        <p:grpSp>
          <p:nvGrpSpPr>
            <p:cNvPr id="173061" name="Group 334"/>
            <p:cNvGrpSpPr>
              <a:grpSpLocks/>
            </p:cNvGrpSpPr>
            <p:nvPr/>
          </p:nvGrpSpPr>
          <p:grpSpPr bwMode="auto">
            <a:xfrm>
              <a:off x="4" y="346"/>
              <a:ext cx="5752" cy="230"/>
              <a:chOff x="0" y="0"/>
              <a:chExt cx="5530" cy="345"/>
            </a:xfrm>
          </p:grpSpPr>
          <p:sp>
            <p:nvSpPr>
              <p:cNvPr id="173288" name="Rectangle 252"/>
              <p:cNvSpPr>
                <a:spLocks noChangeArrowheads="1"/>
              </p:cNvSpPr>
              <p:nvPr/>
            </p:nvSpPr>
            <p:spPr bwMode="auto">
              <a:xfrm>
                <a:off x="0" y="0"/>
                <a:ext cx="5530" cy="34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zh-CN" altLang="en-US" sz="2400" dirty="0">
                    <a:solidFill>
                      <a:srgbClr val="FFFFFF"/>
                    </a:solidFill>
                  </a:rPr>
                  <a:t>约伯辩论时重复的主题</a:t>
                </a:r>
                <a:endParaRPr lang="en-US" sz="2400" dirty="0">
                  <a:solidFill>
                    <a:srgbClr val="FFFFFF"/>
                  </a:solidFill>
                </a:endParaRPr>
              </a:p>
            </p:txBody>
          </p:sp>
          <p:sp>
            <p:nvSpPr>
              <p:cNvPr id="173289" name="Rectangle 333"/>
              <p:cNvSpPr>
                <a:spLocks noChangeArrowheads="1"/>
              </p:cNvSpPr>
              <p:nvPr/>
            </p:nvSpPr>
            <p:spPr bwMode="auto">
              <a:xfrm>
                <a:off x="0" y="0"/>
                <a:ext cx="5530" cy="3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62" name="Group 499"/>
            <p:cNvGrpSpPr>
              <a:grpSpLocks/>
            </p:cNvGrpSpPr>
            <p:nvPr/>
          </p:nvGrpSpPr>
          <p:grpSpPr bwMode="auto">
            <a:xfrm>
              <a:off x="0" y="576"/>
              <a:ext cx="5758" cy="173"/>
              <a:chOff x="4" y="531"/>
              <a:chExt cx="5749" cy="173"/>
            </a:xfrm>
          </p:grpSpPr>
          <p:grpSp>
            <p:nvGrpSpPr>
              <p:cNvPr id="173282" name="Group 336"/>
              <p:cNvGrpSpPr>
                <a:grpSpLocks/>
              </p:cNvGrpSpPr>
              <p:nvPr/>
            </p:nvGrpSpPr>
            <p:grpSpPr bwMode="auto">
              <a:xfrm>
                <a:off x="4" y="531"/>
                <a:ext cx="2157" cy="173"/>
                <a:chOff x="0" y="345"/>
                <a:chExt cx="2074" cy="403"/>
              </a:xfrm>
            </p:grpSpPr>
            <p:sp>
              <p:nvSpPr>
                <p:cNvPr id="173286" name="Rectangle 253"/>
                <p:cNvSpPr>
                  <a:spLocks noChangeArrowheads="1"/>
                </p:cNvSpPr>
                <p:nvPr/>
              </p:nvSpPr>
              <p:spPr bwMode="auto">
                <a:xfrm>
                  <a:off x="0" y="345"/>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 </a:t>
                  </a:r>
                </a:p>
                <a:p>
                  <a:pPr algn="ctr" eaLnBrk="0" hangingPunct="0">
                    <a:lnSpc>
                      <a:spcPct val="100000"/>
                    </a:lnSpc>
                  </a:pPr>
                  <a:endParaRPr lang="en-US" sz="1800"/>
                </a:p>
              </p:txBody>
            </p:sp>
            <p:sp>
              <p:nvSpPr>
                <p:cNvPr id="173287" name="Rectangle 335"/>
                <p:cNvSpPr>
                  <a:spLocks noChangeArrowheads="1"/>
                </p:cNvSpPr>
                <p:nvPr/>
              </p:nvSpPr>
              <p:spPr bwMode="auto">
                <a:xfrm>
                  <a:off x="0" y="345"/>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283" name="Group 340"/>
              <p:cNvGrpSpPr>
                <a:grpSpLocks/>
              </p:cNvGrpSpPr>
              <p:nvPr/>
            </p:nvGrpSpPr>
            <p:grpSpPr bwMode="auto">
              <a:xfrm>
                <a:off x="2160" y="531"/>
                <a:ext cx="3593" cy="173"/>
                <a:chOff x="3226" y="345"/>
                <a:chExt cx="1152" cy="403"/>
              </a:xfrm>
            </p:grpSpPr>
            <p:sp>
              <p:nvSpPr>
                <p:cNvPr id="173284" name="Rectangle 255"/>
                <p:cNvSpPr>
                  <a:spLocks noChangeArrowheads="1"/>
                </p:cNvSpPr>
                <p:nvPr/>
              </p:nvSpPr>
              <p:spPr bwMode="auto">
                <a:xfrm>
                  <a:off x="3226" y="34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1800" dirty="0"/>
                    <a:t>第一回合</a:t>
                  </a:r>
                  <a:endParaRPr lang="en-US" sz="1800" dirty="0"/>
                </a:p>
              </p:txBody>
            </p:sp>
            <p:sp>
              <p:nvSpPr>
                <p:cNvPr id="173285" name="Rectangle 339"/>
                <p:cNvSpPr>
                  <a:spLocks noChangeArrowheads="1"/>
                </p:cNvSpPr>
                <p:nvPr/>
              </p:nvSpPr>
              <p:spPr bwMode="auto">
                <a:xfrm>
                  <a:off x="3226" y="34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grpSp>
          <p:nvGrpSpPr>
            <p:cNvPr id="173063" name="Group 344"/>
            <p:cNvGrpSpPr>
              <a:grpSpLocks/>
            </p:cNvGrpSpPr>
            <p:nvPr/>
          </p:nvGrpSpPr>
          <p:grpSpPr bwMode="auto">
            <a:xfrm>
              <a:off x="4" y="748"/>
              <a:ext cx="2157" cy="173"/>
              <a:chOff x="0" y="748"/>
              <a:chExt cx="2074" cy="403"/>
            </a:xfrm>
          </p:grpSpPr>
          <p:sp>
            <p:nvSpPr>
              <p:cNvPr id="173280" name="Rectangle 257"/>
              <p:cNvSpPr>
                <a:spLocks noChangeArrowheads="1"/>
              </p:cNvSpPr>
              <p:nvPr/>
            </p:nvSpPr>
            <p:spPr bwMode="auto">
              <a:xfrm>
                <a:off x="0" y="748"/>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 </a:t>
                </a:r>
              </a:p>
              <a:p>
                <a:pPr algn="ctr" eaLnBrk="0" hangingPunct="0">
                  <a:lnSpc>
                    <a:spcPct val="100000"/>
                  </a:lnSpc>
                </a:pPr>
                <a:endParaRPr lang="en-US" sz="1800"/>
              </a:p>
            </p:txBody>
          </p:sp>
          <p:sp>
            <p:nvSpPr>
              <p:cNvPr id="173281" name="Rectangle 343"/>
              <p:cNvSpPr>
                <a:spLocks noChangeArrowheads="1"/>
              </p:cNvSpPr>
              <p:nvPr/>
            </p:nvSpPr>
            <p:spPr bwMode="auto">
              <a:xfrm>
                <a:off x="0" y="748"/>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64" name="Group 346"/>
            <p:cNvGrpSpPr>
              <a:grpSpLocks/>
            </p:cNvGrpSpPr>
            <p:nvPr/>
          </p:nvGrpSpPr>
          <p:grpSpPr bwMode="auto">
            <a:xfrm>
              <a:off x="2161" y="748"/>
              <a:ext cx="1199" cy="173"/>
              <a:chOff x="2074" y="748"/>
              <a:chExt cx="1152" cy="403"/>
            </a:xfrm>
          </p:grpSpPr>
          <p:sp>
            <p:nvSpPr>
              <p:cNvPr id="173278" name="Rectangle 258"/>
              <p:cNvSpPr>
                <a:spLocks noChangeArrowheads="1"/>
              </p:cNvSpPr>
              <p:nvPr/>
            </p:nvSpPr>
            <p:spPr bwMode="auto">
              <a:xfrm>
                <a:off x="2074" y="74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1800" dirty="0"/>
                  <a:t>第一轮</a:t>
                </a:r>
                <a:endParaRPr lang="en-US" sz="1800" dirty="0"/>
              </a:p>
            </p:txBody>
          </p:sp>
          <p:sp>
            <p:nvSpPr>
              <p:cNvPr id="173279" name="Rectangle 345"/>
              <p:cNvSpPr>
                <a:spLocks noChangeArrowheads="1"/>
              </p:cNvSpPr>
              <p:nvPr/>
            </p:nvSpPr>
            <p:spPr bwMode="auto">
              <a:xfrm>
                <a:off x="2074" y="74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65" name="Group 348"/>
            <p:cNvGrpSpPr>
              <a:grpSpLocks/>
            </p:cNvGrpSpPr>
            <p:nvPr/>
          </p:nvGrpSpPr>
          <p:grpSpPr bwMode="auto">
            <a:xfrm>
              <a:off x="3360" y="748"/>
              <a:ext cx="1198" cy="173"/>
              <a:chOff x="3226" y="748"/>
              <a:chExt cx="1152" cy="403"/>
            </a:xfrm>
          </p:grpSpPr>
          <p:sp>
            <p:nvSpPr>
              <p:cNvPr id="173276" name="Rectangle 259"/>
              <p:cNvSpPr>
                <a:spLocks noChangeArrowheads="1"/>
              </p:cNvSpPr>
              <p:nvPr/>
            </p:nvSpPr>
            <p:spPr bwMode="auto">
              <a:xfrm>
                <a:off x="3226" y="74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1800" dirty="0"/>
                  <a:t>第二轮</a:t>
                </a:r>
                <a:endParaRPr lang="en-US" sz="1800" dirty="0"/>
              </a:p>
            </p:txBody>
          </p:sp>
          <p:sp>
            <p:nvSpPr>
              <p:cNvPr id="173277" name="Rectangle 347"/>
              <p:cNvSpPr>
                <a:spLocks noChangeArrowheads="1"/>
              </p:cNvSpPr>
              <p:nvPr/>
            </p:nvSpPr>
            <p:spPr bwMode="auto">
              <a:xfrm>
                <a:off x="3226" y="74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66" name="Group 350"/>
            <p:cNvGrpSpPr>
              <a:grpSpLocks/>
            </p:cNvGrpSpPr>
            <p:nvPr/>
          </p:nvGrpSpPr>
          <p:grpSpPr bwMode="auto">
            <a:xfrm>
              <a:off x="4558" y="748"/>
              <a:ext cx="1198" cy="173"/>
              <a:chOff x="4378" y="748"/>
              <a:chExt cx="1152" cy="403"/>
            </a:xfrm>
          </p:grpSpPr>
          <p:sp>
            <p:nvSpPr>
              <p:cNvPr id="173274" name="Rectangle 260"/>
              <p:cNvSpPr>
                <a:spLocks noChangeArrowheads="1"/>
              </p:cNvSpPr>
              <p:nvPr/>
            </p:nvSpPr>
            <p:spPr bwMode="auto">
              <a:xfrm>
                <a:off x="4378" y="74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1800" dirty="0"/>
                  <a:t>第三轮</a:t>
                </a:r>
                <a:endParaRPr lang="en-US" sz="1800" dirty="0"/>
              </a:p>
            </p:txBody>
          </p:sp>
          <p:sp>
            <p:nvSpPr>
              <p:cNvPr id="173275" name="Rectangle 349"/>
              <p:cNvSpPr>
                <a:spLocks noChangeArrowheads="1"/>
              </p:cNvSpPr>
              <p:nvPr/>
            </p:nvSpPr>
            <p:spPr bwMode="auto">
              <a:xfrm>
                <a:off x="4378" y="74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67" name="Group 352"/>
            <p:cNvGrpSpPr>
              <a:grpSpLocks/>
            </p:cNvGrpSpPr>
            <p:nvPr/>
          </p:nvGrpSpPr>
          <p:grpSpPr bwMode="auto">
            <a:xfrm>
              <a:off x="4" y="928"/>
              <a:ext cx="2157" cy="173"/>
              <a:chOff x="0" y="1151"/>
              <a:chExt cx="2074" cy="403"/>
            </a:xfrm>
          </p:grpSpPr>
          <p:sp>
            <p:nvSpPr>
              <p:cNvPr id="173272" name="Rectangle 261"/>
              <p:cNvSpPr>
                <a:spLocks noChangeArrowheads="1"/>
              </p:cNvSpPr>
              <p:nvPr/>
            </p:nvSpPr>
            <p:spPr bwMode="auto">
              <a:xfrm>
                <a:off x="0" y="1151"/>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800" dirty="0"/>
                  <a:t>1. </a:t>
                </a:r>
                <a:r>
                  <a:rPr lang="zh-CN" altLang="en-US" sz="1800" dirty="0"/>
                  <a:t>对人灰心失望</a:t>
                </a:r>
              </a:p>
            </p:txBody>
          </p:sp>
          <p:sp>
            <p:nvSpPr>
              <p:cNvPr id="173273" name="Rectangle 351"/>
              <p:cNvSpPr>
                <a:spLocks noChangeArrowheads="1"/>
              </p:cNvSpPr>
              <p:nvPr/>
            </p:nvSpPr>
            <p:spPr bwMode="auto">
              <a:xfrm>
                <a:off x="0" y="1151"/>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68" name="Group 354"/>
            <p:cNvGrpSpPr>
              <a:grpSpLocks/>
            </p:cNvGrpSpPr>
            <p:nvPr/>
          </p:nvGrpSpPr>
          <p:grpSpPr bwMode="auto">
            <a:xfrm>
              <a:off x="2161" y="928"/>
              <a:ext cx="1199" cy="173"/>
              <a:chOff x="2074" y="1151"/>
              <a:chExt cx="1152" cy="403"/>
            </a:xfrm>
          </p:grpSpPr>
          <p:sp>
            <p:nvSpPr>
              <p:cNvPr id="173270" name="Rectangle 262"/>
              <p:cNvSpPr>
                <a:spLocks noChangeArrowheads="1"/>
              </p:cNvSpPr>
              <p:nvPr/>
            </p:nvSpPr>
            <p:spPr bwMode="auto">
              <a:xfrm>
                <a:off x="2074" y="115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6:14-30</a:t>
                </a:r>
              </a:p>
            </p:txBody>
          </p:sp>
          <p:sp>
            <p:nvSpPr>
              <p:cNvPr id="173271" name="Rectangle 353"/>
              <p:cNvSpPr>
                <a:spLocks noChangeArrowheads="1"/>
              </p:cNvSpPr>
              <p:nvPr/>
            </p:nvSpPr>
            <p:spPr bwMode="auto">
              <a:xfrm>
                <a:off x="2074" y="115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69" name="Group 356"/>
            <p:cNvGrpSpPr>
              <a:grpSpLocks/>
            </p:cNvGrpSpPr>
            <p:nvPr/>
          </p:nvGrpSpPr>
          <p:grpSpPr bwMode="auto">
            <a:xfrm>
              <a:off x="3360" y="928"/>
              <a:ext cx="1198" cy="173"/>
              <a:chOff x="3226" y="1151"/>
              <a:chExt cx="1152" cy="403"/>
            </a:xfrm>
          </p:grpSpPr>
          <p:sp>
            <p:nvSpPr>
              <p:cNvPr id="173268" name="Rectangle 263"/>
              <p:cNvSpPr>
                <a:spLocks noChangeArrowheads="1"/>
              </p:cNvSpPr>
              <p:nvPr/>
            </p:nvSpPr>
            <p:spPr bwMode="auto">
              <a:xfrm>
                <a:off x="3226" y="115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a:t>
                </a:r>
              </a:p>
            </p:txBody>
          </p:sp>
          <p:sp>
            <p:nvSpPr>
              <p:cNvPr id="173269" name="Rectangle 355"/>
              <p:cNvSpPr>
                <a:spLocks noChangeArrowheads="1"/>
              </p:cNvSpPr>
              <p:nvPr/>
            </p:nvSpPr>
            <p:spPr bwMode="auto">
              <a:xfrm>
                <a:off x="3226" y="115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70" name="Group 358"/>
            <p:cNvGrpSpPr>
              <a:grpSpLocks/>
            </p:cNvGrpSpPr>
            <p:nvPr/>
          </p:nvGrpSpPr>
          <p:grpSpPr bwMode="auto">
            <a:xfrm>
              <a:off x="4558" y="928"/>
              <a:ext cx="1198" cy="173"/>
              <a:chOff x="4378" y="1151"/>
              <a:chExt cx="1152" cy="403"/>
            </a:xfrm>
          </p:grpSpPr>
          <p:sp>
            <p:nvSpPr>
              <p:cNvPr id="173266" name="Rectangle 264"/>
              <p:cNvSpPr>
                <a:spLocks noChangeArrowheads="1"/>
              </p:cNvSpPr>
              <p:nvPr/>
            </p:nvSpPr>
            <p:spPr bwMode="auto">
              <a:xfrm>
                <a:off x="4378" y="115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12:1-3; 13:1-12</a:t>
                </a:r>
              </a:p>
            </p:txBody>
          </p:sp>
          <p:sp>
            <p:nvSpPr>
              <p:cNvPr id="173267" name="Rectangle 357"/>
              <p:cNvSpPr>
                <a:spLocks noChangeArrowheads="1"/>
              </p:cNvSpPr>
              <p:nvPr/>
            </p:nvSpPr>
            <p:spPr bwMode="auto">
              <a:xfrm>
                <a:off x="4378" y="115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71" name="Group 360"/>
            <p:cNvGrpSpPr>
              <a:grpSpLocks/>
            </p:cNvGrpSpPr>
            <p:nvPr/>
          </p:nvGrpSpPr>
          <p:grpSpPr bwMode="auto">
            <a:xfrm>
              <a:off x="4" y="1098"/>
              <a:ext cx="2157" cy="173"/>
              <a:chOff x="0" y="1554"/>
              <a:chExt cx="2074" cy="403"/>
            </a:xfrm>
          </p:grpSpPr>
          <p:sp>
            <p:nvSpPr>
              <p:cNvPr id="173264" name="Rectangle 265"/>
              <p:cNvSpPr>
                <a:spLocks noChangeArrowheads="1"/>
              </p:cNvSpPr>
              <p:nvPr/>
            </p:nvSpPr>
            <p:spPr bwMode="auto">
              <a:xfrm>
                <a:off x="0" y="1554"/>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800" dirty="0"/>
                  <a:t>2. </a:t>
                </a:r>
                <a:r>
                  <a:rPr lang="zh-CN" altLang="en-US" sz="1800" dirty="0"/>
                  <a:t>承认神的伟大</a:t>
                </a:r>
              </a:p>
            </p:txBody>
          </p:sp>
          <p:sp>
            <p:nvSpPr>
              <p:cNvPr id="173265" name="Rectangle 359"/>
              <p:cNvSpPr>
                <a:spLocks noChangeArrowheads="1"/>
              </p:cNvSpPr>
              <p:nvPr/>
            </p:nvSpPr>
            <p:spPr bwMode="auto">
              <a:xfrm>
                <a:off x="0" y="1554"/>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72" name="Group 362"/>
            <p:cNvGrpSpPr>
              <a:grpSpLocks/>
            </p:cNvGrpSpPr>
            <p:nvPr/>
          </p:nvGrpSpPr>
          <p:grpSpPr bwMode="auto">
            <a:xfrm>
              <a:off x="2161" y="1098"/>
              <a:ext cx="1199" cy="173"/>
              <a:chOff x="2074" y="1554"/>
              <a:chExt cx="1152" cy="403"/>
            </a:xfrm>
          </p:grpSpPr>
          <p:sp>
            <p:nvSpPr>
              <p:cNvPr id="173262" name="Rectangle 266"/>
              <p:cNvSpPr>
                <a:spLocks noChangeArrowheads="1"/>
              </p:cNvSpPr>
              <p:nvPr/>
            </p:nvSpPr>
            <p:spPr bwMode="auto">
              <a:xfrm>
                <a:off x="2074" y="155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 </a:t>
                </a:r>
              </a:p>
            </p:txBody>
          </p:sp>
          <p:sp>
            <p:nvSpPr>
              <p:cNvPr id="173263" name="Rectangle 361"/>
              <p:cNvSpPr>
                <a:spLocks noChangeArrowheads="1"/>
              </p:cNvSpPr>
              <p:nvPr/>
            </p:nvSpPr>
            <p:spPr bwMode="auto">
              <a:xfrm>
                <a:off x="2074" y="155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73" name="Group 364"/>
            <p:cNvGrpSpPr>
              <a:grpSpLocks/>
            </p:cNvGrpSpPr>
            <p:nvPr/>
          </p:nvGrpSpPr>
          <p:grpSpPr bwMode="auto">
            <a:xfrm>
              <a:off x="3360" y="1098"/>
              <a:ext cx="1198" cy="173"/>
              <a:chOff x="3226" y="1554"/>
              <a:chExt cx="1152" cy="403"/>
            </a:xfrm>
          </p:grpSpPr>
          <p:sp>
            <p:nvSpPr>
              <p:cNvPr id="173260" name="Rectangle 267"/>
              <p:cNvSpPr>
                <a:spLocks noChangeArrowheads="1"/>
              </p:cNvSpPr>
              <p:nvPr/>
            </p:nvSpPr>
            <p:spPr bwMode="auto">
              <a:xfrm>
                <a:off x="3226" y="155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9:1-12</a:t>
                </a:r>
              </a:p>
            </p:txBody>
          </p:sp>
          <p:sp>
            <p:nvSpPr>
              <p:cNvPr id="173261" name="Rectangle 363"/>
              <p:cNvSpPr>
                <a:spLocks noChangeArrowheads="1"/>
              </p:cNvSpPr>
              <p:nvPr/>
            </p:nvSpPr>
            <p:spPr bwMode="auto">
              <a:xfrm>
                <a:off x="3226" y="155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74" name="Group 366"/>
            <p:cNvGrpSpPr>
              <a:grpSpLocks/>
            </p:cNvGrpSpPr>
            <p:nvPr/>
          </p:nvGrpSpPr>
          <p:grpSpPr bwMode="auto">
            <a:xfrm>
              <a:off x="4558" y="1098"/>
              <a:ext cx="1198" cy="173"/>
              <a:chOff x="4378" y="1554"/>
              <a:chExt cx="1152" cy="403"/>
            </a:xfrm>
          </p:grpSpPr>
          <p:sp>
            <p:nvSpPr>
              <p:cNvPr id="173258" name="Rectangle 268"/>
              <p:cNvSpPr>
                <a:spLocks noChangeArrowheads="1"/>
              </p:cNvSpPr>
              <p:nvPr/>
            </p:nvSpPr>
            <p:spPr bwMode="auto">
              <a:xfrm>
                <a:off x="4378" y="155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12:7-25</a:t>
                </a:r>
              </a:p>
            </p:txBody>
          </p:sp>
          <p:sp>
            <p:nvSpPr>
              <p:cNvPr id="173259" name="Rectangle 365"/>
              <p:cNvSpPr>
                <a:spLocks noChangeArrowheads="1"/>
              </p:cNvSpPr>
              <p:nvPr/>
            </p:nvSpPr>
            <p:spPr bwMode="auto">
              <a:xfrm>
                <a:off x="4378" y="155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75" name="Group 368"/>
            <p:cNvGrpSpPr>
              <a:grpSpLocks/>
            </p:cNvGrpSpPr>
            <p:nvPr/>
          </p:nvGrpSpPr>
          <p:grpSpPr bwMode="auto">
            <a:xfrm>
              <a:off x="4" y="1268"/>
              <a:ext cx="2157" cy="173"/>
              <a:chOff x="0" y="1957"/>
              <a:chExt cx="2074" cy="403"/>
            </a:xfrm>
          </p:grpSpPr>
          <p:sp>
            <p:nvSpPr>
              <p:cNvPr id="173256" name="Rectangle 269"/>
              <p:cNvSpPr>
                <a:spLocks noChangeArrowheads="1"/>
              </p:cNvSpPr>
              <p:nvPr/>
            </p:nvSpPr>
            <p:spPr bwMode="auto">
              <a:xfrm>
                <a:off x="0" y="1957"/>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800" dirty="0"/>
                  <a:t>3. </a:t>
                </a:r>
                <a:r>
                  <a:rPr lang="zh-CN" altLang="en-US" sz="1800" dirty="0"/>
                  <a:t>仰望神的破灭</a:t>
                </a:r>
              </a:p>
            </p:txBody>
          </p:sp>
          <p:sp>
            <p:nvSpPr>
              <p:cNvPr id="173257" name="Rectangle 367"/>
              <p:cNvSpPr>
                <a:spLocks noChangeArrowheads="1"/>
              </p:cNvSpPr>
              <p:nvPr/>
            </p:nvSpPr>
            <p:spPr bwMode="auto">
              <a:xfrm>
                <a:off x="0" y="1957"/>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76" name="Group 370"/>
            <p:cNvGrpSpPr>
              <a:grpSpLocks/>
            </p:cNvGrpSpPr>
            <p:nvPr/>
          </p:nvGrpSpPr>
          <p:grpSpPr bwMode="auto">
            <a:xfrm>
              <a:off x="2161" y="1268"/>
              <a:ext cx="1199" cy="173"/>
              <a:chOff x="2074" y="1957"/>
              <a:chExt cx="1152" cy="403"/>
            </a:xfrm>
          </p:grpSpPr>
          <p:sp>
            <p:nvSpPr>
              <p:cNvPr id="173254" name="Rectangle 270"/>
              <p:cNvSpPr>
                <a:spLocks noChangeArrowheads="1"/>
              </p:cNvSpPr>
              <p:nvPr/>
            </p:nvSpPr>
            <p:spPr bwMode="auto">
              <a:xfrm>
                <a:off x="2074" y="1957"/>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7:11-19</a:t>
                </a:r>
              </a:p>
            </p:txBody>
          </p:sp>
          <p:sp>
            <p:nvSpPr>
              <p:cNvPr id="173255" name="Rectangle 369"/>
              <p:cNvSpPr>
                <a:spLocks noChangeArrowheads="1"/>
              </p:cNvSpPr>
              <p:nvPr/>
            </p:nvSpPr>
            <p:spPr bwMode="auto">
              <a:xfrm>
                <a:off x="2074" y="1957"/>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77" name="Group 372"/>
            <p:cNvGrpSpPr>
              <a:grpSpLocks/>
            </p:cNvGrpSpPr>
            <p:nvPr/>
          </p:nvGrpSpPr>
          <p:grpSpPr bwMode="auto">
            <a:xfrm>
              <a:off x="3360" y="1268"/>
              <a:ext cx="1198" cy="173"/>
              <a:chOff x="3226" y="1957"/>
              <a:chExt cx="1152" cy="403"/>
            </a:xfrm>
          </p:grpSpPr>
          <p:sp>
            <p:nvSpPr>
              <p:cNvPr id="173252" name="Rectangle 271"/>
              <p:cNvSpPr>
                <a:spLocks noChangeArrowheads="1"/>
              </p:cNvSpPr>
              <p:nvPr/>
            </p:nvSpPr>
            <p:spPr bwMode="auto">
              <a:xfrm>
                <a:off x="3226" y="1957"/>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9:13–10:17</a:t>
                </a:r>
              </a:p>
            </p:txBody>
          </p:sp>
          <p:sp>
            <p:nvSpPr>
              <p:cNvPr id="173253" name="Rectangle 371"/>
              <p:cNvSpPr>
                <a:spLocks noChangeArrowheads="1"/>
              </p:cNvSpPr>
              <p:nvPr/>
            </p:nvSpPr>
            <p:spPr bwMode="auto">
              <a:xfrm>
                <a:off x="3226" y="1957"/>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78" name="Group 374"/>
            <p:cNvGrpSpPr>
              <a:grpSpLocks/>
            </p:cNvGrpSpPr>
            <p:nvPr/>
          </p:nvGrpSpPr>
          <p:grpSpPr bwMode="auto">
            <a:xfrm>
              <a:off x="4558" y="1268"/>
              <a:ext cx="1198" cy="173"/>
              <a:chOff x="4378" y="1957"/>
              <a:chExt cx="1152" cy="403"/>
            </a:xfrm>
          </p:grpSpPr>
          <p:sp>
            <p:nvSpPr>
              <p:cNvPr id="173250" name="Rectangle 272"/>
              <p:cNvSpPr>
                <a:spLocks noChangeArrowheads="1"/>
              </p:cNvSpPr>
              <p:nvPr/>
            </p:nvSpPr>
            <p:spPr bwMode="auto">
              <a:xfrm>
                <a:off x="4378" y="1957"/>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12:4-6</a:t>
                </a:r>
              </a:p>
            </p:txBody>
          </p:sp>
          <p:sp>
            <p:nvSpPr>
              <p:cNvPr id="173251" name="Rectangle 373"/>
              <p:cNvSpPr>
                <a:spLocks noChangeArrowheads="1"/>
              </p:cNvSpPr>
              <p:nvPr/>
            </p:nvSpPr>
            <p:spPr bwMode="auto">
              <a:xfrm>
                <a:off x="4378" y="1957"/>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79" name="Group 376"/>
            <p:cNvGrpSpPr>
              <a:grpSpLocks/>
            </p:cNvGrpSpPr>
            <p:nvPr/>
          </p:nvGrpSpPr>
          <p:grpSpPr bwMode="auto">
            <a:xfrm>
              <a:off x="4" y="1438"/>
              <a:ext cx="2157" cy="173"/>
              <a:chOff x="0" y="2360"/>
              <a:chExt cx="2074" cy="403"/>
            </a:xfrm>
          </p:grpSpPr>
          <p:sp>
            <p:nvSpPr>
              <p:cNvPr id="173248" name="Rectangle 273"/>
              <p:cNvSpPr>
                <a:spLocks noChangeArrowheads="1"/>
              </p:cNvSpPr>
              <p:nvPr/>
            </p:nvSpPr>
            <p:spPr bwMode="auto">
              <a:xfrm>
                <a:off x="0" y="2360"/>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600" dirty="0"/>
                  <a:t>4. </a:t>
                </a:r>
                <a:r>
                  <a:rPr lang="zh-CN" altLang="en-US" sz="1600" dirty="0"/>
                  <a:t>对生命的绝望</a:t>
                </a:r>
              </a:p>
            </p:txBody>
          </p:sp>
          <p:sp>
            <p:nvSpPr>
              <p:cNvPr id="173249" name="Rectangle 375"/>
              <p:cNvSpPr>
                <a:spLocks noChangeArrowheads="1"/>
              </p:cNvSpPr>
              <p:nvPr/>
            </p:nvSpPr>
            <p:spPr bwMode="auto">
              <a:xfrm>
                <a:off x="0" y="2360"/>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80" name="Group 378"/>
            <p:cNvGrpSpPr>
              <a:grpSpLocks/>
            </p:cNvGrpSpPr>
            <p:nvPr/>
          </p:nvGrpSpPr>
          <p:grpSpPr bwMode="auto">
            <a:xfrm>
              <a:off x="2161" y="1438"/>
              <a:ext cx="1199" cy="173"/>
              <a:chOff x="2074" y="2360"/>
              <a:chExt cx="1152" cy="403"/>
            </a:xfrm>
          </p:grpSpPr>
          <p:sp>
            <p:nvSpPr>
              <p:cNvPr id="173246" name="Rectangle 274"/>
              <p:cNvSpPr>
                <a:spLocks noChangeArrowheads="1"/>
              </p:cNvSpPr>
              <p:nvPr/>
            </p:nvSpPr>
            <p:spPr bwMode="auto">
              <a:xfrm>
                <a:off x="2074" y="2360"/>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6:8-13; 7:1-10</a:t>
                </a:r>
              </a:p>
            </p:txBody>
          </p:sp>
          <p:sp>
            <p:nvSpPr>
              <p:cNvPr id="173247" name="Rectangle 377"/>
              <p:cNvSpPr>
                <a:spLocks noChangeArrowheads="1"/>
              </p:cNvSpPr>
              <p:nvPr/>
            </p:nvSpPr>
            <p:spPr bwMode="auto">
              <a:xfrm>
                <a:off x="2074" y="2360"/>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81" name="Group 380"/>
            <p:cNvGrpSpPr>
              <a:grpSpLocks/>
            </p:cNvGrpSpPr>
            <p:nvPr/>
          </p:nvGrpSpPr>
          <p:grpSpPr bwMode="auto">
            <a:xfrm>
              <a:off x="3360" y="1438"/>
              <a:ext cx="1198" cy="173"/>
              <a:chOff x="3226" y="2360"/>
              <a:chExt cx="1152" cy="403"/>
            </a:xfrm>
          </p:grpSpPr>
          <p:sp>
            <p:nvSpPr>
              <p:cNvPr id="173244" name="Rectangle 275"/>
              <p:cNvSpPr>
                <a:spLocks noChangeArrowheads="1"/>
              </p:cNvSpPr>
              <p:nvPr/>
            </p:nvSpPr>
            <p:spPr bwMode="auto">
              <a:xfrm>
                <a:off x="3226" y="2360"/>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10:18-22</a:t>
                </a:r>
              </a:p>
            </p:txBody>
          </p:sp>
          <p:sp>
            <p:nvSpPr>
              <p:cNvPr id="173245" name="Rectangle 379"/>
              <p:cNvSpPr>
                <a:spLocks noChangeArrowheads="1"/>
              </p:cNvSpPr>
              <p:nvPr/>
            </p:nvSpPr>
            <p:spPr bwMode="auto">
              <a:xfrm>
                <a:off x="3226" y="2360"/>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82" name="Group 382"/>
            <p:cNvGrpSpPr>
              <a:grpSpLocks/>
            </p:cNvGrpSpPr>
            <p:nvPr/>
          </p:nvGrpSpPr>
          <p:grpSpPr bwMode="auto">
            <a:xfrm>
              <a:off x="4558" y="1438"/>
              <a:ext cx="1198" cy="173"/>
              <a:chOff x="4378" y="2360"/>
              <a:chExt cx="1152" cy="403"/>
            </a:xfrm>
          </p:grpSpPr>
          <p:sp>
            <p:nvSpPr>
              <p:cNvPr id="173242" name="Rectangle 276"/>
              <p:cNvSpPr>
                <a:spLocks noChangeArrowheads="1"/>
              </p:cNvSpPr>
              <p:nvPr/>
            </p:nvSpPr>
            <p:spPr bwMode="auto">
              <a:xfrm>
                <a:off x="4378" y="2360"/>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dirty="0"/>
                  <a:t>14</a:t>
                </a:r>
                <a:r>
                  <a:rPr lang="zh-CN" altLang="en-US" sz="1800" dirty="0"/>
                  <a:t>章</a:t>
                </a:r>
                <a:endParaRPr lang="en-US" sz="1800" dirty="0"/>
              </a:p>
            </p:txBody>
          </p:sp>
          <p:sp>
            <p:nvSpPr>
              <p:cNvPr id="173243" name="Rectangle 381"/>
              <p:cNvSpPr>
                <a:spLocks noChangeArrowheads="1"/>
              </p:cNvSpPr>
              <p:nvPr/>
            </p:nvSpPr>
            <p:spPr bwMode="auto">
              <a:xfrm>
                <a:off x="4378" y="2360"/>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83" name="Group 384"/>
            <p:cNvGrpSpPr>
              <a:grpSpLocks/>
            </p:cNvGrpSpPr>
            <p:nvPr/>
          </p:nvGrpSpPr>
          <p:grpSpPr bwMode="auto">
            <a:xfrm>
              <a:off x="4" y="1612"/>
              <a:ext cx="2157" cy="173"/>
              <a:chOff x="0" y="2763"/>
              <a:chExt cx="2074" cy="403"/>
            </a:xfrm>
          </p:grpSpPr>
          <p:sp>
            <p:nvSpPr>
              <p:cNvPr id="173240" name="Rectangle 277"/>
              <p:cNvSpPr>
                <a:spLocks noChangeArrowheads="1"/>
              </p:cNvSpPr>
              <p:nvPr/>
            </p:nvSpPr>
            <p:spPr bwMode="auto">
              <a:xfrm>
                <a:off x="0" y="2763"/>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zh-CN" altLang="en-US" sz="1800" dirty="0"/>
                  <a:t> </a:t>
                </a:r>
                <a:r>
                  <a:rPr lang="en-US" altLang="zh-CN" sz="1800" dirty="0"/>
                  <a:t>5.</a:t>
                </a:r>
                <a:r>
                  <a:rPr lang="zh-CN" altLang="en-US" sz="1800" dirty="0"/>
                  <a:t>在神面前辩白</a:t>
                </a:r>
              </a:p>
            </p:txBody>
          </p:sp>
          <p:sp>
            <p:nvSpPr>
              <p:cNvPr id="173241" name="Rectangle 383"/>
              <p:cNvSpPr>
                <a:spLocks noChangeArrowheads="1"/>
              </p:cNvSpPr>
              <p:nvPr/>
            </p:nvSpPr>
            <p:spPr bwMode="auto">
              <a:xfrm>
                <a:off x="0" y="2763"/>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84" name="Group 386"/>
            <p:cNvGrpSpPr>
              <a:grpSpLocks/>
            </p:cNvGrpSpPr>
            <p:nvPr/>
          </p:nvGrpSpPr>
          <p:grpSpPr bwMode="auto">
            <a:xfrm>
              <a:off x="2161" y="1612"/>
              <a:ext cx="1199" cy="173"/>
              <a:chOff x="2074" y="2763"/>
              <a:chExt cx="1152" cy="403"/>
            </a:xfrm>
          </p:grpSpPr>
          <p:sp>
            <p:nvSpPr>
              <p:cNvPr id="173238" name="Rectangle 278"/>
              <p:cNvSpPr>
                <a:spLocks noChangeArrowheads="1"/>
              </p:cNvSpPr>
              <p:nvPr/>
            </p:nvSpPr>
            <p:spPr bwMode="auto">
              <a:xfrm>
                <a:off x="2074" y="2763"/>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7:20-21</a:t>
                </a:r>
              </a:p>
            </p:txBody>
          </p:sp>
          <p:sp>
            <p:nvSpPr>
              <p:cNvPr id="173239" name="Rectangle 385"/>
              <p:cNvSpPr>
                <a:spLocks noChangeArrowheads="1"/>
              </p:cNvSpPr>
              <p:nvPr/>
            </p:nvSpPr>
            <p:spPr bwMode="auto">
              <a:xfrm>
                <a:off x="2074" y="2763"/>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85" name="Group 388"/>
            <p:cNvGrpSpPr>
              <a:grpSpLocks/>
            </p:cNvGrpSpPr>
            <p:nvPr/>
          </p:nvGrpSpPr>
          <p:grpSpPr bwMode="auto">
            <a:xfrm>
              <a:off x="3360" y="1612"/>
              <a:ext cx="1198" cy="173"/>
              <a:chOff x="3226" y="2763"/>
              <a:chExt cx="1152" cy="403"/>
            </a:xfrm>
          </p:grpSpPr>
          <p:sp>
            <p:nvSpPr>
              <p:cNvPr id="173236" name="Rectangle 279"/>
              <p:cNvSpPr>
                <a:spLocks noChangeArrowheads="1"/>
              </p:cNvSpPr>
              <p:nvPr/>
            </p:nvSpPr>
            <p:spPr bwMode="auto">
              <a:xfrm>
                <a:off x="3226" y="2763"/>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eaLnBrk="0" hangingPunct="0">
                  <a:lnSpc>
                    <a:spcPct val="100000"/>
                  </a:lnSpc>
                </a:pPr>
                <a:r>
                  <a:rPr lang="en-US" sz="1800"/>
                  <a:t>-</a:t>
                </a:r>
              </a:p>
            </p:txBody>
          </p:sp>
          <p:sp>
            <p:nvSpPr>
              <p:cNvPr id="173237" name="Rectangle 387"/>
              <p:cNvSpPr>
                <a:spLocks noChangeArrowheads="1"/>
              </p:cNvSpPr>
              <p:nvPr/>
            </p:nvSpPr>
            <p:spPr bwMode="auto">
              <a:xfrm>
                <a:off x="3226" y="2763"/>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86" name="Group 390"/>
            <p:cNvGrpSpPr>
              <a:grpSpLocks/>
            </p:cNvGrpSpPr>
            <p:nvPr/>
          </p:nvGrpSpPr>
          <p:grpSpPr bwMode="auto">
            <a:xfrm>
              <a:off x="4558" y="1612"/>
              <a:ext cx="1198" cy="173"/>
              <a:chOff x="4378" y="2763"/>
              <a:chExt cx="1152" cy="403"/>
            </a:xfrm>
          </p:grpSpPr>
          <p:sp>
            <p:nvSpPr>
              <p:cNvPr id="173234" name="Rectangle 280"/>
              <p:cNvSpPr>
                <a:spLocks noChangeArrowheads="1"/>
              </p:cNvSpPr>
              <p:nvPr/>
            </p:nvSpPr>
            <p:spPr bwMode="auto">
              <a:xfrm>
                <a:off x="4378" y="2763"/>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13:13-19</a:t>
                </a:r>
              </a:p>
            </p:txBody>
          </p:sp>
          <p:sp>
            <p:nvSpPr>
              <p:cNvPr id="173235" name="Rectangle 389"/>
              <p:cNvSpPr>
                <a:spLocks noChangeArrowheads="1"/>
              </p:cNvSpPr>
              <p:nvPr/>
            </p:nvSpPr>
            <p:spPr bwMode="auto">
              <a:xfrm>
                <a:off x="4378" y="2763"/>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87" name="Group 392"/>
            <p:cNvGrpSpPr>
              <a:grpSpLocks/>
            </p:cNvGrpSpPr>
            <p:nvPr/>
          </p:nvGrpSpPr>
          <p:grpSpPr bwMode="auto">
            <a:xfrm>
              <a:off x="4" y="1785"/>
              <a:ext cx="2157" cy="173"/>
              <a:chOff x="0" y="3166"/>
              <a:chExt cx="2074" cy="403"/>
            </a:xfrm>
          </p:grpSpPr>
          <p:sp>
            <p:nvSpPr>
              <p:cNvPr id="173232" name="Rectangle 281"/>
              <p:cNvSpPr>
                <a:spLocks noChangeArrowheads="1"/>
              </p:cNvSpPr>
              <p:nvPr/>
            </p:nvSpPr>
            <p:spPr bwMode="auto">
              <a:xfrm>
                <a:off x="0" y="3166"/>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 </a:t>
                </a:r>
              </a:p>
              <a:p>
                <a:pPr algn="ctr" eaLnBrk="0" hangingPunct="0">
                  <a:lnSpc>
                    <a:spcPct val="100000"/>
                  </a:lnSpc>
                </a:pPr>
                <a:endParaRPr lang="en-US" sz="1800"/>
              </a:p>
            </p:txBody>
          </p:sp>
          <p:sp>
            <p:nvSpPr>
              <p:cNvPr id="173233" name="Rectangle 391"/>
              <p:cNvSpPr>
                <a:spLocks noChangeArrowheads="1"/>
              </p:cNvSpPr>
              <p:nvPr/>
            </p:nvSpPr>
            <p:spPr bwMode="auto">
              <a:xfrm>
                <a:off x="0" y="3166"/>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88" name="Group 396"/>
            <p:cNvGrpSpPr>
              <a:grpSpLocks/>
            </p:cNvGrpSpPr>
            <p:nvPr/>
          </p:nvGrpSpPr>
          <p:grpSpPr bwMode="auto">
            <a:xfrm>
              <a:off x="2167" y="1785"/>
              <a:ext cx="3593" cy="173"/>
              <a:chOff x="3226" y="3166"/>
              <a:chExt cx="1152" cy="403"/>
            </a:xfrm>
          </p:grpSpPr>
          <p:sp>
            <p:nvSpPr>
              <p:cNvPr id="173230" name="Rectangle 283"/>
              <p:cNvSpPr>
                <a:spLocks noChangeArrowheads="1"/>
              </p:cNvSpPr>
              <p:nvPr/>
            </p:nvSpPr>
            <p:spPr bwMode="auto">
              <a:xfrm>
                <a:off x="3226" y="3166"/>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1800" dirty="0"/>
                  <a:t>第二回合</a:t>
                </a:r>
                <a:endParaRPr lang="en-US" sz="1800" dirty="0"/>
              </a:p>
            </p:txBody>
          </p:sp>
          <p:sp>
            <p:nvSpPr>
              <p:cNvPr id="173231" name="Rectangle 395"/>
              <p:cNvSpPr>
                <a:spLocks noChangeArrowheads="1"/>
              </p:cNvSpPr>
              <p:nvPr/>
            </p:nvSpPr>
            <p:spPr bwMode="auto">
              <a:xfrm>
                <a:off x="3226" y="3166"/>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89" name="Group 400"/>
            <p:cNvGrpSpPr>
              <a:grpSpLocks/>
            </p:cNvGrpSpPr>
            <p:nvPr/>
          </p:nvGrpSpPr>
          <p:grpSpPr bwMode="auto">
            <a:xfrm>
              <a:off x="4" y="1957"/>
              <a:ext cx="2157" cy="173"/>
              <a:chOff x="0" y="3569"/>
              <a:chExt cx="2074" cy="403"/>
            </a:xfrm>
          </p:grpSpPr>
          <p:sp>
            <p:nvSpPr>
              <p:cNvPr id="173228" name="Rectangle 285"/>
              <p:cNvSpPr>
                <a:spLocks noChangeArrowheads="1"/>
              </p:cNvSpPr>
              <p:nvPr/>
            </p:nvSpPr>
            <p:spPr bwMode="auto">
              <a:xfrm>
                <a:off x="0" y="3569"/>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 </a:t>
                </a:r>
              </a:p>
              <a:p>
                <a:pPr algn="ctr" eaLnBrk="0" hangingPunct="0">
                  <a:lnSpc>
                    <a:spcPct val="100000"/>
                  </a:lnSpc>
                </a:pPr>
                <a:endParaRPr lang="en-US" sz="1800"/>
              </a:p>
            </p:txBody>
          </p:sp>
          <p:sp>
            <p:nvSpPr>
              <p:cNvPr id="173229" name="Rectangle 399"/>
              <p:cNvSpPr>
                <a:spLocks noChangeArrowheads="1"/>
              </p:cNvSpPr>
              <p:nvPr/>
            </p:nvSpPr>
            <p:spPr bwMode="auto">
              <a:xfrm>
                <a:off x="0" y="3569"/>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90" name="Group 402"/>
            <p:cNvGrpSpPr>
              <a:grpSpLocks/>
            </p:cNvGrpSpPr>
            <p:nvPr/>
          </p:nvGrpSpPr>
          <p:grpSpPr bwMode="auto">
            <a:xfrm>
              <a:off x="2161" y="1957"/>
              <a:ext cx="1199" cy="173"/>
              <a:chOff x="2074" y="3569"/>
              <a:chExt cx="1152" cy="403"/>
            </a:xfrm>
          </p:grpSpPr>
          <p:sp>
            <p:nvSpPr>
              <p:cNvPr id="173226" name="Rectangle 286"/>
              <p:cNvSpPr>
                <a:spLocks noChangeArrowheads="1"/>
              </p:cNvSpPr>
              <p:nvPr/>
            </p:nvSpPr>
            <p:spPr bwMode="auto">
              <a:xfrm>
                <a:off x="2074" y="3569"/>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1800" dirty="0"/>
                  <a:t>第一轮</a:t>
                </a:r>
                <a:endParaRPr lang="en-US" sz="1800" dirty="0"/>
              </a:p>
            </p:txBody>
          </p:sp>
          <p:sp>
            <p:nvSpPr>
              <p:cNvPr id="173227" name="Rectangle 401"/>
              <p:cNvSpPr>
                <a:spLocks noChangeArrowheads="1"/>
              </p:cNvSpPr>
              <p:nvPr/>
            </p:nvSpPr>
            <p:spPr bwMode="auto">
              <a:xfrm>
                <a:off x="2074" y="3569"/>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91" name="Group 404"/>
            <p:cNvGrpSpPr>
              <a:grpSpLocks/>
            </p:cNvGrpSpPr>
            <p:nvPr/>
          </p:nvGrpSpPr>
          <p:grpSpPr bwMode="auto">
            <a:xfrm>
              <a:off x="3360" y="1957"/>
              <a:ext cx="1198" cy="173"/>
              <a:chOff x="3226" y="3569"/>
              <a:chExt cx="1152" cy="403"/>
            </a:xfrm>
          </p:grpSpPr>
          <p:sp>
            <p:nvSpPr>
              <p:cNvPr id="173224" name="Rectangle 287"/>
              <p:cNvSpPr>
                <a:spLocks noChangeArrowheads="1"/>
              </p:cNvSpPr>
              <p:nvPr/>
            </p:nvSpPr>
            <p:spPr bwMode="auto">
              <a:xfrm>
                <a:off x="3226" y="3569"/>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1800" dirty="0"/>
                  <a:t>第二轮</a:t>
                </a:r>
                <a:endParaRPr lang="en-US" sz="1800" dirty="0"/>
              </a:p>
            </p:txBody>
          </p:sp>
          <p:sp>
            <p:nvSpPr>
              <p:cNvPr id="173225" name="Rectangle 403"/>
              <p:cNvSpPr>
                <a:spLocks noChangeArrowheads="1"/>
              </p:cNvSpPr>
              <p:nvPr/>
            </p:nvSpPr>
            <p:spPr bwMode="auto">
              <a:xfrm>
                <a:off x="3226" y="3569"/>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92" name="Group 406"/>
            <p:cNvGrpSpPr>
              <a:grpSpLocks/>
            </p:cNvGrpSpPr>
            <p:nvPr/>
          </p:nvGrpSpPr>
          <p:grpSpPr bwMode="auto">
            <a:xfrm>
              <a:off x="4558" y="1957"/>
              <a:ext cx="1198" cy="173"/>
              <a:chOff x="4378" y="3569"/>
              <a:chExt cx="1152" cy="403"/>
            </a:xfrm>
          </p:grpSpPr>
          <p:sp>
            <p:nvSpPr>
              <p:cNvPr id="173222" name="Rectangle 288"/>
              <p:cNvSpPr>
                <a:spLocks noChangeArrowheads="1"/>
              </p:cNvSpPr>
              <p:nvPr/>
            </p:nvSpPr>
            <p:spPr bwMode="auto">
              <a:xfrm>
                <a:off x="4378" y="3569"/>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1800" dirty="0"/>
                  <a:t>第三轮</a:t>
                </a:r>
                <a:endParaRPr lang="en-US" sz="1800" dirty="0"/>
              </a:p>
            </p:txBody>
          </p:sp>
          <p:sp>
            <p:nvSpPr>
              <p:cNvPr id="173223" name="Rectangle 405"/>
              <p:cNvSpPr>
                <a:spLocks noChangeArrowheads="1"/>
              </p:cNvSpPr>
              <p:nvPr/>
            </p:nvSpPr>
            <p:spPr bwMode="auto">
              <a:xfrm>
                <a:off x="4378" y="3569"/>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93" name="Group 408"/>
            <p:cNvGrpSpPr>
              <a:grpSpLocks/>
            </p:cNvGrpSpPr>
            <p:nvPr/>
          </p:nvGrpSpPr>
          <p:grpSpPr bwMode="auto">
            <a:xfrm>
              <a:off x="4" y="2131"/>
              <a:ext cx="2157" cy="173"/>
              <a:chOff x="0" y="3972"/>
              <a:chExt cx="2074" cy="403"/>
            </a:xfrm>
          </p:grpSpPr>
          <p:sp>
            <p:nvSpPr>
              <p:cNvPr id="173220" name="Rectangle 289"/>
              <p:cNvSpPr>
                <a:spLocks noChangeArrowheads="1"/>
              </p:cNvSpPr>
              <p:nvPr/>
            </p:nvSpPr>
            <p:spPr bwMode="auto">
              <a:xfrm>
                <a:off x="0" y="3972"/>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800" dirty="0"/>
                  <a:t>1. </a:t>
                </a:r>
                <a:r>
                  <a:rPr lang="zh-CN" altLang="en-US" sz="1800" dirty="0"/>
                  <a:t>对人灰心失望</a:t>
                </a:r>
              </a:p>
            </p:txBody>
          </p:sp>
          <p:sp>
            <p:nvSpPr>
              <p:cNvPr id="173221" name="Rectangle 407"/>
              <p:cNvSpPr>
                <a:spLocks noChangeArrowheads="1"/>
              </p:cNvSpPr>
              <p:nvPr/>
            </p:nvSpPr>
            <p:spPr bwMode="auto">
              <a:xfrm>
                <a:off x="0" y="3972"/>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94" name="Group 410"/>
            <p:cNvGrpSpPr>
              <a:grpSpLocks/>
            </p:cNvGrpSpPr>
            <p:nvPr/>
          </p:nvGrpSpPr>
          <p:grpSpPr bwMode="auto">
            <a:xfrm>
              <a:off x="2161" y="2131"/>
              <a:ext cx="1199" cy="173"/>
              <a:chOff x="2074" y="3972"/>
              <a:chExt cx="1152" cy="403"/>
            </a:xfrm>
          </p:grpSpPr>
          <p:sp>
            <p:nvSpPr>
              <p:cNvPr id="173218" name="Rectangle 290"/>
              <p:cNvSpPr>
                <a:spLocks noChangeArrowheads="1"/>
              </p:cNvSpPr>
              <p:nvPr/>
            </p:nvSpPr>
            <p:spPr bwMode="auto">
              <a:xfrm>
                <a:off x="2074" y="3972"/>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16:1-5; 17:3-5</a:t>
                </a:r>
              </a:p>
            </p:txBody>
          </p:sp>
          <p:sp>
            <p:nvSpPr>
              <p:cNvPr id="173219" name="Rectangle 409"/>
              <p:cNvSpPr>
                <a:spLocks noChangeArrowheads="1"/>
              </p:cNvSpPr>
              <p:nvPr/>
            </p:nvSpPr>
            <p:spPr bwMode="auto">
              <a:xfrm>
                <a:off x="2074" y="3972"/>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95" name="Group 412"/>
            <p:cNvGrpSpPr>
              <a:grpSpLocks/>
            </p:cNvGrpSpPr>
            <p:nvPr/>
          </p:nvGrpSpPr>
          <p:grpSpPr bwMode="auto">
            <a:xfrm>
              <a:off x="3360" y="2131"/>
              <a:ext cx="1198" cy="173"/>
              <a:chOff x="3226" y="3972"/>
              <a:chExt cx="1152" cy="403"/>
            </a:xfrm>
          </p:grpSpPr>
          <p:sp>
            <p:nvSpPr>
              <p:cNvPr id="173216" name="Rectangle 291"/>
              <p:cNvSpPr>
                <a:spLocks noChangeArrowheads="1"/>
              </p:cNvSpPr>
              <p:nvPr/>
            </p:nvSpPr>
            <p:spPr bwMode="auto">
              <a:xfrm>
                <a:off x="3226" y="3972"/>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19:1-4</a:t>
                </a:r>
              </a:p>
            </p:txBody>
          </p:sp>
          <p:sp>
            <p:nvSpPr>
              <p:cNvPr id="173217" name="Rectangle 411"/>
              <p:cNvSpPr>
                <a:spLocks noChangeArrowheads="1"/>
              </p:cNvSpPr>
              <p:nvPr/>
            </p:nvSpPr>
            <p:spPr bwMode="auto">
              <a:xfrm>
                <a:off x="3226" y="3972"/>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96" name="Group 414"/>
            <p:cNvGrpSpPr>
              <a:grpSpLocks/>
            </p:cNvGrpSpPr>
            <p:nvPr/>
          </p:nvGrpSpPr>
          <p:grpSpPr bwMode="auto">
            <a:xfrm>
              <a:off x="4558" y="2131"/>
              <a:ext cx="1198" cy="173"/>
              <a:chOff x="4378" y="3972"/>
              <a:chExt cx="1152" cy="403"/>
            </a:xfrm>
          </p:grpSpPr>
          <p:sp>
            <p:nvSpPr>
              <p:cNvPr id="173214" name="Rectangle 292"/>
              <p:cNvSpPr>
                <a:spLocks noChangeArrowheads="1"/>
              </p:cNvSpPr>
              <p:nvPr/>
            </p:nvSpPr>
            <p:spPr bwMode="auto">
              <a:xfrm>
                <a:off x="4378" y="3972"/>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21:1-6</a:t>
                </a:r>
              </a:p>
            </p:txBody>
          </p:sp>
          <p:sp>
            <p:nvSpPr>
              <p:cNvPr id="173215" name="Rectangle 413"/>
              <p:cNvSpPr>
                <a:spLocks noChangeArrowheads="1"/>
              </p:cNvSpPr>
              <p:nvPr/>
            </p:nvSpPr>
            <p:spPr bwMode="auto">
              <a:xfrm>
                <a:off x="4378" y="3972"/>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97" name="Group 416"/>
            <p:cNvGrpSpPr>
              <a:grpSpLocks/>
            </p:cNvGrpSpPr>
            <p:nvPr/>
          </p:nvGrpSpPr>
          <p:grpSpPr bwMode="auto">
            <a:xfrm>
              <a:off x="4" y="2304"/>
              <a:ext cx="2157" cy="173"/>
              <a:chOff x="0" y="4375"/>
              <a:chExt cx="2074" cy="403"/>
            </a:xfrm>
          </p:grpSpPr>
          <p:sp>
            <p:nvSpPr>
              <p:cNvPr id="173212" name="Rectangle 293"/>
              <p:cNvSpPr>
                <a:spLocks noChangeArrowheads="1"/>
              </p:cNvSpPr>
              <p:nvPr/>
            </p:nvSpPr>
            <p:spPr bwMode="auto">
              <a:xfrm>
                <a:off x="0" y="4375"/>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800" dirty="0"/>
                  <a:t>2. </a:t>
                </a:r>
                <a:r>
                  <a:rPr lang="zh-CN" altLang="en-US" sz="1800" dirty="0"/>
                  <a:t>承认神的伟大</a:t>
                </a:r>
              </a:p>
            </p:txBody>
          </p:sp>
          <p:sp>
            <p:nvSpPr>
              <p:cNvPr id="173213" name="Rectangle 415"/>
              <p:cNvSpPr>
                <a:spLocks noChangeArrowheads="1"/>
              </p:cNvSpPr>
              <p:nvPr/>
            </p:nvSpPr>
            <p:spPr bwMode="auto">
              <a:xfrm>
                <a:off x="0" y="4375"/>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98" name="Group 418"/>
            <p:cNvGrpSpPr>
              <a:grpSpLocks/>
            </p:cNvGrpSpPr>
            <p:nvPr/>
          </p:nvGrpSpPr>
          <p:grpSpPr bwMode="auto">
            <a:xfrm>
              <a:off x="2161" y="2304"/>
              <a:ext cx="1199" cy="173"/>
              <a:chOff x="2074" y="4375"/>
              <a:chExt cx="1152" cy="403"/>
            </a:xfrm>
          </p:grpSpPr>
          <p:sp>
            <p:nvSpPr>
              <p:cNvPr id="173210" name="Rectangle 294"/>
              <p:cNvSpPr>
                <a:spLocks noChangeArrowheads="1"/>
              </p:cNvSpPr>
              <p:nvPr/>
            </p:nvSpPr>
            <p:spPr bwMode="auto">
              <a:xfrm>
                <a:off x="2074" y="437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a:t>
                </a:r>
              </a:p>
            </p:txBody>
          </p:sp>
          <p:sp>
            <p:nvSpPr>
              <p:cNvPr id="173211" name="Rectangle 417"/>
              <p:cNvSpPr>
                <a:spLocks noChangeArrowheads="1"/>
              </p:cNvSpPr>
              <p:nvPr/>
            </p:nvSpPr>
            <p:spPr bwMode="auto">
              <a:xfrm>
                <a:off x="2074" y="437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099" name="Group 420"/>
            <p:cNvGrpSpPr>
              <a:grpSpLocks/>
            </p:cNvGrpSpPr>
            <p:nvPr/>
          </p:nvGrpSpPr>
          <p:grpSpPr bwMode="auto">
            <a:xfrm>
              <a:off x="3360" y="2304"/>
              <a:ext cx="1198" cy="173"/>
              <a:chOff x="3226" y="4375"/>
              <a:chExt cx="1152" cy="403"/>
            </a:xfrm>
          </p:grpSpPr>
          <p:sp>
            <p:nvSpPr>
              <p:cNvPr id="173208" name="Rectangle 295"/>
              <p:cNvSpPr>
                <a:spLocks noChangeArrowheads="1"/>
              </p:cNvSpPr>
              <p:nvPr/>
            </p:nvSpPr>
            <p:spPr bwMode="auto">
              <a:xfrm>
                <a:off x="3226" y="437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19:28-29</a:t>
                </a:r>
              </a:p>
            </p:txBody>
          </p:sp>
          <p:sp>
            <p:nvSpPr>
              <p:cNvPr id="173209" name="Rectangle 419"/>
              <p:cNvSpPr>
                <a:spLocks noChangeArrowheads="1"/>
              </p:cNvSpPr>
              <p:nvPr/>
            </p:nvSpPr>
            <p:spPr bwMode="auto">
              <a:xfrm>
                <a:off x="3226" y="437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00" name="Group 422"/>
            <p:cNvGrpSpPr>
              <a:grpSpLocks/>
            </p:cNvGrpSpPr>
            <p:nvPr/>
          </p:nvGrpSpPr>
          <p:grpSpPr bwMode="auto">
            <a:xfrm>
              <a:off x="4558" y="2304"/>
              <a:ext cx="1198" cy="173"/>
              <a:chOff x="4378" y="4375"/>
              <a:chExt cx="1152" cy="403"/>
            </a:xfrm>
          </p:grpSpPr>
          <p:sp>
            <p:nvSpPr>
              <p:cNvPr id="173206" name="Rectangle 296"/>
              <p:cNvSpPr>
                <a:spLocks noChangeArrowheads="1"/>
              </p:cNvSpPr>
              <p:nvPr/>
            </p:nvSpPr>
            <p:spPr bwMode="auto">
              <a:xfrm>
                <a:off x="4378" y="437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21:19-22</a:t>
                </a:r>
              </a:p>
            </p:txBody>
          </p:sp>
          <p:sp>
            <p:nvSpPr>
              <p:cNvPr id="173207" name="Rectangle 421"/>
              <p:cNvSpPr>
                <a:spLocks noChangeArrowheads="1"/>
              </p:cNvSpPr>
              <p:nvPr/>
            </p:nvSpPr>
            <p:spPr bwMode="auto">
              <a:xfrm>
                <a:off x="4378" y="437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01" name="Group 424"/>
            <p:cNvGrpSpPr>
              <a:grpSpLocks/>
            </p:cNvGrpSpPr>
            <p:nvPr/>
          </p:nvGrpSpPr>
          <p:grpSpPr bwMode="auto">
            <a:xfrm>
              <a:off x="4" y="2467"/>
              <a:ext cx="2157" cy="173"/>
              <a:chOff x="0" y="4778"/>
              <a:chExt cx="2074" cy="403"/>
            </a:xfrm>
          </p:grpSpPr>
          <p:sp>
            <p:nvSpPr>
              <p:cNvPr id="173204" name="Rectangle 297"/>
              <p:cNvSpPr>
                <a:spLocks noChangeArrowheads="1"/>
              </p:cNvSpPr>
              <p:nvPr/>
            </p:nvSpPr>
            <p:spPr bwMode="auto">
              <a:xfrm>
                <a:off x="0" y="4778"/>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800" dirty="0"/>
                  <a:t>3. </a:t>
                </a:r>
                <a:r>
                  <a:rPr lang="zh-CN" altLang="en-US" sz="1800" dirty="0"/>
                  <a:t>仰望神的破灭</a:t>
                </a:r>
              </a:p>
            </p:txBody>
          </p:sp>
          <p:sp>
            <p:nvSpPr>
              <p:cNvPr id="173205" name="Rectangle 423"/>
              <p:cNvSpPr>
                <a:spLocks noChangeArrowheads="1"/>
              </p:cNvSpPr>
              <p:nvPr/>
            </p:nvSpPr>
            <p:spPr bwMode="auto">
              <a:xfrm>
                <a:off x="0" y="4778"/>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02" name="Group 426"/>
            <p:cNvGrpSpPr>
              <a:grpSpLocks/>
            </p:cNvGrpSpPr>
            <p:nvPr/>
          </p:nvGrpSpPr>
          <p:grpSpPr bwMode="auto">
            <a:xfrm>
              <a:off x="2161" y="2467"/>
              <a:ext cx="1199" cy="173"/>
              <a:chOff x="2074" y="4778"/>
              <a:chExt cx="1152" cy="403"/>
            </a:xfrm>
          </p:grpSpPr>
          <p:sp>
            <p:nvSpPr>
              <p:cNvPr id="173202" name="Rectangle 298"/>
              <p:cNvSpPr>
                <a:spLocks noChangeArrowheads="1"/>
              </p:cNvSpPr>
              <p:nvPr/>
            </p:nvSpPr>
            <p:spPr bwMode="auto">
              <a:xfrm>
                <a:off x="2074" y="477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16:6-17</a:t>
                </a:r>
              </a:p>
            </p:txBody>
          </p:sp>
          <p:sp>
            <p:nvSpPr>
              <p:cNvPr id="173203" name="Rectangle 425"/>
              <p:cNvSpPr>
                <a:spLocks noChangeArrowheads="1"/>
              </p:cNvSpPr>
              <p:nvPr/>
            </p:nvSpPr>
            <p:spPr bwMode="auto">
              <a:xfrm>
                <a:off x="2074" y="477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03" name="Group 428"/>
            <p:cNvGrpSpPr>
              <a:grpSpLocks/>
            </p:cNvGrpSpPr>
            <p:nvPr/>
          </p:nvGrpSpPr>
          <p:grpSpPr bwMode="auto">
            <a:xfrm>
              <a:off x="3360" y="2467"/>
              <a:ext cx="1198" cy="173"/>
              <a:chOff x="3226" y="4778"/>
              <a:chExt cx="1152" cy="403"/>
            </a:xfrm>
          </p:grpSpPr>
          <p:sp>
            <p:nvSpPr>
              <p:cNvPr id="173200" name="Rectangle 299"/>
              <p:cNvSpPr>
                <a:spLocks noChangeArrowheads="1"/>
              </p:cNvSpPr>
              <p:nvPr/>
            </p:nvSpPr>
            <p:spPr bwMode="auto">
              <a:xfrm>
                <a:off x="3226" y="477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19:5-22</a:t>
                </a:r>
              </a:p>
            </p:txBody>
          </p:sp>
          <p:sp>
            <p:nvSpPr>
              <p:cNvPr id="173201" name="Rectangle 427"/>
              <p:cNvSpPr>
                <a:spLocks noChangeArrowheads="1"/>
              </p:cNvSpPr>
              <p:nvPr/>
            </p:nvSpPr>
            <p:spPr bwMode="auto">
              <a:xfrm>
                <a:off x="3226" y="477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04" name="Group 430"/>
            <p:cNvGrpSpPr>
              <a:grpSpLocks/>
            </p:cNvGrpSpPr>
            <p:nvPr/>
          </p:nvGrpSpPr>
          <p:grpSpPr bwMode="auto">
            <a:xfrm>
              <a:off x="4558" y="2467"/>
              <a:ext cx="1198" cy="173"/>
              <a:chOff x="4378" y="4778"/>
              <a:chExt cx="1152" cy="403"/>
            </a:xfrm>
          </p:grpSpPr>
          <p:sp>
            <p:nvSpPr>
              <p:cNvPr id="173198" name="Rectangle 300"/>
              <p:cNvSpPr>
                <a:spLocks noChangeArrowheads="1"/>
              </p:cNvSpPr>
              <p:nvPr/>
            </p:nvSpPr>
            <p:spPr bwMode="auto">
              <a:xfrm>
                <a:off x="4378" y="477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21:7-18, 23-39</a:t>
                </a:r>
              </a:p>
            </p:txBody>
          </p:sp>
          <p:sp>
            <p:nvSpPr>
              <p:cNvPr id="173199" name="Rectangle 429"/>
              <p:cNvSpPr>
                <a:spLocks noChangeArrowheads="1"/>
              </p:cNvSpPr>
              <p:nvPr/>
            </p:nvSpPr>
            <p:spPr bwMode="auto">
              <a:xfrm>
                <a:off x="4378" y="477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05" name="Group 432"/>
            <p:cNvGrpSpPr>
              <a:grpSpLocks/>
            </p:cNvGrpSpPr>
            <p:nvPr/>
          </p:nvGrpSpPr>
          <p:grpSpPr bwMode="auto">
            <a:xfrm>
              <a:off x="4" y="2640"/>
              <a:ext cx="2157" cy="173"/>
              <a:chOff x="0" y="5181"/>
              <a:chExt cx="2074" cy="403"/>
            </a:xfrm>
          </p:grpSpPr>
          <p:sp>
            <p:nvSpPr>
              <p:cNvPr id="173196" name="Rectangle 301"/>
              <p:cNvSpPr>
                <a:spLocks noChangeArrowheads="1"/>
              </p:cNvSpPr>
              <p:nvPr/>
            </p:nvSpPr>
            <p:spPr bwMode="auto">
              <a:xfrm>
                <a:off x="0" y="5181"/>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600" dirty="0"/>
                  <a:t>4. </a:t>
                </a:r>
                <a:r>
                  <a:rPr lang="zh-CN" altLang="en-US" sz="1600" dirty="0"/>
                  <a:t>对生命的绝望</a:t>
                </a:r>
              </a:p>
            </p:txBody>
          </p:sp>
          <p:sp>
            <p:nvSpPr>
              <p:cNvPr id="173197" name="Rectangle 431"/>
              <p:cNvSpPr>
                <a:spLocks noChangeArrowheads="1"/>
              </p:cNvSpPr>
              <p:nvPr/>
            </p:nvSpPr>
            <p:spPr bwMode="auto">
              <a:xfrm>
                <a:off x="0" y="5181"/>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06" name="Group 434"/>
            <p:cNvGrpSpPr>
              <a:grpSpLocks/>
            </p:cNvGrpSpPr>
            <p:nvPr/>
          </p:nvGrpSpPr>
          <p:grpSpPr bwMode="auto">
            <a:xfrm>
              <a:off x="2161" y="2640"/>
              <a:ext cx="1199" cy="173"/>
              <a:chOff x="2074" y="5181"/>
              <a:chExt cx="1152" cy="403"/>
            </a:xfrm>
          </p:grpSpPr>
          <p:sp>
            <p:nvSpPr>
              <p:cNvPr id="173194" name="Rectangle 302"/>
              <p:cNvSpPr>
                <a:spLocks noChangeArrowheads="1"/>
              </p:cNvSpPr>
              <p:nvPr/>
            </p:nvSpPr>
            <p:spPr bwMode="auto">
              <a:xfrm>
                <a:off x="2074" y="518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17:6-16</a:t>
                </a:r>
              </a:p>
            </p:txBody>
          </p:sp>
          <p:sp>
            <p:nvSpPr>
              <p:cNvPr id="173195" name="Rectangle 433"/>
              <p:cNvSpPr>
                <a:spLocks noChangeArrowheads="1"/>
              </p:cNvSpPr>
              <p:nvPr/>
            </p:nvSpPr>
            <p:spPr bwMode="auto">
              <a:xfrm>
                <a:off x="2074" y="518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07" name="Group 436"/>
            <p:cNvGrpSpPr>
              <a:grpSpLocks/>
            </p:cNvGrpSpPr>
            <p:nvPr/>
          </p:nvGrpSpPr>
          <p:grpSpPr bwMode="auto">
            <a:xfrm>
              <a:off x="3360" y="2640"/>
              <a:ext cx="1198" cy="173"/>
              <a:chOff x="3226" y="5181"/>
              <a:chExt cx="1152" cy="403"/>
            </a:xfrm>
          </p:grpSpPr>
          <p:sp>
            <p:nvSpPr>
              <p:cNvPr id="173192" name="Rectangle 303"/>
              <p:cNvSpPr>
                <a:spLocks noChangeArrowheads="1"/>
              </p:cNvSpPr>
              <p:nvPr/>
            </p:nvSpPr>
            <p:spPr bwMode="auto">
              <a:xfrm>
                <a:off x="3226" y="518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a:t>
                </a:r>
              </a:p>
            </p:txBody>
          </p:sp>
          <p:sp>
            <p:nvSpPr>
              <p:cNvPr id="173193" name="Rectangle 435"/>
              <p:cNvSpPr>
                <a:spLocks noChangeArrowheads="1"/>
              </p:cNvSpPr>
              <p:nvPr/>
            </p:nvSpPr>
            <p:spPr bwMode="auto">
              <a:xfrm>
                <a:off x="3226" y="518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08" name="Group 438"/>
            <p:cNvGrpSpPr>
              <a:grpSpLocks/>
            </p:cNvGrpSpPr>
            <p:nvPr/>
          </p:nvGrpSpPr>
          <p:grpSpPr bwMode="auto">
            <a:xfrm>
              <a:off x="4558" y="2640"/>
              <a:ext cx="1198" cy="173"/>
              <a:chOff x="4378" y="5181"/>
              <a:chExt cx="1152" cy="403"/>
            </a:xfrm>
          </p:grpSpPr>
          <p:sp>
            <p:nvSpPr>
              <p:cNvPr id="173190" name="Rectangle 304"/>
              <p:cNvSpPr>
                <a:spLocks noChangeArrowheads="1"/>
              </p:cNvSpPr>
              <p:nvPr/>
            </p:nvSpPr>
            <p:spPr bwMode="auto">
              <a:xfrm>
                <a:off x="4378" y="518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a:t>
                </a:r>
              </a:p>
            </p:txBody>
          </p:sp>
          <p:sp>
            <p:nvSpPr>
              <p:cNvPr id="173191" name="Rectangle 437"/>
              <p:cNvSpPr>
                <a:spLocks noChangeArrowheads="1"/>
              </p:cNvSpPr>
              <p:nvPr/>
            </p:nvSpPr>
            <p:spPr bwMode="auto">
              <a:xfrm>
                <a:off x="4378" y="518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09" name="Group 440"/>
            <p:cNvGrpSpPr>
              <a:grpSpLocks/>
            </p:cNvGrpSpPr>
            <p:nvPr/>
          </p:nvGrpSpPr>
          <p:grpSpPr bwMode="auto">
            <a:xfrm>
              <a:off x="4" y="2803"/>
              <a:ext cx="2157" cy="173"/>
              <a:chOff x="0" y="5584"/>
              <a:chExt cx="2074" cy="403"/>
            </a:xfrm>
          </p:grpSpPr>
          <p:sp>
            <p:nvSpPr>
              <p:cNvPr id="173188" name="Rectangle 305"/>
              <p:cNvSpPr>
                <a:spLocks noChangeArrowheads="1"/>
              </p:cNvSpPr>
              <p:nvPr/>
            </p:nvSpPr>
            <p:spPr bwMode="auto">
              <a:xfrm>
                <a:off x="0" y="5584"/>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800" dirty="0"/>
                  <a:t>5.</a:t>
                </a:r>
                <a:r>
                  <a:rPr lang="zh-CN" altLang="en-US" sz="1800" dirty="0"/>
                  <a:t>在神面前辩白</a:t>
                </a:r>
              </a:p>
            </p:txBody>
          </p:sp>
          <p:sp>
            <p:nvSpPr>
              <p:cNvPr id="173189" name="Rectangle 439"/>
              <p:cNvSpPr>
                <a:spLocks noChangeArrowheads="1"/>
              </p:cNvSpPr>
              <p:nvPr/>
            </p:nvSpPr>
            <p:spPr bwMode="auto">
              <a:xfrm>
                <a:off x="0" y="5584"/>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10" name="Group 442"/>
            <p:cNvGrpSpPr>
              <a:grpSpLocks/>
            </p:cNvGrpSpPr>
            <p:nvPr/>
          </p:nvGrpSpPr>
          <p:grpSpPr bwMode="auto">
            <a:xfrm>
              <a:off x="2161" y="2803"/>
              <a:ext cx="1199" cy="173"/>
              <a:chOff x="2074" y="5584"/>
              <a:chExt cx="1152" cy="403"/>
            </a:xfrm>
          </p:grpSpPr>
          <p:sp>
            <p:nvSpPr>
              <p:cNvPr id="173186" name="Rectangle 306"/>
              <p:cNvSpPr>
                <a:spLocks noChangeArrowheads="1"/>
              </p:cNvSpPr>
              <p:nvPr/>
            </p:nvSpPr>
            <p:spPr bwMode="auto">
              <a:xfrm>
                <a:off x="2074" y="558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16:18–17:2</a:t>
                </a:r>
              </a:p>
            </p:txBody>
          </p:sp>
          <p:sp>
            <p:nvSpPr>
              <p:cNvPr id="173187" name="Rectangle 441"/>
              <p:cNvSpPr>
                <a:spLocks noChangeArrowheads="1"/>
              </p:cNvSpPr>
              <p:nvPr/>
            </p:nvSpPr>
            <p:spPr bwMode="auto">
              <a:xfrm>
                <a:off x="2074" y="558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11" name="Group 444"/>
            <p:cNvGrpSpPr>
              <a:grpSpLocks/>
            </p:cNvGrpSpPr>
            <p:nvPr/>
          </p:nvGrpSpPr>
          <p:grpSpPr bwMode="auto">
            <a:xfrm>
              <a:off x="3360" y="2803"/>
              <a:ext cx="1198" cy="173"/>
              <a:chOff x="3226" y="5584"/>
              <a:chExt cx="1152" cy="403"/>
            </a:xfrm>
          </p:grpSpPr>
          <p:sp>
            <p:nvSpPr>
              <p:cNvPr id="173184" name="Rectangle 307"/>
              <p:cNvSpPr>
                <a:spLocks noChangeArrowheads="1"/>
              </p:cNvSpPr>
              <p:nvPr/>
            </p:nvSpPr>
            <p:spPr bwMode="auto">
              <a:xfrm>
                <a:off x="3226" y="558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19:23-27</a:t>
                </a:r>
              </a:p>
            </p:txBody>
          </p:sp>
          <p:sp>
            <p:nvSpPr>
              <p:cNvPr id="173185" name="Rectangle 443"/>
              <p:cNvSpPr>
                <a:spLocks noChangeArrowheads="1"/>
              </p:cNvSpPr>
              <p:nvPr/>
            </p:nvSpPr>
            <p:spPr bwMode="auto">
              <a:xfrm>
                <a:off x="3226" y="558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12" name="Group 446"/>
            <p:cNvGrpSpPr>
              <a:grpSpLocks/>
            </p:cNvGrpSpPr>
            <p:nvPr/>
          </p:nvGrpSpPr>
          <p:grpSpPr bwMode="auto">
            <a:xfrm>
              <a:off x="4558" y="2803"/>
              <a:ext cx="1198" cy="173"/>
              <a:chOff x="4378" y="5584"/>
              <a:chExt cx="1152" cy="403"/>
            </a:xfrm>
          </p:grpSpPr>
          <p:sp>
            <p:nvSpPr>
              <p:cNvPr id="173182" name="Rectangle 308"/>
              <p:cNvSpPr>
                <a:spLocks noChangeArrowheads="1"/>
              </p:cNvSpPr>
              <p:nvPr/>
            </p:nvSpPr>
            <p:spPr bwMode="auto">
              <a:xfrm>
                <a:off x="4378" y="558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a:t>
                </a:r>
              </a:p>
            </p:txBody>
          </p:sp>
          <p:sp>
            <p:nvSpPr>
              <p:cNvPr id="173183" name="Rectangle 445"/>
              <p:cNvSpPr>
                <a:spLocks noChangeArrowheads="1"/>
              </p:cNvSpPr>
              <p:nvPr/>
            </p:nvSpPr>
            <p:spPr bwMode="auto">
              <a:xfrm>
                <a:off x="4378" y="558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13" name="Group 448"/>
            <p:cNvGrpSpPr>
              <a:grpSpLocks/>
            </p:cNvGrpSpPr>
            <p:nvPr/>
          </p:nvGrpSpPr>
          <p:grpSpPr bwMode="auto">
            <a:xfrm>
              <a:off x="4" y="2976"/>
              <a:ext cx="1917" cy="173"/>
              <a:chOff x="0" y="5987"/>
              <a:chExt cx="2650" cy="403"/>
            </a:xfrm>
          </p:grpSpPr>
          <p:sp>
            <p:nvSpPr>
              <p:cNvPr id="173180" name="Rectangle 309"/>
              <p:cNvSpPr>
                <a:spLocks noChangeArrowheads="1"/>
              </p:cNvSpPr>
              <p:nvPr/>
            </p:nvSpPr>
            <p:spPr bwMode="auto">
              <a:xfrm>
                <a:off x="0" y="5987"/>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 </a:t>
                </a:r>
              </a:p>
              <a:p>
                <a:pPr algn="ctr" eaLnBrk="0" hangingPunct="0">
                  <a:lnSpc>
                    <a:spcPct val="100000"/>
                  </a:lnSpc>
                </a:pPr>
                <a:endParaRPr lang="en-US" sz="1800"/>
              </a:p>
            </p:txBody>
          </p:sp>
          <p:sp>
            <p:nvSpPr>
              <p:cNvPr id="173181" name="Rectangle 447"/>
              <p:cNvSpPr>
                <a:spLocks noChangeArrowheads="1"/>
              </p:cNvSpPr>
              <p:nvPr/>
            </p:nvSpPr>
            <p:spPr bwMode="auto">
              <a:xfrm>
                <a:off x="0" y="5987"/>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14" name="Group 450"/>
            <p:cNvGrpSpPr>
              <a:grpSpLocks/>
            </p:cNvGrpSpPr>
            <p:nvPr/>
          </p:nvGrpSpPr>
          <p:grpSpPr bwMode="auto">
            <a:xfrm>
              <a:off x="1920" y="2976"/>
              <a:ext cx="3835" cy="173"/>
              <a:chOff x="2650" y="5987"/>
              <a:chExt cx="1728" cy="403"/>
            </a:xfrm>
          </p:grpSpPr>
          <p:sp>
            <p:nvSpPr>
              <p:cNvPr id="173178" name="Rectangle 310"/>
              <p:cNvSpPr>
                <a:spLocks noChangeArrowheads="1"/>
              </p:cNvSpPr>
              <p:nvPr/>
            </p:nvSpPr>
            <p:spPr bwMode="auto">
              <a:xfrm>
                <a:off x="2650" y="5987"/>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1800" dirty="0"/>
                  <a:t>第三回合</a:t>
                </a:r>
                <a:endParaRPr lang="en-US" sz="1800" dirty="0"/>
              </a:p>
            </p:txBody>
          </p:sp>
          <p:sp>
            <p:nvSpPr>
              <p:cNvPr id="173179" name="Rectangle 449"/>
              <p:cNvSpPr>
                <a:spLocks noChangeArrowheads="1"/>
              </p:cNvSpPr>
              <p:nvPr/>
            </p:nvSpPr>
            <p:spPr bwMode="auto">
              <a:xfrm>
                <a:off x="2650" y="5987"/>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15" name="Group 454"/>
            <p:cNvGrpSpPr>
              <a:grpSpLocks/>
            </p:cNvGrpSpPr>
            <p:nvPr/>
          </p:nvGrpSpPr>
          <p:grpSpPr bwMode="auto">
            <a:xfrm>
              <a:off x="4" y="3139"/>
              <a:ext cx="1917" cy="173"/>
              <a:chOff x="0" y="6390"/>
              <a:chExt cx="2650" cy="403"/>
            </a:xfrm>
          </p:grpSpPr>
          <p:sp>
            <p:nvSpPr>
              <p:cNvPr id="173176" name="Rectangle 312"/>
              <p:cNvSpPr>
                <a:spLocks noChangeArrowheads="1"/>
              </p:cNvSpPr>
              <p:nvPr/>
            </p:nvSpPr>
            <p:spPr bwMode="auto">
              <a:xfrm>
                <a:off x="0" y="6390"/>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 </a:t>
                </a:r>
              </a:p>
              <a:p>
                <a:pPr algn="ctr" eaLnBrk="0" hangingPunct="0">
                  <a:lnSpc>
                    <a:spcPct val="100000"/>
                  </a:lnSpc>
                </a:pPr>
                <a:endParaRPr lang="en-US" sz="1800"/>
              </a:p>
            </p:txBody>
          </p:sp>
          <p:sp>
            <p:nvSpPr>
              <p:cNvPr id="173177" name="Rectangle 453"/>
              <p:cNvSpPr>
                <a:spLocks noChangeArrowheads="1"/>
              </p:cNvSpPr>
              <p:nvPr/>
            </p:nvSpPr>
            <p:spPr bwMode="auto">
              <a:xfrm>
                <a:off x="0" y="6390"/>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16" name="Group 456"/>
            <p:cNvGrpSpPr>
              <a:grpSpLocks/>
            </p:cNvGrpSpPr>
            <p:nvPr/>
          </p:nvGrpSpPr>
          <p:grpSpPr bwMode="auto">
            <a:xfrm>
              <a:off x="1920" y="3139"/>
              <a:ext cx="1917" cy="173"/>
              <a:chOff x="2650" y="6390"/>
              <a:chExt cx="1728" cy="403"/>
            </a:xfrm>
          </p:grpSpPr>
          <p:sp>
            <p:nvSpPr>
              <p:cNvPr id="173174" name="Rectangle 313"/>
              <p:cNvSpPr>
                <a:spLocks noChangeArrowheads="1"/>
              </p:cNvSpPr>
              <p:nvPr/>
            </p:nvSpPr>
            <p:spPr bwMode="auto">
              <a:xfrm>
                <a:off x="2650" y="6390"/>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1800" dirty="0"/>
                  <a:t>第一轮</a:t>
                </a:r>
                <a:endParaRPr lang="en-US" sz="1800" dirty="0"/>
              </a:p>
            </p:txBody>
          </p:sp>
          <p:sp>
            <p:nvSpPr>
              <p:cNvPr id="173175" name="Rectangle 455"/>
              <p:cNvSpPr>
                <a:spLocks noChangeArrowheads="1"/>
              </p:cNvSpPr>
              <p:nvPr/>
            </p:nvSpPr>
            <p:spPr bwMode="auto">
              <a:xfrm>
                <a:off x="2650" y="6390"/>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17" name="Group 458"/>
            <p:cNvGrpSpPr>
              <a:grpSpLocks/>
            </p:cNvGrpSpPr>
            <p:nvPr/>
          </p:nvGrpSpPr>
          <p:grpSpPr bwMode="auto">
            <a:xfrm>
              <a:off x="3843" y="3139"/>
              <a:ext cx="1917" cy="173"/>
              <a:chOff x="4378" y="6390"/>
              <a:chExt cx="1152" cy="403"/>
            </a:xfrm>
          </p:grpSpPr>
          <p:sp>
            <p:nvSpPr>
              <p:cNvPr id="173172" name="Rectangle 314"/>
              <p:cNvSpPr>
                <a:spLocks noChangeArrowheads="1"/>
              </p:cNvSpPr>
              <p:nvPr/>
            </p:nvSpPr>
            <p:spPr bwMode="auto">
              <a:xfrm>
                <a:off x="4378" y="6390"/>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sz="1800" dirty="0"/>
                  <a:t>第二轮</a:t>
                </a:r>
                <a:endParaRPr lang="en-US" sz="1800" dirty="0"/>
              </a:p>
            </p:txBody>
          </p:sp>
          <p:sp>
            <p:nvSpPr>
              <p:cNvPr id="173173" name="Rectangle 457"/>
              <p:cNvSpPr>
                <a:spLocks noChangeArrowheads="1"/>
              </p:cNvSpPr>
              <p:nvPr/>
            </p:nvSpPr>
            <p:spPr bwMode="auto">
              <a:xfrm>
                <a:off x="4378" y="6390"/>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18" name="Group 460"/>
            <p:cNvGrpSpPr>
              <a:grpSpLocks/>
            </p:cNvGrpSpPr>
            <p:nvPr/>
          </p:nvGrpSpPr>
          <p:grpSpPr bwMode="auto">
            <a:xfrm>
              <a:off x="4" y="3307"/>
              <a:ext cx="1917" cy="173"/>
              <a:chOff x="0" y="6793"/>
              <a:chExt cx="2650" cy="403"/>
            </a:xfrm>
          </p:grpSpPr>
          <p:sp>
            <p:nvSpPr>
              <p:cNvPr id="173170" name="Rectangle 315"/>
              <p:cNvSpPr>
                <a:spLocks noChangeArrowheads="1"/>
              </p:cNvSpPr>
              <p:nvPr/>
            </p:nvSpPr>
            <p:spPr bwMode="auto">
              <a:xfrm>
                <a:off x="0" y="6793"/>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800" dirty="0"/>
                  <a:t>1. </a:t>
                </a:r>
                <a:r>
                  <a:rPr lang="zh-CN" altLang="en-US" sz="1800" dirty="0"/>
                  <a:t>对人灰心失望</a:t>
                </a:r>
              </a:p>
            </p:txBody>
          </p:sp>
          <p:sp>
            <p:nvSpPr>
              <p:cNvPr id="173171" name="Rectangle 459"/>
              <p:cNvSpPr>
                <a:spLocks noChangeArrowheads="1"/>
              </p:cNvSpPr>
              <p:nvPr/>
            </p:nvSpPr>
            <p:spPr bwMode="auto">
              <a:xfrm>
                <a:off x="0" y="6793"/>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19" name="Group 462"/>
            <p:cNvGrpSpPr>
              <a:grpSpLocks/>
            </p:cNvGrpSpPr>
            <p:nvPr/>
          </p:nvGrpSpPr>
          <p:grpSpPr bwMode="auto">
            <a:xfrm>
              <a:off x="1920" y="3307"/>
              <a:ext cx="1917" cy="173"/>
              <a:chOff x="2650" y="6793"/>
              <a:chExt cx="1728" cy="403"/>
            </a:xfrm>
          </p:grpSpPr>
          <p:sp>
            <p:nvSpPr>
              <p:cNvPr id="173168" name="Rectangle 316"/>
              <p:cNvSpPr>
                <a:spLocks noChangeArrowheads="1"/>
              </p:cNvSpPr>
              <p:nvPr/>
            </p:nvSpPr>
            <p:spPr bwMode="auto">
              <a:xfrm>
                <a:off x="2650" y="6793"/>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a:t>
                </a:r>
              </a:p>
            </p:txBody>
          </p:sp>
          <p:sp>
            <p:nvSpPr>
              <p:cNvPr id="173169" name="Rectangle 461"/>
              <p:cNvSpPr>
                <a:spLocks noChangeArrowheads="1"/>
              </p:cNvSpPr>
              <p:nvPr/>
            </p:nvSpPr>
            <p:spPr bwMode="auto">
              <a:xfrm>
                <a:off x="2650" y="6793"/>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20" name="Group 464"/>
            <p:cNvGrpSpPr>
              <a:grpSpLocks/>
            </p:cNvGrpSpPr>
            <p:nvPr/>
          </p:nvGrpSpPr>
          <p:grpSpPr bwMode="auto">
            <a:xfrm>
              <a:off x="3843" y="3307"/>
              <a:ext cx="1917" cy="173"/>
              <a:chOff x="4378" y="6793"/>
              <a:chExt cx="1152" cy="403"/>
            </a:xfrm>
          </p:grpSpPr>
          <p:sp>
            <p:nvSpPr>
              <p:cNvPr id="173166" name="Rectangle 317"/>
              <p:cNvSpPr>
                <a:spLocks noChangeArrowheads="1"/>
              </p:cNvSpPr>
              <p:nvPr/>
            </p:nvSpPr>
            <p:spPr bwMode="auto">
              <a:xfrm>
                <a:off x="4378" y="6793"/>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26:1-4</a:t>
                </a:r>
              </a:p>
            </p:txBody>
          </p:sp>
          <p:sp>
            <p:nvSpPr>
              <p:cNvPr id="173167" name="Rectangle 463"/>
              <p:cNvSpPr>
                <a:spLocks noChangeArrowheads="1"/>
              </p:cNvSpPr>
              <p:nvPr/>
            </p:nvSpPr>
            <p:spPr bwMode="auto">
              <a:xfrm>
                <a:off x="4378" y="6793"/>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21" name="Group 466"/>
            <p:cNvGrpSpPr>
              <a:grpSpLocks/>
            </p:cNvGrpSpPr>
            <p:nvPr/>
          </p:nvGrpSpPr>
          <p:grpSpPr bwMode="auto">
            <a:xfrm>
              <a:off x="4" y="3477"/>
              <a:ext cx="1917" cy="173"/>
              <a:chOff x="0" y="7196"/>
              <a:chExt cx="2650" cy="403"/>
            </a:xfrm>
          </p:grpSpPr>
          <p:sp>
            <p:nvSpPr>
              <p:cNvPr id="173164" name="Rectangle 318"/>
              <p:cNvSpPr>
                <a:spLocks noChangeArrowheads="1"/>
              </p:cNvSpPr>
              <p:nvPr/>
            </p:nvSpPr>
            <p:spPr bwMode="auto">
              <a:xfrm>
                <a:off x="0" y="7196"/>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800" dirty="0"/>
                  <a:t>2. </a:t>
                </a:r>
                <a:r>
                  <a:rPr lang="zh-CN" altLang="en-US" sz="1800" dirty="0"/>
                  <a:t>承认神的伟大</a:t>
                </a:r>
              </a:p>
            </p:txBody>
          </p:sp>
          <p:sp>
            <p:nvSpPr>
              <p:cNvPr id="173165" name="Rectangle 465"/>
              <p:cNvSpPr>
                <a:spLocks noChangeArrowheads="1"/>
              </p:cNvSpPr>
              <p:nvPr/>
            </p:nvSpPr>
            <p:spPr bwMode="auto">
              <a:xfrm>
                <a:off x="0" y="7196"/>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22" name="Group 468"/>
            <p:cNvGrpSpPr>
              <a:grpSpLocks/>
            </p:cNvGrpSpPr>
            <p:nvPr/>
          </p:nvGrpSpPr>
          <p:grpSpPr bwMode="auto">
            <a:xfrm>
              <a:off x="1920" y="3477"/>
              <a:ext cx="1917" cy="173"/>
              <a:chOff x="2650" y="7196"/>
              <a:chExt cx="1728" cy="403"/>
            </a:xfrm>
          </p:grpSpPr>
          <p:sp>
            <p:nvSpPr>
              <p:cNvPr id="173162" name="Rectangle 319"/>
              <p:cNvSpPr>
                <a:spLocks noChangeArrowheads="1"/>
              </p:cNvSpPr>
              <p:nvPr/>
            </p:nvSpPr>
            <p:spPr bwMode="auto">
              <a:xfrm>
                <a:off x="2650" y="7196"/>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23:8-17 </a:t>
                </a:r>
              </a:p>
            </p:txBody>
          </p:sp>
          <p:sp>
            <p:nvSpPr>
              <p:cNvPr id="173163" name="Rectangle 467"/>
              <p:cNvSpPr>
                <a:spLocks noChangeArrowheads="1"/>
              </p:cNvSpPr>
              <p:nvPr/>
            </p:nvSpPr>
            <p:spPr bwMode="auto">
              <a:xfrm>
                <a:off x="2650" y="7196"/>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23" name="Group 470"/>
            <p:cNvGrpSpPr>
              <a:grpSpLocks/>
            </p:cNvGrpSpPr>
            <p:nvPr/>
          </p:nvGrpSpPr>
          <p:grpSpPr bwMode="auto">
            <a:xfrm>
              <a:off x="3843" y="3477"/>
              <a:ext cx="1917" cy="173"/>
              <a:chOff x="4378" y="7196"/>
              <a:chExt cx="1152" cy="403"/>
            </a:xfrm>
          </p:grpSpPr>
          <p:sp>
            <p:nvSpPr>
              <p:cNvPr id="173160" name="Rectangle 320"/>
              <p:cNvSpPr>
                <a:spLocks noChangeArrowheads="1"/>
              </p:cNvSpPr>
              <p:nvPr/>
            </p:nvSpPr>
            <p:spPr bwMode="auto">
              <a:xfrm>
                <a:off x="4378" y="7196"/>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dirty="0"/>
                  <a:t>26:5-27:12;  28</a:t>
                </a:r>
                <a:r>
                  <a:rPr lang="zh-CN" altLang="en-US" sz="1800" dirty="0"/>
                  <a:t>章</a:t>
                </a:r>
                <a:endParaRPr lang="en-US" sz="1800" dirty="0"/>
              </a:p>
            </p:txBody>
          </p:sp>
          <p:sp>
            <p:nvSpPr>
              <p:cNvPr id="173161" name="Rectangle 469"/>
              <p:cNvSpPr>
                <a:spLocks noChangeArrowheads="1"/>
              </p:cNvSpPr>
              <p:nvPr/>
            </p:nvSpPr>
            <p:spPr bwMode="auto">
              <a:xfrm>
                <a:off x="4378" y="7196"/>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24" name="Group 472"/>
            <p:cNvGrpSpPr>
              <a:grpSpLocks/>
            </p:cNvGrpSpPr>
            <p:nvPr/>
          </p:nvGrpSpPr>
          <p:grpSpPr bwMode="auto">
            <a:xfrm>
              <a:off x="4" y="3647"/>
              <a:ext cx="1917" cy="173"/>
              <a:chOff x="0" y="7599"/>
              <a:chExt cx="2650" cy="403"/>
            </a:xfrm>
          </p:grpSpPr>
          <p:sp>
            <p:nvSpPr>
              <p:cNvPr id="173158" name="Rectangle 321"/>
              <p:cNvSpPr>
                <a:spLocks noChangeArrowheads="1"/>
              </p:cNvSpPr>
              <p:nvPr/>
            </p:nvSpPr>
            <p:spPr bwMode="auto">
              <a:xfrm>
                <a:off x="0" y="7599"/>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600" dirty="0"/>
                  <a:t>3. </a:t>
                </a:r>
                <a:r>
                  <a:rPr lang="zh-CN" altLang="en-US" sz="1600" dirty="0"/>
                  <a:t>仰望神的破灭</a:t>
                </a:r>
              </a:p>
            </p:txBody>
          </p:sp>
          <p:sp>
            <p:nvSpPr>
              <p:cNvPr id="173159" name="Rectangle 471"/>
              <p:cNvSpPr>
                <a:spLocks noChangeArrowheads="1"/>
              </p:cNvSpPr>
              <p:nvPr/>
            </p:nvSpPr>
            <p:spPr bwMode="auto">
              <a:xfrm>
                <a:off x="0" y="7599"/>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25" name="Group 474"/>
            <p:cNvGrpSpPr>
              <a:grpSpLocks/>
            </p:cNvGrpSpPr>
            <p:nvPr/>
          </p:nvGrpSpPr>
          <p:grpSpPr bwMode="auto">
            <a:xfrm>
              <a:off x="1920" y="3647"/>
              <a:ext cx="1917" cy="173"/>
              <a:chOff x="2650" y="7599"/>
              <a:chExt cx="1728" cy="403"/>
            </a:xfrm>
          </p:grpSpPr>
          <p:sp>
            <p:nvSpPr>
              <p:cNvPr id="173156" name="Rectangle 322"/>
              <p:cNvSpPr>
                <a:spLocks noChangeArrowheads="1"/>
              </p:cNvSpPr>
              <p:nvPr/>
            </p:nvSpPr>
            <p:spPr bwMode="auto">
              <a:xfrm>
                <a:off x="2650" y="7599"/>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24:1-17</a:t>
                </a:r>
              </a:p>
            </p:txBody>
          </p:sp>
          <p:sp>
            <p:nvSpPr>
              <p:cNvPr id="173157" name="Rectangle 473"/>
              <p:cNvSpPr>
                <a:spLocks noChangeArrowheads="1"/>
              </p:cNvSpPr>
              <p:nvPr/>
            </p:nvSpPr>
            <p:spPr bwMode="auto">
              <a:xfrm>
                <a:off x="2650" y="7599"/>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26" name="Group 476"/>
            <p:cNvGrpSpPr>
              <a:grpSpLocks/>
            </p:cNvGrpSpPr>
            <p:nvPr/>
          </p:nvGrpSpPr>
          <p:grpSpPr bwMode="auto">
            <a:xfrm>
              <a:off x="3843" y="3647"/>
              <a:ext cx="1917" cy="173"/>
              <a:chOff x="4378" y="7599"/>
              <a:chExt cx="1152" cy="403"/>
            </a:xfrm>
          </p:grpSpPr>
          <p:sp>
            <p:nvSpPr>
              <p:cNvPr id="173154" name="Rectangle 323"/>
              <p:cNvSpPr>
                <a:spLocks noChangeArrowheads="1"/>
              </p:cNvSpPr>
              <p:nvPr/>
            </p:nvSpPr>
            <p:spPr bwMode="auto">
              <a:xfrm>
                <a:off x="4378" y="7599"/>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a:t>
                </a:r>
              </a:p>
            </p:txBody>
          </p:sp>
          <p:sp>
            <p:nvSpPr>
              <p:cNvPr id="173155" name="Rectangle 475"/>
              <p:cNvSpPr>
                <a:spLocks noChangeArrowheads="1"/>
              </p:cNvSpPr>
              <p:nvPr/>
            </p:nvSpPr>
            <p:spPr bwMode="auto">
              <a:xfrm>
                <a:off x="4378" y="7599"/>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27" name="Group 478"/>
            <p:cNvGrpSpPr>
              <a:grpSpLocks/>
            </p:cNvGrpSpPr>
            <p:nvPr/>
          </p:nvGrpSpPr>
          <p:grpSpPr bwMode="auto">
            <a:xfrm>
              <a:off x="4" y="3820"/>
              <a:ext cx="1917" cy="173"/>
              <a:chOff x="0" y="8002"/>
              <a:chExt cx="2650" cy="403"/>
            </a:xfrm>
          </p:grpSpPr>
          <p:sp>
            <p:nvSpPr>
              <p:cNvPr id="173152" name="Rectangle 324"/>
              <p:cNvSpPr>
                <a:spLocks noChangeArrowheads="1"/>
              </p:cNvSpPr>
              <p:nvPr/>
            </p:nvSpPr>
            <p:spPr bwMode="auto">
              <a:xfrm>
                <a:off x="0" y="8002"/>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500" dirty="0"/>
                  <a:t>4. </a:t>
                </a:r>
                <a:r>
                  <a:rPr lang="zh-CN" altLang="en-US" sz="1500" dirty="0"/>
                  <a:t>对生命的绝望</a:t>
                </a:r>
              </a:p>
            </p:txBody>
          </p:sp>
          <p:sp>
            <p:nvSpPr>
              <p:cNvPr id="173153" name="Rectangle 477"/>
              <p:cNvSpPr>
                <a:spLocks noChangeArrowheads="1"/>
              </p:cNvSpPr>
              <p:nvPr/>
            </p:nvSpPr>
            <p:spPr bwMode="auto">
              <a:xfrm>
                <a:off x="0" y="8002"/>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28" name="Group 480"/>
            <p:cNvGrpSpPr>
              <a:grpSpLocks/>
            </p:cNvGrpSpPr>
            <p:nvPr/>
          </p:nvGrpSpPr>
          <p:grpSpPr bwMode="auto">
            <a:xfrm>
              <a:off x="1920" y="3820"/>
              <a:ext cx="1917" cy="173"/>
              <a:chOff x="2650" y="8002"/>
              <a:chExt cx="1728" cy="403"/>
            </a:xfrm>
          </p:grpSpPr>
          <p:sp>
            <p:nvSpPr>
              <p:cNvPr id="173150" name="Rectangle 325"/>
              <p:cNvSpPr>
                <a:spLocks noChangeArrowheads="1"/>
              </p:cNvSpPr>
              <p:nvPr/>
            </p:nvSpPr>
            <p:spPr bwMode="auto">
              <a:xfrm>
                <a:off x="2650" y="8002"/>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(24:18-25)*</a:t>
                </a:r>
              </a:p>
            </p:txBody>
          </p:sp>
          <p:sp>
            <p:nvSpPr>
              <p:cNvPr id="173151" name="Rectangle 479"/>
              <p:cNvSpPr>
                <a:spLocks noChangeArrowheads="1"/>
              </p:cNvSpPr>
              <p:nvPr/>
            </p:nvSpPr>
            <p:spPr bwMode="auto">
              <a:xfrm>
                <a:off x="2650" y="8002"/>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29" name="Group 482"/>
            <p:cNvGrpSpPr>
              <a:grpSpLocks/>
            </p:cNvGrpSpPr>
            <p:nvPr/>
          </p:nvGrpSpPr>
          <p:grpSpPr bwMode="auto">
            <a:xfrm>
              <a:off x="3840" y="3820"/>
              <a:ext cx="1917" cy="173"/>
              <a:chOff x="4378" y="8002"/>
              <a:chExt cx="1152" cy="403"/>
            </a:xfrm>
          </p:grpSpPr>
          <p:sp>
            <p:nvSpPr>
              <p:cNvPr id="173148" name="Rectangle 326"/>
              <p:cNvSpPr>
                <a:spLocks noChangeArrowheads="1"/>
              </p:cNvSpPr>
              <p:nvPr/>
            </p:nvSpPr>
            <p:spPr bwMode="auto">
              <a:xfrm>
                <a:off x="4378" y="8002"/>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dirty="0"/>
                  <a:t>(27:13-23)*;  29–30</a:t>
                </a:r>
                <a:r>
                  <a:rPr lang="zh-CN" altLang="en-US" sz="1800" dirty="0"/>
                  <a:t>章</a:t>
                </a:r>
                <a:endParaRPr lang="en-US" sz="1800" dirty="0"/>
              </a:p>
            </p:txBody>
          </p:sp>
          <p:sp>
            <p:nvSpPr>
              <p:cNvPr id="173149" name="Rectangle 481"/>
              <p:cNvSpPr>
                <a:spLocks noChangeArrowheads="1"/>
              </p:cNvSpPr>
              <p:nvPr/>
            </p:nvSpPr>
            <p:spPr bwMode="auto">
              <a:xfrm>
                <a:off x="4378" y="8002"/>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30" name="Group 484"/>
            <p:cNvGrpSpPr>
              <a:grpSpLocks/>
            </p:cNvGrpSpPr>
            <p:nvPr/>
          </p:nvGrpSpPr>
          <p:grpSpPr bwMode="auto">
            <a:xfrm>
              <a:off x="4" y="3990"/>
              <a:ext cx="1917" cy="173"/>
              <a:chOff x="0" y="8405"/>
              <a:chExt cx="2650" cy="403"/>
            </a:xfrm>
          </p:grpSpPr>
          <p:sp>
            <p:nvSpPr>
              <p:cNvPr id="173146" name="Rectangle 327"/>
              <p:cNvSpPr>
                <a:spLocks noChangeArrowheads="1"/>
              </p:cNvSpPr>
              <p:nvPr/>
            </p:nvSpPr>
            <p:spPr bwMode="auto">
              <a:xfrm>
                <a:off x="0" y="8405"/>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altLang="zh-CN" sz="1800" dirty="0"/>
                  <a:t>5.</a:t>
                </a:r>
                <a:r>
                  <a:rPr lang="zh-CN" altLang="en-US" sz="1800" dirty="0"/>
                  <a:t>在神面前辩白</a:t>
                </a:r>
              </a:p>
            </p:txBody>
          </p:sp>
          <p:sp>
            <p:nvSpPr>
              <p:cNvPr id="173147" name="Rectangle 483"/>
              <p:cNvSpPr>
                <a:spLocks noChangeArrowheads="1"/>
              </p:cNvSpPr>
              <p:nvPr/>
            </p:nvSpPr>
            <p:spPr bwMode="auto">
              <a:xfrm>
                <a:off x="0" y="8405"/>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31" name="Group 486"/>
            <p:cNvGrpSpPr>
              <a:grpSpLocks/>
            </p:cNvGrpSpPr>
            <p:nvPr/>
          </p:nvGrpSpPr>
          <p:grpSpPr bwMode="auto">
            <a:xfrm>
              <a:off x="1920" y="3990"/>
              <a:ext cx="1917" cy="173"/>
              <a:chOff x="2650" y="8405"/>
              <a:chExt cx="1728" cy="403"/>
            </a:xfrm>
          </p:grpSpPr>
          <p:sp>
            <p:nvSpPr>
              <p:cNvPr id="173144" name="Rectangle 328"/>
              <p:cNvSpPr>
                <a:spLocks noChangeArrowheads="1"/>
              </p:cNvSpPr>
              <p:nvPr/>
            </p:nvSpPr>
            <p:spPr bwMode="auto">
              <a:xfrm>
                <a:off x="2650" y="8405"/>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23:1-7</a:t>
                </a:r>
              </a:p>
            </p:txBody>
          </p:sp>
          <p:sp>
            <p:nvSpPr>
              <p:cNvPr id="173145" name="Rectangle 485"/>
              <p:cNvSpPr>
                <a:spLocks noChangeArrowheads="1"/>
              </p:cNvSpPr>
              <p:nvPr/>
            </p:nvSpPr>
            <p:spPr bwMode="auto">
              <a:xfrm>
                <a:off x="2650" y="8405"/>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32" name="Group 488"/>
            <p:cNvGrpSpPr>
              <a:grpSpLocks/>
            </p:cNvGrpSpPr>
            <p:nvPr/>
          </p:nvGrpSpPr>
          <p:grpSpPr bwMode="auto">
            <a:xfrm>
              <a:off x="3843" y="3990"/>
              <a:ext cx="1917" cy="173"/>
              <a:chOff x="4378" y="8405"/>
              <a:chExt cx="1152" cy="403"/>
            </a:xfrm>
          </p:grpSpPr>
          <p:sp>
            <p:nvSpPr>
              <p:cNvPr id="173142" name="Rectangle 329"/>
              <p:cNvSpPr>
                <a:spLocks noChangeArrowheads="1"/>
              </p:cNvSpPr>
              <p:nvPr/>
            </p:nvSpPr>
            <p:spPr bwMode="auto">
              <a:xfrm>
                <a:off x="4378" y="840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dirty="0"/>
                  <a:t> 31</a:t>
                </a:r>
                <a:r>
                  <a:rPr lang="zh-CN" altLang="en-US" sz="1800" dirty="0"/>
                  <a:t>章</a:t>
                </a:r>
                <a:endParaRPr lang="en-US" sz="1800" dirty="0"/>
              </a:p>
            </p:txBody>
          </p:sp>
          <p:sp>
            <p:nvSpPr>
              <p:cNvPr id="173143" name="Rectangle 487"/>
              <p:cNvSpPr>
                <a:spLocks noChangeArrowheads="1"/>
              </p:cNvSpPr>
              <p:nvPr/>
            </p:nvSpPr>
            <p:spPr bwMode="auto">
              <a:xfrm>
                <a:off x="4378" y="840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33" name="Group 490"/>
            <p:cNvGrpSpPr>
              <a:grpSpLocks/>
            </p:cNvGrpSpPr>
            <p:nvPr/>
          </p:nvGrpSpPr>
          <p:grpSpPr bwMode="auto">
            <a:xfrm>
              <a:off x="4" y="4168"/>
              <a:ext cx="1917" cy="115"/>
              <a:chOff x="0" y="8808"/>
              <a:chExt cx="2650" cy="518"/>
            </a:xfrm>
          </p:grpSpPr>
          <p:sp>
            <p:nvSpPr>
              <p:cNvPr id="173140" name="Rectangle 330"/>
              <p:cNvSpPr>
                <a:spLocks noChangeArrowheads="1"/>
              </p:cNvSpPr>
              <p:nvPr/>
            </p:nvSpPr>
            <p:spPr bwMode="auto">
              <a:xfrm>
                <a:off x="0" y="8808"/>
                <a:ext cx="2650"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400"/>
                  <a:t>*The wicked die.</a:t>
                </a:r>
              </a:p>
            </p:txBody>
          </p:sp>
          <p:sp>
            <p:nvSpPr>
              <p:cNvPr id="173141" name="Rectangle 489"/>
              <p:cNvSpPr>
                <a:spLocks noChangeArrowheads="1"/>
              </p:cNvSpPr>
              <p:nvPr/>
            </p:nvSpPr>
            <p:spPr bwMode="auto">
              <a:xfrm>
                <a:off x="0" y="8808"/>
                <a:ext cx="2650"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34" name="Group 492"/>
            <p:cNvGrpSpPr>
              <a:grpSpLocks/>
            </p:cNvGrpSpPr>
            <p:nvPr/>
          </p:nvGrpSpPr>
          <p:grpSpPr bwMode="auto">
            <a:xfrm>
              <a:off x="1920" y="4168"/>
              <a:ext cx="1917" cy="115"/>
              <a:chOff x="2650" y="8808"/>
              <a:chExt cx="1728" cy="518"/>
            </a:xfrm>
          </p:grpSpPr>
          <p:sp>
            <p:nvSpPr>
              <p:cNvPr id="173138" name="Rectangle 331"/>
              <p:cNvSpPr>
                <a:spLocks noChangeArrowheads="1"/>
              </p:cNvSpPr>
              <p:nvPr/>
            </p:nvSpPr>
            <p:spPr bwMode="auto">
              <a:xfrm>
                <a:off x="2650" y="8808"/>
                <a:ext cx="17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a:t> </a:t>
                </a:r>
              </a:p>
              <a:p>
                <a:pPr algn="ctr" eaLnBrk="0" hangingPunct="0">
                  <a:lnSpc>
                    <a:spcPct val="100000"/>
                  </a:lnSpc>
                </a:pPr>
                <a:endParaRPr lang="en-US" sz="1800"/>
              </a:p>
            </p:txBody>
          </p:sp>
          <p:sp>
            <p:nvSpPr>
              <p:cNvPr id="173139" name="Rectangle 491"/>
              <p:cNvSpPr>
                <a:spLocks noChangeArrowheads="1"/>
              </p:cNvSpPr>
              <p:nvPr/>
            </p:nvSpPr>
            <p:spPr bwMode="auto">
              <a:xfrm>
                <a:off x="2650" y="8808"/>
                <a:ext cx="1728"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3135" name="Group 494"/>
            <p:cNvGrpSpPr>
              <a:grpSpLocks/>
            </p:cNvGrpSpPr>
            <p:nvPr/>
          </p:nvGrpSpPr>
          <p:grpSpPr bwMode="auto">
            <a:xfrm>
              <a:off x="3843" y="4168"/>
              <a:ext cx="1917" cy="115"/>
              <a:chOff x="4378" y="8808"/>
              <a:chExt cx="1152" cy="518"/>
            </a:xfrm>
          </p:grpSpPr>
          <p:sp>
            <p:nvSpPr>
              <p:cNvPr id="173136" name="Rectangle 332"/>
              <p:cNvSpPr>
                <a:spLocks noChangeArrowheads="1"/>
              </p:cNvSpPr>
              <p:nvPr/>
            </p:nvSpPr>
            <p:spPr bwMode="auto">
              <a:xfrm>
                <a:off x="4378" y="8808"/>
                <a:ext cx="11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400" i="1"/>
                  <a:t>Zuck, Bible Knowledge Commentary</a:t>
                </a:r>
                <a:r>
                  <a:rPr lang="en-US" sz="1400"/>
                  <a:t>, 1:728</a:t>
                </a:r>
                <a:endParaRPr lang="en-US" sz="1400" i="1"/>
              </a:p>
            </p:txBody>
          </p:sp>
          <p:sp>
            <p:nvSpPr>
              <p:cNvPr id="173137" name="Rectangle 493"/>
              <p:cNvSpPr>
                <a:spLocks noChangeArrowheads="1"/>
              </p:cNvSpPr>
              <p:nvPr/>
            </p:nvSpPr>
            <p:spPr bwMode="auto">
              <a:xfrm>
                <a:off x="4378" y="8808"/>
                <a:ext cx="115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spTree>
    <p:extLst>
      <p:ext uri="{BB962C8B-B14F-4D97-AF65-F5344CB8AC3E}">
        <p14:creationId xmlns:p14="http://schemas.microsoft.com/office/powerpoint/2010/main" val="3048446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正如约伯因相信他的救赎主会为他伸冤而得力（</a:t>
            </a:r>
            <a:r>
              <a:rPr kumimoji="0" lang="en-SG"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a:t>
            </a:r>
            <a:r>
              <a:rPr lang="en-SG" altLang="zh-CN" sz="2800" dirty="0">
                <a:solidFill>
                  <a:srgbClr val="FFFFFF"/>
                </a:solidFill>
                <a:effectLst>
                  <a:glow rad="127000">
                    <a:srgbClr val="000000"/>
                  </a:glow>
                </a:effectLst>
                <a:latin typeface="Arial" charset="0"/>
                <a:ea typeface="ＭＳ Ｐゴシック" charset="0"/>
                <a:cs typeface="ＭＳ Ｐゴシック" charset="0"/>
              </a:rPr>
              <a:t>:26</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），今日的信徒同样可以因着将来的得赎而忍耐（罗</a:t>
            </a:r>
            <a:r>
              <a:rPr kumimoji="0" lang="en-SG"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a:t>
            </a:r>
            <a:r>
              <a:rPr lang="en-SG" altLang="zh-CN" sz="2800" dirty="0">
                <a:solidFill>
                  <a:srgbClr val="FFFFFF"/>
                </a:solidFill>
                <a:effectLst>
                  <a:glow rad="127000">
                    <a:srgbClr val="000000"/>
                  </a:glow>
                </a:effectLst>
                <a:latin typeface="Arial" charset="0"/>
                <a:ea typeface="ＭＳ Ｐゴシック" charset="0"/>
                <a:cs typeface="ＭＳ Ｐゴシック" charset="0"/>
              </a:rPr>
              <a:t>:23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约伯记</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Tree>
    <p:extLst>
      <p:ext uri="{BB962C8B-B14F-4D97-AF65-F5344CB8AC3E}">
        <p14:creationId xmlns:p14="http://schemas.microsoft.com/office/powerpoint/2010/main" val="363914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5755850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1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Zophar</a:t>
            </a:r>
          </a:p>
        </p:txBody>
      </p:sp>
      <p:grpSp>
        <p:nvGrpSpPr>
          <p:cNvPr id="142338" name="Group 2"/>
          <p:cNvGrpSpPr>
            <a:grpSpLocks/>
          </p:cNvGrpSpPr>
          <p:nvPr/>
        </p:nvGrpSpPr>
        <p:grpSpPr bwMode="auto">
          <a:xfrm>
            <a:off x="71438" y="71438"/>
            <a:ext cx="8893175" cy="6670675"/>
            <a:chOff x="0" y="0"/>
            <a:chExt cx="5952" cy="4343"/>
          </a:xfrm>
        </p:grpSpPr>
        <p:pic>
          <p:nvPicPr>
            <p:cNvPr id="142351" name="Picture 3" descr="Wom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22"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7045" name="Text Box 5"/>
          <p:cNvSpPr txBox="1">
            <a:spLocks noChangeArrowheads="1"/>
          </p:cNvSpPr>
          <p:nvPr/>
        </p:nvSpPr>
        <p:spPr bwMode="auto">
          <a:xfrm>
            <a:off x="2743200" y="533400"/>
            <a:ext cx="5181600" cy="923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defRPr/>
            </a:pPr>
            <a:r>
              <a:rPr lang="zh-CN" altLang="en-US" sz="5400" dirty="0">
                <a:solidFill>
                  <a:srgbClr val="FFFFFF"/>
                </a:solidFill>
                <a:latin typeface="ＭＳ Ｐゴシック" charset="0"/>
              </a:rPr>
              <a:t>第一回合 </a:t>
            </a:r>
            <a:r>
              <a:rPr lang="en-US" altLang="zh-CN" sz="4000" dirty="0">
                <a:solidFill>
                  <a:srgbClr val="FFFFFF"/>
                </a:solidFill>
                <a:latin typeface="ＭＳ Ｐゴシック" charset="0"/>
              </a:rPr>
              <a:t>(3-4</a:t>
            </a:r>
            <a:r>
              <a:rPr lang="zh-CN" altLang="en-US" sz="4000" dirty="0">
                <a:solidFill>
                  <a:srgbClr val="FFFFFF"/>
                </a:solidFill>
                <a:latin typeface="ＭＳ Ｐゴシック" charset="0"/>
              </a:rPr>
              <a:t>章</a:t>
            </a:r>
            <a:r>
              <a:rPr lang="en-US" altLang="zh-CN" sz="4000" dirty="0">
                <a:solidFill>
                  <a:srgbClr val="FFFFFF"/>
                </a:solidFill>
                <a:latin typeface="Arial" charset="0"/>
                <a:ea typeface="宋体" charset="0"/>
              </a:rPr>
              <a:t>)</a:t>
            </a:r>
            <a:endParaRPr lang="en-US" altLang="zh-CN" sz="4000" dirty="0">
              <a:solidFill>
                <a:srgbClr val="FFFFFF"/>
              </a:solidFill>
              <a:latin typeface="Times New Roman" charset="0"/>
              <a:ea typeface="宋体" charset="0"/>
            </a:endParaRPr>
          </a:p>
        </p:txBody>
      </p:sp>
      <p:sp>
        <p:nvSpPr>
          <p:cNvPr id="87046" name="Text Box 6"/>
          <p:cNvSpPr txBox="1">
            <a:spLocks noChangeArrowheads="1"/>
          </p:cNvSpPr>
          <p:nvPr/>
        </p:nvSpPr>
        <p:spPr bwMode="auto">
          <a:xfrm>
            <a:off x="76200" y="1981200"/>
            <a:ext cx="25146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zh-CN" altLang="en-US" sz="4000" dirty="0">
                <a:solidFill>
                  <a:srgbClr val="FFFFFF"/>
                </a:solidFill>
                <a:latin typeface="ＭＳ Ｐゴシック" charset="0"/>
              </a:rPr>
              <a:t>以利法</a:t>
            </a:r>
          </a:p>
          <a:p>
            <a:pPr algn="r" eaLnBrk="1" hangingPunct="1">
              <a:lnSpc>
                <a:spcPct val="100000"/>
              </a:lnSpc>
              <a:spcBef>
                <a:spcPct val="50000"/>
              </a:spcBef>
              <a:defRPr/>
            </a:pPr>
            <a:endParaRPr lang="en-US" sz="4000" b="1" dirty="0">
              <a:solidFill>
                <a:schemeClr val="bg1"/>
              </a:solidFill>
              <a:latin typeface="Times New Roman" charset="0"/>
            </a:endParaRPr>
          </a:p>
        </p:txBody>
      </p:sp>
      <p:sp>
        <p:nvSpPr>
          <p:cNvPr id="87047" name="Text Box 7"/>
          <p:cNvSpPr txBox="1">
            <a:spLocks noChangeArrowheads="1"/>
          </p:cNvSpPr>
          <p:nvPr/>
        </p:nvSpPr>
        <p:spPr bwMode="auto">
          <a:xfrm>
            <a:off x="3276600" y="1981200"/>
            <a:ext cx="6096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zh-CN" altLang="en-US" sz="4000" dirty="0">
                <a:solidFill>
                  <a:srgbClr val="FFFFFF"/>
                </a:solidFill>
                <a:latin typeface="ＭＳ Ｐゴシック" charset="0"/>
              </a:rPr>
              <a:t>只有恶人受苦</a:t>
            </a:r>
            <a:endParaRPr lang="en-US" sz="4000" b="1" dirty="0">
              <a:solidFill>
                <a:schemeClr val="bg1"/>
              </a:solidFill>
              <a:latin typeface="Times New Roman" charset="0"/>
            </a:endParaRPr>
          </a:p>
        </p:txBody>
      </p:sp>
      <p:sp>
        <p:nvSpPr>
          <p:cNvPr id="87048" name="Text Box 8"/>
          <p:cNvSpPr txBox="1">
            <a:spLocks noChangeArrowheads="1"/>
          </p:cNvSpPr>
          <p:nvPr/>
        </p:nvSpPr>
        <p:spPr bwMode="auto">
          <a:xfrm>
            <a:off x="838200" y="3467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zh-CN" altLang="en-US" sz="4000" dirty="0">
                <a:solidFill>
                  <a:srgbClr val="FFFFFF"/>
                </a:solidFill>
                <a:latin typeface="ＭＳ Ｐゴシック" charset="0"/>
              </a:rPr>
              <a:t>比勒达</a:t>
            </a:r>
            <a:endParaRPr lang="en-US" sz="4000" b="1" dirty="0">
              <a:solidFill>
                <a:schemeClr val="bg1"/>
              </a:solidFill>
              <a:latin typeface="Times New Roman" charset="0"/>
            </a:endParaRPr>
          </a:p>
        </p:txBody>
      </p:sp>
      <p:sp>
        <p:nvSpPr>
          <p:cNvPr id="87049" name="Text Box 9"/>
          <p:cNvSpPr txBox="1">
            <a:spLocks noChangeArrowheads="1"/>
          </p:cNvSpPr>
          <p:nvPr/>
        </p:nvSpPr>
        <p:spPr bwMode="auto">
          <a:xfrm>
            <a:off x="76200" y="49530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zh-CN" altLang="en-US" sz="4000" dirty="0">
                <a:solidFill>
                  <a:srgbClr val="FFFFFF"/>
                </a:solidFill>
                <a:latin typeface="ＭＳ Ｐゴシック" charset="0"/>
              </a:rPr>
              <a:t>琐法</a:t>
            </a:r>
            <a:endParaRPr lang="en-US" sz="4000" b="1" dirty="0">
              <a:solidFill>
                <a:schemeClr val="bg1"/>
              </a:solidFill>
              <a:latin typeface="Times New Roman" charset="0"/>
            </a:endParaRPr>
          </a:p>
        </p:txBody>
      </p:sp>
      <p:sp>
        <p:nvSpPr>
          <p:cNvPr id="87050" name="Text Box 10"/>
          <p:cNvSpPr txBox="1">
            <a:spLocks noChangeArrowheads="1"/>
          </p:cNvSpPr>
          <p:nvPr/>
        </p:nvSpPr>
        <p:spPr bwMode="auto">
          <a:xfrm>
            <a:off x="3275856" y="3356992"/>
            <a:ext cx="554461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zh-CN" altLang="en-US" sz="4000" dirty="0">
                <a:solidFill>
                  <a:srgbClr val="FFFFFF"/>
                </a:solidFill>
                <a:latin typeface="ＭＳ Ｐゴシック" charset="0"/>
              </a:rPr>
              <a:t>上帝不会惩罚义人</a:t>
            </a:r>
            <a:endParaRPr lang="en-US" sz="4000" b="1" dirty="0">
              <a:solidFill>
                <a:schemeClr val="bg1"/>
              </a:solidFill>
              <a:latin typeface="Times New Roman" charset="0"/>
            </a:endParaRPr>
          </a:p>
        </p:txBody>
      </p:sp>
      <p:sp>
        <p:nvSpPr>
          <p:cNvPr id="87051" name="Text Box 11"/>
          <p:cNvSpPr txBox="1">
            <a:spLocks noChangeArrowheads="1"/>
          </p:cNvSpPr>
          <p:nvPr/>
        </p:nvSpPr>
        <p:spPr bwMode="auto">
          <a:xfrm>
            <a:off x="3276600" y="4953000"/>
            <a:ext cx="33528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zh-CN" altLang="en-US" sz="4000" b="1" dirty="0">
                <a:solidFill>
                  <a:schemeClr val="bg1"/>
                </a:solidFill>
                <a:latin typeface="Arial" charset="0"/>
              </a:rPr>
              <a:t>你在撒谎</a:t>
            </a:r>
            <a:endParaRPr lang="en-US" sz="4000" b="1" dirty="0">
              <a:solidFill>
                <a:schemeClr val="bg1"/>
              </a:solidFill>
              <a:latin typeface="Times New Roman" charset="0"/>
            </a:endParaRPr>
          </a:p>
        </p:txBody>
      </p:sp>
      <p:grpSp>
        <p:nvGrpSpPr>
          <p:cNvPr id="142347" name="Group 12"/>
          <p:cNvGrpSpPr>
            <a:grpSpLocks/>
          </p:cNvGrpSpPr>
          <p:nvPr/>
        </p:nvGrpSpPr>
        <p:grpSpPr bwMode="auto">
          <a:xfrm>
            <a:off x="685800" y="1524000"/>
            <a:ext cx="8458200" cy="4724400"/>
            <a:chOff x="432" y="960"/>
            <a:chExt cx="5328" cy="2976"/>
          </a:xfrm>
        </p:grpSpPr>
        <p:sp>
          <p:nvSpPr>
            <p:cNvPr id="87053" name="Line 13"/>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7054" name="Line 14"/>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7055" name="Line 15"/>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extLst>
      <p:ext uri="{BB962C8B-B14F-4D97-AF65-F5344CB8AC3E}">
        <p14:creationId xmlns:p14="http://schemas.microsoft.com/office/powerpoint/2010/main" val="10724927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7051"/>
                                        </p:tgtEl>
                                        <p:attrNameLst>
                                          <p:attrName>style.visibility</p:attrName>
                                        </p:attrNameLst>
                                      </p:cBhvr>
                                      <p:to>
                                        <p:strVal val="visible"/>
                                      </p:to>
                                    </p:set>
                                    <p:animEffect transition="in" filter="dissolve">
                                      <p:cBhvr>
                                        <p:cTn id="7" dur="500"/>
                                        <p:tgtEl>
                                          <p:spTgt spid="87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51"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3699276747"/>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0"/>
          <p:cNvSpPr>
            <a:spLocks noChangeArrowheads="1"/>
          </p:cNvSpPr>
          <p:nvPr/>
        </p:nvSpPr>
        <p:spPr bwMode="auto">
          <a:xfrm>
            <a:off x="0" y="-271463"/>
            <a:ext cx="9144000" cy="7129463"/>
          </a:xfrm>
          <a:prstGeom prst="rect">
            <a:avLst/>
          </a:prstGeom>
          <a:solidFill>
            <a:schemeClr val="bg1"/>
          </a:solidFill>
          <a:ln w="12700" cap="sq">
            <a:solidFill>
              <a:schemeClr val="tx1"/>
            </a:solidFill>
            <a:round/>
            <a:headEnd/>
            <a:tailEnd/>
          </a:ln>
        </p:spPr>
        <p:txBody>
          <a:bodyPr>
            <a:spAutoFit/>
          </a:bodyPr>
          <a:lstStyle/>
          <a:p>
            <a:endParaRPr lang="en-US" b="0"/>
          </a:p>
        </p:txBody>
      </p:sp>
      <p:pic>
        <p:nvPicPr>
          <p:cNvPr id="165890" name="Picture 69" descr="jobSuperStock_999-3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1"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kumimoji="0" lang="zh-CN" altLang="en-US" b="1">
                <a:solidFill>
                  <a:srgbClr val="FFFFFF"/>
                </a:solidFill>
                <a:latin typeface="ＭＳ Ｐゴシック" charset="0"/>
                <a:ea typeface="ＭＳ Ｐゴシック" charset="0"/>
                <a:cs typeface="ＭＳ Ｐゴシック" charset="0"/>
              </a:rPr>
              <a:t>大纲</a:t>
            </a:r>
            <a:endParaRPr kumimoji="0" lang="en-US">
              <a:solidFill>
                <a:srgbClr val="FFFFFF"/>
              </a:solidFill>
              <a:latin typeface="ＭＳ Ｐゴシック" charset="0"/>
              <a:ea typeface="ＭＳ Ｐゴシック" charset="0"/>
              <a:cs typeface="ＭＳ Ｐゴシック" charset="0"/>
            </a:endParaRPr>
          </a:p>
        </p:txBody>
      </p:sp>
      <p:sp>
        <p:nvSpPr>
          <p:cNvPr id="165892" name="Text Box 2"/>
          <p:cNvSpPr txBox="1">
            <a:spLocks noChangeArrowheads="1"/>
          </p:cNvSpPr>
          <p:nvPr/>
        </p:nvSpPr>
        <p:spPr bwMode="auto">
          <a:xfrm>
            <a:off x="8172450" y="-100013"/>
            <a:ext cx="97155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en-US" altLang="zh-CN" sz="2400">
                <a:solidFill>
                  <a:srgbClr val="FFFFFF"/>
                </a:solidFill>
                <a:latin typeface="Arial" charset="0"/>
                <a:cs typeface="Arial" charset="0"/>
              </a:rPr>
              <a:t>359</a:t>
            </a:r>
            <a:br>
              <a:rPr lang="en-US" altLang="zh-CN" sz="2400">
                <a:solidFill>
                  <a:srgbClr val="FFFFFF"/>
                </a:solidFill>
                <a:latin typeface="Arial" charset="0"/>
                <a:cs typeface="Arial" charset="0"/>
              </a:rPr>
            </a:br>
            <a:r>
              <a:rPr lang="en-US" altLang="zh-CN" sz="2400">
                <a:solidFill>
                  <a:srgbClr val="FFFFFF"/>
                </a:solidFill>
                <a:latin typeface="Arial" charset="0"/>
                <a:cs typeface="Arial" charset="0"/>
              </a:rPr>
              <a:t>-370</a:t>
            </a:r>
          </a:p>
        </p:txBody>
      </p:sp>
      <p:sp>
        <p:nvSpPr>
          <p:cNvPr id="37897" name="Text Box 9"/>
          <p:cNvSpPr txBox="1">
            <a:spLocks noChangeArrowheads="1"/>
          </p:cNvSpPr>
          <p:nvPr/>
        </p:nvSpPr>
        <p:spPr bwMode="auto">
          <a:xfrm>
            <a:off x="0" y="0"/>
            <a:ext cx="5638800" cy="1570038"/>
          </a:xfrm>
          <a:prstGeom prst="rect">
            <a:avLst/>
          </a:prstGeom>
          <a:solidFill>
            <a:srgbClr val="FFFFFF"/>
          </a:solidFill>
          <a:ln w="9525">
            <a:solidFill>
              <a:srgbClr val="000000"/>
            </a:solidFill>
            <a:miter lim="800000"/>
            <a:headEnd/>
            <a:tailEnd/>
          </a:ln>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pPr>
            <a:r>
              <a:rPr lang="en-US" altLang="zh-CN" sz="2400" dirty="0">
                <a:latin typeface="ＭＳ Ｐゴシック" charset="0"/>
              </a:rPr>
              <a:t>II. (3–41</a:t>
            </a:r>
            <a:r>
              <a:rPr lang="zh-CN" altLang="en-US" sz="2400" dirty="0">
                <a:latin typeface="ＭＳ Ｐゴシック" charset="0"/>
              </a:rPr>
              <a:t>章</a:t>
            </a:r>
            <a:r>
              <a:rPr lang="en-US" altLang="zh-CN" sz="2400" dirty="0">
                <a:latin typeface="ＭＳ Ｐゴシック" charset="0"/>
              </a:rPr>
              <a:t>) </a:t>
            </a:r>
            <a:r>
              <a:rPr lang="zh-CN" altLang="en-US" sz="2400" dirty="0">
                <a:latin typeface="ＭＳ Ｐゴシック" charset="0"/>
              </a:rPr>
              <a:t>约伯和朋友们就他受苦原因进行了不成功的对话，但是神声明这个问题本身就不该被问，因为神是不可测度并拥有绝对主权。</a:t>
            </a:r>
            <a:endParaRPr lang="en-US" altLang="zh-CN" sz="2400" dirty="0">
              <a:latin typeface="ＭＳ Ｐゴシック" charset="0"/>
            </a:endParaRPr>
          </a:p>
        </p:txBody>
      </p:sp>
      <p:grpSp>
        <p:nvGrpSpPr>
          <p:cNvPr id="137" name="Group 81"/>
          <p:cNvGrpSpPr>
            <a:grpSpLocks/>
          </p:cNvGrpSpPr>
          <p:nvPr/>
        </p:nvGrpSpPr>
        <p:grpSpPr bwMode="auto">
          <a:xfrm>
            <a:off x="0" y="2636838"/>
            <a:ext cx="9251950" cy="4464050"/>
            <a:chOff x="0" y="1512"/>
            <a:chExt cx="5760" cy="2904"/>
          </a:xfrm>
        </p:grpSpPr>
        <p:grpSp>
          <p:nvGrpSpPr>
            <p:cNvPr id="165897" name="Group 79"/>
            <p:cNvGrpSpPr>
              <a:grpSpLocks/>
            </p:cNvGrpSpPr>
            <p:nvPr/>
          </p:nvGrpSpPr>
          <p:grpSpPr bwMode="auto">
            <a:xfrm>
              <a:off x="0" y="1512"/>
              <a:ext cx="5760" cy="2904"/>
              <a:chOff x="0" y="1903"/>
              <a:chExt cx="5760" cy="2464"/>
            </a:xfrm>
          </p:grpSpPr>
          <p:grpSp>
            <p:nvGrpSpPr>
              <p:cNvPr id="165899" name="Group 76"/>
              <p:cNvGrpSpPr>
                <a:grpSpLocks/>
              </p:cNvGrpSpPr>
              <p:nvPr/>
            </p:nvGrpSpPr>
            <p:grpSpPr bwMode="auto">
              <a:xfrm>
                <a:off x="0" y="1903"/>
                <a:ext cx="5760" cy="2225"/>
                <a:chOff x="0" y="1759"/>
                <a:chExt cx="5760" cy="2225"/>
              </a:xfrm>
            </p:grpSpPr>
            <p:sp>
              <p:nvSpPr>
                <p:cNvPr id="142" name="Rectangle 13"/>
                <p:cNvSpPr>
                  <a:spLocks noChangeArrowheads="1"/>
                </p:cNvSpPr>
                <p:nvPr/>
              </p:nvSpPr>
              <p:spPr bwMode="auto">
                <a:xfrm>
                  <a:off x="0" y="1759"/>
                  <a:ext cx="5760" cy="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algn="ctr">
                    <a:lnSpc>
                      <a:spcPct val="100000"/>
                    </a:lnSpc>
                    <a:defRPr/>
                  </a:pPr>
                  <a:endParaRPr lang="en-US" altLang="zh-CN" sz="2400">
                    <a:ea typeface="宋体" charset="0"/>
                    <a:cs typeface="宋体" charset="0"/>
                  </a:endParaRPr>
                </a:p>
              </p:txBody>
            </p:sp>
            <p:sp>
              <p:nvSpPr>
                <p:cNvPr id="143" name="Rectangle 15"/>
                <p:cNvSpPr>
                  <a:spLocks noChangeArrowheads="1"/>
                </p:cNvSpPr>
                <p:nvPr/>
              </p:nvSpPr>
              <p:spPr bwMode="auto">
                <a:xfrm>
                  <a:off x="0" y="2123"/>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44" name="Rectangle 16"/>
                <p:cNvSpPr>
                  <a:spLocks noChangeArrowheads="1"/>
                </p:cNvSpPr>
                <p:nvPr/>
              </p:nvSpPr>
              <p:spPr bwMode="auto">
                <a:xfrm>
                  <a:off x="2303" y="2123"/>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第一回合</a:t>
                  </a:r>
                </a:p>
              </p:txBody>
            </p:sp>
            <p:sp>
              <p:nvSpPr>
                <p:cNvPr id="145" name="Rectangle 17"/>
                <p:cNvSpPr>
                  <a:spLocks noChangeArrowheads="1"/>
                </p:cNvSpPr>
                <p:nvPr/>
              </p:nvSpPr>
              <p:spPr bwMode="auto">
                <a:xfrm>
                  <a:off x="3455" y="2123"/>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nvGrpSpPr>
                <p:cNvPr id="165905" name="Group 67"/>
                <p:cNvGrpSpPr>
                  <a:grpSpLocks/>
                </p:cNvGrpSpPr>
                <p:nvPr/>
              </p:nvGrpSpPr>
              <p:grpSpPr bwMode="auto">
                <a:xfrm>
                  <a:off x="0" y="2286"/>
                  <a:ext cx="5758" cy="173"/>
                  <a:chOff x="0" y="2302"/>
                  <a:chExt cx="5758" cy="173"/>
                </a:xfrm>
              </p:grpSpPr>
              <p:sp>
                <p:nvSpPr>
                  <p:cNvPr id="197" name="Rectangle 18"/>
                  <p:cNvSpPr>
                    <a:spLocks noChangeArrowheads="1"/>
                  </p:cNvSpPr>
                  <p:nvPr/>
                </p:nvSpPr>
                <p:spPr bwMode="auto">
                  <a:xfrm>
                    <a:off x="0" y="2302"/>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以利法</a:t>
                    </a:r>
                  </a:p>
                </p:txBody>
              </p:sp>
              <p:sp>
                <p:nvSpPr>
                  <p:cNvPr id="198" name="Rectangle 19"/>
                  <p:cNvSpPr>
                    <a:spLocks noChangeArrowheads="1"/>
                  </p:cNvSpPr>
                  <p:nvPr/>
                </p:nvSpPr>
                <p:spPr bwMode="auto">
                  <a:xfrm>
                    <a:off x="1152" y="2302"/>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 4-5</a:t>
                    </a:r>
                    <a:r>
                      <a:rPr lang="zh-CN" altLang="en-US" sz="2400">
                        <a:ea typeface="宋体" charset="0"/>
                        <a:cs typeface="Times New Roman" charset="0"/>
                      </a:rPr>
                      <a:t>章</a:t>
                    </a:r>
                  </a:p>
                </p:txBody>
              </p:sp>
              <p:sp>
                <p:nvSpPr>
                  <p:cNvPr id="199" name="Rectangle 20"/>
                  <p:cNvSpPr>
                    <a:spLocks noChangeArrowheads="1"/>
                  </p:cNvSpPr>
                  <p:nvPr/>
                </p:nvSpPr>
                <p:spPr bwMode="auto">
                  <a:xfrm>
                    <a:off x="2303" y="2302"/>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200" name="Rectangle 21"/>
                  <p:cNvSpPr>
                    <a:spLocks noChangeArrowheads="1"/>
                  </p:cNvSpPr>
                  <p:nvPr/>
                </p:nvSpPr>
                <p:spPr bwMode="auto">
                  <a:xfrm>
                    <a:off x="3455" y="2302"/>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 </a:t>
                    </a:r>
                  </a:p>
                </p:txBody>
              </p:sp>
              <p:sp>
                <p:nvSpPr>
                  <p:cNvPr id="201" name="Rectangle 22"/>
                  <p:cNvSpPr>
                    <a:spLocks noChangeArrowheads="1"/>
                  </p:cNvSpPr>
                  <p:nvPr/>
                </p:nvSpPr>
                <p:spPr bwMode="auto">
                  <a:xfrm>
                    <a:off x="4607" y="2302"/>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6-7</a:t>
                    </a:r>
                    <a:r>
                      <a:rPr lang="zh-CN" altLang="en-US" sz="2400">
                        <a:ea typeface="宋体" charset="0"/>
                        <a:cs typeface="Times New Roman" charset="0"/>
                      </a:rPr>
                      <a:t>章</a:t>
                    </a:r>
                  </a:p>
                </p:txBody>
              </p:sp>
            </p:grpSp>
            <p:grpSp>
              <p:nvGrpSpPr>
                <p:cNvPr id="165906" name="Group 68"/>
                <p:cNvGrpSpPr>
                  <a:grpSpLocks/>
                </p:cNvGrpSpPr>
                <p:nvPr/>
              </p:nvGrpSpPr>
              <p:grpSpPr bwMode="auto">
                <a:xfrm>
                  <a:off x="0" y="2458"/>
                  <a:ext cx="5758" cy="173"/>
                  <a:chOff x="0" y="2481"/>
                  <a:chExt cx="5758" cy="173"/>
                </a:xfrm>
              </p:grpSpPr>
              <p:sp>
                <p:nvSpPr>
                  <p:cNvPr id="192" name="Rectangle 23"/>
                  <p:cNvSpPr>
                    <a:spLocks noChangeArrowheads="1"/>
                  </p:cNvSpPr>
                  <p:nvPr/>
                </p:nvSpPr>
                <p:spPr bwMode="auto">
                  <a:xfrm>
                    <a:off x="0" y="24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比勒达</a:t>
                    </a:r>
                  </a:p>
                </p:txBody>
              </p:sp>
              <p:sp>
                <p:nvSpPr>
                  <p:cNvPr id="193" name="Rectangle 24"/>
                  <p:cNvSpPr>
                    <a:spLocks noChangeArrowheads="1"/>
                  </p:cNvSpPr>
                  <p:nvPr/>
                </p:nvSpPr>
                <p:spPr bwMode="auto">
                  <a:xfrm>
                    <a:off x="1152" y="2481"/>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8</a:t>
                    </a:r>
                  </a:p>
                </p:txBody>
              </p:sp>
              <p:sp>
                <p:nvSpPr>
                  <p:cNvPr id="194" name="Rectangle 25"/>
                  <p:cNvSpPr>
                    <a:spLocks noChangeArrowheads="1"/>
                  </p:cNvSpPr>
                  <p:nvPr/>
                </p:nvSpPr>
                <p:spPr bwMode="auto">
                  <a:xfrm>
                    <a:off x="2303" y="24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95" name="Rectangle 26"/>
                  <p:cNvSpPr>
                    <a:spLocks noChangeArrowheads="1"/>
                  </p:cNvSpPr>
                  <p:nvPr/>
                </p:nvSpPr>
                <p:spPr bwMode="auto">
                  <a:xfrm>
                    <a:off x="3455" y="24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96" name="Rectangle 27"/>
                  <p:cNvSpPr>
                    <a:spLocks noChangeArrowheads="1"/>
                  </p:cNvSpPr>
                  <p:nvPr/>
                </p:nvSpPr>
                <p:spPr bwMode="auto">
                  <a:xfrm>
                    <a:off x="4607" y="24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9-10</a:t>
                    </a:r>
                  </a:p>
                </p:txBody>
              </p:sp>
            </p:grpSp>
            <p:grpSp>
              <p:nvGrpSpPr>
                <p:cNvPr id="165907" name="Group 69"/>
                <p:cNvGrpSpPr>
                  <a:grpSpLocks/>
                </p:cNvGrpSpPr>
                <p:nvPr/>
              </p:nvGrpSpPr>
              <p:grpSpPr bwMode="auto">
                <a:xfrm>
                  <a:off x="0" y="2631"/>
                  <a:ext cx="5758" cy="173"/>
                  <a:chOff x="0" y="2660"/>
                  <a:chExt cx="5758" cy="173"/>
                </a:xfrm>
              </p:grpSpPr>
              <p:sp>
                <p:nvSpPr>
                  <p:cNvPr id="187" name="Rectangle 28"/>
                  <p:cNvSpPr>
                    <a:spLocks noChangeArrowheads="1"/>
                  </p:cNvSpPr>
                  <p:nvPr/>
                </p:nvSpPr>
                <p:spPr bwMode="auto">
                  <a:xfrm>
                    <a:off x="0" y="2660"/>
                    <a:ext cx="1152"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琐法</a:t>
                    </a:r>
                  </a:p>
                </p:txBody>
              </p:sp>
              <p:sp>
                <p:nvSpPr>
                  <p:cNvPr id="188" name="Rectangle 29"/>
                  <p:cNvSpPr>
                    <a:spLocks noChangeArrowheads="1"/>
                  </p:cNvSpPr>
                  <p:nvPr/>
                </p:nvSpPr>
                <p:spPr bwMode="auto">
                  <a:xfrm>
                    <a:off x="1152" y="2660"/>
                    <a:ext cx="1150"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11</a:t>
                    </a:r>
                  </a:p>
                </p:txBody>
              </p:sp>
              <p:sp>
                <p:nvSpPr>
                  <p:cNvPr id="189" name="Rectangle 30"/>
                  <p:cNvSpPr>
                    <a:spLocks noChangeArrowheads="1"/>
                  </p:cNvSpPr>
                  <p:nvPr/>
                </p:nvSpPr>
                <p:spPr bwMode="auto">
                  <a:xfrm>
                    <a:off x="2303" y="2660"/>
                    <a:ext cx="1152"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90" name="Rectangle 31"/>
                  <p:cNvSpPr>
                    <a:spLocks noChangeArrowheads="1"/>
                  </p:cNvSpPr>
                  <p:nvPr/>
                </p:nvSpPr>
                <p:spPr bwMode="auto">
                  <a:xfrm>
                    <a:off x="3455" y="2660"/>
                    <a:ext cx="1151"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91" name="Rectangle 32"/>
                  <p:cNvSpPr>
                    <a:spLocks noChangeArrowheads="1"/>
                  </p:cNvSpPr>
                  <p:nvPr/>
                </p:nvSpPr>
                <p:spPr bwMode="auto">
                  <a:xfrm>
                    <a:off x="4607" y="2660"/>
                    <a:ext cx="1151" cy="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12-14</a:t>
                    </a:r>
                  </a:p>
                </p:txBody>
              </p:sp>
            </p:grpSp>
            <p:grpSp>
              <p:nvGrpSpPr>
                <p:cNvPr id="165908" name="Group 66"/>
                <p:cNvGrpSpPr>
                  <a:grpSpLocks/>
                </p:cNvGrpSpPr>
                <p:nvPr/>
              </p:nvGrpSpPr>
              <p:grpSpPr bwMode="auto">
                <a:xfrm>
                  <a:off x="0" y="2803"/>
                  <a:ext cx="5758" cy="173"/>
                  <a:chOff x="0" y="2840"/>
                  <a:chExt cx="5758" cy="241"/>
                </a:xfrm>
              </p:grpSpPr>
              <p:sp>
                <p:nvSpPr>
                  <p:cNvPr id="184" name="Rectangle 33"/>
                  <p:cNvSpPr>
                    <a:spLocks noChangeArrowheads="1"/>
                  </p:cNvSpPr>
                  <p:nvPr/>
                </p:nvSpPr>
                <p:spPr bwMode="auto">
                  <a:xfrm>
                    <a:off x="0" y="2837"/>
                    <a:ext cx="2303"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85" name="Rectangle 34"/>
                  <p:cNvSpPr>
                    <a:spLocks noChangeArrowheads="1"/>
                  </p:cNvSpPr>
                  <p:nvPr/>
                </p:nvSpPr>
                <p:spPr bwMode="auto">
                  <a:xfrm>
                    <a:off x="2303" y="2837"/>
                    <a:ext cx="1152"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第二回合 </a:t>
                    </a:r>
                  </a:p>
                </p:txBody>
              </p:sp>
              <p:sp>
                <p:nvSpPr>
                  <p:cNvPr id="186" name="Rectangle 35"/>
                  <p:cNvSpPr>
                    <a:spLocks noChangeArrowheads="1"/>
                  </p:cNvSpPr>
                  <p:nvPr/>
                </p:nvSpPr>
                <p:spPr bwMode="auto">
                  <a:xfrm>
                    <a:off x="3455" y="2837"/>
                    <a:ext cx="2303" cy="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grpSp>
              <p:nvGrpSpPr>
                <p:cNvPr id="165909" name="Group 70"/>
                <p:cNvGrpSpPr>
                  <a:grpSpLocks/>
                </p:cNvGrpSpPr>
                <p:nvPr/>
              </p:nvGrpSpPr>
              <p:grpSpPr bwMode="auto">
                <a:xfrm>
                  <a:off x="0" y="2976"/>
                  <a:ext cx="5758" cy="173"/>
                  <a:chOff x="0" y="3081"/>
                  <a:chExt cx="5758" cy="173"/>
                </a:xfrm>
              </p:grpSpPr>
              <p:sp>
                <p:nvSpPr>
                  <p:cNvPr id="179" name="Rectangle 36"/>
                  <p:cNvSpPr>
                    <a:spLocks noChangeArrowheads="1"/>
                  </p:cNvSpPr>
                  <p:nvPr/>
                </p:nvSpPr>
                <p:spPr bwMode="auto">
                  <a:xfrm>
                    <a:off x="0" y="30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dirty="0">
                        <a:ea typeface="宋体" charset="0"/>
                        <a:cs typeface="Times New Roman" charset="0"/>
                      </a:rPr>
                      <a:t>以利法</a:t>
                    </a:r>
                  </a:p>
                </p:txBody>
              </p:sp>
              <p:sp>
                <p:nvSpPr>
                  <p:cNvPr id="180" name="Rectangle 37"/>
                  <p:cNvSpPr>
                    <a:spLocks noChangeArrowheads="1"/>
                  </p:cNvSpPr>
                  <p:nvPr/>
                </p:nvSpPr>
                <p:spPr bwMode="auto">
                  <a:xfrm>
                    <a:off x="1152" y="3081"/>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15</a:t>
                    </a:r>
                  </a:p>
                </p:txBody>
              </p:sp>
              <p:sp>
                <p:nvSpPr>
                  <p:cNvPr id="181" name="Rectangle 38"/>
                  <p:cNvSpPr>
                    <a:spLocks noChangeArrowheads="1"/>
                  </p:cNvSpPr>
                  <p:nvPr/>
                </p:nvSpPr>
                <p:spPr bwMode="auto">
                  <a:xfrm>
                    <a:off x="2303" y="3081"/>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82" name="Rectangle 39"/>
                  <p:cNvSpPr>
                    <a:spLocks noChangeArrowheads="1"/>
                  </p:cNvSpPr>
                  <p:nvPr/>
                </p:nvSpPr>
                <p:spPr bwMode="auto">
                  <a:xfrm>
                    <a:off x="3455" y="30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83" name="Rectangle 40"/>
                  <p:cNvSpPr>
                    <a:spLocks noChangeArrowheads="1"/>
                  </p:cNvSpPr>
                  <p:nvPr/>
                </p:nvSpPr>
                <p:spPr bwMode="auto">
                  <a:xfrm>
                    <a:off x="4607" y="3081"/>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16-17</a:t>
                    </a:r>
                  </a:p>
                </p:txBody>
              </p:sp>
            </p:grpSp>
            <p:grpSp>
              <p:nvGrpSpPr>
                <p:cNvPr id="165910" name="Group 71"/>
                <p:cNvGrpSpPr>
                  <a:grpSpLocks/>
                </p:cNvGrpSpPr>
                <p:nvPr/>
              </p:nvGrpSpPr>
              <p:grpSpPr bwMode="auto">
                <a:xfrm>
                  <a:off x="0" y="3139"/>
                  <a:ext cx="5758" cy="173"/>
                  <a:chOff x="0" y="3260"/>
                  <a:chExt cx="5758" cy="173"/>
                </a:xfrm>
              </p:grpSpPr>
              <p:sp>
                <p:nvSpPr>
                  <p:cNvPr id="174" name="Rectangle 41"/>
                  <p:cNvSpPr>
                    <a:spLocks noChangeArrowheads="1"/>
                  </p:cNvSpPr>
                  <p:nvPr/>
                </p:nvSpPr>
                <p:spPr bwMode="auto">
                  <a:xfrm>
                    <a:off x="0" y="326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比勒达</a:t>
                    </a:r>
                  </a:p>
                </p:txBody>
              </p:sp>
              <p:sp>
                <p:nvSpPr>
                  <p:cNvPr id="175" name="Rectangle 42"/>
                  <p:cNvSpPr>
                    <a:spLocks noChangeArrowheads="1"/>
                  </p:cNvSpPr>
                  <p:nvPr/>
                </p:nvSpPr>
                <p:spPr bwMode="auto">
                  <a:xfrm>
                    <a:off x="1152" y="3260"/>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18</a:t>
                    </a:r>
                  </a:p>
                </p:txBody>
              </p:sp>
              <p:sp>
                <p:nvSpPr>
                  <p:cNvPr id="176" name="Rectangle 43"/>
                  <p:cNvSpPr>
                    <a:spLocks noChangeArrowheads="1"/>
                  </p:cNvSpPr>
                  <p:nvPr/>
                </p:nvSpPr>
                <p:spPr bwMode="auto">
                  <a:xfrm>
                    <a:off x="2303" y="326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77" name="Rectangle 44"/>
                  <p:cNvSpPr>
                    <a:spLocks noChangeArrowheads="1"/>
                  </p:cNvSpPr>
                  <p:nvPr/>
                </p:nvSpPr>
                <p:spPr bwMode="auto">
                  <a:xfrm>
                    <a:off x="3455" y="326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78" name="Rectangle 45"/>
                  <p:cNvSpPr>
                    <a:spLocks noChangeArrowheads="1"/>
                  </p:cNvSpPr>
                  <p:nvPr/>
                </p:nvSpPr>
                <p:spPr bwMode="auto">
                  <a:xfrm>
                    <a:off x="4607" y="326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19</a:t>
                    </a:r>
                  </a:p>
                </p:txBody>
              </p:sp>
            </p:grpSp>
            <p:grpSp>
              <p:nvGrpSpPr>
                <p:cNvPr id="165911" name="Group 72"/>
                <p:cNvGrpSpPr>
                  <a:grpSpLocks/>
                </p:cNvGrpSpPr>
                <p:nvPr/>
              </p:nvGrpSpPr>
              <p:grpSpPr bwMode="auto">
                <a:xfrm>
                  <a:off x="0" y="3312"/>
                  <a:ext cx="5758" cy="173"/>
                  <a:chOff x="0" y="3440"/>
                  <a:chExt cx="5758" cy="173"/>
                </a:xfrm>
              </p:grpSpPr>
              <p:sp>
                <p:nvSpPr>
                  <p:cNvPr id="169" name="Rectangle 46"/>
                  <p:cNvSpPr>
                    <a:spLocks noChangeArrowheads="1"/>
                  </p:cNvSpPr>
                  <p:nvPr/>
                </p:nvSpPr>
                <p:spPr bwMode="auto">
                  <a:xfrm>
                    <a:off x="0" y="344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琐法</a:t>
                    </a:r>
                  </a:p>
                </p:txBody>
              </p:sp>
              <p:sp>
                <p:nvSpPr>
                  <p:cNvPr id="170" name="Rectangle 47"/>
                  <p:cNvSpPr>
                    <a:spLocks noChangeArrowheads="1"/>
                  </p:cNvSpPr>
                  <p:nvPr/>
                </p:nvSpPr>
                <p:spPr bwMode="auto">
                  <a:xfrm>
                    <a:off x="1152" y="3440"/>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20</a:t>
                    </a:r>
                  </a:p>
                </p:txBody>
              </p:sp>
              <p:sp>
                <p:nvSpPr>
                  <p:cNvPr id="171" name="Rectangle 48"/>
                  <p:cNvSpPr>
                    <a:spLocks noChangeArrowheads="1"/>
                  </p:cNvSpPr>
                  <p:nvPr/>
                </p:nvSpPr>
                <p:spPr bwMode="auto">
                  <a:xfrm>
                    <a:off x="2303" y="3440"/>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72" name="Rectangle 49"/>
                  <p:cNvSpPr>
                    <a:spLocks noChangeArrowheads="1"/>
                  </p:cNvSpPr>
                  <p:nvPr/>
                </p:nvSpPr>
                <p:spPr bwMode="auto">
                  <a:xfrm>
                    <a:off x="3455" y="344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73" name="Rectangle 50"/>
                  <p:cNvSpPr>
                    <a:spLocks noChangeArrowheads="1"/>
                  </p:cNvSpPr>
                  <p:nvPr/>
                </p:nvSpPr>
                <p:spPr bwMode="auto">
                  <a:xfrm>
                    <a:off x="4607" y="3440"/>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21</a:t>
                    </a:r>
                  </a:p>
                </p:txBody>
              </p:sp>
            </p:grpSp>
            <p:grpSp>
              <p:nvGrpSpPr>
                <p:cNvPr id="165912" name="Group 73"/>
                <p:cNvGrpSpPr>
                  <a:grpSpLocks/>
                </p:cNvGrpSpPr>
                <p:nvPr/>
              </p:nvGrpSpPr>
              <p:grpSpPr bwMode="auto">
                <a:xfrm>
                  <a:off x="0" y="3475"/>
                  <a:ext cx="5758" cy="173"/>
                  <a:chOff x="0" y="3619"/>
                  <a:chExt cx="5758" cy="173"/>
                </a:xfrm>
              </p:grpSpPr>
              <p:sp>
                <p:nvSpPr>
                  <p:cNvPr id="166" name="Rectangle 51"/>
                  <p:cNvSpPr>
                    <a:spLocks noChangeArrowheads="1"/>
                  </p:cNvSpPr>
                  <p:nvPr/>
                </p:nvSpPr>
                <p:spPr bwMode="auto">
                  <a:xfrm>
                    <a:off x="0" y="3619"/>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sp>
                <p:nvSpPr>
                  <p:cNvPr id="167" name="Rectangle 52"/>
                  <p:cNvSpPr>
                    <a:spLocks noChangeArrowheads="1"/>
                  </p:cNvSpPr>
                  <p:nvPr/>
                </p:nvSpPr>
                <p:spPr bwMode="auto">
                  <a:xfrm>
                    <a:off x="2303" y="3619"/>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第三回合</a:t>
                    </a:r>
                  </a:p>
                </p:txBody>
              </p:sp>
              <p:sp>
                <p:nvSpPr>
                  <p:cNvPr id="168" name="Rectangle 53"/>
                  <p:cNvSpPr>
                    <a:spLocks noChangeArrowheads="1"/>
                  </p:cNvSpPr>
                  <p:nvPr/>
                </p:nvSpPr>
                <p:spPr bwMode="auto">
                  <a:xfrm>
                    <a:off x="3455" y="3619"/>
                    <a:ext cx="230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 </a:t>
                    </a:r>
                  </a:p>
                  <a:p>
                    <a:pPr algn="ctr" eaLnBrk="0" hangingPunct="0">
                      <a:lnSpc>
                        <a:spcPct val="100000"/>
                      </a:lnSpc>
                      <a:defRPr/>
                    </a:pPr>
                    <a:endParaRPr lang="zh-CN" altLang="en-US" sz="2400">
                      <a:ea typeface="宋体" charset="0"/>
                      <a:cs typeface="Times New Roman" charset="0"/>
                    </a:endParaRPr>
                  </a:p>
                </p:txBody>
              </p:sp>
            </p:grpSp>
            <p:grpSp>
              <p:nvGrpSpPr>
                <p:cNvPr id="165913" name="Group 74"/>
                <p:cNvGrpSpPr>
                  <a:grpSpLocks/>
                </p:cNvGrpSpPr>
                <p:nvPr/>
              </p:nvGrpSpPr>
              <p:grpSpPr bwMode="auto">
                <a:xfrm>
                  <a:off x="0" y="3648"/>
                  <a:ext cx="5758" cy="173"/>
                  <a:chOff x="0" y="3798"/>
                  <a:chExt cx="5758" cy="173"/>
                </a:xfrm>
              </p:grpSpPr>
              <p:sp>
                <p:nvSpPr>
                  <p:cNvPr id="161" name="Rectangle 54"/>
                  <p:cNvSpPr>
                    <a:spLocks noChangeArrowheads="1"/>
                  </p:cNvSpPr>
                  <p:nvPr/>
                </p:nvSpPr>
                <p:spPr bwMode="auto">
                  <a:xfrm>
                    <a:off x="0" y="3798"/>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以利法</a:t>
                    </a:r>
                  </a:p>
                </p:txBody>
              </p:sp>
              <p:sp>
                <p:nvSpPr>
                  <p:cNvPr id="162" name="Rectangle 55"/>
                  <p:cNvSpPr>
                    <a:spLocks noChangeArrowheads="1"/>
                  </p:cNvSpPr>
                  <p:nvPr/>
                </p:nvSpPr>
                <p:spPr bwMode="auto">
                  <a:xfrm>
                    <a:off x="1152" y="3798"/>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22</a:t>
                    </a:r>
                  </a:p>
                </p:txBody>
              </p:sp>
              <p:sp>
                <p:nvSpPr>
                  <p:cNvPr id="163" name="Rectangle 56"/>
                  <p:cNvSpPr>
                    <a:spLocks noChangeArrowheads="1"/>
                  </p:cNvSpPr>
                  <p:nvPr/>
                </p:nvSpPr>
                <p:spPr bwMode="auto">
                  <a:xfrm>
                    <a:off x="2303" y="3798"/>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endParaRPr lang="en-US" altLang="zh-CN" sz="2400">
                      <a:ea typeface="宋体" charset="0"/>
                      <a:cs typeface="Times New Roman" charset="0"/>
                    </a:endParaRPr>
                  </a:p>
                </p:txBody>
              </p:sp>
              <p:sp>
                <p:nvSpPr>
                  <p:cNvPr id="164" name="Rectangle 57"/>
                  <p:cNvSpPr>
                    <a:spLocks noChangeArrowheads="1"/>
                  </p:cNvSpPr>
                  <p:nvPr/>
                </p:nvSpPr>
                <p:spPr bwMode="auto">
                  <a:xfrm>
                    <a:off x="3455" y="3798"/>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65" name="Rectangle 58"/>
                  <p:cNvSpPr>
                    <a:spLocks noChangeArrowheads="1"/>
                  </p:cNvSpPr>
                  <p:nvPr/>
                </p:nvSpPr>
                <p:spPr bwMode="auto">
                  <a:xfrm>
                    <a:off x="4607" y="3798"/>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ea typeface="宋体" charset="0"/>
                        <a:cs typeface="Times New Roman" charset="0"/>
                      </a:rPr>
                      <a:t>23-24</a:t>
                    </a:r>
                  </a:p>
                </p:txBody>
              </p:sp>
            </p:grpSp>
            <p:grpSp>
              <p:nvGrpSpPr>
                <p:cNvPr id="165914" name="Group 75"/>
                <p:cNvGrpSpPr>
                  <a:grpSpLocks/>
                </p:cNvGrpSpPr>
                <p:nvPr/>
              </p:nvGrpSpPr>
              <p:grpSpPr bwMode="auto">
                <a:xfrm>
                  <a:off x="0" y="3811"/>
                  <a:ext cx="5758" cy="173"/>
                  <a:chOff x="0" y="3977"/>
                  <a:chExt cx="5758" cy="173"/>
                </a:xfrm>
              </p:grpSpPr>
              <p:sp>
                <p:nvSpPr>
                  <p:cNvPr id="156" name="Rectangle 59"/>
                  <p:cNvSpPr>
                    <a:spLocks noChangeArrowheads="1"/>
                  </p:cNvSpPr>
                  <p:nvPr/>
                </p:nvSpPr>
                <p:spPr bwMode="auto">
                  <a:xfrm>
                    <a:off x="0" y="3977"/>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比勒达</a:t>
                    </a:r>
                  </a:p>
                </p:txBody>
              </p:sp>
              <p:sp>
                <p:nvSpPr>
                  <p:cNvPr id="157" name="Rectangle 60"/>
                  <p:cNvSpPr>
                    <a:spLocks noChangeArrowheads="1"/>
                  </p:cNvSpPr>
                  <p:nvPr/>
                </p:nvSpPr>
                <p:spPr bwMode="auto">
                  <a:xfrm>
                    <a:off x="1152" y="3977"/>
                    <a:ext cx="115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ea typeface="宋体" charset="0"/>
                        <a:cs typeface="Times New Roman" charset="0"/>
                      </a:rPr>
                      <a:t>25</a:t>
                    </a:r>
                  </a:p>
                </p:txBody>
              </p:sp>
              <p:sp>
                <p:nvSpPr>
                  <p:cNvPr id="158" name="Rectangle 61"/>
                  <p:cNvSpPr>
                    <a:spLocks noChangeArrowheads="1"/>
                  </p:cNvSpPr>
                  <p:nvPr/>
                </p:nvSpPr>
                <p:spPr bwMode="auto">
                  <a:xfrm>
                    <a:off x="2303" y="3977"/>
                    <a:ext cx="11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a:latin typeface="Wingdings" charset="0"/>
                        <a:ea typeface="宋体" charset="0"/>
                        <a:cs typeface="Times New Roman" charset="0"/>
                      </a:rPr>
                      <a:t>è</a:t>
                    </a:r>
                  </a:p>
                </p:txBody>
              </p:sp>
              <p:sp>
                <p:nvSpPr>
                  <p:cNvPr id="159" name="Rectangle 62"/>
                  <p:cNvSpPr>
                    <a:spLocks noChangeArrowheads="1"/>
                  </p:cNvSpPr>
                  <p:nvPr/>
                </p:nvSpPr>
                <p:spPr bwMode="auto">
                  <a:xfrm>
                    <a:off x="3455" y="3977"/>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zh-CN" altLang="en-US" sz="2400">
                        <a:ea typeface="宋体" charset="0"/>
                        <a:cs typeface="Times New Roman" charset="0"/>
                      </a:rPr>
                      <a:t>约伯</a:t>
                    </a:r>
                  </a:p>
                </p:txBody>
              </p:sp>
              <p:sp>
                <p:nvSpPr>
                  <p:cNvPr id="160" name="Rectangle 63"/>
                  <p:cNvSpPr>
                    <a:spLocks noChangeArrowheads="1"/>
                  </p:cNvSpPr>
                  <p:nvPr/>
                </p:nvSpPr>
                <p:spPr bwMode="auto">
                  <a:xfrm>
                    <a:off x="4607" y="3977"/>
                    <a:ext cx="11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anchor="ctr" anchorCtr="1"/>
                  <a:lstStyle/>
                  <a:p>
                    <a:pPr algn="ctr">
                      <a:lnSpc>
                        <a:spcPct val="100000"/>
                      </a:lnSpc>
                      <a:defRPr/>
                    </a:pPr>
                    <a:r>
                      <a:rPr lang="en-US" altLang="zh-CN" sz="2400" dirty="0">
                        <a:ea typeface="宋体" charset="0"/>
                        <a:cs typeface="Times New Roman" charset="0"/>
                      </a:rPr>
                      <a:t>26-31</a:t>
                    </a:r>
                  </a:p>
                </p:txBody>
              </p:sp>
            </p:grpSp>
          </p:grpSp>
          <p:sp>
            <p:nvSpPr>
              <p:cNvPr id="141" name="Text Box 77"/>
              <p:cNvSpPr txBox="1">
                <a:spLocks noChangeArrowheads="1"/>
              </p:cNvSpPr>
              <p:nvPr/>
            </p:nvSpPr>
            <p:spPr bwMode="auto">
              <a:xfrm>
                <a:off x="0" y="4128"/>
                <a:ext cx="5758" cy="2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b="1">
                    <a:solidFill>
                      <a:srgbClr val="000000"/>
                    </a:solidFill>
                    <a:latin typeface="Arial Narrow" charset="0"/>
                    <a:ea typeface="ＭＳ Ｐゴシック" charset="0"/>
                    <a:cs typeface="ＭＳ Ｐゴシック" charset="0"/>
                  </a:defRPr>
                </a:lvl1pPr>
                <a:lvl2pPr marL="742950" indent="-285750" eaLnBrk="0" hangingPunct="0">
                  <a:defRPr sz="2000" b="1">
                    <a:solidFill>
                      <a:srgbClr val="000000"/>
                    </a:solidFill>
                    <a:latin typeface="Arial Narrow" charset="0"/>
                    <a:ea typeface="ＭＳ Ｐゴシック" charset="0"/>
                    <a:cs typeface="ＭＳ Ｐゴシック" charset="0"/>
                  </a:defRPr>
                </a:lvl2pPr>
                <a:lvl3pPr marL="1143000" indent="-228600" eaLnBrk="0" hangingPunct="0">
                  <a:defRPr sz="2000" b="1">
                    <a:solidFill>
                      <a:srgbClr val="000000"/>
                    </a:solidFill>
                    <a:latin typeface="Arial Narrow" charset="0"/>
                    <a:ea typeface="ＭＳ Ｐゴシック" charset="0"/>
                    <a:cs typeface="ＭＳ Ｐゴシック" charset="0"/>
                  </a:defRPr>
                </a:lvl3pPr>
                <a:lvl4pPr marL="1600200" indent="-228600" eaLnBrk="0" hangingPunct="0">
                  <a:defRPr sz="2000" b="1">
                    <a:solidFill>
                      <a:srgbClr val="000000"/>
                    </a:solidFill>
                    <a:latin typeface="Arial Narrow" charset="0"/>
                    <a:ea typeface="ＭＳ Ｐゴシック" charset="0"/>
                    <a:cs typeface="ＭＳ Ｐゴシック" charset="0"/>
                  </a:defRPr>
                </a:lvl4pPr>
                <a:lvl5pPr marL="2057400" indent="-228600" eaLnBrk="0" hangingPunct="0">
                  <a:defRPr sz="2000" b="1">
                    <a:solidFill>
                      <a:srgbClr val="000000"/>
                    </a:solidFill>
                    <a:latin typeface="Arial Narrow" charset="0"/>
                    <a:ea typeface="ＭＳ Ｐゴシック" charset="0"/>
                    <a:cs typeface="ＭＳ Ｐゴシック" charset="0"/>
                  </a:defRPr>
                </a:lvl5pPr>
                <a:lvl6pPr marL="25146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eaLnBrk="0" fontAlgn="base" hangingPunct="0">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eaLnBrk="1" hangingPunct="1">
                  <a:lnSpc>
                    <a:spcPct val="100000"/>
                  </a:lnSpc>
                  <a:defRPr/>
                </a:pPr>
                <a:endParaRPr lang="en-US" altLang="zh-CN" sz="1800">
                  <a:ea typeface="宋体" charset="0"/>
                  <a:cs typeface="Times New Roman" charset="0"/>
                </a:endParaRPr>
              </a:p>
            </p:txBody>
          </p:sp>
        </p:grpSp>
        <p:sp>
          <p:nvSpPr>
            <p:cNvPr id="139" name="Rectangle 80"/>
            <p:cNvSpPr>
              <a:spLocks noChangeArrowheads="1"/>
            </p:cNvSpPr>
            <p:nvPr/>
          </p:nvSpPr>
          <p:spPr bwMode="auto">
            <a:xfrm>
              <a:off x="144" y="1940"/>
              <a:ext cx="5471" cy="218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
        <p:nvSpPr>
          <p:cNvPr id="202" name="Text Box 77"/>
          <p:cNvSpPr txBox="1">
            <a:spLocks noChangeArrowheads="1"/>
          </p:cNvSpPr>
          <p:nvPr/>
        </p:nvSpPr>
        <p:spPr bwMode="auto">
          <a:xfrm>
            <a:off x="-252413" y="6508750"/>
            <a:ext cx="9140826" cy="44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pPr>
            <a:r>
              <a:rPr lang="en-US" altLang="zh-CN" sz="1800" dirty="0"/>
              <a:t>Irving L. Jensen, </a:t>
            </a:r>
            <a:r>
              <a:rPr lang="ko-KR" altLang="en-US" sz="1800" dirty="0" err="1"/>
              <a:t>约伯记</a:t>
            </a:r>
            <a:r>
              <a:rPr lang="en-US" altLang="zh-CN" sz="1800" dirty="0"/>
              <a:t>: A </a:t>
            </a:r>
            <a:r>
              <a:rPr lang="en-US" altLang="zh-CN" sz="1800" i="1" dirty="0"/>
              <a:t>Self-Study Guide, 28</a:t>
            </a:r>
            <a:endParaRPr lang="en-US" altLang="zh-CN" sz="1800" dirty="0"/>
          </a:p>
        </p:txBody>
      </p:sp>
      <p:sp>
        <p:nvSpPr>
          <p:cNvPr id="203" name="Rectangle 13"/>
          <p:cNvSpPr>
            <a:spLocks noChangeArrowheads="1"/>
          </p:cNvSpPr>
          <p:nvPr/>
        </p:nvSpPr>
        <p:spPr bwMode="auto">
          <a:xfrm>
            <a:off x="179388" y="2020888"/>
            <a:ext cx="5230812"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algn="ctr">
              <a:lnSpc>
                <a:spcPct val="100000"/>
              </a:lnSpc>
            </a:pPr>
            <a:r>
              <a:rPr lang="zh-CN" altLang="en-US" sz="2400" dirty="0">
                <a:latin typeface="ＭＳ Ｐゴシック" charset="0"/>
              </a:rPr>
              <a:t>约伯记</a:t>
            </a:r>
            <a:r>
              <a:rPr lang="en-US" altLang="zh-CN" sz="2400" dirty="0">
                <a:latin typeface="ＭＳ Ｐゴシック" charset="0"/>
              </a:rPr>
              <a:t> 4:1–31:40 </a:t>
            </a:r>
            <a:r>
              <a:rPr lang="zh-CN" altLang="en-US" sz="2400" dirty="0">
                <a:latin typeface="ＭＳ Ｐゴシック" charset="0"/>
              </a:rPr>
              <a:t>有</a:t>
            </a:r>
            <a:r>
              <a:rPr lang="en-US" altLang="zh-CN" sz="2400" dirty="0">
                <a:latin typeface="ＭＳ Ｐゴシック" charset="0"/>
              </a:rPr>
              <a:t>3</a:t>
            </a:r>
            <a:r>
              <a:rPr lang="en-US" sz="2400" dirty="0">
                <a:latin typeface="ＭＳ Ｐゴシック" charset="0"/>
              </a:rPr>
              <a:t>个回合</a:t>
            </a:r>
            <a:r>
              <a:rPr lang="zh-CN" altLang="en-US" sz="2400" dirty="0">
                <a:latin typeface="ＭＳ Ｐゴシック" charset="0"/>
              </a:rPr>
              <a:t>的辩论</a:t>
            </a:r>
            <a:r>
              <a:rPr lang="en-US" altLang="zh-CN" sz="2400" dirty="0">
                <a:latin typeface="ＭＳ Ｐゴシック" charset="0"/>
              </a:rPr>
              <a:t>. (</a:t>
            </a:r>
            <a:r>
              <a:rPr lang="zh-CN" altLang="en-US" sz="2400" dirty="0">
                <a:latin typeface="ＭＳ Ｐゴシック" charset="0"/>
              </a:rPr>
              <a:t>以利法开始每次的辩论，琐法没有在最后一回辩论中发言。</a:t>
            </a:r>
            <a:r>
              <a:rPr lang="en-US" altLang="zh-CN" sz="2400" dirty="0">
                <a:latin typeface="ＭＳ Ｐゴシック" charset="0"/>
              </a:rPr>
              <a:t>)</a:t>
            </a:r>
          </a:p>
        </p:txBody>
      </p:sp>
    </p:spTree>
    <p:extLst>
      <p:ext uri="{BB962C8B-B14F-4D97-AF65-F5344CB8AC3E}">
        <p14:creationId xmlns:p14="http://schemas.microsoft.com/office/powerpoint/2010/main" val="3737368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3">
                                            <p:txEl>
                                              <p:pRg st="0" end="0"/>
                                            </p:txEl>
                                          </p:spTgt>
                                        </p:tgtEl>
                                        <p:attrNameLst>
                                          <p:attrName>style.visibility</p:attrName>
                                        </p:attrNameLst>
                                      </p:cBhvr>
                                      <p:to>
                                        <p:strVal val="visible"/>
                                      </p:to>
                                    </p:set>
                                    <p:anim calcmode="lin" valueType="num">
                                      <p:cBhvr additive="base">
                                        <p:cTn id="13" dur="500" fill="hold"/>
                                        <p:tgtEl>
                                          <p:spTgt spid="20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checkerboard(across)">
                                      <p:cBhvr>
                                        <p:cTn id="19" dur="500"/>
                                        <p:tgtEl>
                                          <p:spTgt spid="13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02"/>
                                        </p:tgtEl>
                                        <p:attrNameLst>
                                          <p:attrName>style.visibility</p:attrName>
                                        </p:attrNameLst>
                                      </p:cBhvr>
                                      <p:to>
                                        <p:strVal val="visible"/>
                                      </p:to>
                                    </p:set>
                                    <p:anim calcmode="lin" valueType="num">
                                      <p:cBhvr additive="base">
                                        <p:cTn id="24" dur="500" fill="hold"/>
                                        <p:tgtEl>
                                          <p:spTgt spid="202"/>
                                        </p:tgtEl>
                                        <p:attrNameLst>
                                          <p:attrName>ppt_x</p:attrName>
                                        </p:attrNameLst>
                                      </p:cBhvr>
                                      <p:tavLst>
                                        <p:tav tm="0">
                                          <p:val>
                                            <p:strVal val="#ppt_x"/>
                                          </p:val>
                                        </p:tav>
                                        <p:tav tm="100000">
                                          <p:val>
                                            <p:strVal val="#ppt_x"/>
                                          </p:val>
                                        </p:tav>
                                      </p:tavLst>
                                    </p:anim>
                                    <p:anim calcmode="lin" valueType="num">
                                      <p:cBhvr additive="base">
                                        <p:cTn id="25" dur="500" fill="hold"/>
                                        <p:tgtEl>
                                          <p:spTgt spid="2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P spid="20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b="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rtl="0" fontAlgn="base"/>
            <a:r>
              <a:rPr lang="ko-KR" altLang="en-US" sz="4400" b="1" dirty="0" err="1">
                <a:solidFill>
                  <a:schemeClr val="bg1"/>
                </a:solidFill>
                <a:effectLst/>
                <a:latin typeface="Arial"/>
                <a:ea typeface="ＭＳ Ｐゴシック" pitchFamily="-108" charset="-128"/>
                <a:cs typeface="Arial"/>
              </a:rPr>
              <a:t>约伯记</a:t>
            </a:r>
            <a:r>
              <a:rPr lang="is-IS" sz="4400" b="1" dirty="0">
                <a:solidFill>
                  <a:schemeClr val="bg1"/>
                </a:solidFill>
                <a:effectLst/>
                <a:latin typeface="Arial"/>
                <a:ea typeface="ＭＳ Ｐゴシック" pitchFamily="-108" charset="-128"/>
                <a:cs typeface="Arial"/>
              </a:rPr>
              <a:t> 12:23</a:t>
            </a:r>
            <a:endParaRPr lang="is-IS" sz="3600" dirty="0">
              <a:effectLst/>
            </a:endParaRPr>
          </a:p>
        </p:txBody>
      </p:sp>
      <p:pic>
        <p:nvPicPr>
          <p:cNvPr id="2" name="Picture 1" descr="EN_Job_12_23.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2"/>
          <p:cNvSpPr txBox="1">
            <a:spLocks noChangeArrowheads="1"/>
          </p:cNvSpPr>
          <p:nvPr/>
        </p:nvSpPr>
        <p:spPr bwMode="auto">
          <a:xfrm>
            <a:off x="0" y="3284984"/>
            <a:ext cx="9107488" cy="2376264"/>
          </a:xfrm>
          <a:prstGeom prst="rect">
            <a:avLst/>
          </a:prstGeom>
          <a:solidFill>
            <a:srgbClr val="283B42"/>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2800" dirty="0" err="1">
                <a:solidFill>
                  <a:srgbClr val="A9C0C8"/>
                </a:solidFill>
                <a:latin typeface="Arial" charset="0"/>
                <a:ea typeface="ＭＳ Ｐゴシック" charset="0"/>
                <a:cs typeface="ＭＳ Ｐゴシック" charset="0"/>
              </a:rPr>
              <a:t>他使邦国兴盛，又毁灭他们，扩张邦国，又把他们掳去</a:t>
            </a:r>
            <a:r>
              <a:rPr lang="ko-KR" altLang="en-US" sz="2800" dirty="0">
                <a:solidFill>
                  <a:srgbClr val="A9C0C8"/>
                </a:solidFill>
                <a:latin typeface="Arial" charset="0"/>
                <a:ea typeface="ＭＳ Ｐゴシック" charset="0"/>
                <a:cs typeface="ＭＳ Ｐゴシック" charset="0"/>
              </a:rPr>
              <a:t>。</a:t>
            </a:r>
          </a:p>
          <a:p>
            <a:pPr>
              <a:defRPr/>
            </a:pPr>
            <a:endParaRPr lang="en-US" sz="2800" dirty="0">
              <a:solidFill>
                <a:srgbClr val="A9C0C8"/>
              </a:solidFill>
              <a:effectLst/>
              <a:latin typeface="Arial" charset="0"/>
              <a:ea typeface="ＭＳ Ｐゴシック" charset="0"/>
              <a:cs typeface="ＭＳ Ｐゴシック" charset="0"/>
            </a:endParaRPr>
          </a:p>
          <a:p>
            <a:pPr>
              <a:defRPr/>
            </a:pPr>
            <a:r>
              <a:rPr lang="zh-CN" altLang="en-US" sz="2000" dirty="0">
                <a:latin typeface="Arial" charset="0"/>
                <a:ea typeface="Osaka" charset="0"/>
                <a:cs typeface="Arial" charset="0"/>
              </a:rPr>
              <a:t>约伯</a:t>
            </a:r>
            <a:r>
              <a:rPr lang="en-US" altLang="zh-CN" sz="2000" dirty="0">
                <a:latin typeface="Arial" charset="0"/>
                <a:ea typeface="Osaka" charset="0"/>
                <a:cs typeface="Arial" charset="0"/>
              </a:rPr>
              <a:t> </a:t>
            </a:r>
            <a:r>
              <a:rPr lang="en-US" sz="2000" dirty="0">
                <a:solidFill>
                  <a:srgbClr val="FFFFFF"/>
                </a:solidFill>
                <a:effectLst/>
                <a:latin typeface="Arial" charset="0"/>
                <a:ea typeface="ＭＳ Ｐゴシック" charset="0"/>
                <a:cs typeface="ＭＳ Ｐゴシック" charset="0"/>
              </a:rPr>
              <a:t>12:23</a:t>
            </a:r>
            <a:endParaRPr lang="en-US" sz="1800" dirty="0">
              <a:solidFill>
                <a:srgbClr val="FFFFFF"/>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8749295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31473776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4082"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zh-CN" altLang="en-US" dirty="0">
                <a:solidFill>
                  <a:srgbClr val="FFFFFF"/>
                </a:solidFill>
                <a:latin typeface="Arial Black" charset="0"/>
                <a:ea typeface="宋体" charset="0"/>
                <a:cs typeface="宋体" charset="0"/>
              </a:rPr>
              <a:t>大纲</a:t>
            </a:r>
            <a:endParaRPr lang="en-US" dirty="0">
              <a:solidFill>
                <a:srgbClr val="FFFFFF"/>
              </a:solidFill>
              <a:latin typeface="Arial Black" charset="0"/>
              <a:ea typeface="宋体" charset="0"/>
              <a:cs typeface="宋体" charset="0"/>
            </a:endParaRPr>
          </a:p>
        </p:txBody>
      </p:sp>
      <p:grpSp>
        <p:nvGrpSpPr>
          <p:cNvPr id="174083" name="Group 133"/>
          <p:cNvGrpSpPr>
            <a:grpSpLocks/>
          </p:cNvGrpSpPr>
          <p:nvPr/>
        </p:nvGrpSpPr>
        <p:grpSpPr bwMode="auto">
          <a:xfrm>
            <a:off x="182563" y="990600"/>
            <a:ext cx="8778875" cy="5888038"/>
            <a:chOff x="115" y="397"/>
            <a:chExt cx="5530" cy="3937"/>
          </a:xfrm>
        </p:grpSpPr>
        <p:grpSp>
          <p:nvGrpSpPr>
            <p:cNvPr id="174085" name="Group 48"/>
            <p:cNvGrpSpPr>
              <a:grpSpLocks/>
            </p:cNvGrpSpPr>
            <p:nvPr/>
          </p:nvGrpSpPr>
          <p:grpSpPr bwMode="auto">
            <a:xfrm>
              <a:off x="115" y="397"/>
              <a:ext cx="5530" cy="345"/>
              <a:chOff x="0" y="0"/>
              <a:chExt cx="5530" cy="345"/>
            </a:xfrm>
          </p:grpSpPr>
          <p:sp>
            <p:nvSpPr>
              <p:cNvPr id="174207" name="Rectangle 6"/>
              <p:cNvSpPr>
                <a:spLocks noChangeArrowheads="1"/>
              </p:cNvSpPr>
              <p:nvPr/>
            </p:nvSpPr>
            <p:spPr bwMode="auto">
              <a:xfrm>
                <a:off x="0" y="0"/>
                <a:ext cx="5530" cy="34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zh-CN" altLang="en-US" sz="2800" dirty="0">
                    <a:solidFill>
                      <a:srgbClr val="FFFFFF"/>
                    </a:solidFill>
                    <a:latin typeface="Arial Black" charset="0"/>
                  </a:rPr>
                  <a:t>约伯的哀歌</a:t>
                </a:r>
                <a:endParaRPr lang="en-US" sz="2800" dirty="0">
                  <a:solidFill>
                    <a:srgbClr val="FFFFFF"/>
                  </a:solidFill>
                  <a:latin typeface="Arial Black" charset="0"/>
                </a:endParaRPr>
              </a:p>
            </p:txBody>
          </p:sp>
          <p:sp>
            <p:nvSpPr>
              <p:cNvPr id="174208" name="Rectangle 47"/>
              <p:cNvSpPr>
                <a:spLocks noChangeArrowheads="1"/>
              </p:cNvSpPr>
              <p:nvPr/>
            </p:nvSpPr>
            <p:spPr bwMode="auto">
              <a:xfrm>
                <a:off x="0" y="0"/>
                <a:ext cx="5530" cy="3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86" name="Group 50"/>
            <p:cNvGrpSpPr>
              <a:grpSpLocks/>
            </p:cNvGrpSpPr>
            <p:nvPr/>
          </p:nvGrpSpPr>
          <p:grpSpPr bwMode="auto">
            <a:xfrm>
              <a:off x="115" y="743"/>
              <a:ext cx="2074" cy="392"/>
              <a:chOff x="0" y="345"/>
              <a:chExt cx="2074" cy="634"/>
            </a:xfrm>
          </p:grpSpPr>
          <p:sp>
            <p:nvSpPr>
              <p:cNvPr id="174205" name="Rectangle 7"/>
              <p:cNvSpPr>
                <a:spLocks noChangeArrowheads="1"/>
              </p:cNvSpPr>
              <p:nvPr/>
            </p:nvSpPr>
            <p:spPr bwMode="auto">
              <a:xfrm>
                <a:off x="0" y="345"/>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 </a:t>
                </a:r>
              </a:p>
              <a:p>
                <a:pPr algn="ctr" eaLnBrk="0" hangingPunct="0">
                  <a:lnSpc>
                    <a:spcPct val="100000"/>
                  </a:lnSpc>
                </a:pPr>
                <a:endParaRPr lang="en-US"/>
              </a:p>
            </p:txBody>
          </p:sp>
          <p:sp>
            <p:nvSpPr>
              <p:cNvPr id="174206" name="Rectangle 49"/>
              <p:cNvSpPr>
                <a:spLocks noChangeArrowheads="1"/>
              </p:cNvSpPr>
              <p:nvPr/>
            </p:nvSpPr>
            <p:spPr bwMode="auto">
              <a:xfrm>
                <a:off x="0" y="345"/>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87" name="Group 52"/>
            <p:cNvGrpSpPr>
              <a:grpSpLocks/>
            </p:cNvGrpSpPr>
            <p:nvPr/>
          </p:nvGrpSpPr>
          <p:grpSpPr bwMode="auto">
            <a:xfrm>
              <a:off x="2189" y="743"/>
              <a:ext cx="1152" cy="392"/>
              <a:chOff x="2074" y="345"/>
              <a:chExt cx="1152" cy="634"/>
            </a:xfrm>
          </p:grpSpPr>
          <p:sp>
            <p:nvSpPr>
              <p:cNvPr id="174203" name="Rectangle 8"/>
              <p:cNvSpPr>
                <a:spLocks noChangeArrowheads="1"/>
              </p:cNvSpPr>
              <p:nvPr/>
            </p:nvSpPr>
            <p:spPr bwMode="auto">
              <a:xfrm>
                <a:off x="2074" y="345"/>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自我哀叹</a:t>
                </a:r>
              </a:p>
            </p:txBody>
          </p:sp>
          <p:sp>
            <p:nvSpPr>
              <p:cNvPr id="174204" name="Rectangle 51"/>
              <p:cNvSpPr>
                <a:spLocks noChangeArrowheads="1"/>
              </p:cNvSpPr>
              <p:nvPr/>
            </p:nvSpPr>
            <p:spPr bwMode="auto">
              <a:xfrm>
                <a:off x="2074" y="345"/>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88" name="Group 54"/>
            <p:cNvGrpSpPr>
              <a:grpSpLocks/>
            </p:cNvGrpSpPr>
            <p:nvPr/>
          </p:nvGrpSpPr>
          <p:grpSpPr bwMode="auto">
            <a:xfrm>
              <a:off x="3341" y="743"/>
              <a:ext cx="1152" cy="392"/>
              <a:chOff x="3226" y="345"/>
              <a:chExt cx="1152" cy="634"/>
            </a:xfrm>
          </p:grpSpPr>
          <p:sp>
            <p:nvSpPr>
              <p:cNvPr id="174201" name="Rectangle 9"/>
              <p:cNvSpPr>
                <a:spLocks noChangeArrowheads="1"/>
              </p:cNvSpPr>
              <p:nvPr/>
            </p:nvSpPr>
            <p:spPr bwMode="auto">
              <a:xfrm>
                <a:off x="3226" y="345"/>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对神哀叹</a:t>
                </a:r>
              </a:p>
            </p:txBody>
          </p:sp>
          <p:sp>
            <p:nvSpPr>
              <p:cNvPr id="174202" name="Rectangle 53"/>
              <p:cNvSpPr>
                <a:spLocks noChangeArrowheads="1"/>
              </p:cNvSpPr>
              <p:nvPr/>
            </p:nvSpPr>
            <p:spPr bwMode="auto">
              <a:xfrm>
                <a:off x="3226" y="345"/>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89" name="Group 56"/>
            <p:cNvGrpSpPr>
              <a:grpSpLocks/>
            </p:cNvGrpSpPr>
            <p:nvPr/>
          </p:nvGrpSpPr>
          <p:grpSpPr bwMode="auto">
            <a:xfrm>
              <a:off x="4493" y="743"/>
              <a:ext cx="1152" cy="392"/>
              <a:chOff x="4378" y="345"/>
              <a:chExt cx="1152" cy="634"/>
            </a:xfrm>
          </p:grpSpPr>
          <p:sp>
            <p:nvSpPr>
              <p:cNvPr id="174199" name="Rectangle 10"/>
              <p:cNvSpPr>
                <a:spLocks noChangeArrowheads="1"/>
              </p:cNvSpPr>
              <p:nvPr/>
            </p:nvSpPr>
            <p:spPr bwMode="auto">
              <a:xfrm>
                <a:off x="4378" y="345"/>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对敌哀叹</a:t>
                </a:r>
              </a:p>
            </p:txBody>
          </p:sp>
          <p:sp>
            <p:nvSpPr>
              <p:cNvPr id="174200" name="Rectangle 55"/>
              <p:cNvSpPr>
                <a:spLocks noChangeArrowheads="1"/>
              </p:cNvSpPr>
              <p:nvPr/>
            </p:nvSpPr>
            <p:spPr bwMode="auto">
              <a:xfrm>
                <a:off x="4378" y="345"/>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90" name="Group 58"/>
            <p:cNvGrpSpPr>
              <a:grpSpLocks/>
            </p:cNvGrpSpPr>
            <p:nvPr/>
          </p:nvGrpSpPr>
          <p:grpSpPr bwMode="auto">
            <a:xfrm>
              <a:off x="115" y="1135"/>
              <a:ext cx="2074" cy="285"/>
              <a:chOff x="0" y="979"/>
              <a:chExt cx="2074" cy="461"/>
            </a:xfrm>
          </p:grpSpPr>
          <p:sp>
            <p:nvSpPr>
              <p:cNvPr id="174197" name="Rectangle 11"/>
              <p:cNvSpPr>
                <a:spLocks noChangeArrowheads="1"/>
              </p:cNvSpPr>
              <p:nvPr/>
            </p:nvSpPr>
            <p:spPr bwMode="auto">
              <a:xfrm>
                <a:off x="0" y="979"/>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约伯开场独白 </a:t>
                </a:r>
                <a:r>
                  <a:rPr lang="en-US" altLang="zh-CN" dirty="0"/>
                  <a:t>(3</a:t>
                </a:r>
                <a:r>
                  <a:rPr lang="zh-CN" altLang="en-US" dirty="0"/>
                  <a:t>章</a:t>
                </a:r>
                <a:r>
                  <a:rPr lang="en-US" altLang="zh-CN" dirty="0"/>
                  <a:t>)</a:t>
                </a:r>
              </a:p>
            </p:txBody>
          </p:sp>
          <p:sp>
            <p:nvSpPr>
              <p:cNvPr id="174198" name="Rectangle 57"/>
              <p:cNvSpPr>
                <a:spLocks noChangeArrowheads="1"/>
              </p:cNvSpPr>
              <p:nvPr/>
            </p:nvSpPr>
            <p:spPr bwMode="auto">
              <a:xfrm>
                <a:off x="0" y="979"/>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91" name="Group 60"/>
            <p:cNvGrpSpPr>
              <a:grpSpLocks/>
            </p:cNvGrpSpPr>
            <p:nvPr/>
          </p:nvGrpSpPr>
          <p:grpSpPr bwMode="auto">
            <a:xfrm>
              <a:off x="2189" y="1135"/>
              <a:ext cx="1152" cy="285"/>
              <a:chOff x="2074" y="979"/>
              <a:chExt cx="1152" cy="461"/>
            </a:xfrm>
          </p:grpSpPr>
          <p:sp>
            <p:nvSpPr>
              <p:cNvPr id="174195" name="Rectangle 12"/>
              <p:cNvSpPr>
                <a:spLocks noChangeArrowheads="1"/>
              </p:cNvSpPr>
              <p:nvPr/>
            </p:nvSpPr>
            <p:spPr bwMode="auto">
              <a:xfrm>
                <a:off x="2074" y="979"/>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3:11-19, 24-26 </a:t>
                </a:r>
              </a:p>
            </p:txBody>
          </p:sp>
          <p:sp>
            <p:nvSpPr>
              <p:cNvPr id="174196" name="Rectangle 59"/>
              <p:cNvSpPr>
                <a:spLocks noChangeArrowheads="1"/>
              </p:cNvSpPr>
              <p:nvPr/>
            </p:nvSpPr>
            <p:spPr bwMode="auto">
              <a:xfrm>
                <a:off x="2074" y="979"/>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92" name="Group 62"/>
            <p:cNvGrpSpPr>
              <a:grpSpLocks/>
            </p:cNvGrpSpPr>
            <p:nvPr/>
          </p:nvGrpSpPr>
          <p:grpSpPr bwMode="auto">
            <a:xfrm>
              <a:off x="3341" y="1135"/>
              <a:ext cx="1152" cy="285"/>
              <a:chOff x="3226" y="979"/>
              <a:chExt cx="1152" cy="461"/>
            </a:xfrm>
          </p:grpSpPr>
          <p:sp>
            <p:nvSpPr>
              <p:cNvPr id="174193" name="Rectangle 13"/>
              <p:cNvSpPr>
                <a:spLocks noChangeArrowheads="1"/>
              </p:cNvSpPr>
              <p:nvPr/>
            </p:nvSpPr>
            <p:spPr bwMode="auto">
              <a:xfrm>
                <a:off x="3226" y="979"/>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3:20-23</a:t>
                </a:r>
              </a:p>
            </p:txBody>
          </p:sp>
          <p:sp>
            <p:nvSpPr>
              <p:cNvPr id="174194" name="Rectangle 61"/>
              <p:cNvSpPr>
                <a:spLocks noChangeArrowheads="1"/>
              </p:cNvSpPr>
              <p:nvPr/>
            </p:nvSpPr>
            <p:spPr bwMode="auto">
              <a:xfrm>
                <a:off x="3226" y="979"/>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93" name="Group 64"/>
            <p:cNvGrpSpPr>
              <a:grpSpLocks/>
            </p:cNvGrpSpPr>
            <p:nvPr/>
          </p:nvGrpSpPr>
          <p:grpSpPr bwMode="auto">
            <a:xfrm>
              <a:off x="4493" y="1135"/>
              <a:ext cx="1152" cy="285"/>
              <a:chOff x="4378" y="979"/>
              <a:chExt cx="1152" cy="461"/>
            </a:xfrm>
          </p:grpSpPr>
          <p:sp>
            <p:nvSpPr>
              <p:cNvPr id="174191" name="Rectangle 14"/>
              <p:cNvSpPr>
                <a:spLocks noChangeArrowheads="1"/>
              </p:cNvSpPr>
              <p:nvPr/>
            </p:nvSpPr>
            <p:spPr bwMode="auto">
              <a:xfrm>
                <a:off x="4378" y="979"/>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3:3-10</a:t>
                </a:r>
              </a:p>
            </p:txBody>
          </p:sp>
          <p:sp>
            <p:nvSpPr>
              <p:cNvPr id="174192" name="Rectangle 63"/>
              <p:cNvSpPr>
                <a:spLocks noChangeArrowheads="1"/>
              </p:cNvSpPr>
              <p:nvPr/>
            </p:nvSpPr>
            <p:spPr bwMode="auto">
              <a:xfrm>
                <a:off x="4378" y="979"/>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94" name="Group 66"/>
            <p:cNvGrpSpPr>
              <a:grpSpLocks/>
            </p:cNvGrpSpPr>
            <p:nvPr/>
          </p:nvGrpSpPr>
          <p:grpSpPr bwMode="auto">
            <a:xfrm>
              <a:off x="115" y="1420"/>
              <a:ext cx="2074" cy="285"/>
              <a:chOff x="0" y="1440"/>
              <a:chExt cx="2074" cy="461"/>
            </a:xfrm>
          </p:grpSpPr>
          <p:sp>
            <p:nvSpPr>
              <p:cNvPr id="174189" name="Rectangle 15"/>
              <p:cNvSpPr>
                <a:spLocks noChangeArrowheads="1"/>
              </p:cNvSpPr>
              <p:nvPr/>
            </p:nvSpPr>
            <p:spPr bwMode="auto">
              <a:xfrm>
                <a:off x="0" y="1440"/>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约伯第一次发言 </a:t>
                </a:r>
                <a:r>
                  <a:rPr lang="en-US" altLang="zh-CN" dirty="0"/>
                  <a:t>(</a:t>
                </a:r>
                <a:r>
                  <a:rPr lang="en-US" dirty="0"/>
                  <a:t>6-7</a:t>
                </a:r>
                <a:r>
                  <a:rPr lang="zh-CN" altLang="en-US" dirty="0"/>
                  <a:t>章</a:t>
                </a:r>
                <a:r>
                  <a:rPr lang="en-US" dirty="0"/>
                  <a:t>)</a:t>
                </a:r>
              </a:p>
            </p:txBody>
          </p:sp>
          <p:sp>
            <p:nvSpPr>
              <p:cNvPr id="174190" name="Rectangle 65"/>
              <p:cNvSpPr>
                <a:spLocks noChangeArrowheads="1"/>
              </p:cNvSpPr>
              <p:nvPr/>
            </p:nvSpPr>
            <p:spPr bwMode="auto">
              <a:xfrm>
                <a:off x="0" y="1440"/>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95" name="Group 68"/>
            <p:cNvGrpSpPr>
              <a:grpSpLocks/>
            </p:cNvGrpSpPr>
            <p:nvPr/>
          </p:nvGrpSpPr>
          <p:grpSpPr bwMode="auto">
            <a:xfrm>
              <a:off x="2189" y="1420"/>
              <a:ext cx="1152" cy="285"/>
              <a:chOff x="2074" y="1440"/>
              <a:chExt cx="1152" cy="461"/>
            </a:xfrm>
          </p:grpSpPr>
          <p:sp>
            <p:nvSpPr>
              <p:cNvPr id="174187" name="Rectangle 16"/>
              <p:cNvSpPr>
                <a:spLocks noChangeArrowheads="1"/>
              </p:cNvSpPr>
              <p:nvPr/>
            </p:nvSpPr>
            <p:spPr bwMode="auto">
              <a:xfrm>
                <a:off x="2074" y="144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6:1-12; 7:1-10 </a:t>
                </a:r>
              </a:p>
            </p:txBody>
          </p:sp>
          <p:sp>
            <p:nvSpPr>
              <p:cNvPr id="174188" name="Rectangle 67"/>
              <p:cNvSpPr>
                <a:spLocks noChangeArrowheads="1"/>
              </p:cNvSpPr>
              <p:nvPr/>
            </p:nvSpPr>
            <p:spPr bwMode="auto">
              <a:xfrm>
                <a:off x="2074" y="144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96" name="Group 70"/>
            <p:cNvGrpSpPr>
              <a:grpSpLocks/>
            </p:cNvGrpSpPr>
            <p:nvPr/>
          </p:nvGrpSpPr>
          <p:grpSpPr bwMode="auto">
            <a:xfrm>
              <a:off x="3341" y="1420"/>
              <a:ext cx="1152" cy="285"/>
              <a:chOff x="3226" y="1440"/>
              <a:chExt cx="1152" cy="461"/>
            </a:xfrm>
          </p:grpSpPr>
          <p:sp>
            <p:nvSpPr>
              <p:cNvPr id="174185" name="Rectangle 17"/>
              <p:cNvSpPr>
                <a:spLocks noChangeArrowheads="1"/>
              </p:cNvSpPr>
              <p:nvPr/>
            </p:nvSpPr>
            <p:spPr bwMode="auto">
              <a:xfrm>
                <a:off x="3226" y="144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7:12-21</a:t>
                </a:r>
              </a:p>
            </p:txBody>
          </p:sp>
          <p:sp>
            <p:nvSpPr>
              <p:cNvPr id="174186" name="Rectangle 69"/>
              <p:cNvSpPr>
                <a:spLocks noChangeArrowheads="1"/>
              </p:cNvSpPr>
              <p:nvPr/>
            </p:nvSpPr>
            <p:spPr bwMode="auto">
              <a:xfrm>
                <a:off x="3226" y="144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97" name="Group 72"/>
            <p:cNvGrpSpPr>
              <a:grpSpLocks/>
            </p:cNvGrpSpPr>
            <p:nvPr/>
          </p:nvGrpSpPr>
          <p:grpSpPr bwMode="auto">
            <a:xfrm>
              <a:off x="4493" y="1420"/>
              <a:ext cx="1152" cy="285"/>
              <a:chOff x="4378" y="1440"/>
              <a:chExt cx="1152" cy="461"/>
            </a:xfrm>
          </p:grpSpPr>
          <p:sp>
            <p:nvSpPr>
              <p:cNvPr id="174183" name="Rectangle 18"/>
              <p:cNvSpPr>
                <a:spLocks noChangeArrowheads="1"/>
              </p:cNvSpPr>
              <p:nvPr/>
            </p:nvSpPr>
            <p:spPr bwMode="auto">
              <a:xfrm>
                <a:off x="4378" y="144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6:13-20</a:t>
                </a:r>
              </a:p>
            </p:txBody>
          </p:sp>
          <p:sp>
            <p:nvSpPr>
              <p:cNvPr id="174184" name="Rectangle 71"/>
              <p:cNvSpPr>
                <a:spLocks noChangeArrowheads="1"/>
              </p:cNvSpPr>
              <p:nvPr/>
            </p:nvSpPr>
            <p:spPr bwMode="auto">
              <a:xfrm>
                <a:off x="4378" y="144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98" name="Group 74"/>
            <p:cNvGrpSpPr>
              <a:grpSpLocks/>
            </p:cNvGrpSpPr>
            <p:nvPr/>
          </p:nvGrpSpPr>
          <p:grpSpPr bwMode="auto">
            <a:xfrm>
              <a:off x="115" y="1705"/>
              <a:ext cx="2074" cy="284"/>
              <a:chOff x="0" y="1901"/>
              <a:chExt cx="2074" cy="461"/>
            </a:xfrm>
          </p:grpSpPr>
          <p:sp>
            <p:nvSpPr>
              <p:cNvPr id="174181" name="Rectangle 19"/>
              <p:cNvSpPr>
                <a:spLocks noChangeArrowheads="1"/>
              </p:cNvSpPr>
              <p:nvPr/>
            </p:nvSpPr>
            <p:spPr bwMode="auto">
              <a:xfrm>
                <a:off x="0" y="1901"/>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第二次 </a:t>
                </a:r>
                <a:r>
                  <a:rPr lang="en-US" dirty="0"/>
                  <a:t>(9–10</a:t>
                </a:r>
                <a:r>
                  <a:rPr lang="zh-CN" altLang="en-US" dirty="0"/>
                  <a:t>章</a:t>
                </a:r>
                <a:r>
                  <a:rPr lang="en-US" dirty="0"/>
                  <a:t>)</a:t>
                </a:r>
              </a:p>
            </p:txBody>
          </p:sp>
          <p:sp>
            <p:nvSpPr>
              <p:cNvPr id="174182" name="Rectangle 73"/>
              <p:cNvSpPr>
                <a:spLocks noChangeArrowheads="1"/>
              </p:cNvSpPr>
              <p:nvPr/>
            </p:nvSpPr>
            <p:spPr bwMode="auto">
              <a:xfrm>
                <a:off x="0" y="1901"/>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099" name="Group 76"/>
            <p:cNvGrpSpPr>
              <a:grpSpLocks/>
            </p:cNvGrpSpPr>
            <p:nvPr/>
          </p:nvGrpSpPr>
          <p:grpSpPr bwMode="auto">
            <a:xfrm>
              <a:off x="2189" y="1705"/>
              <a:ext cx="1152" cy="284"/>
              <a:chOff x="2074" y="1901"/>
              <a:chExt cx="1152" cy="461"/>
            </a:xfrm>
          </p:grpSpPr>
          <p:sp>
            <p:nvSpPr>
              <p:cNvPr id="174179" name="Rectangle 20"/>
              <p:cNvSpPr>
                <a:spLocks noChangeArrowheads="1"/>
              </p:cNvSpPr>
              <p:nvPr/>
            </p:nvSpPr>
            <p:spPr bwMode="auto">
              <a:xfrm>
                <a:off x="2074" y="190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9:25-31</a:t>
                </a:r>
              </a:p>
            </p:txBody>
          </p:sp>
          <p:sp>
            <p:nvSpPr>
              <p:cNvPr id="174180" name="Rectangle 75"/>
              <p:cNvSpPr>
                <a:spLocks noChangeArrowheads="1"/>
              </p:cNvSpPr>
              <p:nvPr/>
            </p:nvSpPr>
            <p:spPr bwMode="auto">
              <a:xfrm>
                <a:off x="2074" y="190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00" name="Group 78"/>
            <p:cNvGrpSpPr>
              <a:grpSpLocks/>
            </p:cNvGrpSpPr>
            <p:nvPr/>
          </p:nvGrpSpPr>
          <p:grpSpPr bwMode="auto">
            <a:xfrm>
              <a:off x="3341" y="1705"/>
              <a:ext cx="1152" cy="284"/>
              <a:chOff x="3226" y="1901"/>
              <a:chExt cx="1152" cy="461"/>
            </a:xfrm>
          </p:grpSpPr>
          <p:sp>
            <p:nvSpPr>
              <p:cNvPr id="174177" name="Rectangle 21"/>
              <p:cNvSpPr>
                <a:spLocks noChangeArrowheads="1"/>
              </p:cNvSpPr>
              <p:nvPr/>
            </p:nvSpPr>
            <p:spPr bwMode="auto">
              <a:xfrm>
                <a:off x="3226" y="190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9:17-23; 10:8-17</a:t>
                </a:r>
              </a:p>
            </p:txBody>
          </p:sp>
          <p:sp>
            <p:nvSpPr>
              <p:cNvPr id="174178" name="Rectangle 77"/>
              <p:cNvSpPr>
                <a:spLocks noChangeArrowheads="1"/>
              </p:cNvSpPr>
              <p:nvPr/>
            </p:nvSpPr>
            <p:spPr bwMode="auto">
              <a:xfrm>
                <a:off x="3226" y="190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01" name="Group 80"/>
            <p:cNvGrpSpPr>
              <a:grpSpLocks/>
            </p:cNvGrpSpPr>
            <p:nvPr/>
          </p:nvGrpSpPr>
          <p:grpSpPr bwMode="auto">
            <a:xfrm>
              <a:off x="4493" y="1705"/>
              <a:ext cx="1152" cy="284"/>
              <a:chOff x="4378" y="1901"/>
              <a:chExt cx="1152" cy="461"/>
            </a:xfrm>
          </p:grpSpPr>
          <p:sp>
            <p:nvSpPr>
              <p:cNvPr id="174175" name="Rectangle 22"/>
              <p:cNvSpPr>
                <a:spLocks noChangeArrowheads="1"/>
              </p:cNvSpPr>
              <p:nvPr/>
            </p:nvSpPr>
            <p:spPr bwMode="auto">
              <a:xfrm>
                <a:off x="4378" y="190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 </a:t>
                </a:r>
              </a:p>
              <a:p>
                <a:pPr algn="ctr" eaLnBrk="0" hangingPunct="0">
                  <a:lnSpc>
                    <a:spcPct val="100000"/>
                  </a:lnSpc>
                </a:pPr>
                <a:endParaRPr lang="en-US"/>
              </a:p>
            </p:txBody>
          </p:sp>
          <p:sp>
            <p:nvSpPr>
              <p:cNvPr id="174176" name="Rectangle 79"/>
              <p:cNvSpPr>
                <a:spLocks noChangeArrowheads="1"/>
              </p:cNvSpPr>
              <p:nvPr/>
            </p:nvSpPr>
            <p:spPr bwMode="auto">
              <a:xfrm>
                <a:off x="4378" y="190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02" name="Group 82"/>
            <p:cNvGrpSpPr>
              <a:grpSpLocks/>
            </p:cNvGrpSpPr>
            <p:nvPr/>
          </p:nvGrpSpPr>
          <p:grpSpPr bwMode="auto">
            <a:xfrm>
              <a:off x="115" y="1989"/>
              <a:ext cx="2074" cy="392"/>
              <a:chOff x="0" y="2362"/>
              <a:chExt cx="2074" cy="634"/>
            </a:xfrm>
          </p:grpSpPr>
          <p:sp>
            <p:nvSpPr>
              <p:cNvPr id="174173" name="Rectangle 23"/>
              <p:cNvSpPr>
                <a:spLocks noChangeArrowheads="1"/>
              </p:cNvSpPr>
              <p:nvPr/>
            </p:nvSpPr>
            <p:spPr bwMode="auto">
              <a:xfrm>
                <a:off x="0" y="2362"/>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第三次 </a:t>
                </a:r>
                <a:r>
                  <a:rPr lang="en-US" dirty="0"/>
                  <a:t>(12–14</a:t>
                </a:r>
                <a:r>
                  <a:rPr lang="zh-CN" altLang="en-US" dirty="0"/>
                  <a:t>章</a:t>
                </a:r>
                <a:r>
                  <a:rPr lang="en-US" dirty="0"/>
                  <a:t>) </a:t>
                </a:r>
              </a:p>
            </p:txBody>
          </p:sp>
          <p:sp>
            <p:nvSpPr>
              <p:cNvPr id="174174" name="Rectangle 81"/>
              <p:cNvSpPr>
                <a:spLocks noChangeArrowheads="1"/>
              </p:cNvSpPr>
              <p:nvPr/>
            </p:nvSpPr>
            <p:spPr bwMode="auto">
              <a:xfrm>
                <a:off x="0" y="2362"/>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03" name="Group 84"/>
            <p:cNvGrpSpPr>
              <a:grpSpLocks/>
            </p:cNvGrpSpPr>
            <p:nvPr/>
          </p:nvGrpSpPr>
          <p:grpSpPr bwMode="auto">
            <a:xfrm>
              <a:off x="2189" y="1989"/>
              <a:ext cx="1152" cy="392"/>
              <a:chOff x="2074" y="2362"/>
              <a:chExt cx="1152" cy="634"/>
            </a:xfrm>
          </p:grpSpPr>
          <p:sp>
            <p:nvSpPr>
              <p:cNvPr id="174171" name="Rectangle 24"/>
              <p:cNvSpPr>
                <a:spLocks noChangeArrowheads="1"/>
              </p:cNvSpPr>
              <p:nvPr/>
            </p:nvSpPr>
            <p:spPr bwMode="auto">
              <a:xfrm>
                <a:off x="2074" y="236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14:1-6, 7-15</a:t>
                </a:r>
              </a:p>
            </p:txBody>
          </p:sp>
          <p:sp>
            <p:nvSpPr>
              <p:cNvPr id="174172" name="Rectangle 83"/>
              <p:cNvSpPr>
                <a:spLocks noChangeArrowheads="1"/>
              </p:cNvSpPr>
              <p:nvPr/>
            </p:nvSpPr>
            <p:spPr bwMode="auto">
              <a:xfrm>
                <a:off x="2074" y="236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04" name="Group 86"/>
            <p:cNvGrpSpPr>
              <a:grpSpLocks/>
            </p:cNvGrpSpPr>
            <p:nvPr/>
          </p:nvGrpSpPr>
          <p:grpSpPr bwMode="auto">
            <a:xfrm>
              <a:off x="3341" y="1989"/>
              <a:ext cx="1152" cy="392"/>
              <a:chOff x="3226" y="2362"/>
              <a:chExt cx="1152" cy="634"/>
            </a:xfrm>
          </p:grpSpPr>
          <p:sp>
            <p:nvSpPr>
              <p:cNvPr id="174169" name="Rectangle 25"/>
              <p:cNvSpPr>
                <a:spLocks noChangeArrowheads="1"/>
              </p:cNvSpPr>
              <p:nvPr/>
            </p:nvSpPr>
            <p:spPr bwMode="auto">
              <a:xfrm>
                <a:off x="3226" y="236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13:3, 14-16, 23-27</a:t>
                </a:r>
              </a:p>
            </p:txBody>
          </p:sp>
          <p:sp>
            <p:nvSpPr>
              <p:cNvPr id="174170" name="Rectangle 85"/>
              <p:cNvSpPr>
                <a:spLocks noChangeArrowheads="1"/>
              </p:cNvSpPr>
              <p:nvPr/>
            </p:nvSpPr>
            <p:spPr bwMode="auto">
              <a:xfrm>
                <a:off x="3226" y="236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05" name="Group 88"/>
            <p:cNvGrpSpPr>
              <a:grpSpLocks/>
            </p:cNvGrpSpPr>
            <p:nvPr/>
          </p:nvGrpSpPr>
          <p:grpSpPr bwMode="auto">
            <a:xfrm>
              <a:off x="4493" y="1989"/>
              <a:ext cx="1152" cy="392"/>
              <a:chOff x="4378" y="2362"/>
              <a:chExt cx="1152" cy="634"/>
            </a:xfrm>
          </p:grpSpPr>
          <p:sp>
            <p:nvSpPr>
              <p:cNvPr id="174167" name="Rectangle 26"/>
              <p:cNvSpPr>
                <a:spLocks noChangeArrowheads="1"/>
              </p:cNvSpPr>
              <p:nvPr/>
            </p:nvSpPr>
            <p:spPr bwMode="auto">
              <a:xfrm>
                <a:off x="4378" y="236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 </a:t>
                </a:r>
              </a:p>
              <a:p>
                <a:pPr algn="ctr" eaLnBrk="0" hangingPunct="0">
                  <a:lnSpc>
                    <a:spcPct val="100000"/>
                  </a:lnSpc>
                </a:pPr>
                <a:endParaRPr lang="en-US"/>
              </a:p>
            </p:txBody>
          </p:sp>
          <p:sp>
            <p:nvSpPr>
              <p:cNvPr id="174168" name="Rectangle 87"/>
              <p:cNvSpPr>
                <a:spLocks noChangeArrowheads="1"/>
              </p:cNvSpPr>
              <p:nvPr/>
            </p:nvSpPr>
            <p:spPr bwMode="auto">
              <a:xfrm>
                <a:off x="4378" y="236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06" name="Group 90"/>
            <p:cNvGrpSpPr>
              <a:grpSpLocks/>
            </p:cNvGrpSpPr>
            <p:nvPr/>
          </p:nvGrpSpPr>
          <p:grpSpPr bwMode="auto">
            <a:xfrm>
              <a:off x="115" y="2381"/>
              <a:ext cx="2074" cy="392"/>
              <a:chOff x="0" y="2996"/>
              <a:chExt cx="2074" cy="634"/>
            </a:xfrm>
          </p:grpSpPr>
          <p:sp>
            <p:nvSpPr>
              <p:cNvPr id="174165" name="Rectangle 27"/>
              <p:cNvSpPr>
                <a:spLocks noChangeArrowheads="1"/>
              </p:cNvSpPr>
              <p:nvPr/>
            </p:nvSpPr>
            <p:spPr bwMode="auto">
              <a:xfrm>
                <a:off x="0" y="2996"/>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第四次 </a:t>
                </a:r>
                <a:r>
                  <a:rPr lang="en-US" dirty="0"/>
                  <a:t>(16–17</a:t>
                </a:r>
                <a:r>
                  <a:rPr lang="zh-CN" altLang="en-US" dirty="0"/>
                  <a:t>章</a:t>
                </a:r>
                <a:r>
                  <a:rPr lang="en-US" dirty="0"/>
                  <a:t>)</a:t>
                </a:r>
              </a:p>
            </p:txBody>
          </p:sp>
          <p:sp>
            <p:nvSpPr>
              <p:cNvPr id="174166" name="Rectangle 89"/>
              <p:cNvSpPr>
                <a:spLocks noChangeArrowheads="1"/>
              </p:cNvSpPr>
              <p:nvPr/>
            </p:nvSpPr>
            <p:spPr bwMode="auto">
              <a:xfrm>
                <a:off x="0" y="2996"/>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07" name="Group 92"/>
            <p:cNvGrpSpPr>
              <a:grpSpLocks/>
            </p:cNvGrpSpPr>
            <p:nvPr/>
          </p:nvGrpSpPr>
          <p:grpSpPr bwMode="auto">
            <a:xfrm>
              <a:off x="2189" y="2381"/>
              <a:ext cx="1152" cy="392"/>
              <a:chOff x="2074" y="2996"/>
              <a:chExt cx="1152" cy="634"/>
            </a:xfrm>
          </p:grpSpPr>
          <p:sp>
            <p:nvSpPr>
              <p:cNvPr id="174163" name="Rectangle 28"/>
              <p:cNvSpPr>
                <a:spLocks noChangeArrowheads="1"/>
              </p:cNvSpPr>
              <p:nvPr/>
            </p:nvSpPr>
            <p:spPr bwMode="auto">
              <a:xfrm>
                <a:off x="2074" y="299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17:4-10</a:t>
                </a:r>
              </a:p>
            </p:txBody>
          </p:sp>
          <p:sp>
            <p:nvSpPr>
              <p:cNvPr id="174164" name="Rectangle 91"/>
              <p:cNvSpPr>
                <a:spLocks noChangeArrowheads="1"/>
              </p:cNvSpPr>
              <p:nvPr/>
            </p:nvSpPr>
            <p:spPr bwMode="auto">
              <a:xfrm>
                <a:off x="2074" y="299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08" name="Group 94"/>
            <p:cNvGrpSpPr>
              <a:grpSpLocks/>
            </p:cNvGrpSpPr>
            <p:nvPr/>
          </p:nvGrpSpPr>
          <p:grpSpPr bwMode="auto">
            <a:xfrm>
              <a:off x="3341" y="2381"/>
              <a:ext cx="1152" cy="392"/>
              <a:chOff x="3226" y="2996"/>
              <a:chExt cx="1152" cy="634"/>
            </a:xfrm>
          </p:grpSpPr>
          <p:sp>
            <p:nvSpPr>
              <p:cNvPr id="174161" name="Rectangle 29"/>
              <p:cNvSpPr>
                <a:spLocks noChangeArrowheads="1"/>
              </p:cNvSpPr>
              <p:nvPr/>
            </p:nvSpPr>
            <p:spPr bwMode="auto">
              <a:xfrm>
                <a:off x="3226" y="299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16:9-14</a:t>
                </a:r>
              </a:p>
            </p:txBody>
          </p:sp>
          <p:sp>
            <p:nvSpPr>
              <p:cNvPr id="174162" name="Rectangle 93"/>
              <p:cNvSpPr>
                <a:spLocks noChangeArrowheads="1"/>
              </p:cNvSpPr>
              <p:nvPr/>
            </p:nvSpPr>
            <p:spPr bwMode="auto">
              <a:xfrm>
                <a:off x="3226" y="299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09" name="Group 96"/>
            <p:cNvGrpSpPr>
              <a:grpSpLocks/>
            </p:cNvGrpSpPr>
            <p:nvPr/>
          </p:nvGrpSpPr>
          <p:grpSpPr bwMode="auto">
            <a:xfrm>
              <a:off x="4493" y="2381"/>
              <a:ext cx="1152" cy="392"/>
              <a:chOff x="4378" y="2996"/>
              <a:chExt cx="1152" cy="634"/>
            </a:xfrm>
          </p:grpSpPr>
          <p:sp>
            <p:nvSpPr>
              <p:cNvPr id="174159" name="Rectangle 30"/>
              <p:cNvSpPr>
                <a:spLocks noChangeArrowheads="1"/>
              </p:cNvSpPr>
              <p:nvPr/>
            </p:nvSpPr>
            <p:spPr bwMode="auto">
              <a:xfrm>
                <a:off x="4378" y="299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 </a:t>
                </a:r>
              </a:p>
              <a:p>
                <a:pPr algn="ctr" eaLnBrk="0" hangingPunct="0">
                  <a:lnSpc>
                    <a:spcPct val="100000"/>
                  </a:lnSpc>
                </a:pPr>
                <a:endParaRPr lang="en-US"/>
              </a:p>
            </p:txBody>
          </p:sp>
          <p:sp>
            <p:nvSpPr>
              <p:cNvPr id="174160" name="Rectangle 95"/>
              <p:cNvSpPr>
                <a:spLocks noChangeArrowheads="1"/>
              </p:cNvSpPr>
              <p:nvPr/>
            </p:nvSpPr>
            <p:spPr bwMode="auto">
              <a:xfrm>
                <a:off x="4378" y="299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10" name="Group 98"/>
            <p:cNvGrpSpPr>
              <a:grpSpLocks/>
            </p:cNvGrpSpPr>
            <p:nvPr/>
          </p:nvGrpSpPr>
          <p:grpSpPr bwMode="auto">
            <a:xfrm>
              <a:off x="115" y="2773"/>
              <a:ext cx="2074" cy="285"/>
              <a:chOff x="0" y="3630"/>
              <a:chExt cx="2074" cy="461"/>
            </a:xfrm>
          </p:grpSpPr>
          <p:sp>
            <p:nvSpPr>
              <p:cNvPr id="174157" name="Rectangle 31"/>
              <p:cNvSpPr>
                <a:spLocks noChangeArrowheads="1"/>
              </p:cNvSpPr>
              <p:nvPr/>
            </p:nvSpPr>
            <p:spPr bwMode="auto">
              <a:xfrm>
                <a:off x="0" y="3630"/>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第五次 </a:t>
                </a:r>
                <a:r>
                  <a:rPr lang="en-US" dirty="0"/>
                  <a:t>(19</a:t>
                </a:r>
                <a:r>
                  <a:rPr lang="zh-CN" altLang="en-US" dirty="0"/>
                  <a:t>章</a:t>
                </a:r>
                <a:r>
                  <a:rPr lang="en-US" dirty="0"/>
                  <a:t>) </a:t>
                </a:r>
              </a:p>
            </p:txBody>
          </p:sp>
          <p:sp>
            <p:nvSpPr>
              <p:cNvPr id="174158" name="Rectangle 97"/>
              <p:cNvSpPr>
                <a:spLocks noChangeArrowheads="1"/>
              </p:cNvSpPr>
              <p:nvPr/>
            </p:nvSpPr>
            <p:spPr bwMode="auto">
              <a:xfrm>
                <a:off x="0" y="3630"/>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11" name="Group 100"/>
            <p:cNvGrpSpPr>
              <a:grpSpLocks/>
            </p:cNvGrpSpPr>
            <p:nvPr/>
          </p:nvGrpSpPr>
          <p:grpSpPr bwMode="auto">
            <a:xfrm>
              <a:off x="2189" y="2773"/>
              <a:ext cx="1152" cy="285"/>
              <a:chOff x="2074" y="3630"/>
              <a:chExt cx="1152" cy="461"/>
            </a:xfrm>
          </p:grpSpPr>
          <p:sp>
            <p:nvSpPr>
              <p:cNvPr id="174155" name="Rectangle 32"/>
              <p:cNvSpPr>
                <a:spLocks noChangeArrowheads="1"/>
              </p:cNvSpPr>
              <p:nvPr/>
            </p:nvSpPr>
            <p:spPr bwMode="auto">
              <a:xfrm>
                <a:off x="2074" y="363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 </a:t>
                </a:r>
              </a:p>
              <a:p>
                <a:pPr algn="ctr" eaLnBrk="0" hangingPunct="0">
                  <a:lnSpc>
                    <a:spcPct val="100000"/>
                  </a:lnSpc>
                </a:pPr>
                <a:endParaRPr lang="en-US"/>
              </a:p>
            </p:txBody>
          </p:sp>
          <p:sp>
            <p:nvSpPr>
              <p:cNvPr id="174156" name="Rectangle 99"/>
              <p:cNvSpPr>
                <a:spLocks noChangeArrowheads="1"/>
              </p:cNvSpPr>
              <p:nvPr/>
            </p:nvSpPr>
            <p:spPr bwMode="auto">
              <a:xfrm>
                <a:off x="2074" y="363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12" name="Group 102"/>
            <p:cNvGrpSpPr>
              <a:grpSpLocks/>
            </p:cNvGrpSpPr>
            <p:nvPr/>
          </p:nvGrpSpPr>
          <p:grpSpPr bwMode="auto">
            <a:xfrm>
              <a:off x="3341" y="2773"/>
              <a:ext cx="1152" cy="285"/>
              <a:chOff x="3226" y="3630"/>
              <a:chExt cx="1152" cy="461"/>
            </a:xfrm>
          </p:grpSpPr>
          <p:sp>
            <p:nvSpPr>
              <p:cNvPr id="174153" name="Rectangle 33"/>
              <p:cNvSpPr>
                <a:spLocks noChangeArrowheads="1"/>
              </p:cNvSpPr>
              <p:nvPr/>
            </p:nvSpPr>
            <p:spPr bwMode="auto">
              <a:xfrm>
                <a:off x="3226" y="363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19:7-12</a:t>
                </a:r>
              </a:p>
            </p:txBody>
          </p:sp>
          <p:sp>
            <p:nvSpPr>
              <p:cNvPr id="174154" name="Rectangle 101"/>
              <p:cNvSpPr>
                <a:spLocks noChangeArrowheads="1"/>
              </p:cNvSpPr>
              <p:nvPr/>
            </p:nvSpPr>
            <p:spPr bwMode="auto">
              <a:xfrm>
                <a:off x="3226" y="363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13" name="Group 104"/>
            <p:cNvGrpSpPr>
              <a:grpSpLocks/>
            </p:cNvGrpSpPr>
            <p:nvPr/>
          </p:nvGrpSpPr>
          <p:grpSpPr bwMode="auto">
            <a:xfrm>
              <a:off x="4493" y="2773"/>
              <a:ext cx="1152" cy="285"/>
              <a:chOff x="4378" y="3630"/>
              <a:chExt cx="1152" cy="461"/>
            </a:xfrm>
          </p:grpSpPr>
          <p:sp>
            <p:nvSpPr>
              <p:cNvPr id="174151" name="Rectangle 34"/>
              <p:cNvSpPr>
                <a:spLocks noChangeArrowheads="1"/>
              </p:cNvSpPr>
              <p:nvPr/>
            </p:nvSpPr>
            <p:spPr bwMode="auto">
              <a:xfrm>
                <a:off x="4378" y="363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19:13-19</a:t>
                </a:r>
              </a:p>
            </p:txBody>
          </p:sp>
          <p:sp>
            <p:nvSpPr>
              <p:cNvPr id="174152" name="Rectangle 103"/>
              <p:cNvSpPr>
                <a:spLocks noChangeArrowheads="1"/>
              </p:cNvSpPr>
              <p:nvPr/>
            </p:nvSpPr>
            <p:spPr bwMode="auto">
              <a:xfrm>
                <a:off x="4378" y="363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14" name="Group 106"/>
            <p:cNvGrpSpPr>
              <a:grpSpLocks/>
            </p:cNvGrpSpPr>
            <p:nvPr/>
          </p:nvGrpSpPr>
          <p:grpSpPr bwMode="auto">
            <a:xfrm>
              <a:off x="115" y="3058"/>
              <a:ext cx="2074" cy="285"/>
              <a:chOff x="0" y="4091"/>
              <a:chExt cx="2074" cy="461"/>
            </a:xfrm>
          </p:grpSpPr>
          <p:sp>
            <p:nvSpPr>
              <p:cNvPr id="174149" name="Rectangle 35"/>
              <p:cNvSpPr>
                <a:spLocks noChangeArrowheads="1"/>
              </p:cNvSpPr>
              <p:nvPr/>
            </p:nvSpPr>
            <p:spPr bwMode="auto">
              <a:xfrm>
                <a:off x="0" y="4091"/>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第六次 </a:t>
                </a:r>
                <a:r>
                  <a:rPr lang="en-US" dirty="0"/>
                  <a:t>(21</a:t>
                </a:r>
                <a:r>
                  <a:rPr lang="zh-CN" altLang="en-US" dirty="0"/>
                  <a:t>章</a:t>
                </a:r>
                <a:r>
                  <a:rPr lang="en-US" dirty="0"/>
                  <a:t>)</a:t>
                </a:r>
              </a:p>
            </p:txBody>
          </p:sp>
          <p:sp>
            <p:nvSpPr>
              <p:cNvPr id="174150" name="Rectangle 105"/>
              <p:cNvSpPr>
                <a:spLocks noChangeArrowheads="1"/>
              </p:cNvSpPr>
              <p:nvPr/>
            </p:nvSpPr>
            <p:spPr bwMode="auto">
              <a:xfrm>
                <a:off x="0" y="4091"/>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15" name="Group 108"/>
            <p:cNvGrpSpPr>
              <a:grpSpLocks/>
            </p:cNvGrpSpPr>
            <p:nvPr/>
          </p:nvGrpSpPr>
          <p:grpSpPr bwMode="auto">
            <a:xfrm>
              <a:off x="2189" y="3058"/>
              <a:ext cx="1152" cy="285"/>
              <a:chOff x="2074" y="4091"/>
              <a:chExt cx="1152" cy="461"/>
            </a:xfrm>
          </p:grpSpPr>
          <p:sp>
            <p:nvSpPr>
              <p:cNvPr id="174147" name="Rectangle 36"/>
              <p:cNvSpPr>
                <a:spLocks noChangeArrowheads="1"/>
              </p:cNvSpPr>
              <p:nvPr/>
            </p:nvSpPr>
            <p:spPr bwMode="auto">
              <a:xfrm>
                <a:off x="2074" y="409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 </a:t>
                </a:r>
              </a:p>
              <a:p>
                <a:pPr algn="ctr" eaLnBrk="0" hangingPunct="0">
                  <a:lnSpc>
                    <a:spcPct val="100000"/>
                  </a:lnSpc>
                </a:pPr>
                <a:endParaRPr lang="en-US"/>
              </a:p>
            </p:txBody>
          </p:sp>
          <p:sp>
            <p:nvSpPr>
              <p:cNvPr id="174148" name="Rectangle 107"/>
              <p:cNvSpPr>
                <a:spLocks noChangeArrowheads="1"/>
              </p:cNvSpPr>
              <p:nvPr/>
            </p:nvSpPr>
            <p:spPr bwMode="auto">
              <a:xfrm>
                <a:off x="2074" y="409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16" name="Group 110"/>
            <p:cNvGrpSpPr>
              <a:grpSpLocks/>
            </p:cNvGrpSpPr>
            <p:nvPr/>
          </p:nvGrpSpPr>
          <p:grpSpPr bwMode="auto">
            <a:xfrm>
              <a:off x="3341" y="3058"/>
              <a:ext cx="1152" cy="285"/>
              <a:chOff x="3226" y="4091"/>
              <a:chExt cx="1152" cy="461"/>
            </a:xfrm>
          </p:grpSpPr>
          <p:sp>
            <p:nvSpPr>
              <p:cNvPr id="174145" name="Rectangle 37"/>
              <p:cNvSpPr>
                <a:spLocks noChangeArrowheads="1"/>
              </p:cNvSpPr>
              <p:nvPr/>
            </p:nvSpPr>
            <p:spPr bwMode="auto">
              <a:xfrm>
                <a:off x="3226" y="409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 </a:t>
                </a:r>
              </a:p>
              <a:p>
                <a:pPr algn="ctr" eaLnBrk="0" hangingPunct="0">
                  <a:lnSpc>
                    <a:spcPct val="100000"/>
                  </a:lnSpc>
                </a:pPr>
                <a:endParaRPr lang="en-US"/>
              </a:p>
            </p:txBody>
          </p:sp>
          <p:sp>
            <p:nvSpPr>
              <p:cNvPr id="174146" name="Rectangle 109"/>
              <p:cNvSpPr>
                <a:spLocks noChangeArrowheads="1"/>
              </p:cNvSpPr>
              <p:nvPr/>
            </p:nvSpPr>
            <p:spPr bwMode="auto">
              <a:xfrm>
                <a:off x="3226" y="409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17" name="Group 112"/>
            <p:cNvGrpSpPr>
              <a:grpSpLocks/>
            </p:cNvGrpSpPr>
            <p:nvPr/>
          </p:nvGrpSpPr>
          <p:grpSpPr bwMode="auto">
            <a:xfrm>
              <a:off x="4493" y="3058"/>
              <a:ext cx="1152" cy="285"/>
              <a:chOff x="4378" y="4091"/>
              <a:chExt cx="1152" cy="461"/>
            </a:xfrm>
          </p:grpSpPr>
          <p:sp>
            <p:nvSpPr>
              <p:cNvPr id="174143" name="Rectangle 38"/>
              <p:cNvSpPr>
                <a:spLocks noChangeArrowheads="1"/>
              </p:cNvSpPr>
              <p:nvPr/>
            </p:nvSpPr>
            <p:spPr bwMode="auto">
              <a:xfrm>
                <a:off x="4378" y="409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 </a:t>
                </a:r>
              </a:p>
              <a:p>
                <a:pPr algn="ctr" eaLnBrk="0" hangingPunct="0">
                  <a:lnSpc>
                    <a:spcPct val="100000"/>
                  </a:lnSpc>
                </a:pPr>
                <a:endParaRPr lang="en-US"/>
              </a:p>
            </p:txBody>
          </p:sp>
          <p:sp>
            <p:nvSpPr>
              <p:cNvPr id="174144" name="Rectangle 111"/>
              <p:cNvSpPr>
                <a:spLocks noChangeArrowheads="1"/>
              </p:cNvSpPr>
              <p:nvPr/>
            </p:nvSpPr>
            <p:spPr bwMode="auto">
              <a:xfrm>
                <a:off x="4378" y="409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18" name="Group 114"/>
            <p:cNvGrpSpPr>
              <a:grpSpLocks/>
            </p:cNvGrpSpPr>
            <p:nvPr/>
          </p:nvGrpSpPr>
          <p:grpSpPr bwMode="auto">
            <a:xfrm>
              <a:off x="115" y="3343"/>
              <a:ext cx="2074" cy="391"/>
              <a:chOff x="0" y="4552"/>
              <a:chExt cx="2074" cy="634"/>
            </a:xfrm>
          </p:grpSpPr>
          <p:sp>
            <p:nvSpPr>
              <p:cNvPr id="174141" name="Rectangle 39"/>
              <p:cNvSpPr>
                <a:spLocks noChangeArrowheads="1"/>
              </p:cNvSpPr>
              <p:nvPr/>
            </p:nvSpPr>
            <p:spPr bwMode="auto">
              <a:xfrm>
                <a:off x="0" y="4552"/>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第七次 </a:t>
                </a:r>
                <a:r>
                  <a:rPr lang="en-US" dirty="0"/>
                  <a:t>(23–24</a:t>
                </a:r>
                <a:r>
                  <a:rPr lang="zh-CN" altLang="en-US" dirty="0"/>
                  <a:t>章</a:t>
                </a:r>
                <a:r>
                  <a:rPr lang="en-US" dirty="0"/>
                  <a:t>)</a:t>
                </a:r>
              </a:p>
            </p:txBody>
          </p:sp>
          <p:sp>
            <p:nvSpPr>
              <p:cNvPr id="174142" name="Rectangle 113"/>
              <p:cNvSpPr>
                <a:spLocks noChangeArrowheads="1"/>
              </p:cNvSpPr>
              <p:nvPr/>
            </p:nvSpPr>
            <p:spPr bwMode="auto">
              <a:xfrm>
                <a:off x="0" y="4552"/>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19" name="Group 116"/>
            <p:cNvGrpSpPr>
              <a:grpSpLocks/>
            </p:cNvGrpSpPr>
            <p:nvPr/>
          </p:nvGrpSpPr>
          <p:grpSpPr bwMode="auto">
            <a:xfrm>
              <a:off x="2189" y="3343"/>
              <a:ext cx="1152" cy="391"/>
              <a:chOff x="2074" y="4552"/>
              <a:chExt cx="1152" cy="634"/>
            </a:xfrm>
          </p:grpSpPr>
          <p:sp>
            <p:nvSpPr>
              <p:cNvPr id="174139" name="Rectangle 40"/>
              <p:cNvSpPr>
                <a:spLocks noChangeArrowheads="1"/>
              </p:cNvSpPr>
              <p:nvPr/>
            </p:nvSpPr>
            <p:spPr bwMode="auto">
              <a:xfrm>
                <a:off x="2074" y="455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23:3-12</a:t>
                </a:r>
              </a:p>
            </p:txBody>
          </p:sp>
          <p:sp>
            <p:nvSpPr>
              <p:cNvPr id="174140" name="Rectangle 115"/>
              <p:cNvSpPr>
                <a:spLocks noChangeArrowheads="1"/>
              </p:cNvSpPr>
              <p:nvPr/>
            </p:nvSpPr>
            <p:spPr bwMode="auto">
              <a:xfrm>
                <a:off x="2074" y="455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20" name="Group 118"/>
            <p:cNvGrpSpPr>
              <a:grpSpLocks/>
            </p:cNvGrpSpPr>
            <p:nvPr/>
          </p:nvGrpSpPr>
          <p:grpSpPr bwMode="auto">
            <a:xfrm>
              <a:off x="3341" y="3343"/>
              <a:ext cx="1152" cy="391"/>
              <a:chOff x="3226" y="4552"/>
              <a:chExt cx="1152" cy="634"/>
            </a:xfrm>
          </p:grpSpPr>
          <p:sp>
            <p:nvSpPr>
              <p:cNvPr id="174137" name="Rectangle 41"/>
              <p:cNvSpPr>
                <a:spLocks noChangeArrowheads="1"/>
              </p:cNvSpPr>
              <p:nvPr/>
            </p:nvSpPr>
            <p:spPr bwMode="auto">
              <a:xfrm>
                <a:off x="3226" y="455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 </a:t>
                </a:r>
              </a:p>
              <a:p>
                <a:pPr algn="ctr" eaLnBrk="0" hangingPunct="0">
                  <a:lnSpc>
                    <a:spcPct val="100000"/>
                  </a:lnSpc>
                </a:pPr>
                <a:endParaRPr lang="en-US"/>
              </a:p>
            </p:txBody>
          </p:sp>
          <p:sp>
            <p:nvSpPr>
              <p:cNvPr id="174138" name="Rectangle 117"/>
              <p:cNvSpPr>
                <a:spLocks noChangeArrowheads="1"/>
              </p:cNvSpPr>
              <p:nvPr/>
            </p:nvSpPr>
            <p:spPr bwMode="auto">
              <a:xfrm>
                <a:off x="3226" y="455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21" name="Group 120"/>
            <p:cNvGrpSpPr>
              <a:grpSpLocks/>
            </p:cNvGrpSpPr>
            <p:nvPr/>
          </p:nvGrpSpPr>
          <p:grpSpPr bwMode="auto">
            <a:xfrm>
              <a:off x="4493" y="3343"/>
              <a:ext cx="1152" cy="391"/>
              <a:chOff x="4378" y="4552"/>
              <a:chExt cx="1152" cy="634"/>
            </a:xfrm>
          </p:grpSpPr>
          <p:sp>
            <p:nvSpPr>
              <p:cNvPr id="174135" name="Rectangle 42"/>
              <p:cNvSpPr>
                <a:spLocks noChangeArrowheads="1"/>
              </p:cNvSpPr>
              <p:nvPr/>
            </p:nvSpPr>
            <p:spPr bwMode="auto">
              <a:xfrm>
                <a:off x="4378" y="455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 </a:t>
                </a:r>
              </a:p>
              <a:p>
                <a:pPr algn="ctr" eaLnBrk="0" hangingPunct="0">
                  <a:lnSpc>
                    <a:spcPct val="100000"/>
                  </a:lnSpc>
                </a:pPr>
                <a:endParaRPr lang="en-US"/>
              </a:p>
            </p:txBody>
          </p:sp>
          <p:sp>
            <p:nvSpPr>
              <p:cNvPr id="174136" name="Rectangle 119"/>
              <p:cNvSpPr>
                <a:spLocks noChangeArrowheads="1"/>
              </p:cNvSpPr>
              <p:nvPr/>
            </p:nvSpPr>
            <p:spPr bwMode="auto">
              <a:xfrm>
                <a:off x="4378" y="455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22" name="Group 122"/>
            <p:cNvGrpSpPr>
              <a:grpSpLocks/>
            </p:cNvGrpSpPr>
            <p:nvPr/>
          </p:nvGrpSpPr>
          <p:grpSpPr bwMode="auto">
            <a:xfrm>
              <a:off x="115" y="3734"/>
              <a:ext cx="2074" cy="392"/>
              <a:chOff x="0" y="5186"/>
              <a:chExt cx="2074" cy="634"/>
            </a:xfrm>
          </p:grpSpPr>
          <p:sp>
            <p:nvSpPr>
              <p:cNvPr id="174133" name="Rectangle 43"/>
              <p:cNvSpPr>
                <a:spLocks noChangeArrowheads="1"/>
              </p:cNvSpPr>
              <p:nvPr/>
            </p:nvSpPr>
            <p:spPr bwMode="auto">
              <a:xfrm>
                <a:off x="0" y="5186"/>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zh-CN" altLang="en-US" dirty="0"/>
                  <a:t>第八次 </a:t>
                </a:r>
                <a:r>
                  <a:rPr lang="en-US" dirty="0"/>
                  <a:t>(26–31</a:t>
                </a:r>
                <a:r>
                  <a:rPr lang="zh-CN" altLang="en-US" dirty="0"/>
                  <a:t>章</a:t>
                </a:r>
                <a:r>
                  <a:rPr lang="en-US" dirty="0"/>
                  <a:t>)</a:t>
                </a:r>
              </a:p>
            </p:txBody>
          </p:sp>
          <p:sp>
            <p:nvSpPr>
              <p:cNvPr id="174134" name="Rectangle 121"/>
              <p:cNvSpPr>
                <a:spLocks noChangeArrowheads="1"/>
              </p:cNvSpPr>
              <p:nvPr/>
            </p:nvSpPr>
            <p:spPr bwMode="auto">
              <a:xfrm>
                <a:off x="0" y="5186"/>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23" name="Group 124"/>
            <p:cNvGrpSpPr>
              <a:grpSpLocks/>
            </p:cNvGrpSpPr>
            <p:nvPr/>
          </p:nvGrpSpPr>
          <p:grpSpPr bwMode="auto">
            <a:xfrm>
              <a:off x="2189" y="3734"/>
              <a:ext cx="1152" cy="392"/>
              <a:chOff x="2074" y="5186"/>
              <a:chExt cx="1152" cy="634"/>
            </a:xfrm>
          </p:grpSpPr>
          <p:sp>
            <p:nvSpPr>
              <p:cNvPr id="174131" name="Rectangle 44"/>
              <p:cNvSpPr>
                <a:spLocks noChangeArrowheads="1"/>
              </p:cNvSpPr>
              <p:nvPr/>
            </p:nvSpPr>
            <p:spPr bwMode="auto">
              <a:xfrm>
                <a:off x="2074" y="518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29:2-6, 12-20; 30:16-19, 24-31</a:t>
                </a:r>
              </a:p>
            </p:txBody>
          </p:sp>
          <p:sp>
            <p:nvSpPr>
              <p:cNvPr id="174132" name="Rectangle 123"/>
              <p:cNvSpPr>
                <a:spLocks noChangeArrowheads="1"/>
              </p:cNvSpPr>
              <p:nvPr/>
            </p:nvSpPr>
            <p:spPr bwMode="auto">
              <a:xfrm>
                <a:off x="2074" y="518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24" name="Group 126"/>
            <p:cNvGrpSpPr>
              <a:grpSpLocks/>
            </p:cNvGrpSpPr>
            <p:nvPr/>
          </p:nvGrpSpPr>
          <p:grpSpPr bwMode="auto">
            <a:xfrm>
              <a:off x="3341" y="3734"/>
              <a:ext cx="1152" cy="392"/>
              <a:chOff x="3226" y="5186"/>
              <a:chExt cx="1152" cy="634"/>
            </a:xfrm>
          </p:grpSpPr>
          <p:sp>
            <p:nvSpPr>
              <p:cNvPr id="174129" name="Rectangle 45"/>
              <p:cNvSpPr>
                <a:spLocks noChangeArrowheads="1"/>
              </p:cNvSpPr>
              <p:nvPr/>
            </p:nvSpPr>
            <p:spPr bwMode="auto">
              <a:xfrm>
                <a:off x="3226" y="518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30:20-23</a:t>
                </a:r>
              </a:p>
            </p:txBody>
          </p:sp>
          <p:sp>
            <p:nvSpPr>
              <p:cNvPr id="174130" name="Rectangle 125"/>
              <p:cNvSpPr>
                <a:spLocks noChangeArrowheads="1"/>
              </p:cNvSpPr>
              <p:nvPr/>
            </p:nvSpPr>
            <p:spPr bwMode="auto">
              <a:xfrm>
                <a:off x="3226" y="518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grpSp>
          <p:nvGrpSpPr>
            <p:cNvPr id="174125" name="Group 128"/>
            <p:cNvGrpSpPr>
              <a:grpSpLocks/>
            </p:cNvGrpSpPr>
            <p:nvPr/>
          </p:nvGrpSpPr>
          <p:grpSpPr bwMode="auto">
            <a:xfrm>
              <a:off x="4493" y="3734"/>
              <a:ext cx="1152" cy="392"/>
              <a:chOff x="4378" y="5186"/>
              <a:chExt cx="1152" cy="634"/>
            </a:xfrm>
          </p:grpSpPr>
          <p:sp>
            <p:nvSpPr>
              <p:cNvPr id="174127" name="Rectangle 46"/>
              <p:cNvSpPr>
                <a:spLocks noChangeArrowheads="1"/>
              </p:cNvSpPr>
              <p:nvPr/>
            </p:nvSpPr>
            <p:spPr bwMode="auto">
              <a:xfrm>
                <a:off x="4378" y="518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a:t>30:1-15</a:t>
                </a:r>
              </a:p>
            </p:txBody>
          </p:sp>
          <p:sp>
            <p:nvSpPr>
              <p:cNvPr id="174128" name="Rectangle 127"/>
              <p:cNvSpPr>
                <a:spLocks noChangeArrowheads="1"/>
              </p:cNvSpPr>
              <p:nvPr/>
            </p:nvSpPr>
            <p:spPr bwMode="auto">
              <a:xfrm>
                <a:off x="4378" y="518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0"/>
              </a:p>
            </p:txBody>
          </p:sp>
        </p:grpSp>
        <p:sp>
          <p:nvSpPr>
            <p:cNvPr id="174126" name="Text Box 132"/>
            <p:cNvSpPr txBox="1">
              <a:spLocks noChangeArrowheads="1"/>
            </p:cNvSpPr>
            <p:nvPr/>
          </p:nvSpPr>
          <p:spPr bwMode="auto">
            <a:xfrm>
              <a:off x="3208" y="4089"/>
              <a:ext cx="2387" cy="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lnSpc>
                  <a:spcPct val="100000"/>
                </a:lnSpc>
              </a:pPr>
              <a:r>
                <a:rPr lang="en-US" sz="1800" b="0"/>
                <a:t>Zuck, </a:t>
              </a:r>
              <a:r>
                <a:rPr lang="en-US" sz="1800" b="0" i="1"/>
                <a:t>Bible Knowledge Commentary</a:t>
              </a:r>
              <a:r>
                <a:rPr lang="en-US" sz="1800" b="0"/>
                <a:t>, 1:362</a:t>
              </a:r>
            </a:p>
          </p:txBody>
        </p:sp>
      </p:grpSp>
      <p:sp>
        <p:nvSpPr>
          <p:cNvPr id="174084"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a:latin typeface="Arial" charset="0"/>
                <a:cs typeface="Arial" charset="0"/>
              </a:rPr>
              <a:t>359-370</a:t>
            </a:r>
          </a:p>
        </p:txBody>
      </p:sp>
    </p:spTree>
    <p:extLst>
      <p:ext uri="{BB962C8B-B14F-4D97-AF65-F5344CB8AC3E}">
        <p14:creationId xmlns:p14="http://schemas.microsoft.com/office/powerpoint/2010/main" val="28223959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3372587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2033" name="Group 2"/>
          <p:cNvGrpSpPr>
            <a:grpSpLocks/>
          </p:cNvGrpSpPr>
          <p:nvPr/>
        </p:nvGrpSpPr>
        <p:grpSpPr bwMode="auto">
          <a:xfrm>
            <a:off x="0" y="0"/>
            <a:ext cx="9144000" cy="6858000"/>
            <a:chOff x="0" y="0"/>
            <a:chExt cx="5760" cy="4320"/>
          </a:xfrm>
        </p:grpSpPr>
        <p:sp>
          <p:nvSpPr>
            <p:cNvPr id="90115" name="Rectangle 3"/>
            <p:cNvSpPr>
              <a:spLocks noChangeArrowheads="1"/>
            </p:cNvSpPr>
            <p:nvPr/>
          </p:nvSpPr>
          <p:spPr bwMode="auto">
            <a:xfrm>
              <a:off x="0" y="0"/>
              <a:ext cx="2880" cy="4320"/>
            </a:xfrm>
            <a:prstGeom prst="rect">
              <a:avLst/>
            </a:prstGeom>
            <a:gradFill rotWithShape="0">
              <a:gsLst>
                <a:gs pos="0">
                  <a:schemeClr val="bg2"/>
                </a:gs>
                <a:gs pos="50000">
                  <a:schemeClr val="tx1"/>
                </a:gs>
                <a:gs pos="100000">
                  <a:schemeClr val="bg2"/>
                </a:gs>
              </a:gsLst>
              <a:lin ang="189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pic>
          <p:nvPicPr>
            <p:cNvPr id="172042" name="Picture 4" descr="ANGRY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0117" name="Text Box 5"/>
          <p:cNvSpPr txBox="1">
            <a:spLocks noChangeArrowheads="1"/>
          </p:cNvSpPr>
          <p:nvPr/>
        </p:nvSpPr>
        <p:spPr bwMode="auto">
          <a:xfrm>
            <a:off x="76200" y="838200"/>
            <a:ext cx="2514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dirty="0">
                <a:solidFill>
                  <a:srgbClr val="FFFFFF"/>
                </a:solidFill>
                <a:latin typeface="Times New Roman" charset="0"/>
                <a:ea typeface="宋体" charset="0"/>
                <a:cs typeface="Times New Roman" charset="0"/>
              </a:rPr>
              <a:t> </a:t>
            </a:r>
            <a:r>
              <a:rPr lang="zh-CN" altLang="en-US" sz="4000" dirty="0">
                <a:solidFill>
                  <a:srgbClr val="FFFFFF"/>
                </a:solidFill>
                <a:latin typeface="+mn-ea"/>
                <a:ea typeface="+mn-ea"/>
                <a:cs typeface="Times New Roman" charset="0"/>
              </a:rPr>
              <a:t>以利法</a:t>
            </a:r>
            <a:endParaRPr lang="en-US" altLang="zh-CN" sz="4000" dirty="0">
              <a:solidFill>
                <a:srgbClr val="FFFFFF"/>
              </a:solidFill>
              <a:latin typeface="+mn-ea"/>
              <a:ea typeface="+mn-ea"/>
              <a:cs typeface="Times New Roman" charset="0"/>
            </a:endParaRPr>
          </a:p>
        </p:txBody>
      </p:sp>
      <p:sp>
        <p:nvSpPr>
          <p:cNvPr id="90118" name="Text Box 6"/>
          <p:cNvSpPr txBox="1">
            <a:spLocks noChangeArrowheads="1"/>
          </p:cNvSpPr>
          <p:nvPr/>
        </p:nvSpPr>
        <p:spPr bwMode="auto">
          <a:xfrm>
            <a:off x="2339975" y="2636838"/>
            <a:ext cx="7032625" cy="2232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zh-CN" altLang="en-US" sz="5400">
                <a:solidFill>
                  <a:srgbClr val="FFFFFF"/>
                </a:solidFill>
                <a:latin typeface="ＭＳ Ｐゴシック" charset="0"/>
              </a:rPr>
              <a:t>你只会得到</a:t>
            </a:r>
          </a:p>
          <a:p>
            <a:pPr algn="ctr">
              <a:lnSpc>
                <a:spcPct val="100000"/>
              </a:lnSpc>
              <a:spcBef>
                <a:spcPct val="50000"/>
              </a:spcBef>
            </a:pPr>
            <a:r>
              <a:rPr lang="zh-CN" altLang="en-US" sz="5400">
                <a:solidFill>
                  <a:srgbClr val="FFFFFF"/>
                </a:solidFill>
                <a:latin typeface="ＭＳ Ｐゴシック" charset="0"/>
              </a:rPr>
              <a:t>你所应得的</a:t>
            </a:r>
            <a:r>
              <a:rPr lang="en-US" altLang="zh-CN" sz="4000">
                <a:solidFill>
                  <a:srgbClr val="FFFFFF"/>
                </a:solidFill>
                <a:latin typeface="ＭＳ Ｐゴシック" charset="0"/>
              </a:rPr>
              <a:t>!</a:t>
            </a:r>
          </a:p>
        </p:txBody>
      </p:sp>
      <p:sp>
        <p:nvSpPr>
          <p:cNvPr id="90119" name="Text Box 7"/>
          <p:cNvSpPr txBox="1">
            <a:spLocks noChangeArrowheads="1"/>
          </p:cNvSpPr>
          <p:nvPr/>
        </p:nvSpPr>
        <p:spPr bwMode="auto">
          <a:xfrm>
            <a:off x="838200" y="2324100"/>
            <a:ext cx="1752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ＭＳ Ｐゴシック" charset="0"/>
              </a:rPr>
              <a:t>比勒达</a:t>
            </a:r>
            <a:r>
              <a:rPr lang="zh-CN" altLang="en-US" sz="4000">
                <a:solidFill>
                  <a:srgbClr val="FFFFFF"/>
                </a:solidFill>
                <a:latin typeface="Arial" charset="0"/>
                <a:ea typeface="宋体" charset="0"/>
                <a:cs typeface="Times New Roman" charset="0"/>
              </a:rPr>
              <a:t> </a:t>
            </a:r>
            <a:endParaRPr lang="zh-CN" altLang="en-US" sz="4000">
              <a:solidFill>
                <a:srgbClr val="FFFFFF"/>
              </a:solidFill>
              <a:latin typeface="Times New Roman" charset="0"/>
              <a:ea typeface="宋体" charset="0"/>
              <a:cs typeface="Times New Roman" charset="0"/>
            </a:endParaRPr>
          </a:p>
        </p:txBody>
      </p:sp>
      <p:sp>
        <p:nvSpPr>
          <p:cNvPr id="90120" name="Text Box 8"/>
          <p:cNvSpPr txBox="1">
            <a:spLocks noChangeArrowheads="1"/>
          </p:cNvSpPr>
          <p:nvPr/>
        </p:nvSpPr>
        <p:spPr bwMode="auto">
          <a:xfrm>
            <a:off x="76200" y="3810000"/>
            <a:ext cx="2514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Times New Roman" charset="0"/>
                <a:ea typeface="宋体" charset="0"/>
                <a:cs typeface="Times New Roman" charset="0"/>
              </a:rPr>
              <a:t> </a:t>
            </a:r>
            <a:r>
              <a:rPr lang="zh-CN" altLang="en-US" sz="4000">
                <a:solidFill>
                  <a:srgbClr val="FFFFFF"/>
                </a:solidFill>
                <a:latin typeface="ＭＳ Ｐゴシック" charset="0"/>
              </a:rPr>
              <a:t>琐法</a:t>
            </a:r>
            <a:endParaRPr lang="en-US" altLang="zh-CN" sz="4000">
              <a:solidFill>
                <a:srgbClr val="FFFFFF"/>
              </a:solidFill>
              <a:latin typeface="ＭＳ Ｐゴシック" charset="0"/>
            </a:endParaRPr>
          </a:p>
        </p:txBody>
      </p:sp>
      <p:sp>
        <p:nvSpPr>
          <p:cNvPr id="90121" name="Text Box 9"/>
          <p:cNvSpPr txBox="1">
            <a:spLocks noChangeArrowheads="1"/>
          </p:cNvSpPr>
          <p:nvPr/>
        </p:nvSpPr>
        <p:spPr bwMode="auto">
          <a:xfrm>
            <a:off x="3048000" y="1355725"/>
            <a:ext cx="6096000" cy="1016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zh-CN" altLang="en-US" sz="6000">
                <a:solidFill>
                  <a:srgbClr val="FFFFFF"/>
                </a:solidFill>
                <a:latin typeface="ＭＳ Ｐゴシック" charset="0"/>
                <a:cs typeface="Times New Roman" charset="0"/>
              </a:rPr>
              <a:t>报应主义</a:t>
            </a:r>
          </a:p>
        </p:txBody>
      </p:sp>
      <p:sp>
        <p:nvSpPr>
          <p:cNvPr id="90122" name="AutoShape 10"/>
          <p:cNvSpPr>
            <a:spLocks/>
          </p:cNvSpPr>
          <p:nvPr/>
        </p:nvSpPr>
        <p:spPr bwMode="auto">
          <a:xfrm>
            <a:off x="2971800" y="990600"/>
            <a:ext cx="533400" cy="3505200"/>
          </a:xfrm>
          <a:prstGeom prst="rightBrace">
            <a:avLst>
              <a:gd name="adj1" fmla="val 54762"/>
              <a:gd name="adj2" fmla="val 50000"/>
            </a:avLst>
          </a:prstGeom>
          <a:noFill/>
          <a:ln w="762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sp>
        <p:nvSpPr>
          <p:cNvPr id="11" name="Rectangle 11"/>
          <p:cNvSpPr txBox="1">
            <a:spLocks noChangeArrowheads="1"/>
          </p:cNvSpPr>
          <p:nvPr/>
        </p:nvSpPr>
        <p:spPr bwMode="auto">
          <a:xfrm>
            <a:off x="685800" y="5486400"/>
            <a:ext cx="7772400" cy="11430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zh-CN" altLang="en-US" sz="4800" dirty="0">
                <a:solidFill>
                  <a:schemeClr val="bg1"/>
                </a:solidFill>
                <a:latin typeface="Arial" charset="0"/>
                <a:ea typeface="ＭＳ Ｐゴシック" charset="0"/>
                <a:cs typeface="Arial" charset="0"/>
              </a:rPr>
              <a:t>他们最基本的前提</a:t>
            </a:r>
            <a:endParaRPr lang="en-US" dirty="0">
              <a:latin typeface="Arial" charset="0"/>
              <a:ea typeface="ＭＳ Ｐゴシック" charset="0"/>
              <a:cs typeface="Arial" charset="0"/>
            </a:endParaRPr>
          </a:p>
        </p:txBody>
      </p:sp>
    </p:spTree>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057" name="Group 2"/>
          <p:cNvGrpSpPr>
            <a:grpSpLocks/>
          </p:cNvGrpSpPr>
          <p:nvPr/>
        </p:nvGrpSpPr>
        <p:grpSpPr bwMode="auto">
          <a:xfrm>
            <a:off x="0" y="0"/>
            <a:ext cx="9144000" cy="6858000"/>
            <a:chOff x="0" y="0"/>
            <a:chExt cx="5760" cy="4320"/>
          </a:xfrm>
        </p:grpSpPr>
        <p:sp>
          <p:nvSpPr>
            <p:cNvPr id="91139" name="Rectangle 3"/>
            <p:cNvSpPr>
              <a:spLocks noChangeArrowheads="1"/>
            </p:cNvSpPr>
            <p:nvPr/>
          </p:nvSpPr>
          <p:spPr bwMode="auto">
            <a:xfrm>
              <a:off x="0" y="0"/>
              <a:ext cx="2880" cy="4320"/>
            </a:xfrm>
            <a:prstGeom prst="rect">
              <a:avLst/>
            </a:prstGeom>
            <a:gradFill rotWithShape="0">
              <a:gsLst>
                <a:gs pos="0">
                  <a:schemeClr val="bg2"/>
                </a:gs>
                <a:gs pos="50000">
                  <a:schemeClr val="tx1"/>
                </a:gs>
                <a:gs pos="100000">
                  <a:schemeClr val="bg2"/>
                </a:gs>
              </a:gsLst>
              <a:lin ang="189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pic>
          <p:nvPicPr>
            <p:cNvPr id="173062" name="Picture 4" descr="ANGRY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1141" name="Text Box 5"/>
          <p:cNvSpPr txBox="1">
            <a:spLocks noChangeArrowheads="1"/>
          </p:cNvSpPr>
          <p:nvPr/>
        </p:nvSpPr>
        <p:spPr bwMode="auto">
          <a:xfrm>
            <a:off x="-609600" y="2925763"/>
            <a:ext cx="5791200" cy="1311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zh-CN" altLang="en-US" sz="4000" i="1" dirty="0">
                <a:solidFill>
                  <a:srgbClr val="FFFFFF"/>
                </a:solidFill>
                <a:latin typeface="ＭＳ Ｐゴシック" charset="0"/>
                <a:cs typeface="Times New Roman" charset="0"/>
              </a:rPr>
              <a:t>我不该得</a:t>
            </a:r>
          </a:p>
          <a:p>
            <a:pPr algn="ctr">
              <a:lnSpc>
                <a:spcPct val="100000"/>
              </a:lnSpc>
            </a:pPr>
            <a:r>
              <a:rPr lang="zh-CN" altLang="en-US" sz="4000" i="1" dirty="0">
                <a:solidFill>
                  <a:srgbClr val="FFFFFF"/>
                </a:solidFill>
                <a:latin typeface="ＭＳ Ｐゴシック" charset="0"/>
                <a:cs typeface="Times New Roman" charset="0"/>
              </a:rPr>
              <a:t>我现在所得的</a:t>
            </a:r>
            <a:r>
              <a:rPr lang="en-US" altLang="zh-CN" sz="4000" i="1" dirty="0">
                <a:solidFill>
                  <a:srgbClr val="FFFFFF"/>
                </a:solidFill>
                <a:latin typeface="Arial" charset="0"/>
                <a:ea typeface="宋体" charset="0"/>
                <a:cs typeface="Times New Roman" charset="0"/>
              </a:rPr>
              <a:t>!</a:t>
            </a:r>
            <a:endParaRPr lang="en-US" altLang="zh-CN" sz="4000" i="1" dirty="0">
              <a:solidFill>
                <a:srgbClr val="FFFFFF"/>
              </a:solidFill>
              <a:latin typeface="Times New Roman" charset="0"/>
              <a:ea typeface="宋体" charset="0"/>
              <a:cs typeface="Times New Roman" charset="0"/>
            </a:endParaRPr>
          </a:p>
        </p:txBody>
      </p:sp>
      <p:sp>
        <p:nvSpPr>
          <p:cNvPr id="91142" name="Text Box 6"/>
          <p:cNvSpPr txBox="1">
            <a:spLocks noChangeArrowheads="1"/>
          </p:cNvSpPr>
          <p:nvPr/>
        </p:nvSpPr>
        <p:spPr bwMode="auto">
          <a:xfrm>
            <a:off x="1028700" y="1066800"/>
            <a:ext cx="2514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spcBef>
                <a:spcPct val="50000"/>
              </a:spcBef>
            </a:pPr>
            <a:r>
              <a:rPr lang="zh-CN" altLang="en-US" sz="4000" dirty="0">
                <a:solidFill>
                  <a:srgbClr val="FFFFFF"/>
                </a:solidFill>
                <a:latin typeface="Times New Roman" charset="0"/>
                <a:ea typeface="宋体" charset="0"/>
                <a:cs typeface="Times New Roman" charset="0"/>
              </a:rPr>
              <a:t> </a:t>
            </a:r>
            <a:r>
              <a:rPr lang="zh-CN" altLang="en-US" sz="4000" dirty="0">
                <a:solidFill>
                  <a:srgbClr val="FFFFFF"/>
                </a:solidFill>
                <a:latin typeface="+mn-ea"/>
                <a:ea typeface="+mn-ea"/>
                <a:cs typeface="Times New Roman" charset="0"/>
              </a:rPr>
              <a:t>约伯</a:t>
            </a:r>
            <a:endParaRPr lang="en-US" altLang="zh-CN" sz="4000" dirty="0">
              <a:solidFill>
                <a:srgbClr val="FFFFFF"/>
              </a:solidFill>
              <a:latin typeface="+mn-ea"/>
              <a:ea typeface="+mn-ea"/>
              <a:cs typeface="Times New Roman" charset="0"/>
            </a:endParaRPr>
          </a:p>
        </p:txBody>
      </p:sp>
      <p:sp>
        <p:nvSpPr>
          <p:cNvPr id="7" name="Rectangle 11"/>
          <p:cNvSpPr txBox="1">
            <a:spLocks noChangeArrowheads="1"/>
          </p:cNvSpPr>
          <p:nvPr/>
        </p:nvSpPr>
        <p:spPr bwMode="auto">
          <a:xfrm>
            <a:off x="685800" y="5486400"/>
            <a:ext cx="7772400" cy="11430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zh-CN" altLang="en-US" sz="4800" dirty="0">
                <a:solidFill>
                  <a:schemeClr val="bg1"/>
                </a:solidFill>
                <a:latin typeface="Arial" charset="0"/>
                <a:ea typeface="ＭＳ Ｐゴシック" charset="0"/>
                <a:cs typeface="Arial" charset="0"/>
              </a:rPr>
              <a:t>约伯最基本的前提</a:t>
            </a:r>
            <a:endParaRPr lang="en-US" dirty="0">
              <a:latin typeface="Arial" charset="0"/>
              <a:ea typeface="ＭＳ Ｐゴシック" charset="0"/>
              <a:cs typeface="Arial" charset="0"/>
            </a:endParaRPr>
          </a:p>
        </p:txBody>
      </p:sp>
    </p:spTree>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lnSpc>
                <a:spcPct val="100000"/>
              </a:lnSpc>
              <a:defRPr/>
            </a:pPr>
            <a:r>
              <a:rPr kumimoji="0" lang="ko-KR"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约伯</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对救赎主的确信（</a:t>
            </a:r>
            <a:r>
              <a:rPr kumimoji="0" lang="en-SG"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a:t>
            </a:r>
            <a:r>
              <a:rPr lang="en-SG" altLang="zh-CN" sz="2800" dirty="0">
                <a:solidFill>
                  <a:srgbClr val="FFFFFF"/>
                </a:solidFill>
                <a:effectLst>
                  <a:glow rad="127000">
                    <a:srgbClr val="000000"/>
                  </a:glow>
                </a:effectLst>
                <a:latin typeface="Arial" charset="0"/>
                <a:ea typeface="ＭＳ Ｐゴシック" charset="0"/>
                <a:cs typeface="ＭＳ Ｐゴシック" charset="0"/>
              </a:rPr>
              <a:t>:26</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）以及对中保者的需要</a:t>
            </a:r>
            <a:r>
              <a:rPr lang="en-US" sz="2800" dirty="0">
                <a:solidFill>
                  <a:srgbClr val="FFFFFF"/>
                </a:solidFill>
                <a:effectLst>
                  <a:glow rad="127000">
                    <a:srgbClr val="000000"/>
                  </a:glow>
                </a:effectLst>
                <a:latin typeface="Arial" charset="0"/>
                <a:ea typeface="ＭＳ Ｐゴシック" charset="0"/>
                <a:cs typeface="ＭＳ Ｐゴシック" charset="0"/>
              </a:rPr>
              <a:t>(9:33; 25:4; 33:23)</a:t>
            </a:r>
            <a:r>
              <a:rPr lang="zh-CN" altLang="en-US" sz="2800" dirty="0">
                <a:solidFill>
                  <a:srgbClr val="FFFFFF"/>
                </a:solidFill>
                <a:effectLst>
                  <a:glow rad="127000">
                    <a:srgbClr val="000000"/>
                  </a:glow>
                </a:effectLst>
                <a:latin typeface="Arial" charset="0"/>
                <a:ea typeface="ＭＳ Ｐゴシック" charset="0"/>
                <a:cs typeface="ＭＳ Ｐゴシック" charset="0"/>
              </a:rPr>
              <a:t>在基督中实现了（来</a:t>
            </a:r>
            <a:r>
              <a:rPr lang="en-SG" altLang="zh-CN" sz="2800" dirty="0">
                <a:solidFill>
                  <a:srgbClr val="FFFFFF"/>
                </a:solidFill>
                <a:effectLst>
                  <a:glow rad="127000">
                    <a:srgbClr val="000000"/>
                  </a:glow>
                </a:effectLst>
                <a:latin typeface="Arial" charset="0"/>
                <a:ea typeface="ＭＳ Ｐゴシック" charset="0"/>
                <a:cs typeface="ＭＳ Ｐゴシック" charset="0"/>
              </a:rPr>
              <a:t>4:15</a:t>
            </a:r>
            <a:r>
              <a:rPr lang="zh-CN" altLang="en-US" sz="2800" dirty="0">
                <a:solidFill>
                  <a:srgbClr val="FFFFFF"/>
                </a:solidFill>
                <a:effectLst>
                  <a:glow rad="127000">
                    <a:srgbClr val="000000"/>
                  </a:glow>
                </a:effectLst>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约伯记</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Tree>
    <p:extLst>
      <p:ext uri="{BB962C8B-B14F-4D97-AF65-F5344CB8AC3E}">
        <p14:creationId xmlns:p14="http://schemas.microsoft.com/office/powerpoint/2010/main" val="19354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265219" name="Title 2"/>
          <p:cNvSpPr>
            <a:spLocks noGrp="1"/>
          </p:cNvSpPr>
          <p:nvPr>
            <p:ph type="title" idx="4294967295"/>
          </p:nvPr>
        </p:nvSpPr>
        <p:spPr>
          <a:xfrm>
            <a:off x="0" y="876100"/>
            <a:ext cx="9139942" cy="2492990"/>
          </a:xfrm>
          <a:noFill/>
          <a:ln>
            <a:noFill/>
          </a:ln>
        </p:spPr>
        <p:txBody>
          <a:bodyPr vert="horz" wrap="square" lIns="91440" tIns="45720" rIns="91440" bIns="45720" numCol="1" anchor="ctr" anchorCtr="0" compatLnSpc="1">
            <a:prstTxWarp prst="textNoShape">
              <a:avLst/>
            </a:prstTxWarp>
            <a:spAutoFit/>
          </a:bodyPr>
          <a:lstStyle/>
          <a:p>
            <a:pPr defTabSz="457177" eaLnBrk="1" hangingPunct="1"/>
            <a:r>
              <a:rPr lang="en-US" sz="5400" b="1" kern="1200" dirty="0">
                <a:solidFill>
                  <a:srgbClr val="FFFFFF"/>
                </a:solidFill>
                <a:effectLst>
                  <a:glow rad="228600">
                    <a:srgbClr val="000000">
                      <a:satMod val="175000"/>
                    </a:srgbClr>
                  </a:glow>
                </a:effectLst>
                <a:latin typeface="Arial" charset="0"/>
                <a:ea typeface="ＭＳ Ｐゴシック" charset="0"/>
                <a:cs typeface="+mn-cs"/>
              </a:rPr>
              <a:t>—</a:t>
            </a:r>
            <a:r>
              <a:rPr lang="zh-CN" altLang="en-US" sz="5400" b="1" kern="1200" dirty="0">
                <a:solidFill>
                  <a:srgbClr val="FFFFFF"/>
                </a:solidFill>
                <a:effectLst>
                  <a:glow rad="228600">
                    <a:srgbClr val="000000">
                      <a:satMod val="175000"/>
                    </a:srgbClr>
                  </a:glow>
                </a:effectLst>
                <a:latin typeface="Arial" charset="0"/>
                <a:ea typeface="ＭＳ Ｐゴシック" charset="0"/>
                <a:cs typeface="+mn-cs"/>
              </a:rPr>
              <a:t>接受神的旨意</a:t>
            </a:r>
            <a:r>
              <a:rPr lang="en-US" sz="5400" b="1" kern="1200" dirty="0">
                <a:solidFill>
                  <a:srgbClr val="FFFFFF"/>
                </a:solidFill>
                <a:effectLst>
                  <a:glow rad="228600">
                    <a:srgbClr val="000000">
                      <a:satMod val="175000"/>
                    </a:srgbClr>
                  </a:glow>
                </a:effectLst>
                <a:latin typeface="Arial" charset="0"/>
                <a:ea typeface="ＭＳ Ｐゴシック" charset="0"/>
                <a:cs typeface="+mn-cs"/>
              </a:rPr>
              <a:t>—</a:t>
            </a:r>
            <a:br>
              <a:rPr lang="en-US" sz="5400" b="1" kern="1200" dirty="0">
                <a:solidFill>
                  <a:srgbClr val="FFFFFF"/>
                </a:solidFill>
                <a:effectLst>
                  <a:glow rad="228600">
                    <a:srgbClr val="000000">
                      <a:satMod val="175000"/>
                    </a:srgbClr>
                  </a:glow>
                </a:effectLst>
                <a:latin typeface="Arial" charset="0"/>
                <a:ea typeface="ＭＳ Ｐゴシック" charset="0"/>
                <a:cs typeface="+mn-cs"/>
              </a:rPr>
            </a:br>
            <a:br>
              <a:rPr lang="en-US" sz="5400" b="1" kern="1200" dirty="0">
                <a:solidFill>
                  <a:srgbClr val="FFFFFF"/>
                </a:solidFill>
                <a:effectLst>
                  <a:glow rad="228600">
                    <a:srgbClr val="000000">
                      <a:satMod val="175000"/>
                    </a:srgbClr>
                  </a:glow>
                </a:effectLst>
                <a:latin typeface="Arial" charset="0"/>
                <a:ea typeface="ＭＳ Ｐゴシック" charset="0"/>
                <a:cs typeface="+mn-cs"/>
              </a:rPr>
            </a:br>
            <a:r>
              <a:rPr lang="ja-JP" altLang="en-US" sz="4800" b="1" i="1" kern="1200" dirty="0">
                <a:solidFill>
                  <a:srgbClr val="FFFFFF"/>
                </a:solidFill>
                <a:effectLst>
                  <a:glow rad="228600">
                    <a:srgbClr val="000000">
                      <a:satMod val="175000"/>
                    </a:srgbClr>
                  </a:glow>
                </a:effectLst>
                <a:latin typeface="Arial" charset="0"/>
                <a:ea typeface="ＭＳ Ｐゴシック" charset="0"/>
              </a:rPr>
              <a:t>约伯记</a:t>
            </a:r>
            <a:r>
              <a:rPr lang="en-US" sz="4800" b="1" i="1" kern="1200" dirty="0">
                <a:solidFill>
                  <a:srgbClr val="FFFFFF"/>
                </a:solidFill>
                <a:effectLst>
                  <a:glow rad="228600">
                    <a:srgbClr val="000000">
                      <a:satMod val="175000"/>
                    </a:srgbClr>
                  </a:glow>
                </a:effectLst>
                <a:latin typeface="Arial" charset="0"/>
                <a:ea typeface="ＭＳ Ｐゴシック" charset="0"/>
              </a:rPr>
              <a:t> 14:7-17</a:t>
            </a:r>
            <a:endParaRPr lang="en-US" sz="5400" b="1" i="1" kern="1200" dirty="0">
              <a:solidFill>
                <a:srgbClr val="FFFFFF"/>
              </a:solidFill>
              <a:effectLst>
                <a:glow rad="228600">
                  <a:srgbClr val="000000">
                    <a:satMod val="175000"/>
                  </a:srgbClr>
                </a:glow>
              </a:effectLst>
              <a:latin typeface="Arial" charset="0"/>
              <a:ea typeface="ＭＳ Ｐゴシック" charset="0"/>
              <a:cs typeface="+mn-cs"/>
            </a:endParaRPr>
          </a:p>
        </p:txBody>
      </p:sp>
    </p:spTree>
    <p:extLst>
      <p:ext uri="{BB962C8B-B14F-4D97-AF65-F5344CB8AC3E}">
        <p14:creationId xmlns:p14="http://schemas.microsoft.com/office/powerpoint/2010/main" val="14040138"/>
      </p:ext>
    </p:extLst>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976895"/>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defRPr/>
            </a:pPr>
            <a:r>
              <a:rPr lang="ja-JP" altLang="en-US" sz="3600" dirty="0">
                <a:solidFill>
                  <a:srgbClr val="FFFFFF"/>
                </a:solidFill>
                <a:effectLst>
                  <a:glow rad="228600">
                    <a:srgbClr val="000000">
                      <a:satMod val="175000"/>
                    </a:srgbClr>
                  </a:glow>
                </a:effectLst>
                <a:latin typeface="Arial" charset="0"/>
              </a:rPr>
              <a:t>约伯记</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14:7 (CCB)</a:t>
            </a:r>
          </a:p>
        </p:txBody>
      </p:sp>
      <p:sp>
        <p:nvSpPr>
          <p:cNvPr id="5" name="Rectangle 4"/>
          <p:cNvSpPr/>
          <p:nvPr/>
        </p:nvSpPr>
        <p:spPr>
          <a:xfrm>
            <a:off x="145143" y="861018"/>
            <a:ext cx="8684381" cy="1421928"/>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a:t>
            </a:r>
            <a:r>
              <a:rPr kumimoji="0" lang="en-US"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7 </a:t>
            </a:r>
            <a:r>
              <a:rPr lang="zh-CN" altLang="en-US" sz="3600" dirty="0">
                <a:solidFill>
                  <a:srgbClr val="FFFFFF"/>
                </a:solidFill>
                <a:effectLst>
                  <a:glow rad="228600">
                    <a:srgbClr val="000000">
                      <a:satMod val="175000"/>
                    </a:srgbClr>
                  </a:glow>
                </a:effectLst>
                <a:latin typeface="Arial" charset="0"/>
              </a:rPr>
              <a:t>树木若被砍下，还有希望，</a:t>
            </a:r>
          </a:p>
          <a:p>
            <a:pPr lvl="0" algn="ctr">
              <a:defRPr/>
            </a:pPr>
            <a:r>
              <a:rPr lang="zh-CN" altLang="en-US" sz="3600" dirty="0">
                <a:solidFill>
                  <a:srgbClr val="FFFFFF"/>
                </a:solidFill>
                <a:effectLst>
                  <a:glow rad="228600">
                    <a:srgbClr val="000000">
                      <a:satMod val="175000"/>
                    </a:srgbClr>
                  </a:glow>
                </a:effectLst>
                <a:latin typeface="Arial" charset="0"/>
              </a:rPr>
              <a:t>它仍可重新萌芽，</a:t>
            </a:r>
          </a:p>
          <a:p>
            <a:pPr lvl="0" algn="ctr">
              <a:defRPr/>
            </a:pPr>
            <a:r>
              <a:rPr lang="zh-CN" altLang="en-US" sz="3600" dirty="0">
                <a:solidFill>
                  <a:srgbClr val="FFFFFF"/>
                </a:solidFill>
                <a:effectLst>
                  <a:glow rad="228600">
                    <a:srgbClr val="000000">
                      <a:satMod val="175000"/>
                    </a:srgbClr>
                  </a:glow>
                </a:effectLst>
                <a:latin typeface="Arial" charset="0"/>
              </a:rPr>
              <a:t>嫩枝生长不息。</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124158354"/>
      </p:ext>
    </p:extLst>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6136539"/>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defRPr/>
            </a:pPr>
            <a:r>
              <a:rPr lang="ja-JP" altLang="en-US" sz="3600" dirty="0">
                <a:solidFill>
                  <a:srgbClr val="FFFFFF"/>
                </a:solidFill>
                <a:effectLst>
                  <a:glow rad="228600">
                    <a:srgbClr val="000000">
                      <a:satMod val="175000"/>
                    </a:srgbClr>
                  </a:glow>
                </a:effectLst>
                <a:latin typeface="Arial" charset="0"/>
              </a:rPr>
              <a:t>约伯记</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14:8-9 (CCB)</a:t>
            </a:r>
          </a:p>
        </p:txBody>
      </p:sp>
      <p:sp>
        <p:nvSpPr>
          <p:cNvPr id="7" name="Rectangle 6"/>
          <p:cNvSpPr/>
          <p:nvPr/>
        </p:nvSpPr>
        <p:spPr>
          <a:xfrm>
            <a:off x="1" y="1175444"/>
            <a:ext cx="9144000" cy="1421928"/>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defRPr/>
            </a:pPr>
            <a:r>
              <a:rPr kumimoji="0" lang="en-US"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8</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a:t>
            </a:r>
            <a:r>
              <a:rPr lang="zh-CN" altLang="en-US" sz="3600" dirty="0">
                <a:solidFill>
                  <a:srgbClr val="FFFFFF"/>
                </a:solidFill>
                <a:effectLst>
                  <a:glow rad="228600">
                    <a:srgbClr val="000000">
                      <a:satMod val="175000"/>
                    </a:srgbClr>
                  </a:glow>
                </a:effectLst>
                <a:latin typeface="Arial" charset="0"/>
              </a:rPr>
              <a:t>虽然树根在土里衰老，</a:t>
            </a:r>
          </a:p>
          <a:p>
            <a:pPr lvl="0" algn="ctr">
              <a:defRPr/>
            </a:pPr>
            <a:r>
              <a:rPr lang="zh-CN" altLang="en-US" sz="3600" dirty="0">
                <a:solidFill>
                  <a:srgbClr val="FFFFFF"/>
                </a:solidFill>
                <a:effectLst>
                  <a:glow rad="228600">
                    <a:srgbClr val="000000">
                      <a:satMod val="175000"/>
                    </a:srgbClr>
                  </a:glow>
                </a:effectLst>
                <a:latin typeface="Arial" charset="0"/>
              </a:rPr>
              <a:t>树干在地里死去，</a:t>
            </a:r>
            <a:r>
              <a:rPr kumimoji="0" lang="en-US"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9</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a:t>
            </a:r>
            <a:r>
              <a:rPr lang="zh-CN" altLang="en-US" sz="3600" dirty="0">
                <a:solidFill>
                  <a:srgbClr val="FFFFFF"/>
                </a:solidFill>
                <a:effectLst>
                  <a:glow rad="228600">
                    <a:srgbClr val="000000">
                      <a:satMod val="175000"/>
                    </a:srgbClr>
                  </a:glow>
                </a:effectLst>
                <a:latin typeface="Arial" charset="0"/>
              </a:rPr>
              <a:t>但一有水气，</a:t>
            </a:r>
          </a:p>
          <a:p>
            <a:pPr lvl="0" algn="ctr">
              <a:defRPr/>
            </a:pPr>
            <a:r>
              <a:rPr lang="zh-CN" altLang="en-US" sz="3600" dirty="0">
                <a:solidFill>
                  <a:srgbClr val="FFFFFF"/>
                </a:solidFill>
                <a:effectLst>
                  <a:glow rad="228600">
                    <a:srgbClr val="000000">
                      <a:satMod val="175000"/>
                    </a:srgbClr>
                  </a:glow>
                </a:effectLst>
                <a:latin typeface="Arial" charset="0"/>
              </a:rPr>
              <a:t>它就会像新栽的树一样发芽长枝。</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1242446686"/>
      </p:ext>
    </p:extLst>
  </p:cSld>
  <p:clrMapOvr>
    <a:masterClrMapping/>
  </p:clrMapOvr>
  <p:transition spd="med">
    <p:randomBar dir="ver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4205"/>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defRPr/>
            </a:pPr>
            <a:r>
              <a:rPr lang="ja-JP" altLang="en-US" sz="3600" dirty="0">
                <a:solidFill>
                  <a:srgbClr val="FFFFFF"/>
                </a:solidFill>
                <a:effectLst>
                  <a:glow rad="228600">
                    <a:srgbClr val="000000">
                      <a:satMod val="175000"/>
                    </a:srgbClr>
                  </a:glow>
                </a:effectLst>
                <a:latin typeface="Arial" charset="0"/>
              </a:rPr>
              <a:t>约伯记</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14:10-11 (CCB)</a:t>
            </a:r>
          </a:p>
        </p:txBody>
      </p:sp>
      <p:sp>
        <p:nvSpPr>
          <p:cNvPr id="7" name="Rectangle 6"/>
          <p:cNvSpPr/>
          <p:nvPr/>
        </p:nvSpPr>
        <p:spPr>
          <a:xfrm>
            <a:off x="755576" y="1817941"/>
            <a:ext cx="8660189" cy="2308324"/>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lnSpc>
                <a:spcPct val="100000"/>
              </a:lnSpc>
              <a:defRPr/>
            </a:pPr>
            <a:r>
              <a:rPr kumimoji="0" lang="en-US"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 10</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a:t>
            </a:r>
            <a:r>
              <a:rPr lang="zh-CN" altLang="en-US" sz="3600" dirty="0">
                <a:solidFill>
                  <a:srgbClr val="FFFFFF"/>
                </a:solidFill>
                <a:effectLst>
                  <a:glow rad="228600">
                    <a:srgbClr val="000000">
                      <a:satMod val="175000"/>
                    </a:srgbClr>
                  </a:glow>
                </a:effectLst>
                <a:latin typeface="Arial" charset="0"/>
              </a:rPr>
              <a:t>但人一死，就失去力量；</a:t>
            </a:r>
          </a:p>
          <a:p>
            <a:pPr lvl="0" algn="ctr">
              <a:lnSpc>
                <a:spcPct val="100000"/>
              </a:lnSpc>
              <a:defRPr/>
            </a:pPr>
            <a:r>
              <a:rPr lang="zh-CN" altLang="en-US" sz="3600" dirty="0">
                <a:solidFill>
                  <a:srgbClr val="FFFFFF"/>
                </a:solidFill>
                <a:effectLst>
                  <a:glow rad="228600">
                    <a:srgbClr val="000000">
                      <a:satMod val="175000"/>
                    </a:srgbClr>
                  </a:glow>
                </a:effectLst>
                <a:latin typeface="Arial" charset="0"/>
              </a:rPr>
              <a:t>人一咽气，就不知去向。</a:t>
            </a:r>
          </a:p>
          <a:p>
            <a:pPr lvl="0" algn="ctr">
              <a:lnSpc>
                <a:spcPct val="100000"/>
              </a:lnSpc>
              <a:defRPr/>
            </a:pPr>
            <a:r>
              <a:rPr lang="en-US" altLang="zh-CN" sz="3600" baseline="30000" dirty="0">
                <a:solidFill>
                  <a:srgbClr val="FFFFFF"/>
                </a:solidFill>
                <a:effectLst>
                  <a:glow rad="228600">
                    <a:srgbClr val="000000">
                      <a:satMod val="175000"/>
                    </a:srgbClr>
                  </a:glow>
                </a:effectLst>
                <a:latin typeface="Arial" charset="0"/>
              </a:rPr>
              <a:t>11</a:t>
            </a:r>
            <a:r>
              <a:rPr lang="en-US" altLang="zh-CN" sz="3600" dirty="0">
                <a:solidFill>
                  <a:srgbClr val="FFFFFF"/>
                </a:solidFill>
                <a:effectLst>
                  <a:glow rad="228600">
                    <a:srgbClr val="000000">
                      <a:satMod val="175000"/>
                    </a:srgbClr>
                  </a:glow>
                </a:effectLst>
                <a:latin typeface="Arial" charset="0"/>
              </a:rPr>
              <a:t> </a:t>
            </a:r>
            <a:r>
              <a:rPr lang="zh-CN" altLang="en-US" sz="3600" dirty="0">
                <a:solidFill>
                  <a:srgbClr val="FFFFFF"/>
                </a:solidFill>
                <a:effectLst>
                  <a:glow rad="228600">
                    <a:srgbClr val="000000">
                      <a:satMod val="175000"/>
                    </a:srgbClr>
                  </a:glow>
                </a:effectLst>
                <a:latin typeface="Arial" charset="0"/>
              </a:rPr>
              <a:t>湖水会枯竭，</a:t>
            </a:r>
          </a:p>
          <a:p>
            <a:pPr lvl="0" algn="ctr">
              <a:lnSpc>
                <a:spcPct val="100000"/>
              </a:lnSpc>
              <a:defRPr/>
            </a:pPr>
            <a:r>
              <a:rPr lang="zh-CN" altLang="en-US" sz="3600" dirty="0">
                <a:solidFill>
                  <a:srgbClr val="FFFFFF"/>
                </a:solidFill>
                <a:effectLst>
                  <a:glow rad="228600">
                    <a:srgbClr val="000000">
                      <a:satMod val="175000"/>
                    </a:srgbClr>
                  </a:glow>
                </a:effectLst>
                <a:latin typeface="Arial" charset="0"/>
              </a:rPr>
              <a:t>江河会干涸，</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961715952"/>
      </p:ext>
    </p:extLst>
  </p:cSld>
  <p:clrMapOvr>
    <a:masterClrMapping/>
  </p:clrMapOvr>
  <p:transition spd="med">
    <p:randomBar dir="ver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6003494"/>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defRPr/>
            </a:pPr>
            <a:r>
              <a:rPr lang="ja-JP" altLang="en-US" sz="3600" dirty="0">
                <a:solidFill>
                  <a:srgbClr val="FFFFFF"/>
                </a:solidFill>
                <a:effectLst>
                  <a:glow rad="228600">
                    <a:srgbClr val="000000">
                      <a:satMod val="175000"/>
                    </a:srgbClr>
                  </a:glow>
                </a:effectLst>
                <a:latin typeface="Arial" charset="0"/>
              </a:rPr>
              <a:t>约伯记</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14:12 (CCB)</a:t>
            </a:r>
          </a:p>
        </p:txBody>
      </p:sp>
      <p:sp>
        <p:nvSpPr>
          <p:cNvPr id="7" name="Rectangle 6"/>
          <p:cNvSpPr/>
          <p:nvPr/>
        </p:nvSpPr>
        <p:spPr>
          <a:xfrm>
            <a:off x="184635" y="1518819"/>
            <a:ext cx="8660189" cy="1865126"/>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defRPr/>
            </a:pPr>
            <a:r>
              <a:rPr kumimoji="0" lang="en-US"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12</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a:t>
            </a:r>
            <a:r>
              <a:rPr lang="zh-CN" altLang="en-US" sz="3600" dirty="0">
                <a:solidFill>
                  <a:srgbClr val="FFFFFF"/>
                </a:solidFill>
                <a:effectLst>
                  <a:glow rad="228600">
                    <a:srgbClr val="000000">
                      <a:satMod val="175000"/>
                    </a:srgbClr>
                  </a:glow>
                </a:effectLst>
                <a:latin typeface="Arial" charset="0"/>
              </a:rPr>
              <a:t>人躺下便不再起来，</a:t>
            </a:r>
          </a:p>
          <a:p>
            <a:pPr lvl="0" algn="ctr">
              <a:defRPr/>
            </a:pPr>
            <a:r>
              <a:rPr lang="zh-CN" altLang="en-US" sz="3600" dirty="0">
                <a:solidFill>
                  <a:srgbClr val="FFFFFF"/>
                </a:solidFill>
                <a:effectLst>
                  <a:glow rad="228600">
                    <a:srgbClr val="000000">
                      <a:satMod val="175000"/>
                    </a:srgbClr>
                  </a:glow>
                </a:effectLst>
                <a:latin typeface="Arial" charset="0"/>
              </a:rPr>
              <a:t>到诸天不复存在，</a:t>
            </a:r>
          </a:p>
          <a:p>
            <a:pPr lvl="0" algn="ctr">
              <a:defRPr/>
            </a:pPr>
            <a:r>
              <a:rPr lang="zh-CN" altLang="en-US" sz="3600" dirty="0">
                <a:solidFill>
                  <a:srgbClr val="FFFFFF"/>
                </a:solidFill>
                <a:effectLst>
                  <a:glow rad="228600">
                    <a:srgbClr val="000000">
                      <a:satMod val="175000"/>
                    </a:srgbClr>
                  </a:glow>
                </a:effectLst>
                <a:latin typeface="Arial" charset="0"/>
              </a:rPr>
              <a:t>他仍不会醒来，</a:t>
            </a:r>
          </a:p>
          <a:p>
            <a:pPr lvl="0" algn="ctr">
              <a:defRPr/>
            </a:pPr>
            <a:r>
              <a:rPr lang="zh-CN" altLang="en-US" sz="3600" dirty="0">
                <a:solidFill>
                  <a:srgbClr val="FFFFFF"/>
                </a:solidFill>
                <a:effectLst>
                  <a:glow rad="228600">
                    <a:srgbClr val="000000">
                      <a:satMod val="175000"/>
                    </a:srgbClr>
                  </a:glow>
                </a:effectLst>
                <a:latin typeface="Arial" charset="0"/>
              </a:rPr>
              <a:t>不会从长眠中被唤醒。</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1572685735"/>
      </p:ext>
    </p:extLst>
  </p:cSld>
  <p:clrMapOvr>
    <a:masterClrMapping/>
  </p:clrMapOvr>
  <p:transition spd="med">
    <p:randomBar dir="ver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6003494"/>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defRPr/>
            </a:pPr>
            <a:r>
              <a:rPr lang="ja-JP" altLang="en-US" sz="3600" dirty="0">
                <a:solidFill>
                  <a:srgbClr val="FFFFFF"/>
                </a:solidFill>
                <a:effectLst>
                  <a:glow rad="228600">
                    <a:srgbClr val="000000">
                      <a:satMod val="175000"/>
                    </a:srgbClr>
                  </a:glow>
                </a:effectLst>
                <a:latin typeface="Arial" charset="0"/>
              </a:rPr>
              <a:t>约伯记</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14:13 (CCB)</a:t>
            </a:r>
          </a:p>
        </p:txBody>
      </p:sp>
      <p:sp>
        <p:nvSpPr>
          <p:cNvPr id="7" name="Rectangle 6"/>
          <p:cNvSpPr/>
          <p:nvPr/>
        </p:nvSpPr>
        <p:spPr>
          <a:xfrm>
            <a:off x="184635" y="1574219"/>
            <a:ext cx="8660189" cy="1754326"/>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lnSpc>
                <a:spcPct val="100000"/>
              </a:lnSpc>
              <a:defRPr/>
            </a:pPr>
            <a:r>
              <a:rPr kumimoji="0" lang="en-US"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13</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a:t>
            </a:r>
            <a:r>
              <a:rPr lang="zh-CN" altLang="en-US" sz="3600" dirty="0">
                <a:solidFill>
                  <a:srgbClr val="FFFFFF"/>
                </a:solidFill>
                <a:effectLst>
                  <a:glow rad="228600">
                    <a:srgbClr val="000000">
                      <a:satMod val="175000"/>
                    </a:srgbClr>
                  </a:glow>
                </a:effectLst>
                <a:latin typeface="Arial" charset="0"/>
              </a:rPr>
              <a:t>但愿你把我藏在阴间，</a:t>
            </a:r>
          </a:p>
          <a:p>
            <a:pPr lvl="0" algn="ctr">
              <a:lnSpc>
                <a:spcPct val="100000"/>
              </a:lnSpc>
              <a:defRPr/>
            </a:pPr>
            <a:r>
              <a:rPr lang="zh-CN" altLang="en-US" sz="3600" dirty="0">
                <a:solidFill>
                  <a:srgbClr val="FFFFFF"/>
                </a:solidFill>
                <a:effectLst>
                  <a:glow rad="228600">
                    <a:srgbClr val="000000">
                      <a:satMod val="175000"/>
                    </a:srgbClr>
                  </a:glow>
                </a:effectLst>
                <a:latin typeface="Arial" charset="0"/>
              </a:rPr>
              <a:t>把我藏起来直到你息怒，</a:t>
            </a:r>
          </a:p>
          <a:p>
            <a:pPr lvl="0" algn="ctr">
              <a:lnSpc>
                <a:spcPct val="100000"/>
              </a:lnSpc>
              <a:defRPr/>
            </a:pPr>
            <a:r>
              <a:rPr lang="zh-CN" altLang="en-US" sz="3600" dirty="0">
                <a:solidFill>
                  <a:srgbClr val="FFFFFF"/>
                </a:solidFill>
                <a:effectLst>
                  <a:glow rad="228600">
                    <a:srgbClr val="000000">
                      <a:satMod val="175000"/>
                    </a:srgbClr>
                  </a:glow>
                </a:effectLst>
                <a:latin typeface="Arial" charset="0"/>
              </a:rPr>
              <a:t>定下眷顾我的日期。</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1365366764"/>
      </p:ext>
    </p:extLst>
  </p:cSld>
  <p:clrMapOvr>
    <a:masterClrMapping/>
  </p:clrMapOvr>
  <p:transition spd="med">
    <p:randomBar dir="ver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6003494"/>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defRPr/>
            </a:pPr>
            <a:r>
              <a:rPr lang="ja-JP" altLang="en-US" sz="3600" dirty="0">
                <a:solidFill>
                  <a:srgbClr val="FFFFFF"/>
                </a:solidFill>
                <a:effectLst>
                  <a:glow rad="228600">
                    <a:srgbClr val="000000">
                      <a:satMod val="175000"/>
                    </a:srgbClr>
                  </a:glow>
                </a:effectLst>
                <a:latin typeface="Arial" charset="0"/>
              </a:rPr>
              <a:t>约伯记</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14:14-15 (CCB)</a:t>
            </a:r>
          </a:p>
        </p:txBody>
      </p:sp>
      <p:sp>
        <p:nvSpPr>
          <p:cNvPr id="7" name="Rectangle 6"/>
          <p:cNvSpPr/>
          <p:nvPr/>
        </p:nvSpPr>
        <p:spPr>
          <a:xfrm>
            <a:off x="0" y="381168"/>
            <a:ext cx="9144000" cy="4140429"/>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lnSpc>
                <a:spcPct val="150000"/>
              </a:lnSpc>
              <a:defRPr/>
            </a:pPr>
            <a:r>
              <a:rPr kumimoji="0" lang="en-US"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14</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a:t>
            </a:r>
            <a:r>
              <a:rPr lang="zh-CN" altLang="en-US" sz="3600" dirty="0">
                <a:solidFill>
                  <a:srgbClr val="FFFFFF"/>
                </a:solidFill>
                <a:effectLst>
                  <a:glow rad="228600">
                    <a:srgbClr val="000000">
                      <a:satMod val="175000"/>
                    </a:srgbClr>
                  </a:glow>
                </a:effectLst>
                <a:latin typeface="Arial" charset="0"/>
              </a:rPr>
              <a:t>人若死了，还能复生吗？</a:t>
            </a:r>
          </a:p>
          <a:p>
            <a:pPr lvl="0" algn="ctr">
              <a:lnSpc>
                <a:spcPct val="150000"/>
              </a:lnSpc>
              <a:defRPr/>
            </a:pPr>
            <a:r>
              <a:rPr lang="zh-CN" altLang="en-US" sz="3600" dirty="0">
                <a:solidFill>
                  <a:srgbClr val="FFFFFF"/>
                </a:solidFill>
                <a:effectLst>
                  <a:glow rad="228600">
                    <a:srgbClr val="000000">
                      <a:satMod val="175000"/>
                    </a:srgbClr>
                  </a:glow>
                </a:effectLst>
                <a:latin typeface="Arial" charset="0"/>
              </a:rPr>
              <a:t>我要在劳苦的岁月中等待，</a:t>
            </a:r>
          </a:p>
          <a:p>
            <a:pPr lvl="0" algn="ctr">
              <a:lnSpc>
                <a:spcPct val="150000"/>
              </a:lnSpc>
              <a:defRPr/>
            </a:pPr>
            <a:r>
              <a:rPr lang="zh-CN" altLang="en-US" sz="3600" dirty="0">
                <a:solidFill>
                  <a:srgbClr val="FFFFFF"/>
                </a:solidFill>
                <a:effectLst>
                  <a:glow rad="228600">
                    <a:srgbClr val="000000">
                      <a:satMod val="175000"/>
                    </a:srgbClr>
                  </a:glow>
                </a:effectLst>
                <a:latin typeface="Arial" charset="0"/>
              </a:rPr>
              <a:t>直到我得释放的日子来临。</a:t>
            </a:r>
            <a:endParaRPr lang="en-US" altLang="zh-CN" sz="3600" dirty="0">
              <a:solidFill>
                <a:srgbClr val="FFFFFF"/>
              </a:solidFill>
              <a:effectLst>
                <a:glow rad="228600">
                  <a:srgbClr val="000000">
                    <a:satMod val="175000"/>
                  </a:srgbClr>
                </a:glow>
              </a:effectLst>
              <a:latin typeface="Arial" charset="0"/>
            </a:endParaRPr>
          </a:p>
          <a:p>
            <a:pPr lvl="0" algn="ctr">
              <a:lnSpc>
                <a:spcPct val="150000"/>
              </a:lnSpc>
              <a:defRPr/>
            </a:pPr>
            <a:r>
              <a:rPr kumimoji="0" lang="en-US"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15</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a:t>
            </a:r>
            <a:r>
              <a:rPr lang="zh-CN" altLang="en-US" sz="3600" dirty="0">
                <a:solidFill>
                  <a:srgbClr val="FFFFFF"/>
                </a:solidFill>
                <a:effectLst>
                  <a:glow rad="228600">
                    <a:srgbClr val="000000">
                      <a:satMod val="175000"/>
                    </a:srgbClr>
                  </a:glow>
                </a:effectLst>
                <a:latin typeface="Arial" charset="0"/>
              </a:rPr>
              <a:t>那时你呼唤，我便回应，</a:t>
            </a:r>
          </a:p>
          <a:p>
            <a:pPr lvl="0" algn="ctr">
              <a:lnSpc>
                <a:spcPct val="150000"/>
              </a:lnSpc>
              <a:defRPr/>
            </a:pPr>
            <a:r>
              <a:rPr lang="zh-CN" altLang="en-US" sz="3600" dirty="0">
                <a:solidFill>
                  <a:srgbClr val="FFFFFF"/>
                </a:solidFill>
                <a:effectLst>
                  <a:glow rad="228600">
                    <a:srgbClr val="000000">
                      <a:satMod val="175000"/>
                    </a:srgbClr>
                  </a:glow>
                </a:effectLst>
                <a:latin typeface="Arial" charset="0"/>
              </a:rPr>
              <a:t>你必惦念你亲手所造之物。</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134567604"/>
      </p:ext>
    </p:extLst>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6003494"/>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defRPr/>
            </a:pPr>
            <a:r>
              <a:rPr lang="ja-JP" altLang="en-US" sz="3600" dirty="0">
                <a:solidFill>
                  <a:srgbClr val="FFFFFF"/>
                </a:solidFill>
                <a:effectLst>
                  <a:glow rad="228600">
                    <a:srgbClr val="000000">
                      <a:satMod val="175000"/>
                    </a:srgbClr>
                  </a:glow>
                </a:effectLst>
                <a:latin typeface="Arial" charset="0"/>
              </a:rPr>
              <a:t>约伯记</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14:16-17 (CCB)</a:t>
            </a:r>
          </a:p>
        </p:txBody>
      </p:sp>
      <p:sp>
        <p:nvSpPr>
          <p:cNvPr id="7" name="Rectangle 6"/>
          <p:cNvSpPr/>
          <p:nvPr/>
        </p:nvSpPr>
        <p:spPr>
          <a:xfrm>
            <a:off x="179512" y="404664"/>
            <a:ext cx="8660189" cy="2862322"/>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ctr">
              <a:lnSpc>
                <a:spcPct val="100000"/>
              </a:lnSpc>
              <a:defRPr/>
            </a:pPr>
            <a:r>
              <a:rPr kumimoji="0" lang="en-US"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16</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a:t>
            </a:r>
            <a:r>
              <a:rPr lang="zh-CN" altLang="en-US" sz="3600" dirty="0">
                <a:solidFill>
                  <a:srgbClr val="FFFFFF"/>
                </a:solidFill>
                <a:effectLst>
                  <a:glow rad="228600">
                    <a:srgbClr val="000000">
                      <a:satMod val="175000"/>
                    </a:srgbClr>
                  </a:glow>
                </a:effectLst>
                <a:latin typeface="Arial" charset="0"/>
              </a:rPr>
              <a:t>那时你必鉴察我的脚步，</a:t>
            </a:r>
          </a:p>
          <a:p>
            <a:pPr lvl="0" algn="ctr">
              <a:lnSpc>
                <a:spcPct val="100000"/>
              </a:lnSpc>
              <a:defRPr/>
            </a:pPr>
            <a:r>
              <a:rPr lang="zh-CN" altLang="en-US" sz="3600" dirty="0">
                <a:solidFill>
                  <a:srgbClr val="FFFFFF"/>
                </a:solidFill>
                <a:effectLst>
                  <a:glow rad="228600">
                    <a:srgbClr val="000000">
                      <a:satMod val="175000"/>
                    </a:srgbClr>
                  </a:glow>
                </a:effectLst>
                <a:latin typeface="Arial" charset="0"/>
              </a:rPr>
              <a:t>但不会追究我的罪恶。</a:t>
            </a:r>
            <a:endParaRPr lang="en-US" altLang="zh-CN" sz="3600" dirty="0">
              <a:solidFill>
                <a:srgbClr val="FFFFFF"/>
              </a:solidFill>
              <a:effectLst>
                <a:glow rad="228600">
                  <a:srgbClr val="000000">
                    <a:satMod val="175000"/>
                  </a:srgbClr>
                </a:glow>
              </a:effectLst>
              <a:latin typeface="Arial" charset="0"/>
            </a:endParaRPr>
          </a:p>
          <a:p>
            <a:pPr lvl="0" algn="ctr">
              <a:lnSpc>
                <a:spcPct val="100000"/>
              </a:lnSpc>
              <a:defRPr/>
            </a:pPr>
            <a:b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br>
            <a:r>
              <a:rPr kumimoji="0" lang="en-US" sz="36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17</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a:t>
            </a:r>
            <a:r>
              <a:rPr lang="zh-CN" altLang="en-US" sz="3600" dirty="0">
                <a:solidFill>
                  <a:srgbClr val="FFFFFF"/>
                </a:solidFill>
                <a:effectLst>
                  <a:glow rad="228600">
                    <a:srgbClr val="000000">
                      <a:satMod val="175000"/>
                    </a:srgbClr>
                  </a:glow>
                </a:effectLst>
                <a:latin typeface="Arial" charset="0"/>
              </a:rPr>
              <a:t>我的过犯会被封在袋中，</a:t>
            </a:r>
          </a:p>
          <a:p>
            <a:pPr lvl="0" algn="ctr">
              <a:lnSpc>
                <a:spcPct val="100000"/>
              </a:lnSpc>
              <a:defRPr/>
            </a:pPr>
            <a:r>
              <a:rPr lang="zh-CN" altLang="en-US" sz="3600" dirty="0">
                <a:solidFill>
                  <a:srgbClr val="FFFFFF"/>
                </a:solidFill>
                <a:effectLst>
                  <a:glow rad="228600">
                    <a:srgbClr val="000000">
                      <a:satMod val="175000"/>
                    </a:srgbClr>
                  </a:glow>
                </a:effectLst>
                <a:latin typeface="Arial" charset="0"/>
              </a:rPr>
              <a:t>你会遮盖我的罪愆。</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323390793"/>
      </p:ext>
    </p:extLst>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约伯</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9018968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985" name="Group 2"/>
          <p:cNvGrpSpPr>
            <a:grpSpLocks/>
          </p:cNvGrpSpPr>
          <p:nvPr/>
        </p:nvGrpSpPr>
        <p:grpSpPr bwMode="auto">
          <a:xfrm>
            <a:off x="0" y="-36513"/>
            <a:ext cx="9448800" cy="6894513"/>
            <a:chOff x="0" y="0"/>
            <a:chExt cx="5952" cy="4343"/>
          </a:xfrm>
        </p:grpSpPr>
        <p:pic>
          <p:nvPicPr>
            <p:cNvPr id="169997" name="Picture 3" descr="Woman"/>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8"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b="0">
                <a:cs typeface="Times New Roman" charset="0"/>
              </a:endParaRPr>
            </a:p>
          </p:txBody>
        </p:sp>
      </p:grpSp>
      <p:sp>
        <p:nvSpPr>
          <p:cNvPr id="88069" name="Text Box 5"/>
          <p:cNvSpPr txBox="1">
            <a:spLocks noChangeArrowheads="1"/>
          </p:cNvSpPr>
          <p:nvPr/>
        </p:nvSpPr>
        <p:spPr bwMode="auto">
          <a:xfrm>
            <a:off x="2743200" y="533400"/>
            <a:ext cx="5181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ctr">
              <a:lnSpc>
                <a:spcPct val="100000"/>
              </a:lnSpc>
            </a:pPr>
            <a:r>
              <a:rPr lang="zh-CN" altLang="en-US" sz="4000">
                <a:solidFill>
                  <a:srgbClr val="FFFFFF"/>
                </a:solidFill>
                <a:latin typeface="ＭＳ Ｐゴシック" charset="0"/>
              </a:rPr>
              <a:t>第二回合 </a:t>
            </a:r>
            <a:r>
              <a:rPr lang="en-US" altLang="zh-CN" sz="2800">
                <a:solidFill>
                  <a:srgbClr val="FFFFFF"/>
                </a:solidFill>
                <a:latin typeface="ＭＳ Ｐゴシック" charset="0"/>
              </a:rPr>
              <a:t>(15-21</a:t>
            </a:r>
            <a:r>
              <a:rPr lang="zh-CN" altLang="en-US" sz="2800">
                <a:solidFill>
                  <a:srgbClr val="FFFFFF"/>
                </a:solidFill>
                <a:latin typeface="ＭＳ Ｐゴシック" charset="0"/>
              </a:rPr>
              <a:t>章</a:t>
            </a:r>
            <a:r>
              <a:rPr lang="en-US" altLang="zh-CN" sz="2800">
                <a:solidFill>
                  <a:srgbClr val="FFFFFF"/>
                </a:solidFill>
                <a:latin typeface="ＭＳ Ｐゴシック" charset="0"/>
              </a:rPr>
              <a:t>)</a:t>
            </a:r>
          </a:p>
        </p:txBody>
      </p:sp>
      <p:sp>
        <p:nvSpPr>
          <p:cNvPr id="88070" name="Text Box 6"/>
          <p:cNvSpPr txBox="1">
            <a:spLocks noChangeArrowheads="1"/>
          </p:cNvSpPr>
          <p:nvPr/>
        </p:nvSpPr>
        <p:spPr bwMode="auto">
          <a:xfrm>
            <a:off x="76200" y="1981200"/>
            <a:ext cx="2514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gn="r">
              <a:lnSpc>
                <a:spcPct val="100000"/>
              </a:lnSpc>
              <a:spcBef>
                <a:spcPct val="50000"/>
              </a:spcBef>
            </a:pPr>
            <a:r>
              <a:rPr lang="zh-CN" altLang="en-US" sz="4000">
                <a:solidFill>
                  <a:srgbClr val="FFFFFF"/>
                </a:solidFill>
                <a:latin typeface="ＭＳ Ｐゴシック" charset="0"/>
                <a:cs typeface="Times New Roman" charset="0"/>
              </a:rPr>
              <a:t>以利法</a:t>
            </a:r>
          </a:p>
        </p:txBody>
      </p:sp>
      <p:sp>
        <p:nvSpPr>
          <p:cNvPr id="88071" name="Text Box 7"/>
          <p:cNvSpPr txBox="1">
            <a:spLocks noChangeArrowheads="1"/>
          </p:cNvSpPr>
          <p:nvPr/>
        </p:nvSpPr>
        <p:spPr bwMode="auto">
          <a:xfrm>
            <a:off x="3276600" y="1981200"/>
            <a:ext cx="60960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pPr>
              <a:lnSpc>
                <a:spcPct val="100000"/>
              </a:lnSpc>
              <a:spcBef>
                <a:spcPct val="50000"/>
              </a:spcBef>
            </a:pPr>
            <a:r>
              <a:rPr lang="zh-CN" altLang="en-US" sz="4000" dirty="0">
                <a:solidFill>
                  <a:srgbClr val="FFFFFF"/>
                </a:solidFill>
                <a:latin typeface="Times New Roman" charset="0"/>
                <a:ea typeface="宋体" charset="0"/>
                <a:cs typeface="Times New Roman" charset="0"/>
              </a:rPr>
              <a:t> </a:t>
            </a:r>
            <a:r>
              <a:rPr lang="zh-CN" altLang="en-US" sz="4000" dirty="0">
                <a:solidFill>
                  <a:srgbClr val="FFFFFF"/>
                </a:solidFill>
                <a:latin typeface="+mn-ea"/>
                <a:ea typeface="+mn-ea"/>
                <a:cs typeface="Times New Roman" charset="0"/>
              </a:rPr>
              <a:t>只有恶人受苦</a:t>
            </a:r>
            <a:endParaRPr lang="en-US" altLang="zh-CN" sz="4000" dirty="0">
              <a:solidFill>
                <a:srgbClr val="FFFFFF"/>
              </a:solidFill>
              <a:latin typeface="+mn-ea"/>
              <a:ea typeface="+mn-ea"/>
              <a:cs typeface="Times New Roman" charset="0"/>
            </a:endParaRPr>
          </a:p>
        </p:txBody>
      </p:sp>
      <p:grpSp>
        <p:nvGrpSpPr>
          <p:cNvPr id="169993" name="Group 12"/>
          <p:cNvGrpSpPr>
            <a:grpSpLocks/>
          </p:cNvGrpSpPr>
          <p:nvPr/>
        </p:nvGrpSpPr>
        <p:grpSpPr bwMode="auto">
          <a:xfrm>
            <a:off x="685800" y="1524000"/>
            <a:ext cx="8458200" cy="4724400"/>
            <a:chOff x="432" y="960"/>
            <a:chExt cx="5328" cy="2976"/>
          </a:xfrm>
        </p:grpSpPr>
        <p:sp>
          <p:nvSpPr>
            <p:cNvPr id="88077" name="Line 13"/>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sp>
          <p:nvSpPr>
            <p:cNvPr id="88078" name="Line 14"/>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sp>
          <p:nvSpPr>
            <p:cNvPr id="88079" name="Line 15"/>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0">
                <a:cs typeface="Times New Roman" charset="0"/>
              </a:endParaRPr>
            </a:p>
          </p:txBody>
        </p:sp>
      </p:grpSp>
    </p:spTree>
  </p:cSld>
  <p:clrMapOvr>
    <a:masterClrMapping/>
  </p:clrMapOvr>
  <p:transition spd="med">
    <p:randomBar dir="vert"/>
  </p:transition>
</p:sld>
</file>

<file path=ppt/theme/_rels/theme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theme1.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4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0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7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9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5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6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29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33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3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3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8.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2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4.xml><?xml version="1.0" encoding="utf-8"?>
<a:theme xmlns:a="http://schemas.openxmlformats.org/drawingml/2006/main" name="2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3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12.xml><?xml version="1.0" encoding="utf-8"?>
<a:themeOverride xmlns:a="http://schemas.openxmlformats.org/drawingml/2006/main">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13.xml><?xml version="1.0" encoding="utf-8"?>
<a:themeOverride xmlns:a="http://schemas.openxmlformats.org/drawingml/2006/main">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14.xml><?xml version="1.0" encoding="utf-8"?>
<a:themeOverride xmlns:a="http://schemas.openxmlformats.org/drawingml/2006/main">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15.xml><?xml version="1.0" encoding="utf-8"?>
<a:themeOverride xmlns:a="http://schemas.openxmlformats.org/drawingml/2006/main">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16.xml><?xml version="1.0" encoding="utf-8"?>
<a:themeOverride xmlns:a="http://schemas.openxmlformats.org/drawingml/2006/main">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8.xml><?xml version="1.0" encoding="utf-8"?>
<a:themeOverride xmlns:a="http://schemas.openxmlformats.org/drawingml/2006/main">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41025</TotalTime>
  <Words>15318</Words>
  <Application>Microsoft Macintosh PowerPoint</Application>
  <PresentationFormat>On-screen Show (4:3)</PresentationFormat>
  <Paragraphs>2271</Paragraphs>
  <Slides>239</Slides>
  <Notes>92</Notes>
  <HiddenSlides>0</HiddenSlides>
  <MMClips>0</MMClips>
  <ScaleCrop>false</ScaleCrop>
  <HeadingPairs>
    <vt:vector size="8" baseType="variant">
      <vt:variant>
        <vt:lpstr>Fonts Used</vt:lpstr>
      </vt:variant>
      <vt:variant>
        <vt:i4>25</vt:i4>
      </vt:variant>
      <vt:variant>
        <vt:lpstr>Theme</vt:lpstr>
      </vt:variant>
      <vt:variant>
        <vt:i4>89</vt:i4>
      </vt:variant>
      <vt:variant>
        <vt:lpstr>Embedded OLE Servers</vt:lpstr>
      </vt:variant>
      <vt:variant>
        <vt:i4>1</vt:i4>
      </vt:variant>
      <vt:variant>
        <vt:lpstr>Slide Titles</vt:lpstr>
      </vt:variant>
      <vt:variant>
        <vt:i4>239</vt:i4>
      </vt:variant>
    </vt:vector>
  </HeadingPairs>
  <TitlesOfParts>
    <vt:vector size="354" baseType="lpstr">
      <vt:lpstr>DengXian</vt:lpstr>
      <vt:lpstr>Heiti SC Light</vt:lpstr>
      <vt:lpstr>MS PGothic</vt:lpstr>
      <vt:lpstr>MS PGothic</vt:lpstr>
      <vt:lpstr>Osaka</vt:lpstr>
      <vt:lpstr>黑体</vt:lpstr>
      <vt:lpstr>宋体</vt:lpstr>
      <vt:lpstr>宋体</vt:lpstr>
      <vt:lpstr>Times</vt:lpstr>
      <vt:lpstr>Arial</vt:lpstr>
      <vt:lpstr>Arial Black</vt:lpstr>
      <vt:lpstr>Arial Narrow</vt:lpstr>
      <vt:lpstr>Book Antiqua</vt:lpstr>
      <vt:lpstr>Calibri</vt:lpstr>
      <vt:lpstr>Comic Sans MS</vt:lpstr>
      <vt:lpstr>Geneva</vt:lpstr>
      <vt:lpstr>Gill Sans Ultra Bold</vt:lpstr>
      <vt:lpstr>Helvetica</vt:lpstr>
      <vt:lpstr>Helvetica Neue Black Condensed</vt:lpstr>
      <vt:lpstr>Monotype Sorts</vt:lpstr>
      <vt:lpstr>Tahoma</vt:lpstr>
      <vt:lpstr>Times New Roman</vt:lpstr>
      <vt:lpstr>Tw Cen MT</vt:lpstr>
      <vt:lpstr>Wingdings</vt:lpstr>
      <vt:lpstr>Wingdings 2</vt:lpstr>
      <vt:lpstr>Selling a Product or Service</vt:lpstr>
      <vt:lpstr>Gesture</vt:lpstr>
      <vt:lpstr>2_Default Design</vt:lpstr>
      <vt:lpstr>17_Office Theme</vt:lpstr>
      <vt:lpstr>3_Strategic</vt:lpstr>
      <vt:lpstr>4_Strategic</vt:lpstr>
      <vt:lpstr>1_Gesture</vt:lpstr>
      <vt:lpstr>2_Strategic</vt:lpstr>
      <vt:lpstr>5_Strategic</vt:lpstr>
      <vt:lpstr>6_Strategic</vt:lpstr>
      <vt:lpstr>7_Strategic</vt:lpstr>
      <vt:lpstr>18_Office Theme</vt:lpstr>
      <vt:lpstr>9_Strategic</vt:lpstr>
      <vt:lpstr>1_Default Design</vt:lpstr>
      <vt:lpstr>3_Default Design</vt:lpstr>
      <vt:lpstr>10_Strategic</vt:lpstr>
      <vt:lpstr>4_Default Design</vt:lpstr>
      <vt:lpstr>11_Strategic</vt:lpstr>
      <vt:lpstr>Bar Code</vt:lpstr>
      <vt:lpstr>12_Strategic</vt:lpstr>
      <vt:lpstr>13_Strategic</vt:lpstr>
      <vt:lpstr>14_Strategic</vt:lpstr>
      <vt:lpstr>1_Selling a Product or Service</vt:lpstr>
      <vt:lpstr>16_Strategic</vt:lpstr>
      <vt:lpstr>1_Strategic</vt:lpstr>
      <vt:lpstr>Clipboard</vt:lpstr>
      <vt:lpstr>5_Default Design</vt:lpstr>
      <vt:lpstr>49_Blank Presentation</vt:lpstr>
      <vt:lpstr>1_Office Theme</vt:lpstr>
      <vt:lpstr>1_untitled 1</vt:lpstr>
      <vt:lpstr>19_Office Theme</vt:lpstr>
      <vt:lpstr>20_Strategic</vt:lpstr>
      <vt:lpstr>17_Strategic</vt:lpstr>
      <vt:lpstr>6_Default Design</vt:lpstr>
      <vt:lpstr>19_Strategic</vt:lpstr>
      <vt:lpstr>Median</vt:lpstr>
      <vt:lpstr>Blank Presentation</vt:lpstr>
      <vt:lpstr>7_Default Design</vt:lpstr>
      <vt:lpstr>1_Blank Presentation</vt:lpstr>
      <vt:lpstr>2_Blank Presentation</vt:lpstr>
      <vt:lpstr>3_Blank Presentation</vt:lpstr>
      <vt:lpstr>4_Blank Presentation</vt:lpstr>
      <vt:lpstr>5_Blank Presentation</vt:lpstr>
      <vt:lpstr>6_Blank Presentation</vt:lpstr>
      <vt:lpstr>7_Blank Presentation</vt:lpstr>
      <vt:lpstr>8_Blank Presentation</vt:lpstr>
      <vt:lpstr>9_Blank Presentation</vt:lpstr>
      <vt:lpstr>25_Strategic</vt:lpstr>
      <vt:lpstr>10_Blank Presentation</vt:lpstr>
      <vt:lpstr>11_Blank Presentation</vt:lpstr>
      <vt:lpstr>12_Blank Presentation</vt:lpstr>
      <vt:lpstr>26_Strategic</vt:lpstr>
      <vt:lpstr>13_Blank Presentation</vt:lpstr>
      <vt:lpstr>14_Blank Presentation</vt:lpstr>
      <vt:lpstr>15_Blank Presentation</vt:lpstr>
      <vt:lpstr>16_Blank Presentation</vt:lpstr>
      <vt:lpstr>17_Blank Presentation</vt:lpstr>
      <vt:lpstr>18_Blank Presentation</vt:lpstr>
      <vt:lpstr>19_Blank Presentation</vt:lpstr>
      <vt:lpstr>20_Blank Presentation</vt:lpstr>
      <vt:lpstr>21_Blank Presentation</vt:lpstr>
      <vt:lpstr>22_Blank Presentation</vt:lpstr>
      <vt:lpstr>23_Blank Presentation</vt:lpstr>
      <vt:lpstr>24_Blank Presentation</vt:lpstr>
      <vt:lpstr>25_Blank Presentation</vt:lpstr>
      <vt:lpstr>26_Blank Presentation</vt:lpstr>
      <vt:lpstr>29_Strategic</vt:lpstr>
      <vt:lpstr>27_Blank Presentation</vt:lpstr>
      <vt:lpstr>28_Blank Presentation</vt:lpstr>
      <vt:lpstr>33_Strategic</vt:lpstr>
      <vt:lpstr>29_Blank Presentation</vt:lpstr>
      <vt:lpstr>30_Blank Presentation</vt:lpstr>
      <vt:lpstr>31_Blank Presentation</vt:lpstr>
      <vt:lpstr>32_Blank Presentation</vt:lpstr>
      <vt:lpstr>5_Orbit</vt:lpstr>
      <vt:lpstr>50_Blank Presentation</vt:lpstr>
      <vt:lpstr>2_Office Theme</vt:lpstr>
      <vt:lpstr>33_Blank Presentation</vt:lpstr>
      <vt:lpstr>Office Theme</vt:lpstr>
      <vt:lpstr>2_Selling a Product or Service</vt:lpstr>
      <vt:lpstr>8_Default Design</vt:lpstr>
      <vt:lpstr>Strategic</vt:lpstr>
      <vt:lpstr>3_Office Theme</vt:lpstr>
      <vt:lpstr>20_Office Theme</vt:lpstr>
      <vt:lpstr>46_Blank Presentation</vt:lpstr>
      <vt:lpstr>9_Default Design</vt:lpstr>
      <vt:lpstr>34_Blank Presentation</vt:lpstr>
      <vt:lpstr>1_Contemporary</vt:lpstr>
      <vt:lpstr>23_Default Design</vt:lpstr>
      <vt:lpstr>Document</vt:lpstr>
      <vt:lpstr>PowerPoint Presentation</vt:lpstr>
      <vt:lpstr>关键字</vt:lpstr>
      <vt:lpstr>主题</vt:lpstr>
      <vt:lpstr>关键节</vt:lpstr>
      <vt:lpstr>约伯记 国度声明</vt:lpstr>
      <vt:lpstr>约伯记 信息声明</vt:lpstr>
      <vt:lpstr>圣约</vt:lpstr>
      <vt:lpstr>救赎</vt:lpstr>
      <vt:lpstr>弥赛亚</vt:lpstr>
      <vt:lpstr>概述</vt:lpstr>
      <vt:lpstr>Barry Huddleston, The Acrostic Summarized Bible (Grand Rapids: Baker, 1992)</vt:lpstr>
      <vt:lpstr>作个順服的人 </vt:lpstr>
      <vt:lpstr>1. 为什么人要敬拜上帝?</vt:lpstr>
      <vt:lpstr>对于义人受苦合理的回应是什么？</vt:lpstr>
      <vt:lpstr>I. 背景: 有时即使我们没有犯错，苦难也会临到 (约伯记 1–2).</vt:lpstr>
      <vt:lpstr>II. 辩论: 当我们挣扎于义人受苦时，神要我们在祂的不可测度中安息 (约伯记 3–41)。</vt:lpstr>
      <vt:lpstr>III. 解决: 我们合理的回应是降服于神 (约伯记 42)。</vt:lpstr>
      <vt:lpstr> 约伯记中心思想</vt:lpstr>
      <vt:lpstr>PowerPoint Presentation</vt:lpstr>
      <vt:lpstr>Black</vt:lpstr>
      <vt:lpstr>诗歌文学的介绍</vt:lpstr>
      <vt:lpstr>PowerPoint Presentation</vt:lpstr>
      <vt:lpstr>PowerPoint Presentation</vt:lpstr>
      <vt:lpstr>走遍诗歌书</vt:lpstr>
      <vt:lpstr>标题</vt:lpstr>
      <vt:lpstr>作者</vt:lpstr>
      <vt:lpstr>时期</vt:lpstr>
      <vt:lpstr>接收者</vt:lpstr>
      <vt:lpstr>理由</vt:lpstr>
      <vt:lpstr>约伯真的存在吗？</vt:lpstr>
      <vt:lpstr>作个順服的人 </vt:lpstr>
      <vt:lpstr>哈罗德．库席勒 (Rabbi Harold  Kushner) 犹太教拉比</vt:lpstr>
      <vt:lpstr>当坏事临到好人身上时</vt:lpstr>
      <vt:lpstr>你曾经经历过或者正在经历哪些正义的苦难？</vt:lpstr>
      <vt:lpstr>对于义人受苦合理的回应是什么？</vt:lpstr>
      <vt:lpstr>约伯时代的规则</vt:lpstr>
      <vt:lpstr>惩戒神学的盛行</vt:lpstr>
      <vt:lpstr>约伯记简述</vt:lpstr>
      <vt:lpstr>I. 背景: 有时即使我们没有犯错，苦难也会临到 (约伯记 1–2).</vt:lpstr>
      <vt:lpstr>Slides on  约伯 1</vt:lpstr>
      <vt:lpstr>撒旦的描述</vt:lpstr>
      <vt:lpstr>国际象棋</vt:lpstr>
      <vt:lpstr>撒旦的描述</vt:lpstr>
      <vt:lpstr>约伯记 1 章中撒旦的攻击</vt:lpstr>
      <vt:lpstr>赏赐的是耶和华，收回的也是耶和华； 耶和华的名是应当称颂的。 (1:21b). </vt:lpstr>
      <vt:lpstr>文学特色</vt:lpstr>
      <vt:lpstr>文学特色</vt:lpstr>
      <vt:lpstr>神回答 约伯了吗?</vt:lpstr>
      <vt:lpstr>概述</vt:lpstr>
      <vt:lpstr>乌斯地在哪里?</vt:lpstr>
      <vt:lpstr>Slides on  约伯 2</vt:lpstr>
      <vt:lpstr>大纲</vt:lpstr>
      <vt:lpstr>约伯的妻子: “诅咒神 &amp;  去死!”</vt:lpstr>
      <vt:lpstr>PowerPoint Presentation</vt:lpstr>
      <vt:lpstr>他们就七天七夜与他一起坐在地上，没有人向他说一句话，因为他们看出他极其痛苦。  (2:13 CNV). </vt:lpstr>
      <vt:lpstr>您是否正在经历正义的痛苦？</vt:lpstr>
      <vt:lpstr>对于义人受苦合理的回应是什么？</vt:lpstr>
      <vt:lpstr>I. 背景: 有时即使我们没有犯错，苦难也会临到 (约伯记 1–2).</vt:lpstr>
      <vt:lpstr>我们对正义苦难的典型反应是什么？</vt:lpstr>
      <vt:lpstr>II. 辩论: 当我们挣扎于义人受苦时，神要我们在祂的不可测度中安息 (约伯记 3–41)。</vt:lpstr>
      <vt:lpstr>Slides on  约伯 3</vt:lpstr>
      <vt:lpstr>辩论 (约伯记 3–41)</vt:lpstr>
      <vt:lpstr>概述</vt:lpstr>
      <vt:lpstr>大纲</vt:lpstr>
      <vt:lpstr>Slides on  约伯 4</vt:lpstr>
      <vt:lpstr>1st Cycle Eliphaz</vt:lpstr>
      <vt:lpstr>PowerPoint Presentation</vt:lpstr>
      <vt:lpstr>Slides on  约伯 5</vt:lpstr>
      <vt:lpstr>戏剧 中的 演员</vt:lpstr>
      <vt:lpstr>Slides on  约伯 6</vt:lpstr>
      <vt:lpstr>三个回合的辩论</vt:lpstr>
      <vt:lpstr>Slides on  约伯 7</vt:lpstr>
      <vt:lpstr>惩戒神学的盛行</vt:lpstr>
      <vt:lpstr>Slides on  约伯 8</vt:lpstr>
      <vt:lpstr>1st Cycle Bildad</vt:lpstr>
      <vt:lpstr>Slides on  约伯 9</vt:lpstr>
      <vt:lpstr>大纲</vt:lpstr>
      <vt:lpstr>Slides on  约伯 10</vt:lpstr>
      <vt:lpstr>大纲</vt:lpstr>
      <vt:lpstr>Slides on  约伯 11</vt:lpstr>
      <vt:lpstr>1st Cycle Zophar</vt:lpstr>
      <vt:lpstr>Slides on  约伯 12</vt:lpstr>
      <vt:lpstr>大纲</vt:lpstr>
      <vt:lpstr>约伯记 12:23</vt:lpstr>
      <vt:lpstr>Slides on  约伯 13</vt:lpstr>
      <vt:lpstr>大纲</vt:lpstr>
      <vt:lpstr>Slides on  约伯 14</vt:lpstr>
      <vt:lpstr>PowerPoint Presentation</vt:lpstr>
      <vt:lpstr>PowerPoint Presentation</vt:lpstr>
      <vt:lpstr>—接受神的旨意—  约伯记 14:7-17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约伯 15</vt:lpstr>
      <vt:lpstr>PowerPoint Presentation</vt:lpstr>
      <vt:lpstr>Slides on  约伯 16</vt:lpstr>
      <vt:lpstr>大纲</vt:lpstr>
      <vt:lpstr>Slides on  约伯 17</vt:lpstr>
      <vt:lpstr>用神的无法测度来解释义人受苦</vt:lpstr>
      <vt:lpstr>Slides on  约伯 18</vt:lpstr>
      <vt:lpstr>PowerPoint Presentation</vt:lpstr>
      <vt:lpstr>Slides on  约伯 19</vt:lpstr>
      <vt:lpstr>PowerPoint Presentation</vt:lpstr>
      <vt:lpstr>Slides on  约伯 20</vt:lpstr>
      <vt:lpstr>PowerPoint Presentation</vt:lpstr>
      <vt:lpstr>Slides on  约伯 21</vt:lpstr>
      <vt:lpstr>辩论回合</vt:lpstr>
      <vt:lpstr>Slides on  约伯 22</vt:lpstr>
      <vt:lpstr>PowerPoint Presentation</vt:lpstr>
      <vt:lpstr>Slides on  约伯 23</vt:lpstr>
      <vt:lpstr>大纲</vt:lpstr>
      <vt:lpstr>Slides on  约伯 24</vt:lpstr>
      <vt:lpstr>指控&amp;回应 (3–37)</vt:lpstr>
      <vt:lpstr>Slides on  约伯 25</vt:lpstr>
      <vt:lpstr>PowerPoint Presentation</vt:lpstr>
      <vt:lpstr>Slides on  约伯 26</vt:lpstr>
      <vt:lpstr>Slides on  约伯 27</vt:lpstr>
      <vt:lpstr>为什么无辜人受苦?</vt:lpstr>
      <vt:lpstr>Slides on  约伯 28</vt:lpstr>
      <vt:lpstr>PowerPoint Presentation</vt:lpstr>
      <vt:lpstr>Slides on  约伯 29</vt:lpstr>
      <vt:lpstr>Slides on  约伯 30</vt:lpstr>
      <vt:lpstr>Slides on  约伯 31</vt:lpstr>
      <vt:lpstr>Slides on  约伯 32</vt:lpstr>
      <vt:lpstr>以利户发言(32–37)</vt:lpstr>
      <vt:lpstr>以利户引用约伯的话</vt:lpstr>
      <vt:lpstr>Slides on  约伯 33</vt:lpstr>
      <vt:lpstr>大纲</vt:lpstr>
      <vt:lpstr>PowerPoint Presentation</vt:lpstr>
      <vt:lpstr>PowerPoint Presentation</vt:lpstr>
      <vt:lpstr>Slides on  约伯 34</vt:lpstr>
      <vt:lpstr>大纲</vt:lpstr>
      <vt:lpstr>Slides on  约伯 35</vt:lpstr>
      <vt:lpstr>大纲</vt:lpstr>
      <vt:lpstr>Slides on  约伯 36</vt:lpstr>
      <vt:lpstr>PowerPoint Presentation</vt:lpstr>
      <vt:lpstr>Slides on  约伯 37</vt:lpstr>
      <vt:lpstr>钥句</vt:lpstr>
      <vt:lpstr>PowerPoint Presentation</vt:lpstr>
      <vt:lpstr>PowerPoint Presentation</vt:lpstr>
      <vt:lpstr>Slides on  约伯 38</vt:lpstr>
      <vt:lpstr>约伯的 期中考 (38–41)</vt:lpstr>
      <vt:lpstr>PowerPoint Presentation</vt:lpstr>
      <vt:lpstr>PowerPoint Presentation</vt:lpstr>
      <vt:lpstr>Slides on  约伯 39</vt:lpstr>
      <vt:lpstr>约伯记中的奥秘</vt:lpstr>
      <vt:lpstr>Slides on  约伯 40</vt:lpstr>
      <vt:lpstr>约伯的 期中考 (38–41)</vt:lpstr>
      <vt:lpstr>河马 (约伯记 40:15-24)</vt:lpstr>
      <vt:lpstr>河马 (约伯记 40:15-24)</vt:lpstr>
      <vt:lpstr>河马 (约伯记 40:15-24)</vt:lpstr>
      <vt:lpstr>恐龙在约伯记中?</vt:lpstr>
      <vt:lpstr>恐龙在约伯记中?</vt:lpstr>
      <vt:lpstr>恐龙在约伯记中?</vt:lpstr>
      <vt:lpstr>恐龙在约伯记中?</vt:lpstr>
      <vt:lpstr>恐龙在约伯记中?</vt:lpstr>
      <vt:lpstr>恐龙在约伯记中?</vt:lpstr>
      <vt:lpstr>香柏树是中东最大的树</vt:lpstr>
      <vt:lpstr>大象的尾巴不像香柏树!</vt:lpstr>
      <vt:lpstr>河马的尾巴也不像香柏树!</vt:lpstr>
      <vt:lpstr>河马是什么?</vt:lpstr>
      <vt:lpstr>尾巴如香柏树</vt:lpstr>
      <vt:lpstr>尾巴如香柏树</vt:lpstr>
      <vt:lpstr>这看起更像 尾巴如香柏树 !</vt:lpstr>
      <vt:lpstr>恐龙在约伯记中?</vt:lpstr>
      <vt:lpstr>恐龙在约伯记中?</vt:lpstr>
      <vt:lpstr>长脖子大恐龙</vt:lpstr>
      <vt:lpstr>梁龙</vt:lpstr>
      <vt:lpstr>      腕龙</vt:lpstr>
      <vt:lpstr>恐龙在约伯记中?</vt:lpstr>
      <vt:lpstr>恐龙在约伯记中?</vt:lpstr>
      <vt:lpstr>Slides on  约伯 41</vt:lpstr>
      <vt:lpstr>什么是 海中怪兽/鳄鱼(鳄鱼)?</vt:lpstr>
      <vt:lpstr>鳄鱼 (约伯记 41:1-34)</vt:lpstr>
      <vt:lpstr>鳄鱼 (约伯记 41:1-34)</vt:lpstr>
      <vt:lpstr>鳄鱼 (约伯记 41:1-34)</vt:lpstr>
      <vt:lpstr>鳄鱼 (约伯记 41:1-34)</vt:lpstr>
      <vt:lpstr>鳄鱼 (约伯记 41:1-34)</vt:lpstr>
      <vt:lpstr>鳄鱼 (约伯记 41:1-34)</vt:lpstr>
      <vt:lpstr>鳄鱼 (约伯记 41:1-34)</vt:lpstr>
      <vt:lpstr>鳄鱼 (约伯记 41:1-34)</vt:lpstr>
      <vt:lpstr>鳄鱼 (约伯记 41:1-34)</vt:lpstr>
      <vt:lpstr>鳄鱼 (约伯记 41:1-34)</vt:lpstr>
      <vt:lpstr>鳄鱼 (约伯记 41:1-34)</vt:lpstr>
      <vt:lpstr>恐龙在约伯记中?</vt:lpstr>
      <vt:lpstr>恐龙在约伯记中?</vt:lpstr>
      <vt:lpstr>恐龙在约伯记中?</vt:lpstr>
      <vt:lpstr>恐龙在约伯记中?</vt:lpstr>
      <vt:lpstr>恐龙在约伯记中?</vt:lpstr>
      <vt:lpstr>Tyrannosaurus Rex</vt:lpstr>
      <vt:lpstr>恐龙在约伯记中?</vt:lpstr>
      <vt:lpstr>恐龙在约伯记中?</vt:lpstr>
      <vt:lpstr>雷克斯霸王龙</vt:lpstr>
      <vt:lpstr>恐龙在约伯记中?</vt:lpstr>
      <vt:lpstr>恐龙在约伯记中?</vt:lpstr>
      <vt:lpstr>重新定义“恐龙”?</vt:lpstr>
      <vt:lpstr>最近的恐龙</vt:lpstr>
      <vt:lpstr>贝奥武夫和丹麦生物</vt:lpstr>
      <vt:lpstr>日本1977年海怪尸体事件 (时代杂志  1977年7月21日)</vt:lpstr>
      <vt:lpstr>这是鲨鱼吗?!   海怪尸体骨骼草图</vt:lpstr>
      <vt:lpstr>为什么无辜人受苦?</vt:lpstr>
      <vt:lpstr>对于义人受苦合理的回应是什么？</vt:lpstr>
      <vt:lpstr>I. 背景: 有时即使我们没有犯错，苦难也会临到 (约伯记 1–2).</vt:lpstr>
      <vt:lpstr>II. 辩论: 当我们挣扎于义人受苦时，神要我们在祂的不可测度中安息 (约伯记 3–41)。</vt:lpstr>
      <vt:lpstr>III. 解决: 我们合理的回应是降服于神 (约伯记 42)。</vt:lpstr>
      <vt:lpstr>Slides on  约伯 42</vt:lpstr>
      <vt:lpstr>大纲</vt:lpstr>
      <vt:lpstr>比较：第1章 &amp; 第42章</vt:lpstr>
      <vt:lpstr>PowerPoint Presentation</vt:lpstr>
      <vt:lpstr>PowerPoint Presentation</vt:lpstr>
      <vt:lpstr>PowerPoint Presentation</vt:lpstr>
      <vt:lpstr>PowerPoint Presentation</vt:lpstr>
      <vt:lpstr>PowerPoint Presentation</vt:lpstr>
      <vt:lpstr>PowerPoint Presentation</vt:lpstr>
      <vt:lpstr>不要渴望知道理由——渴望去认识上帝吧！</vt:lpstr>
      <vt:lpstr>上帝回答了约伯吗？</vt:lpstr>
      <vt:lpstr>对于义人受苦合理的回应是什么？</vt:lpstr>
      <vt:lpstr>I. 背景: 有时即使我们没有犯错，苦难也会临到 (约伯记 1–2).</vt:lpstr>
      <vt:lpstr>II. 辩论: 当我们挣扎于义人受苦时，神要我们在祂的不可测度中安息 (约伯记 3–41)。</vt:lpstr>
      <vt:lpstr>III. 解决: 我们合理的回应是降服于神 (约伯记 42)。</vt:lpstr>
      <vt:lpstr> 约伯记中心思想</vt:lpstr>
      <vt:lpstr>钥字</vt:lpstr>
      <vt:lpstr>信息声明</vt:lpstr>
      <vt:lpstr>PowerPoint Presentation</vt:lpstr>
      <vt:lpstr>不要试图强迫上帝告诉你他不会告诉你的事情。</vt:lpstr>
      <vt:lpstr>诗篇 46:10</vt:lpstr>
      <vt:lpstr>Black</vt:lpstr>
      <vt:lpstr>旧约全书概论链接地址 BibleStudyDownloads.org</vt:lpstr>
      <vt:lpstr>争议</vt:lpstr>
      <vt:lpstr>综合分析</vt:lpstr>
      <vt:lpstr>PowerPoint Presentation</vt:lpstr>
      <vt:lpstr>PowerPoint Presentation</vt:lpstr>
      <vt:lpstr>PowerPoint Presentation</vt:lpstr>
      <vt:lpstr>Black</vt:lpstr>
      <vt:lpstr>旧约全书概论链接地址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356</cp:revision>
  <dcterms:created xsi:type="dcterms:W3CDTF">2003-08-25T06:54:45Z</dcterms:created>
  <dcterms:modified xsi:type="dcterms:W3CDTF">2024-09-28T18:31:40Z</dcterms:modified>
</cp:coreProperties>
</file>